
<file path=[Content_Types].xml><?xml version="1.0" encoding="utf-8"?>
<Types xmlns="http://schemas.openxmlformats.org/package/2006/content-types">
  <Default Extension="png" ContentType="image/png"/>
  <Default Extension="com" ContentType="image/x-emf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69" r:id="rId2"/>
  </p:sldMasterIdLst>
  <p:notesMasterIdLst>
    <p:notesMasterId r:id="rId19"/>
  </p:notesMasterIdLst>
  <p:handoutMasterIdLst>
    <p:handoutMasterId r:id="rId20"/>
  </p:handoutMasterIdLst>
  <p:sldIdLst>
    <p:sldId id="261" r:id="rId3"/>
    <p:sldId id="262" r:id="rId4"/>
    <p:sldId id="263" r:id="rId5"/>
    <p:sldId id="260" r:id="rId6"/>
    <p:sldId id="266" r:id="rId7"/>
    <p:sldId id="267" r:id="rId8"/>
    <p:sldId id="268" r:id="rId9"/>
    <p:sldId id="269" r:id="rId10"/>
    <p:sldId id="271" r:id="rId11"/>
    <p:sldId id="279" r:id="rId12"/>
    <p:sldId id="277" r:id="rId13"/>
    <p:sldId id="276" r:id="rId14"/>
    <p:sldId id="275" r:id="rId15"/>
    <p:sldId id="280" r:id="rId16"/>
    <p:sldId id="282" r:id="rId17"/>
    <p:sldId id="283" r:id="rId18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48900"/>
    <a:srgbClr val="A90000"/>
    <a:srgbClr val="006600"/>
    <a:srgbClr val="8E0000"/>
    <a:srgbClr val="EA0000"/>
    <a:srgbClr val="D2A000"/>
    <a:srgbClr val="CFCFCF"/>
    <a:srgbClr val="FFFF99"/>
    <a:srgbClr val="FA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221" autoAdjust="0"/>
    <p:restoredTop sz="94660"/>
  </p:normalViewPr>
  <p:slideViewPr>
    <p:cSldViewPr snapToGrid="0" showGuides="1">
      <p:cViewPr varScale="1">
        <p:scale>
          <a:sx n="108" d="100"/>
          <a:sy n="108" d="100"/>
        </p:scale>
        <p:origin x="522" y="7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-3750"/>
    </p:cViewPr>
  </p:sorterViewPr>
  <p:notesViewPr>
    <p:cSldViewPr snapToGrid="0" showGuides="1">
      <p:cViewPr varScale="1">
        <p:scale>
          <a:sx n="48" d="100"/>
          <a:sy n="48" d="100"/>
        </p:scale>
        <p:origin x="2034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" Type="http://schemas.openxmlformats.org/officeDocument/2006/relationships/slide" Target="slides/slide1.xml"/><Relationship Id="rId21" Type="http://schemas.openxmlformats.org/officeDocument/2006/relationships/presProps" Target="pres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Office_Excel_2007____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Office_Excel_2007____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  <c:pt idx="4">
                  <c:v>5</c:v>
                </c:pt>
                <c:pt idx="5">
                  <c:v>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3.5</c:v>
                </c:pt>
                <c:pt idx="5">
                  <c:v>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DC0-41D8-A33C-CE4FCDF3772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rgbClr val="8E0000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  <c:pt idx="4">
                  <c:v>5</c:v>
                </c:pt>
                <c:pt idx="5">
                  <c:v>6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2.9</c:v>
                </c:pt>
                <c:pt idx="5">
                  <c:v>1.5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5DC0-41D8-A33C-CE4FCDF377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41068848"/>
        <c:axId val="341068456"/>
      </c:barChart>
      <c:catAx>
        <c:axId val="34106884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341068456"/>
        <c:crosses val="autoZero"/>
        <c:auto val="1"/>
        <c:lblAlgn val="ctr"/>
        <c:lblOffset val="100"/>
        <c:noMultiLvlLbl val="0"/>
      </c:catAx>
      <c:valAx>
        <c:axId val="341068456"/>
        <c:scaling>
          <c:orientation val="minMax"/>
          <c:max val="5.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3410688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solidFill>
              <a:srgbClr val="006600"/>
            </a:solidFill>
            <a:effectLst>
              <a:outerShdw dist="63500" dir="2700000" algn="tl" rotWithShape="0">
                <a:prstClr val="black">
                  <a:alpha val="30000"/>
                </a:prstClr>
              </a:outerShdw>
            </a:effectLst>
          </c:spPr>
          <c:dPt>
            <c:idx val="0"/>
            <c:bubble3D val="0"/>
            <c:spPr>
              <a:solidFill>
                <a:srgbClr val="006600"/>
              </a:solidFill>
              <a:ln w="19050">
                <a:solidFill>
                  <a:schemeClr val="lt1"/>
                </a:solidFill>
              </a:ln>
              <a:effectLst>
                <a:outerShdw dist="63500" dir="2700000" algn="tl" rotWithShape="0">
                  <a:prstClr val="black">
                    <a:alpha val="3000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63B-4283-920D-959424054A9C}"/>
              </c:ext>
            </c:extLst>
          </c:dPt>
          <c:dPt>
            <c:idx val="1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  <a:ln w="19050">
                <a:solidFill>
                  <a:schemeClr val="lt1"/>
                </a:solidFill>
              </a:ln>
              <a:effectLst>
                <a:outerShdw dist="63500" dir="2700000" algn="tl" rotWithShape="0">
                  <a:prstClr val="black">
                    <a:alpha val="3000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363B-4283-920D-959424054A9C}"/>
              </c:ext>
            </c:extLst>
          </c:dPt>
          <c:dPt>
            <c:idx val="2"/>
            <c:bubble3D val="0"/>
            <c:spPr>
              <a:solidFill>
                <a:schemeClr val="bg1"/>
              </a:solidFill>
              <a:ln w="19050">
                <a:solidFill>
                  <a:schemeClr val="lt1"/>
                </a:solidFill>
              </a:ln>
              <a:effectLst>
                <a:outerShdw dist="63500" dir="2700000" algn="tl" rotWithShape="0">
                  <a:prstClr val="black">
                    <a:alpha val="3000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363B-4283-920D-959424054A9C}"/>
              </c:ext>
            </c:extLst>
          </c:dPt>
          <c:cat>
            <c:strRef>
              <c:f>Sheet1!$A$2:$A$4</c:f>
              <c:strCache>
                <c:ptCount val="3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63B-4283-920D-959424054A9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1A27987-9526-4828-9D54-00001CECA264}" type="datetimeFigureOut">
              <a:rPr lang="zh-CN" altLang="en-US" smtClean="0"/>
              <a:t>2015/12/27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8A4EEEC-591E-410F-9D05-11E37DC35C1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9081331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4091537-A51D-4D91-86D8-4D3072EA67EF}" type="datetimeFigureOut">
              <a:rPr lang="zh-CN" altLang="en-US" smtClean="0"/>
              <a:t>2015/12/27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194960A-8533-4CA4-8BCC-83F048B0536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7079723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16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9077064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F32755-84C4-4547-A823-1AF908A0B501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2015/12/27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6F3A7A9-5857-41FB-9C29-2AD208C09C3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980005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2015/12/27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847222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2015/12/27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081650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2015/12/27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56298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2015/12/27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834381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F32755-84C4-4547-A823-1AF908A0B501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2015/12/27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6F3A7A9-5857-41FB-9C29-2AD208C09C3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390135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2015/12/27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425533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2015/12/27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848542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2015/12/27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320622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2015/12/27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694071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2015/12/27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953018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2015/12/27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4505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2015/12/27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371246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F32755-84C4-4547-A823-1AF908A0B501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2015/12/27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6F3A7A9-5857-41FB-9C29-2AD208C09C3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722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68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2015/12/27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15705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  <p:sldLayoutId id="2147483671" r:id="rId2"/>
    <p:sldLayoutId id="2147483672" r:id="rId3"/>
    <p:sldLayoutId id="2147483673" r:id="rId4"/>
    <p:sldLayoutId id="2147483674" r:id="rId5"/>
    <p:sldLayoutId id="2147483675" r:id="rId6"/>
    <p:sldLayoutId id="2147483676" r:id="rId7"/>
    <p:sldLayoutId id="2147483677" r:id="rId8"/>
    <p:sldLayoutId id="2147483678" r:id="rId9"/>
    <p:sldLayoutId id="2147483679" r:id="rId10"/>
    <p:sldLayoutId id="214748368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image" Target="../media/image5.png"/><Relationship Id="rId16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://guanhaippt.yanj.cn/" TargetMode="Externa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4" Type="http://schemas.openxmlformats.org/officeDocument/2006/relationships/hyperlink" Target="http://www.ypppt.com/jieri/" TargetMode="Externa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com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Freeform 169"/>
          <p:cNvSpPr>
            <a:spLocks/>
          </p:cNvSpPr>
          <p:nvPr/>
        </p:nvSpPr>
        <p:spPr bwMode="auto">
          <a:xfrm>
            <a:off x="-906690" y="5805939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26" name="组合 425"/>
          <p:cNvGrpSpPr/>
          <p:nvPr/>
        </p:nvGrpSpPr>
        <p:grpSpPr>
          <a:xfrm>
            <a:off x="5399937" y="-11065"/>
            <a:ext cx="6963835" cy="6735658"/>
            <a:chOff x="5398693" y="74838"/>
            <a:chExt cx="6963835" cy="6735658"/>
          </a:xfrm>
        </p:grpSpPr>
        <p:sp>
          <p:nvSpPr>
            <p:cNvPr id="44" name="Freeform 5"/>
            <p:cNvSpPr>
              <a:spLocks/>
            </p:cNvSpPr>
            <p:nvPr/>
          </p:nvSpPr>
          <p:spPr bwMode="auto">
            <a:xfrm>
              <a:off x="6880962" y="3301162"/>
              <a:ext cx="452817" cy="263554"/>
            </a:xfrm>
            <a:custGeom>
              <a:avLst/>
              <a:gdLst>
                <a:gd name="T0" fmla="*/ 48 w 194"/>
                <a:gd name="T1" fmla="*/ 83 h 113"/>
                <a:gd name="T2" fmla="*/ 84 w 194"/>
                <a:gd name="T3" fmla="*/ 59 h 113"/>
                <a:gd name="T4" fmla="*/ 144 w 194"/>
                <a:gd name="T5" fmla="*/ 55 h 113"/>
                <a:gd name="T6" fmla="*/ 167 w 194"/>
                <a:gd name="T7" fmla="*/ 16 h 113"/>
                <a:gd name="T8" fmla="*/ 61 w 194"/>
                <a:gd name="T9" fmla="*/ 20 h 113"/>
                <a:gd name="T10" fmla="*/ 2 w 194"/>
                <a:gd name="T11" fmla="*/ 83 h 113"/>
                <a:gd name="T12" fmla="*/ 48 w 194"/>
                <a:gd name="T13" fmla="*/ 8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113">
                  <a:moveTo>
                    <a:pt x="48" y="83"/>
                  </a:moveTo>
                  <a:cubicBezTo>
                    <a:pt x="49" y="72"/>
                    <a:pt x="75" y="63"/>
                    <a:pt x="84" y="59"/>
                  </a:cubicBezTo>
                  <a:cubicBezTo>
                    <a:pt x="103" y="51"/>
                    <a:pt x="124" y="47"/>
                    <a:pt x="144" y="55"/>
                  </a:cubicBezTo>
                  <a:cubicBezTo>
                    <a:pt x="171" y="67"/>
                    <a:pt x="194" y="28"/>
                    <a:pt x="167" y="16"/>
                  </a:cubicBezTo>
                  <a:cubicBezTo>
                    <a:pt x="131" y="0"/>
                    <a:pt x="96" y="4"/>
                    <a:pt x="61" y="20"/>
                  </a:cubicBezTo>
                  <a:cubicBezTo>
                    <a:pt x="32" y="34"/>
                    <a:pt x="5" y="47"/>
                    <a:pt x="2" y="83"/>
                  </a:cubicBezTo>
                  <a:cubicBezTo>
                    <a:pt x="0" y="113"/>
                    <a:pt x="45" y="112"/>
                    <a:pt x="48" y="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6"/>
            <p:cNvSpPr>
              <a:spLocks/>
            </p:cNvSpPr>
            <p:nvPr/>
          </p:nvSpPr>
          <p:spPr bwMode="auto">
            <a:xfrm>
              <a:off x="10031226" y="1277634"/>
              <a:ext cx="1071904" cy="482888"/>
            </a:xfrm>
            <a:custGeom>
              <a:avLst/>
              <a:gdLst>
                <a:gd name="T0" fmla="*/ 65 w 459"/>
                <a:gd name="T1" fmla="*/ 86 h 206"/>
                <a:gd name="T2" fmla="*/ 242 w 459"/>
                <a:gd name="T3" fmla="*/ 68 h 206"/>
                <a:gd name="T4" fmla="*/ 285 w 459"/>
                <a:gd name="T5" fmla="*/ 77 h 206"/>
                <a:gd name="T6" fmla="*/ 324 w 459"/>
                <a:gd name="T7" fmla="*/ 106 h 206"/>
                <a:gd name="T8" fmla="*/ 365 w 459"/>
                <a:gd name="T9" fmla="*/ 139 h 206"/>
                <a:gd name="T10" fmla="*/ 390 w 459"/>
                <a:gd name="T11" fmla="*/ 169 h 206"/>
                <a:gd name="T12" fmla="*/ 448 w 459"/>
                <a:gd name="T13" fmla="*/ 153 h 206"/>
                <a:gd name="T14" fmla="*/ 372 w 459"/>
                <a:gd name="T15" fmla="*/ 68 h 206"/>
                <a:gd name="T16" fmla="*/ 321 w 459"/>
                <a:gd name="T17" fmla="*/ 29 h 206"/>
                <a:gd name="T18" fmla="*/ 262 w 459"/>
                <a:gd name="T19" fmla="*/ 10 h 206"/>
                <a:gd name="T20" fmla="*/ 35 w 459"/>
                <a:gd name="T21" fmla="*/ 35 h 206"/>
                <a:gd name="T22" fmla="*/ 65 w 459"/>
                <a:gd name="T23" fmla="*/ 8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9" h="206">
                  <a:moveTo>
                    <a:pt x="65" y="86"/>
                  </a:moveTo>
                  <a:cubicBezTo>
                    <a:pt x="120" y="60"/>
                    <a:pt x="183" y="64"/>
                    <a:pt x="242" y="68"/>
                  </a:cubicBezTo>
                  <a:cubicBezTo>
                    <a:pt x="256" y="70"/>
                    <a:pt x="272" y="70"/>
                    <a:pt x="285" y="77"/>
                  </a:cubicBezTo>
                  <a:cubicBezTo>
                    <a:pt x="299" y="84"/>
                    <a:pt x="311" y="96"/>
                    <a:pt x="324" y="106"/>
                  </a:cubicBezTo>
                  <a:cubicBezTo>
                    <a:pt x="338" y="117"/>
                    <a:pt x="352" y="128"/>
                    <a:pt x="365" y="139"/>
                  </a:cubicBezTo>
                  <a:cubicBezTo>
                    <a:pt x="376" y="147"/>
                    <a:pt x="387" y="156"/>
                    <a:pt x="390" y="169"/>
                  </a:cubicBezTo>
                  <a:cubicBezTo>
                    <a:pt x="401" y="206"/>
                    <a:pt x="459" y="191"/>
                    <a:pt x="448" y="153"/>
                  </a:cubicBezTo>
                  <a:cubicBezTo>
                    <a:pt x="437" y="114"/>
                    <a:pt x="402" y="92"/>
                    <a:pt x="372" y="68"/>
                  </a:cubicBezTo>
                  <a:cubicBezTo>
                    <a:pt x="355" y="55"/>
                    <a:pt x="339" y="41"/>
                    <a:pt x="321" y="29"/>
                  </a:cubicBezTo>
                  <a:cubicBezTo>
                    <a:pt x="303" y="17"/>
                    <a:pt x="284" y="12"/>
                    <a:pt x="262" y="10"/>
                  </a:cubicBezTo>
                  <a:cubicBezTo>
                    <a:pt x="186" y="2"/>
                    <a:pt x="106" y="0"/>
                    <a:pt x="35" y="35"/>
                  </a:cubicBezTo>
                  <a:cubicBezTo>
                    <a:pt x="0" y="52"/>
                    <a:pt x="31" y="103"/>
                    <a:pt x="65" y="8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7"/>
            <p:cNvSpPr>
              <a:spLocks/>
            </p:cNvSpPr>
            <p:nvPr/>
          </p:nvSpPr>
          <p:spPr bwMode="auto">
            <a:xfrm>
              <a:off x="11241097" y="1532344"/>
              <a:ext cx="132662" cy="104361"/>
            </a:xfrm>
            <a:custGeom>
              <a:avLst/>
              <a:gdLst>
                <a:gd name="T0" fmla="*/ 28 w 57"/>
                <a:gd name="T1" fmla="*/ 0 h 44"/>
                <a:gd name="T2" fmla="*/ 28 w 57"/>
                <a:gd name="T3" fmla="*/ 44 h 44"/>
                <a:gd name="T4" fmla="*/ 28 w 57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44">
                  <a:moveTo>
                    <a:pt x="28" y="0"/>
                  </a:moveTo>
                  <a:cubicBezTo>
                    <a:pt x="0" y="0"/>
                    <a:pt x="0" y="44"/>
                    <a:pt x="28" y="44"/>
                  </a:cubicBezTo>
                  <a:cubicBezTo>
                    <a:pt x="57" y="44"/>
                    <a:pt x="57" y="0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>
              <a:off x="6339704" y="550651"/>
              <a:ext cx="132662" cy="102591"/>
            </a:xfrm>
            <a:custGeom>
              <a:avLst/>
              <a:gdLst>
                <a:gd name="T0" fmla="*/ 29 w 57"/>
                <a:gd name="T1" fmla="*/ 0 h 44"/>
                <a:gd name="T2" fmla="*/ 29 w 57"/>
                <a:gd name="T3" fmla="*/ 44 h 44"/>
                <a:gd name="T4" fmla="*/ 29 w 57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44">
                  <a:moveTo>
                    <a:pt x="29" y="0"/>
                  </a:moveTo>
                  <a:cubicBezTo>
                    <a:pt x="0" y="0"/>
                    <a:pt x="0" y="44"/>
                    <a:pt x="29" y="44"/>
                  </a:cubicBezTo>
                  <a:cubicBezTo>
                    <a:pt x="57" y="44"/>
                    <a:pt x="57" y="0"/>
                    <a:pt x="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0"/>
            <p:cNvSpPr>
              <a:spLocks/>
            </p:cNvSpPr>
            <p:nvPr/>
          </p:nvSpPr>
          <p:spPr bwMode="auto">
            <a:xfrm>
              <a:off x="9136204" y="4272243"/>
              <a:ext cx="10613" cy="42452"/>
            </a:xfrm>
            <a:custGeom>
              <a:avLst/>
              <a:gdLst>
                <a:gd name="T0" fmla="*/ 5 w 5"/>
                <a:gd name="T1" fmla="*/ 0 h 18"/>
                <a:gd name="T2" fmla="*/ 4 w 5"/>
                <a:gd name="T3" fmla="*/ 18 h 18"/>
                <a:gd name="T4" fmla="*/ 4 w 5"/>
                <a:gd name="T5" fmla="*/ 15 h 18"/>
                <a:gd name="T6" fmla="*/ 5 w 5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8">
                  <a:moveTo>
                    <a:pt x="5" y="0"/>
                  </a:moveTo>
                  <a:cubicBezTo>
                    <a:pt x="0" y="5"/>
                    <a:pt x="0" y="14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4" y="10"/>
                    <a:pt x="4" y="5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1"/>
            <p:cNvSpPr>
              <a:spLocks/>
            </p:cNvSpPr>
            <p:nvPr/>
          </p:nvSpPr>
          <p:spPr bwMode="auto">
            <a:xfrm>
              <a:off x="6566112" y="3605398"/>
              <a:ext cx="72522" cy="54834"/>
            </a:xfrm>
            <a:custGeom>
              <a:avLst/>
              <a:gdLst>
                <a:gd name="T0" fmla="*/ 16 w 31"/>
                <a:gd name="T1" fmla="*/ 0 h 24"/>
                <a:gd name="T2" fmla="*/ 16 w 31"/>
                <a:gd name="T3" fmla="*/ 24 h 24"/>
                <a:gd name="T4" fmla="*/ 16 w 3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4">
                  <a:moveTo>
                    <a:pt x="16" y="0"/>
                  </a:moveTo>
                  <a:cubicBezTo>
                    <a:pt x="0" y="0"/>
                    <a:pt x="0" y="24"/>
                    <a:pt x="16" y="24"/>
                  </a:cubicBezTo>
                  <a:cubicBezTo>
                    <a:pt x="31" y="24"/>
                    <a:pt x="31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2"/>
            <p:cNvSpPr>
              <a:spLocks/>
            </p:cNvSpPr>
            <p:nvPr/>
          </p:nvSpPr>
          <p:spPr bwMode="auto">
            <a:xfrm>
              <a:off x="11529415" y="2940323"/>
              <a:ext cx="86673" cy="65447"/>
            </a:xfrm>
            <a:custGeom>
              <a:avLst/>
              <a:gdLst>
                <a:gd name="T0" fmla="*/ 18 w 37"/>
                <a:gd name="T1" fmla="*/ 0 h 28"/>
                <a:gd name="T2" fmla="*/ 18 w 37"/>
                <a:gd name="T3" fmla="*/ 28 h 28"/>
                <a:gd name="T4" fmla="*/ 18 w 3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8">
                  <a:moveTo>
                    <a:pt x="18" y="0"/>
                  </a:moveTo>
                  <a:cubicBezTo>
                    <a:pt x="0" y="0"/>
                    <a:pt x="0" y="28"/>
                    <a:pt x="18" y="28"/>
                  </a:cubicBezTo>
                  <a:cubicBezTo>
                    <a:pt x="37" y="28"/>
                    <a:pt x="37" y="0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3"/>
            <p:cNvSpPr>
              <a:spLocks/>
            </p:cNvSpPr>
            <p:nvPr/>
          </p:nvSpPr>
          <p:spPr bwMode="auto">
            <a:xfrm>
              <a:off x="10751135" y="948634"/>
              <a:ext cx="47759" cy="37146"/>
            </a:xfrm>
            <a:custGeom>
              <a:avLst/>
              <a:gdLst>
                <a:gd name="T0" fmla="*/ 10 w 21"/>
                <a:gd name="T1" fmla="*/ 0 h 16"/>
                <a:gd name="T2" fmla="*/ 10 w 21"/>
                <a:gd name="T3" fmla="*/ 16 h 16"/>
                <a:gd name="T4" fmla="*/ 10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0" y="0"/>
                  </a:moveTo>
                  <a:cubicBezTo>
                    <a:pt x="0" y="0"/>
                    <a:pt x="0" y="16"/>
                    <a:pt x="10" y="16"/>
                  </a:cubicBezTo>
                  <a:cubicBezTo>
                    <a:pt x="21" y="16"/>
                    <a:pt x="21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4"/>
            <p:cNvSpPr>
              <a:spLocks/>
            </p:cNvSpPr>
            <p:nvPr/>
          </p:nvSpPr>
          <p:spPr bwMode="auto">
            <a:xfrm>
              <a:off x="11352534" y="540038"/>
              <a:ext cx="49527" cy="37146"/>
            </a:xfrm>
            <a:custGeom>
              <a:avLst/>
              <a:gdLst>
                <a:gd name="T0" fmla="*/ 10 w 21"/>
                <a:gd name="T1" fmla="*/ 0 h 16"/>
                <a:gd name="T2" fmla="*/ 10 w 21"/>
                <a:gd name="T3" fmla="*/ 16 h 16"/>
                <a:gd name="T4" fmla="*/ 10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0" y="0"/>
                  </a:moveTo>
                  <a:cubicBezTo>
                    <a:pt x="0" y="0"/>
                    <a:pt x="0" y="16"/>
                    <a:pt x="10" y="16"/>
                  </a:cubicBezTo>
                  <a:cubicBezTo>
                    <a:pt x="21" y="16"/>
                    <a:pt x="21" y="0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7"/>
            <p:cNvSpPr>
              <a:spLocks/>
            </p:cNvSpPr>
            <p:nvPr/>
          </p:nvSpPr>
          <p:spPr bwMode="auto">
            <a:xfrm>
              <a:off x="7544268" y="1916178"/>
              <a:ext cx="49527" cy="38914"/>
            </a:xfrm>
            <a:custGeom>
              <a:avLst/>
              <a:gdLst>
                <a:gd name="T0" fmla="*/ 11 w 21"/>
                <a:gd name="T1" fmla="*/ 0 h 16"/>
                <a:gd name="T2" fmla="*/ 11 w 21"/>
                <a:gd name="T3" fmla="*/ 16 h 16"/>
                <a:gd name="T4" fmla="*/ 11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1" y="0"/>
                  </a:moveTo>
                  <a:cubicBezTo>
                    <a:pt x="0" y="0"/>
                    <a:pt x="0" y="16"/>
                    <a:pt x="11" y="16"/>
                  </a:cubicBezTo>
                  <a:cubicBezTo>
                    <a:pt x="21" y="16"/>
                    <a:pt x="2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9"/>
            <p:cNvSpPr>
              <a:spLocks/>
            </p:cNvSpPr>
            <p:nvPr/>
          </p:nvSpPr>
          <p:spPr bwMode="auto">
            <a:xfrm>
              <a:off x="8209344" y="4603011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1"/>
            <p:cNvSpPr>
              <a:spLocks/>
            </p:cNvSpPr>
            <p:nvPr/>
          </p:nvSpPr>
          <p:spPr bwMode="auto">
            <a:xfrm>
              <a:off x="8152741" y="1401451"/>
              <a:ext cx="35376" cy="28301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2"/>
            <p:cNvSpPr>
              <a:spLocks/>
            </p:cNvSpPr>
            <p:nvPr/>
          </p:nvSpPr>
          <p:spPr bwMode="auto">
            <a:xfrm>
              <a:off x="9049533" y="1824199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3"/>
            <p:cNvSpPr>
              <a:spLocks/>
            </p:cNvSpPr>
            <p:nvPr/>
          </p:nvSpPr>
          <p:spPr bwMode="auto">
            <a:xfrm>
              <a:off x="7705231" y="2678538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4"/>
            <p:cNvSpPr>
              <a:spLocks/>
            </p:cNvSpPr>
            <p:nvPr/>
          </p:nvSpPr>
          <p:spPr bwMode="auto">
            <a:xfrm>
              <a:off x="8839043" y="3239254"/>
              <a:ext cx="35376" cy="28301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5"/>
            <p:cNvSpPr>
              <a:spLocks/>
            </p:cNvSpPr>
            <p:nvPr/>
          </p:nvSpPr>
          <p:spPr bwMode="auto">
            <a:xfrm>
              <a:off x="10337232" y="545344"/>
              <a:ext cx="35376" cy="28301"/>
            </a:xfrm>
            <a:custGeom>
              <a:avLst/>
              <a:gdLst>
                <a:gd name="T0" fmla="*/ 7 w 15"/>
                <a:gd name="T1" fmla="*/ 0 h 12"/>
                <a:gd name="T2" fmla="*/ 7 w 15"/>
                <a:gd name="T3" fmla="*/ 12 h 12"/>
                <a:gd name="T4" fmla="*/ 7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7" y="0"/>
                  </a:moveTo>
                  <a:cubicBezTo>
                    <a:pt x="0" y="0"/>
                    <a:pt x="0" y="12"/>
                    <a:pt x="7" y="12"/>
                  </a:cubicBezTo>
                  <a:cubicBezTo>
                    <a:pt x="15" y="12"/>
                    <a:pt x="15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6"/>
            <p:cNvSpPr>
              <a:spLocks/>
            </p:cNvSpPr>
            <p:nvPr/>
          </p:nvSpPr>
          <p:spPr bwMode="auto">
            <a:xfrm>
              <a:off x="9203419" y="377306"/>
              <a:ext cx="35376" cy="26533"/>
            </a:xfrm>
            <a:custGeom>
              <a:avLst/>
              <a:gdLst>
                <a:gd name="T0" fmla="*/ 8 w 15"/>
                <a:gd name="T1" fmla="*/ 0 h 12"/>
                <a:gd name="T2" fmla="*/ 8 w 15"/>
                <a:gd name="T3" fmla="*/ 12 h 12"/>
                <a:gd name="T4" fmla="*/ 8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0" y="0"/>
                    <a:pt x="0" y="12"/>
                    <a:pt x="8" y="12"/>
                  </a:cubicBezTo>
                  <a:cubicBezTo>
                    <a:pt x="15" y="12"/>
                    <a:pt x="1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7"/>
            <p:cNvSpPr>
              <a:spLocks/>
            </p:cNvSpPr>
            <p:nvPr/>
          </p:nvSpPr>
          <p:spPr bwMode="auto">
            <a:xfrm>
              <a:off x="11331308" y="4265168"/>
              <a:ext cx="35376" cy="28301"/>
            </a:xfrm>
            <a:custGeom>
              <a:avLst/>
              <a:gdLst>
                <a:gd name="T0" fmla="*/ 7 w 15"/>
                <a:gd name="T1" fmla="*/ 0 h 12"/>
                <a:gd name="T2" fmla="*/ 7 w 15"/>
                <a:gd name="T3" fmla="*/ 12 h 12"/>
                <a:gd name="T4" fmla="*/ 7 w 15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2">
                  <a:moveTo>
                    <a:pt x="7" y="0"/>
                  </a:moveTo>
                  <a:cubicBezTo>
                    <a:pt x="0" y="0"/>
                    <a:pt x="0" y="12"/>
                    <a:pt x="7" y="12"/>
                  </a:cubicBezTo>
                  <a:cubicBezTo>
                    <a:pt x="15" y="12"/>
                    <a:pt x="15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8"/>
            <p:cNvSpPr>
              <a:spLocks/>
            </p:cNvSpPr>
            <p:nvPr/>
          </p:nvSpPr>
          <p:spPr bwMode="auto">
            <a:xfrm>
              <a:off x="11235792" y="4930243"/>
              <a:ext cx="58372" cy="45989"/>
            </a:xfrm>
            <a:custGeom>
              <a:avLst/>
              <a:gdLst>
                <a:gd name="T0" fmla="*/ 12 w 25"/>
                <a:gd name="T1" fmla="*/ 0 h 20"/>
                <a:gd name="T2" fmla="*/ 12 w 25"/>
                <a:gd name="T3" fmla="*/ 20 h 20"/>
                <a:gd name="T4" fmla="*/ 12 w 25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0">
                  <a:moveTo>
                    <a:pt x="12" y="0"/>
                  </a:moveTo>
                  <a:cubicBezTo>
                    <a:pt x="0" y="0"/>
                    <a:pt x="0" y="20"/>
                    <a:pt x="12" y="20"/>
                  </a:cubicBezTo>
                  <a:cubicBezTo>
                    <a:pt x="25" y="20"/>
                    <a:pt x="25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32"/>
            <p:cNvSpPr>
              <a:spLocks/>
            </p:cNvSpPr>
            <p:nvPr/>
          </p:nvSpPr>
          <p:spPr bwMode="auto">
            <a:xfrm>
              <a:off x="8441059" y="3600092"/>
              <a:ext cx="47759" cy="37146"/>
            </a:xfrm>
            <a:custGeom>
              <a:avLst/>
              <a:gdLst>
                <a:gd name="T0" fmla="*/ 11 w 21"/>
                <a:gd name="T1" fmla="*/ 0 h 16"/>
                <a:gd name="T2" fmla="*/ 11 w 21"/>
                <a:gd name="T3" fmla="*/ 16 h 16"/>
                <a:gd name="T4" fmla="*/ 11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1" y="0"/>
                  </a:moveTo>
                  <a:cubicBezTo>
                    <a:pt x="0" y="0"/>
                    <a:pt x="0" y="16"/>
                    <a:pt x="11" y="16"/>
                  </a:cubicBezTo>
                  <a:cubicBezTo>
                    <a:pt x="21" y="16"/>
                    <a:pt x="2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33"/>
            <p:cNvSpPr>
              <a:spLocks/>
            </p:cNvSpPr>
            <p:nvPr/>
          </p:nvSpPr>
          <p:spPr bwMode="auto">
            <a:xfrm>
              <a:off x="7459365" y="3080060"/>
              <a:ext cx="49527" cy="37146"/>
            </a:xfrm>
            <a:custGeom>
              <a:avLst/>
              <a:gdLst>
                <a:gd name="T0" fmla="*/ 11 w 21"/>
                <a:gd name="T1" fmla="*/ 0 h 16"/>
                <a:gd name="T2" fmla="*/ 11 w 21"/>
                <a:gd name="T3" fmla="*/ 16 h 16"/>
                <a:gd name="T4" fmla="*/ 11 w 21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1" y="0"/>
                  </a:moveTo>
                  <a:cubicBezTo>
                    <a:pt x="0" y="0"/>
                    <a:pt x="0" y="16"/>
                    <a:pt x="11" y="16"/>
                  </a:cubicBezTo>
                  <a:cubicBezTo>
                    <a:pt x="21" y="16"/>
                    <a:pt x="21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34"/>
            <p:cNvSpPr>
              <a:spLocks/>
            </p:cNvSpPr>
            <p:nvPr/>
          </p:nvSpPr>
          <p:spPr bwMode="auto">
            <a:xfrm>
              <a:off x="8163354" y="4180265"/>
              <a:ext cx="70753" cy="56602"/>
            </a:xfrm>
            <a:custGeom>
              <a:avLst/>
              <a:gdLst>
                <a:gd name="T0" fmla="*/ 16 w 31"/>
                <a:gd name="T1" fmla="*/ 0 h 24"/>
                <a:gd name="T2" fmla="*/ 16 w 31"/>
                <a:gd name="T3" fmla="*/ 24 h 24"/>
                <a:gd name="T4" fmla="*/ 16 w 3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4">
                  <a:moveTo>
                    <a:pt x="16" y="0"/>
                  </a:moveTo>
                  <a:cubicBezTo>
                    <a:pt x="0" y="0"/>
                    <a:pt x="0" y="24"/>
                    <a:pt x="16" y="24"/>
                  </a:cubicBezTo>
                  <a:cubicBezTo>
                    <a:pt x="31" y="24"/>
                    <a:pt x="31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35"/>
            <p:cNvSpPr>
              <a:spLocks/>
            </p:cNvSpPr>
            <p:nvPr/>
          </p:nvSpPr>
          <p:spPr bwMode="auto">
            <a:xfrm>
              <a:off x="5847972" y="819511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36"/>
            <p:cNvSpPr>
              <a:spLocks/>
            </p:cNvSpPr>
            <p:nvPr/>
          </p:nvSpPr>
          <p:spPr bwMode="auto">
            <a:xfrm>
              <a:off x="6560805" y="1408527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37"/>
            <p:cNvSpPr>
              <a:spLocks/>
            </p:cNvSpPr>
            <p:nvPr/>
          </p:nvSpPr>
          <p:spPr bwMode="auto">
            <a:xfrm>
              <a:off x="7415145" y="916795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38"/>
            <p:cNvSpPr>
              <a:spLocks/>
            </p:cNvSpPr>
            <p:nvPr/>
          </p:nvSpPr>
          <p:spPr bwMode="auto">
            <a:xfrm>
              <a:off x="7443446" y="1675619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39"/>
            <p:cNvSpPr>
              <a:spLocks/>
            </p:cNvSpPr>
            <p:nvPr/>
          </p:nvSpPr>
          <p:spPr bwMode="auto">
            <a:xfrm>
              <a:off x="7386844" y="2209802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0"/>
            <p:cNvSpPr>
              <a:spLocks/>
            </p:cNvSpPr>
            <p:nvPr/>
          </p:nvSpPr>
          <p:spPr bwMode="auto">
            <a:xfrm>
              <a:off x="8241182" y="1127285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1"/>
            <p:cNvSpPr>
              <a:spLocks/>
            </p:cNvSpPr>
            <p:nvPr/>
          </p:nvSpPr>
          <p:spPr bwMode="auto">
            <a:xfrm>
              <a:off x="9123823" y="129709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2"/>
            <p:cNvSpPr>
              <a:spLocks/>
            </p:cNvSpPr>
            <p:nvPr/>
          </p:nvSpPr>
          <p:spPr bwMode="auto">
            <a:xfrm>
              <a:off x="9558952" y="2110748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3"/>
            <p:cNvSpPr>
              <a:spLocks/>
            </p:cNvSpPr>
            <p:nvPr/>
          </p:nvSpPr>
          <p:spPr bwMode="auto">
            <a:xfrm>
              <a:off x="9222877" y="2812968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4"/>
            <p:cNvSpPr>
              <a:spLocks/>
            </p:cNvSpPr>
            <p:nvPr/>
          </p:nvSpPr>
          <p:spPr bwMode="auto">
            <a:xfrm>
              <a:off x="9558952" y="3094210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5"/>
            <p:cNvSpPr>
              <a:spLocks/>
            </p:cNvSpPr>
            <p:nvPr/>
          </p:nvSpPr>
          <p:spPr bwMode="auto">
            <a:xfrm>
              <a:off x="9585484" y="3529340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6"/>
            <p:cNvSpPr>
              <a:spLocks/>
            </p:cNvSpPr>
            <p:nvPr/>
          </p:nvSpPr>
          <p:spPr bwMode="auto">
            <a:xfrm>
              <a:off x="9795974" y="3978619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7"/>
            <p:cNvSpPr>
              <a:spLocks/>
            </p:cNvSpPr>
            <p:nvPr/>
          </p:nvSpPr>
          <p:spPr bwMode="auto">
            <a:xfrm>
              <a:off x="9753522" y="4498652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8"/>
            <p:cNvSpPr>
              <a:spLocks/>
            </p:cNvSpPr>
            <p:nvPr/>
          </p:nvSpPr>
          <p:spPr bwMode="auto">
            <a:xfrm>
              <a:off x="9712839" y="4864796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9"/>
            <p:cNvSpPr>
              <a:spLocks/>
            </p:cNvSpPr>
            <p:nvPr/>
          </p:nvSpPr>
          <p:spPr bwMode="auto">
            <a:xfrm>
              <a:off x="11980463" y="199931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50"/>
            <p:cNvSpPr>
              <a:spLocks/>
            </p:cNvSpPr>
            <p:nvPr/>
          </p:nvSpPr>
          <p:spPr bwMode="auto">
            <a:xfrm>
              <a:off x="12120201" y="973397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51"/>
            <p:cNvSpPr>
              <a:spLocks/>
            </p:cNvSpPr>
            <p:nvPr/>
          </p:nvSpPr>
          <p:spPr bwMode="auto">
            <a:xfrm>
              <a:off x="11225179" y="74838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52"/>
            <p:cNvSpPr>
              <a:spLocks/>
            </p:cNvSpPr>
            <p:nvPr/>
          </p:nvSpPr>
          <p:spPr bwMode="auto">
            <a:xfrm>
              <a:off x="10160350" y="1058301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53"/>
            <p:cNvSpPr>
              <a:spLocks/>
            </p:cNvSpPr>
            <p:nvPr/>
          </p:nvSpPr>
          <p:spPr bwMode="auto">
            <a:xfrm>
              <a:off x="9599634" y="1857806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54"/>
            <p:cNvSpPr>
              <a:spLocks/>
            </p:cNvSpPr>
            <p:nvPr/>
          </p:nvSpPr>
          <p:spPr bwMode="auto">
            <a:xfrm>
              <a:off x="10314237" y="1802974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55"/>
            <p:cNvSpPr>
              <a:spLocks/>
            </p:cNvSpPr>
            <p:nvPr/>
          </p:nvSpPr>
          <p:spPr bwMode="auto">
            <a:xfrm>
              <a:off x="10063065" y="2335387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56"/>
            <p:cNvSpPr>
              <a:spLocks/>
            </p:cNvSpPr>
            <p:nvPr/>
          </p:nvSpPr>
          <p:spPr bwMode="auto">
            <a:xfrm>
              <a:off x="10063065" y="2659081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57"/>
            <p:cNvSpPr>
              <a:spLocks/>
            </p:cNvSpPr>
            <p:nvPr/>
          </p:nvSpPr>
          <p:spPr bwMode="auto">
            <a:xfrm>
              <a:off x="11154426" y="2181500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58"/>
            <p:cNvSpPr>
              <a:spLocks/>
            </p:cNvSpPr>
            <p:nvPr/>
          </p:nvSpPr>
          <p:spPr bwMode="auto">
            <a:xfrm>
              <a:off x="11294162" y="2644931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59"/>
            <p:cNvSpPr>
              <a:spLocks/>
            </p:cNvSpPr>
            <p:nvPr/>
          </p:nvSpPr>
          <p:spPr bwMode="auto">
            <a:xfrm>
              <a:off x="11883179" y="2476893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60"/>
            <p:cNvSpPr>
              <a:spLocks/>
            </p:cNvSpPr>
            <p:nvPr/>
          </p:nvSpPr>
          <p:spPr bwMode="auto">
            <a:xfrm>
              <a:off x="11812426" y="338960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61"/>
            <p:cNvSpPr>
              <a:spLocks/>
            </p:cNvSpPr>
            <p:nvPr/>
          </p:nvSpPr>
          <p:spPr bwMode="auto">
            <a:xfrm>
              <a:off x="12259937" y="3867183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62"/>
            <p:cNvSpPr>
              <a:spLocks/>
            </p:cNvSpPr>
            <p:nvPr/>
          </p:nvSpPr>
          <p:spPr bwMode="auto">
            <a:xfrm>
              <a:off x="12022915" y="4245710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63"/>
            <p:cNvSpPr>
              <a:spLocks/>
            </p:cNvSpPr>
            <p:nvPr/>
          </p:nvSpPr>
          <p:spPr bwMode="auto">
            <a:xfrm>
              <a:off x="12077749" y="4626007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70"/>
            <p:cNvSpPr>
              <a:spLocks/>
            </p:cNvSpPr>
            <p:nvPr/>
          </p:nvSpPr>
          <p:spPr bwMode="auto">
            <a:xfrm>
              <a:off x="5398693" y="384382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71"/>
            <p:cNvSpPr>
              <a:spLocks/>
            </p:cNvSpPr>
            <p:nvPr/>
          </p:nvSpPr>
          <p:spPr bwMode="auto">
            <a:xfrm>
              <a:off x="9109672" y="692156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72"/>
            <p:cNvSpPr>
              <a:spLocks/>
            </p:cNvSpPr>
            <p:nvPr/>
          </p:nvSpPr>
          <p:spPr bwMode="auto">
            <a:xfrm>
              <a:off x="7722919" y="4765743"/>
              <a:ext cx="61909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73"/>
            <p:cNvSpPr>
              <a:spLocks/>
            </p:cNvSpPr>
            <p:nvPr/>
          </p:nvSpPr>
          <p:spPr bwMode="auto">
            <a:xfrm>
              <a:off x="7765371" y="4176727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74"/>
            <p:cNvSpPr>
              <a:spLocks/>
            </p:cNvSpPr>
            <p:nvPr/>
          </p:nvSpPr>
          <p:spPr bwMode="auto">
            <a:xfrm>
              <a:off x="11798276" y="5089437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75"/>
            <p:cNvSpPr>
              <a:spLocks/>
            </p:cNvSpPr>
            <p:nvPr/>
          </p:nvSpPr>
          <p:spPr bwMode="auto">
            <a:xfrm>
              <a:off x="12008764" y="5706754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76"/>
            <p:cNvSpPr>
              <a:spLocks/>
            </p:cNvSpPr>
            <p:nvPr/>
          </p:nvSpPr>
          <p:spPr bwMode="auto">
            <a:xfrm>
              <a:off x="12302388" y="5848259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77"/>
            <p:cNvSpPr>
              <a:spLocks/>
            </p:cNvSpPr>
            <p:nvPr/>
          </p:nvSpPr>
          <p:spPr bwMode="auto">
            <a:xfrm>
              <a:off x="9656237" y="5650152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78"/>
            <p:cNvSpPr>
              <a:spLocks/>
            </p:cNvSpPr>
            <p:nvPr/>
          </p:nvSpPr>
          <p:spPr bwMode="auto">
            <a:xfrm>
              <a:off x="7737070" y="5834109"/>
              <a:ext cx="61909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79"/>
            <p:cNvSpPr>
              <a:spLocks/>
            </p:cNvSpPr>
            <p:nvPr/>
          </p:nvSpPr>
          <p:spPr bwMode="auto">
            <a:xfrm>
              <a:off x="8619709" y="815973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80"/>
            <p:cNvSpPr>
              <a:spLocks/>
            </p:cNvSpPr>
            <p:nvPr/>
          </p:nvSpPr>
          <p:spPr bwMode="auto">
            <a:xfrm>
              <a:off x="10706914" y="1336006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81"/>
            <p:cNvSpPr>
              <a:spLocks/>
            </p:cNvSpPr>
            <p:nvPr/>
          </p:nvSpPr>
          <p:spPr bwMode="auto">
            <a:xfrm>
              <a:off x="9824275" y="140675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82"/>
            <p:cNvSpPr>
              <a:spLocks/>
            </p:cNvSpPr>
            <p:nvPr/>
          </p:nvSpPr>
          <p:spPr bwMode="auto">
            <a:xfrm>
              <a:off x="9054839" y="236192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83"/>
            <p:cNvSpPr>
              <a:spLocks/>
            </p:cNvSpPr>
            <p:nvPr/>
          </p:nvSpPr>
          <p:spPr bwMode="auto">
            <a:xfrm>
              <a:off x="8395070" y="2446823"/>
              <a:ext cx="31839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84"/>
            <p:cNvSpPr>
              <a:spLocks/>
            </p:cNvSpPr>
            <p:nvPr/>
          </p:nvSpPr>
          <p:spPr bwMode="auto">
            <a:xfrm>
              <a:off x="7500048" y="281120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86"/>
            <p:cNvSpPr>
              <a:spLocks/>
            </p:cNvSpPr>
            <p:nvPr/>
          </p:nvSpPr>
          <p:spPr bwMode="auto">
            <a:xfrm>
              <a:off x="8311935" y="372391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87"/>
            <p:cNvSpPr>
              <a:spLocks/>
            </p:cNvSpPr>
            <p:nvPr/>
          </p:nvSpPr>
          <p:spPr bwMode="auto">
            <a:xfrm>
              <a:off x="9012387" y="3695608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88"/>
            <p:cNvSpPr>
              <a:spLocks/>
            </p:cNvSpPr>
            <p:nvPr/>
          </p:nvSpPr>
          <p:spPr bwMode="auto">
            <a:xfrm>
              <a:off x="8451672" y="5367141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89"/>
            <p:cNvSpPr>
              <a:spLocks/>
            </p:cNvSpPr>
            <p:nvPr/>
          </p:nvSpPr>
          <p:spPr bwMode="auto">
            <a:xfrm>
              <a:off x="8941634" y="5338840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0"/>
            <p:cNvSpPr>
              <a:spLocks/>
            </p:cNvSpPr>
            <p:nvPr/>
          </p:nvSpPr>
          <p:spPr bwMode="auto">
            <a:xfrm>
              <a:off x="8465823" y="6069362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91"/>
            <p:cNvSpPr>
              <a:spLocks/>
            </p:cNvSpPr>
            <p:nvPr/>
          </p:nvSpPr>
          <p:spPr bwMode="auto">
            <a:xfrm>
              <a:off x="8508274" y="6308152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92"/>
            <p:cNvSpPr>
              <a:spLocks/>
            </p:cNvSpPr>
            <p:nvPr/>
          </p:nvSpPr>
          <p:spPr bwMode="auto">
            <a:xfrm>
              <a:off x="6981784" y="600037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1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93"/>
            <p:cNvSpPr>
              <a:spLocks/>
            </p:cNvSpPr>
            <p:nvPr/>
          </p:nvSpPr>
          <p:spPr bwMode="auto">
            <a:xfrm>
              <a:off x="6995935" y="5100050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1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96"/>
            <p:cNvSpPr>
              <a:spLocks/>
            </p:cNvSpPr>
            <p:nvPr/>
          </p:nvSpPr>
          <p:spPr bwMode="auto">
            <a:xfrm>
              <a:off x="6813747" y="2699764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1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97"/>
            <p:cNvSpPr>
              <a:spLocks/>
            </p:cNvSpPr>
            <p:nvPr/>
          </p:nvSpPr>
          <p:spPr bwMode="auto">
            <a:xfrm>
              <a:off x="7050768" y="3106592"/>
              <a:ext cx="31839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04"/>
            <p:cNvSpPr>
              <a:spLocks/>
            </p:cNvSpPr>
            <p:nvPr/>
          </p:nvSpPr>
          <p:spPr bwMode="auto">
            <a:xfrm>
              <a:off x="9684538" y="5887173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05"/>
            <p:cNvSpPr>
              <a:spLocks/>
            </p:cNvSpPr>
            <p:nvPr/>
          </p:nvSpPr>
          <p:spPr bwMode="auto">
            <a:xfrm>
              <a:off x="9824275" y="600037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06"/>
            <p:cNvSpPr>
              <a:spLocks/>
            </p:cNvSpPr>
            <p:nvPr/>
          </p:nvSpPr>
          <p:spPr bwMode="auto">
            <a:xfrm>
              <a:off x="9642086" y="623916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07"/>
            <p:cNvSpPr>
              <a:spLocks/>
            </p:cNvSpPr>
            <p:nvPr/>
          </p:nvSpPr>
          <p:spPr bwMode="auto">
            <a:xfrm>
              <a:off x="11869028" y="598622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08"/>
            <p:cNvSpPr>
              <a:spLocks/>
            </p:cNvSpPr>
            <p:nvPr/>
          </p:nvSpPr>
          <p:spPr bwMode="auto">
            <a:xfrm>
              <a:off x="12037066" y="5381291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09"/>
            <p:cNvSpPr>
              <a:spLocks/>
            </p:cNvSpPr>
            <p:nvPr/>
          </p:nvSpPr>
          <p:spPr bwMode="auto">
            <a:xfrm>
              <a:off x="12176803" y="604282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10"/>
            <p:cNvSpPr>
              <a:spLocks/>
            </p:cNvSpPr>
            <p:nvPr/>
          </p:nvSpPr>
          <p:spPr bwMode="auto">
            <a:xfrm>
              <a:off x="12316539" y="623916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11"/>
            <p:cNvSpPr>
              <a:spLocks/>
            </p:cNvSpPr>
            <p:nvPr/>
          </p:nvSpPr>
          <p:spPr bwMode="auto">
            <a:xfrm>
              <a:off x="12316539" y="6532792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12"/>
            <p:cNvSpPr>
              <a:spLocks/>
            </p:cNvSpPr>
            <p:nvPr/>
          </p:nvSpPr>
          <p:spPr bwMode="auto">
            <a:xfrm>
              <a:off x="12316539" y="6785733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13"/>
            <p:cNvSpPr>
              <a:spLocks/>
            </p:cNvSpPr>
            <p:nvPr/>
          </p:nvSpPr>
          <p:spPr bwMode="auto">
            <a:xfrm>
              <a:off x="9012387" y="1645548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14"/>
            <p:cNvSpPr>
              <a:spLocks/>
            </p:cNvSpPr>
            <p:nvPr/>
          </p:nvSpPr>
          <p:spPr bwMode="auto">
            <a:xfrm>
              <a:off x="9123823" y="1983393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15"/>
            <p:cNvSpPr>
              <a:spLocks/>
            </p:cNvSpPr>
            <p:nvPr/>
          </p:nvSpPr>
          <p:spPr bwMode="auto">
            <a:xfrm>
              <a:off x="9012387" y="239022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16"/>
            <p:cNvSpPr>
              <a:spLocks/>
            </p:cNvSpPr>
            <p:nvPr/>
          </p:nvSpPr>
          <p:spPr bwMode="auto">
            <a:xfrm>
              <a:off x="8648010" y="2418522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17"/>
            <p:cNvSpPr>
              <a:spLocks/>
            </p:cNvSpPr>
            <p:nvPr/>
          </p:nvSpPr>
          <p:spPr bwMode="auto">
            <a:xfrm>
              <a:off x="8101446" y="1744602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18"/>
            <p:cNvSpPr>
              <a:spLocks/>
            </p:cNvSpPr>
            <p:nvPr/>
          </p:nvSpPr>
          <p:spPr bwMode="auto">
            <a:xfrm>
              <a:off x="7050768" y="1477511"/>
              <a:ext cx="31839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19"/>
            <p:cNvSpPr>
              <a:spLocks/>
            </p:cNvSpPr>
            <p:nvPr/>
          </p:nvSpPr>
          <p:spPr bwMode="auto">
            <a:xfrm>
              <a:off x="10721065" y="102823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20"/>
            <p:cNvSpPr>
              <a:spLocks/>
            </p:cNvSpPr>
            <p:nvPr/>
          </p:nvSpPr>
          <p:spPr bwMode="auto">
            <a:xfrm>
              <a:off x="11350764" y="1560645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21"/>
            <p:cNvSpPr>
              <a:spLocks/>
            </p:cNvSpPr>
            <p:nvPr/>
          </p:nvSpPr>
          <p:spPr bwMode="auto">
            <a:xfrm>
              <a:off x="11322463" y="192679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22"/>
            <p:cNvSpPr>
              <a:spLocks/>
            </p:cNvSpPr>
            <p:nvPr/>
          </p:nvSpPr>
          <p:spPr bwMode="auto">
            <a:xfrm>
              <a:off x="11658538" y="116796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23"/>
            <p:cNvSpPr>
              <a:spLocks/>
            </p:cNvSpPr>
            <p:nvPr/>
          </p:nvSpPr>
          <p:spPr bwMode="auto">
            <a:xfrm>
              <a:off x="12302388" y="46574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24"/>
            <p:cNvSpPr>
              <a:spLocks/>
            </p:cNvSpPr>
            <p:nvPr/>
          </p:nvSpPr>
          <p:spPr bwMode="auto">
            <a:xfrm>
              <a:off x="11854878" y="31186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25"/>
            <p:cNvSpPr>
              <a:spLocks/>
            </p:cNvSpPr>
            <p:nvPr/>
          </p:nvSpPr>
          <p:spPr bwMode="auto">
            <a:xfrm>
              <a:off x="12120201" y="1813586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26"/>
            <p:cNvSpPr>
              <a:spLocks/>
            </p:cNvSpPr>
            <p:nvPr/>
          </p:nvSpPr>
          <p:spPr bwMode="auto">
            <a:xfrm>
              <a:off x="12176803" y="257240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27"/>
            <p:cNvSpPr>
              <a:spLocks/>
            </p:cNvSpPr>
            <p:nvPr/>
          </p:nvSpPr>
          <p:spPr bwMode="auto">
            <a:xfrm>
              <a:off x="11729291" y="2262866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28"/>
            <p:cNvSpPr>
              <a:spLocks/>
            </p:cNvSpPr>
            <p:nvPr/>
          </p:nvSpPr>
          <p:spPr bwMode="auto">
            <a:xfrm>
              <a:off x="11616087" y="3092441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29"/>
            <p:cNvSpPr>
              <a:spLocks/>
            </p:cNvSpPr>
            <p:nvPr/>
          </p:nvSpPr>
          <p:spPr bwMode="auto">
            <a:xfrm>
              <a:off x="9739372" y="1279403"/>
              <a:ext cx="31839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30"/>
            <p:cNvSpPr>
              <a:spLocks/>
            </p:cNvSpPr>
            <p:nvPr/>
          </p:nvSpPr>
          <p:spPr bwMode="auto">
            <a:xfrm>
              <a:off x="10089598" y="165969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31"/>
            <p:cNvSpPr>
              <a:spLocks/>
            </p:cNvSpPr>
            <p:nvPr/>
          </p:nvSpPr>
          <p:spPr bwMode="auto">
            <a:xfrm>
              <a:off x="9978161" y="465747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32"/>
            <p:cNvSpPr>
              <a:spLocks/>
            </p:cNvSpPr>
            <p:nvPr/>
          </p:nvSpPr>
          <p:spPr bwMode="auto">
            <a:xfrm>
              <a:off x="10553028" y="971629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33"/>
            <p:cNvSpPr>
              <a:spLocks/>
            </p:cNvSpPr>
            <p:nvPr/>
          </p:nvSpPr>
          <p:spPr bwMode="auto">
            <a:xfrm>
              <a:off x="11028839" y="1898490"/>
              <a:ext cx="30070" cy="22995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34"/>
            <p:cNvSpPr>
              <a:spLocks/>
            </p:cNvSpPr>
            <p:nvPr/>
          </p:nvSpPr>
          <p:spPr bwMode="auto">
            <a:xfrm>
              <a:off x="10231103" y="2950936"/>
              <a:ext cx="30070" cy="24763"/>
            </a:xfrm>
            <a:custGeom>
              <a:avLst/>
              <a:gdLst>
                <a:gd name="T0" fmla="*/ 7 w 13"/>
                <a:gd name="T1" fmla="*/ 10 h 10"/>
                <a:gd name="T2" fmla="*/ 7 w 13"/>
                <a:gd name="T3" fmla="*/ 0 h 10"/>
                <a:gd name="T4" fmla="*/ 7 w 1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7" y="10"/>
                  </a:moveTo>
                  <a:cubicBezTo>
                    <a:pt x="13" y="10"/>
                    <a:pt x="13" y="0"/>
                    <a:pt x="7" y="0"/>
                  </a:cubicBezTo>
                  <a:cubicBezTo>
                    <a:pt x="0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37"/>
            <p:cNvSpPr>
              <a:spLocks/>
            </p:cNvSpPr>
            <p:nvPr/>
          </p:nvSpPr>
          <p:spPr bwMode="auto">
            <a:xfrm>
              <a:off x="10379684" y="205731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38"/>
            <p:cNvSpPr>
              <a:spLocks/>
            </p:cNvSpPr>
            <p:nvPr/>
          </p:nvSpPr>
          <p:spPr bwMode="auto">
            <a:xfrm>
              <a:off x="10254097" y="754064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39"/>
            <p:cNvSpPr>
              <a:spLocks/>
            </p:cNvSpPr>
            <p:nvPr/>
          </p:nvSpPr>
          <p:spPr bwMode="auto">
            <a:xfrm>
              <a:off x="8810742" y="1146742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40"/>
            <p:cNvSpPr>
              <a:spLocks/>
            </p:cNvSpPr>
            <p:nvPr/>
          </p:nvSpPr>
          <p:spPr bwMode="auto">
            <a:xfrm>
              <a:off x="7873268" y="907952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41"/>
            <p:cNvSpPr>
              <a:spLocks/>
            </p:cNvSpPr>
            <p:nvPr/>
          </p:nvSpPr>
          <p:spPr bwMode="auto">
            <a:xfrm>
              <a:off x="7830817" y="1567720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42"/>
            <p:cNvSpPr>
              <a:spLocks/>
            </p:cNvSpPr>
            <p:nvPr/>
          </p:nvSpPr>
          <p:spPr bwMode="auto">
            <a:xfrm>
              <a:off x="7102064" y="1286479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43"/>
            <p:cNvSpPr>
              <a:spLocks/>
            </p:cNvSpPr>
            <p:nvPr/>
          </p:nvSpPr>
          <p:spPr bwMode="auto">
            <a:xfrm>
              <a:off x="6907494" y="978704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44"/>
            <p:cNvSpPr>
              <a:spLocks/>
            </p:cNvSpPr>
            <p:nvPr/>
          </p:nvSpPr>
          <p:spPr bwMode="auto">
            <a:xfrm>
              <a:off x="7229418" y="584258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45"/>
            <p:cNvSpPr>
              <a:spLocks/>
            </p:cNvSpPr>
            <p:nvPr/>
          </p:nvSpPr>
          <p:spPr bwMode="auto">
            <a:xfrm>
              <a:off x="6178741" y="317167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46"/>
            <p:cNvSpPr>
              <a:spLocks/>
            </p:cNvSpPr>
            <p:nvPr/>
          </p:nvSpPr>
          <p:spPr bwMode="auto">
            <a:xfrm>
              <a:off x="7915720" y="2425597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47"/>
            <p:cNvSpPr>
              <a:spLocks/>
            </p:cNvSpPr>
            <p:nvPr/>
          </p:nvSpPr>
          <p:spPr bwMode="auto">
            <a:xfrm>
              <a:off x="7788365" y="2917329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48"/>
            <p:cNvSpPr>
              <a:spLocks/>
            </p:cNvSpPr>
            <p:nvPr/>
          </p:nvSpPr>
          <p:spPr bwMode="auto">
            <a:xfrm>
              <a:off x="9468742" y="2664387"/>
              <a:ext cx="14151" cy="10613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49"/>
            <p:cNvSpPr>
              <a:spLocks/>
            </p:cNvSpPr>
            <p:nvPr/>
          </p:nvSpPr>
          <p:spPr bwMode="auto">
            <a:xfrm>
              <a:off x="9818968" y="3057065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50"/>
            <p:cNvSpPr>
              <a:spLocks/>
            </p:cNvSpPr>
            <p:nvPr/>
          </p:nvSpPr>
          <p:spPr bwMode="auto">
            <a:xfrm>
              <a:off x="9875570" y="3267555"/>
              <a:ext cx="14151" cy="1238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51"/>
            <p:cNvSpPr>
              <a:spLocks/>
            </p:cNvSpPr>
            <p:nvPr/>
          </p:nvSpPr>
          <p:spPr bwMode="auto">
            <a:xfrm>
              <a:off x="10356689" y="1297092"/>
              <a:ext cx="60140" cy="4598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52"/>
            <p:cNvSpPr>
              <a:spLocks/>
            </p:cNvSpPr>
            <p:nvPr/>
          </p:nvSpPr>
          <p:spPr bwMode="auto">
            <a:xfrm>
              <a:off x="9627936" y="2827118"/>
              <a:ext cx="60140" cy="47759"/>
            </a:xfrm>
            <a:custGeom>
              <a:avLst/>
              <a:gdLst>
                <a:gd name="T0" fmla="*/ 13 w 26"/>
                <a:gd name="T1" fmla="*/ 20 h 20"/>
                <a:gd name="T2" fmla="*/ 13 w 26"/>
                <a:gd name="T3" fmla="*/ 0 h 20"/>
                <a:gd name="T4" fmla="*/ 13 w 26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0">
                  <a:moveTo>
                    <a:pt x="13" y="20"/>
                  </a:moveTo>
                  <a:cubicBezTo>
                    <a:pt x="26" y="20"/>
                    <a:pt x="26" y="0"/>
                    <a:pt x="13" y="0"/>
                  </a:cubicBezTo>
                  <a:cubicBezTo>
                    <a:pt x="0" y="0"/>
                    <a:pt x="0" y="20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53"/>
            <p:cNvSpPr>
              <a:spLocks/>
            </p:cNvSpPr>
            <p:nvPr/>
          </p:nvSpPr>
          <p:spPr bwMode="auto">
            <a:xfrm>
              <a:off x="10185114" y="2227490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54"/>
            <p:cNvSpPr>
              <a:spLocks/>
            </p:cNvSpPr>
            <p:nvPr/>
          </p:nvSpPr>
          <p:spPr bwMode="auto">
            <a:xfrm>
              <a:off x="11711603" y="3716834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Line 156"/>
            <p:cNvSpPr>
              <a:spLocks noChangeShapeType="1"/>
            </p:cNvSpPr>
            <p:nvPr/>
          </p:nvSpPr>
          <p:spPr bwMode="auto">
            <a:xfrm>
              <a:off x="7655704" y="258832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Line 157"/>
            <p:cNvSpPr>
              <a:spLocks noChangeShapeType="1"/>
            </p:cNvSpPr>
            <p:nvPr/>
          </p:nvSpPr>
          <p:spPr bwMode="auto">
            <a:xfrm>
              <a:off x="7655704" y="258832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58"/>
            <p:cNvSpPr>
              <a:spLocks/>
            </p:cNvSpPr>
            <p:nvPr/>
          </p:nvSpPr>
          <p:spPr bwMode="auto">
            <a:xfrm>
              <a:off x="7820204" y="329548"/>
              <a:ext cx="120280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59"/>
            <p:cNvSpPr>
              <a:spLocks/>
            </p:cNvSpPr>
            <p:nvPr/>
          </p:nvSpPr>
          <p:spPr bwMode="auto">
            <a:xfrm>
              <a:off x="12229867" y="4771050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62"/>
            <p:cNvSpPr>
              <a:spLocks/>
            </p:cNvSpPr>
            <p:nvPr/>
          </p:nvSpPr>
          <p:spPr bwMode="auto">
            <a:xfrm>
              <a:off x="8478204" y="6260394"/>
              <a:ext cx="120280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63"/>
            <p:cNvSpPr>
              <a:spLocks/>
            </p:cNvSpPr>
            <p:nvPr/>
          </p:nvSpPr>
          <p:spPr bwMode="auto">
            <a:xfrm>
              <a:off x="6909263" y="1175043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64"/>
            <p:cNvSpPr>
              <a:spLocks/>
            </p:cNvSpPr>
            <p:nvPr/>
          </p:nvSpPr>
          <p:spPr bwMode="auto">
            <a:xfrm>
              <a:off x="11235792" y="640860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65"/>
            <p:cNvSpPr>
              <a:spLocks/>
            </p:cNvSpPr>
            <p:nvPr/>
          </p:nvSpPr>
          <p:spPr bwMode="auto">
            <a:xfrm>
              <a:off x="10045377" y="2958011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66"/>
            <p:cNvSpPr>
              <a:spLocks/>
            </p:cNvSpPr>
            <p:nvPr/>
          </p:nvSpPr>
          <p:spPr bwMode="auto">
            <a:xfrm>
              <a:off x="11600168" y="2747522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67"/>
            <p:cNvSpPr>
              <a:spLocks/>
            </p:cNvSpPr>
            <p:nvPr/>
          </p:nvSpPr>
          <p:spPr bwMode="auto">
            <a:xfrm>
              <a:off x="5915187" y="1007006"/>
              <a:ext cx="122049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68"/>
            <p:cNvSpPr>
              <a:spLocks/>
            </p:cNvSpPr>
            <p:nvPr/>
          </p:nvSpPr>
          <p:spPr bwMode="auto">
            <a:xfrm>
              <a:off x="7609715" y="1371382"/>
              <a:ext cx="120280" cy="93748"/>
            </a:xfrm>
            <a:custGeom>
              <a:avLst/>
              <a:gdLst>
                <a:gd name="T0" fmla="*/ 26 w 52"/>
                <a:gd name="T1" fmla="*/ 40 h 40"/>
                <a:gd name="T2" fmla="*/ 26 w 52"/>
                <a:gd name="T3" fmla="*/ 0 h 40"/>
                <a:gd name="T4" fmla="*/ 26 w 5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6" y="40"/>
                  </a:moveTo>
                  <a:cubicBezTo>
                    <a:pt x="52" y="40"/>
                    <a:pt x="52" y="0"/>
                    <a:pt x="26" y="0"/>
                  </a:cubicBezTo>
                  <a:cubicBezTo>
                    <a:pt x="0" y="0"/>
                    <a:pt x="0" y="40"/>
                    <a:pt x="26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70"/>
            <p:cNvSpPr>
              <a:spLocks/>
            </p:cNvSpPr>
            <p:nvPr/>
          </p:nvSpPr>
          <p:spPr bwMode="auto">
            <a:xfrm>
              <a:off x="6900418" y="3336538"/>
              <a:ext cx="696914" cy="604936"/>
            </a:xfrm>
            <a:custGeom>
              <a:avLst/>
              <a:gdLst>
                <a:gd name="T0" fmla="*/ 18 w 299"/>
                <a:gd name="T1" fmla="*/ 259 h 259"/>
                <a:gd name="T2" fmla="*/ 0 w 299"/>
                <a:gd name="T3" fmla="*/ 59 h 259"/>
                <a:gd name="T4" fmla="*/ 179 w 299"/>
                <a:gd name="T5" fmla="*/ 5 h 259"/>
                <a:gd name="T6" fmla="*/ 299 w 299"/>
                <a:gd name="T7" fmla="*/ 197 h 259"/>
                <a:gd name="T8" fmla="*/ 18 w 299"/>
                <a:gd name="T9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9" h="259">
                  <a:moveTo>
                    <a:pt x="18" y="25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80" y="0"/>
                    <a:pt x="179" y="5"/>
                  </a:cubicBezTo>
                  <a:cubicBezTo>
                    <a:pt x="299" y="197"/>
                    <a:pt x="299" y="197"/>
                    <a:pt x="299" y="197"/>
                  </a:cubicBezTo>
                  <a:cubicBezTo>
                    <a:pt x="299" y="197"/>
                    <a:pt x="103" y="161"/>
                    <a:pt x="18" y="259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71"/>
            <p:cNvSpPr>
              <a:spLocks/>
            </p:cNvSpPr>
            <p:nvPr/>
          </p:nvSpPr>
          <p:spPr bwMode="auto">
            <a:xfrm>
              <a:off x="6946408" y="3918480"/>
              <a:ext cx="19458" cy="19458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8 h 8"/>
                <a:gd name="T4" fmla="*/ 8 w 8"/>
                <a:gd name="T5" fmla="*/ 0 h 8"/>
                <a:gd name="T6" fmla="*/ 8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2"/>
                    <a:pt x="3" y="5"/>
                    <a:pt x="0" y="8"/>
                  </a:cubicBezTo>
                  <a:cubicBezTo>
                    <a:pt x="3" y="5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72"/>
            <p:cNvSpPr>
              <a:spLocks/>
            </p:cNvSpPr>
            <p:nvPr/>
          </p:nvSpPr>
          <p:spPr bwMode="auto">
            <a:xfrm>
              <a:off x="6900418" y="3442667"/>
              <a:ext cx="696914" cy="498807"/>
            </a:xfrm>
            <a:custGeom>
              <a:avLst/>
              <a:gdLst>
                <a:gd name="T0" fmla="*/ 21 w 299"/>
                <a:gd name="T1" fmla="*/ 0 h 213"/>
                <a:gd name="T2" fmla="*/ 0 w 299"/>
                <a:gd name="T3" fmla="*/ 13 h 213"/>
                <a:gd name="T4" fmla="*/ 0 w 299"/>
                <a:gd name="T5" fmla="*/ 13 h 213"/>
                <a:gd name="T6" fmla="*/ 18 w 299"/>
                <a:gd name="T7" fmla="*/ 213 h 213"/>
                <a:gd name="T8" fmla="*/ 19 w 299"/>
                <a:gd name="T9" fmla="*/ 212 h 213"/>
                <a:gd name="T10" fmla="*/ 20 w 299"/>
                <a:gd name="T11" fmla="*/ 211 h 213"/>
                <a:gd name="T12" fmla="*/ 28 w 299"/>
                <a:gd name="T13" fmla="*/ 203 h 213"/>
                <a:gd name="T14" fmla="*/ 217 w 299"/>
                <a:gd name="T15" fmla="*/ 138 h 213"/>
                <a:gd name="T16" fmla="*/ 299 w 299"/>
                <a:gd name="T17" fmla="*/ 151 h 213"/>
                <a:gd name="T18" fmla="*/ 260 w 299"/>
                <a:gd name="T19" fmla="*/ 87 h 213"/>
                <a:gd name="T20" fmla="*/ 235 w 299"/>
                <a:gd name="T21" fmla="*/ 87 h 213"/>
                <a:gd name="T22" fmla="*/ 35 w 299"/>
                <a:gd name="T23" fmla="*/ 156 h 213"/>
                <a:gd name="T24" fmla="*/ 21 w 299"/>
                <a:gd name="T2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9" h="213">
                  <a:moveTo>
                    <a:pt x="21" y="0"/>
                  </a:moveTo>
                  <a:cubicBezTo>
                    <a:pt x="8" y="7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9" y="212"/>
                    <a:pt x="19" y="212"/>
                  </a:cubicBezTo>
                  <a:cubicBezTo>
                    <a:pt x="19" y="212"/>
                    <a:pt x="20" y="211"/>
                    <a:pt x="20" y="211"/>
                  </a:cubicBezTo>
                  <a:cubicBezTo>
                    <a:pt x="23" y="208"/>
                    <a:pt x="25" y="205"/>
                    <a:pt x="28" y="203"/>
                  </a:cubicBezTo>
                  <a:cubicBezTo>
                    <a:pt x="74" y="159"/>
                    <a:pt x="142" y="138"/>
                    <a:pt x="217" y="138"/>
                  </a:cubicBezTo>
                  <a:cubicBezTo>
                    <a:pt x="246" y="138"/>
                    <a:pt x="274" y="143"/>
                    <a:pt x="299" y="151"/>
                  </a:cubicBezTo>
                  <a:cubicBezTo>
                    <a:pt x="260" y="87"/>
                    <a:pt x="260" y="87"/>
                    <a:pt x="260" y="87"/>
                  </a:cubicBezTo>
                  <a:cubicBezTo>
                    <a:pt x="252" y="87"/>
                    <a:pt x="244" y="87"/>
                    <a:pt x="235" y="87"/>
                  </a:cubicBezTo>
                  <a:cubicBezTo>
                    <a:pt x="171" y="87"/>
                    <a:pt x="84" y="99"/>
                    <a:pt x="35" y="156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A31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73"/>
            <p:cNvSpPr>
              <a:spLocks/>
            </p:cNvSpPr>
            <p:nvPr/>
          </p:nvSpPr>
          <p:spPr bwMode="auto">
            <a:xfrm>
              <a:off x="6815515" y="3766361"/>
              <a:ext cx="1174495" cy="1070135"/>
            </a:xfrm>
            <a:custGeom>
              <a:avLst/>
              <a:gdLst>
                <a:gd name="T0" fmla="*/ 503 w 503"/>
                <a:gd name="T1" fmla="*/ 229 h 457"/>
                <a:gd name="T2" fmla="*/ 253 w 503"/>
                <a:gd name="T3" fmla="*/ 457 h 457"/>
                <a:gd name="T4" fmla="*/ 3 w 503"/>
                <a:gd name="T5" fmla="*/ 229 h 457"/>
                <a:gd name="T6" fmla="*/ 253 w 503"/>
                <a:gd name="T7" fmla="*/ 0 h 457"/>
                <a:gd name="T8" fmla="*/ 503 w 503"/>
                <a:gd name="T9" fmla="*/ 229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3" h="457">
                  <a:moveTo>
                    <a:pt x="503" y="229"/>
                  </a:moveTo>
                  <a:cubicBezTo>
                    <a:pt x="503" y="355"/>
                    <a:pt x="391" y="457"/>
                    <a:pt x="253" y="457"/>
                  </a:cubicBezTo>
                  <a:cubicBezTo>
                    <a:pt x="115" y="457"/>
                    <a:pt x="5" y="355"/>
                    <a:pt x="3" y="229"/>
                  </a:cubicBezTo>
                  <a:cubicBezTo>
                    <a:pt x="0" y="70"/>
                    <a:pt x="115" y="0"/>
                    <a:pt x="253" y="0"/>
                  </a:cubicBezTo>
                  <a:cubicBezTo>
                    <a:pt x="391" y="0"/>
                    <a:pt x="503" y="102"/>
                    <a:pt x="503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74"/>
            <p:cNvSpPr>
              <a:spLocks/>
            </p:cNvSpPr>
            <p:nvPr/>
          </p:nvSpPr>
          <p:spPr bwMode="auto">
            <a:xfrm>
              <a:off x="6424607" y="4626007"/>
              <a:ext cx="1966925" cy="1851953"/>
            </a:xfrm>
            <a:custGeom>
              <a:avLst/>
              <a:gdLst>
                <a:gd name="T0" fmla="*/ 819 w 843"/>
                <a:gd name="T1" fmla="*/ 395 h 791"/>
                <a:gd name="T2" fmla="*/ 421 w 843"/>
                <a:gd name="T3" fmla="*/ 791 h 791"/>
                <a:gd name="T4" fmla="*/ 23 w 843"/>
                <a:gd name="T5" fmla="*/ 395 h 791"/>
                <a:gd name="T6" fmla="*/ 421 w 843"/>
                <a:gd name="T7" fmla="*/ 0 h 791"/>
                <a:gd name="T8" fmla="*/ 819 w 843"/>
                <a:gd name="T9" fmla="*/ 395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3" h="791">
                  <a:moveTo>
                    <a:pt x="819" y="395"/>
                  </a:moveTo>
                  <a:cubicBezTo>
                    <a:pt x="796" y="613"/>
                    <a:pt x="641" y="791"/>
                    <a:pt x="421" y="791"/>
                  </a:cubicBezTo>
                  <a:cubicBezTo>
                    <a:pt x="201" y="791"/>
                    <a:pt x="43" y="613"/>
                    <a:pt x="23" y="395"/>
                  </a:cubicBezTo>
                  <a:cubicBezTo>
                    <a:pt x="0" y="153"/>
                    <a:pt x="201" y="0"/>
                    <a:pt x="421" y="0"/>
                  </a:cubicBezTo>
                  <a:cubicBezTo>
                    <a:pt x="641" y="0"/>
                    <a:pt x="843" y="163"/>
                    <a:pt x="819" y="39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75"/>
            <p:cNvSpPr>
              <a:spLocks/>
            </p:cNvSpPr>
            <p:nvPr/>
          </p:nvSpPr>
          <p:spPr bwMode="auto">
            <a:xfrm>
              <a:off x="7406300" y="3564716"/>
              <a:ext cx="433361" cy="585479"/>
            </a:xfrm>
            <a:custGeom>
              <a:avLst/>
              <a:gdLst>
                <a:gd name="T0" fmla="*/ 0 w 186"/>
                <a:gd name="T1" fmla="*/ 207 h 250"/>
                <a:gd name="T2" fmla="*/ 186 w 186"/>
                <a:gd name="T3" fmla="*/ 0 h 250"/>
                <a:gd name="T4" fmla="*/ 62 w 186"/>
                <a:gd name="T5" fmla="*/ 207 h 250"/>
                <a:gd name="T6" fmla="*/ 0 w 186"/>
                <a:gd name="T7" fmla="*/ 20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250">
                  <a:moveTo>
                    <a:pt x="0" y="207"/>
                  </a:moveTo>
                  <a:cubicBezTo>
                    <a:pt x="0" y="207"/>
                    <a:pt x="118" y="79"/>
                    <a:pt x="186" y="0"/>
                  </a:cubicBezTo>
                  <a:cubicBezTo>
                    <a:pt x="186" y="0"/>
                    <a:pt x="113" y="137"/>
                    <a:pt x="62" y="207"/>
                  </a:cubicBezTo>
                  <a:cubicBezTo>
                    <a:pt x="62" y="207"/>
                    <a:pt x="29" y="250"/>
                    <a:pt x="0" y="207"/>
                  </a:cubicBezTo>
                </a:path>
              </a:pathLst>
            </a:custGeom>
            <a:solidFill>
              <a:srgbClr val="F26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76"/>
            <p:cNvSpPr>
              <a:spLocks/>
            </p:cNvSpPr>
            <p:nvPr/>
          </p:nvSpPr>
          <p:spPr bwMode="auto">
            <a:xfrm>
              <a:off x="7689311" y="3564716"/>
              <a:ext cx="150350" cy="268860"/>
            </a:xfrm>
            <a:custGeom>
              <a:avLst/>
              <a:gdLst>
                <a:gd name="T0" fmla="*/ 65 w 65"/>
                <a:gd name="T1" fmla="*/ 0 h 115"/>
                <a:gd name="T2" fmla="*/ 65 w 65"/>
                <a:gd name="T3" fmla="*/ 0 h 115"/>
                <a:gd name="T4" fmla="*/ 0 w 65"/>
                <a:gd name="T5" fmla="*/ 115 h 115"/>
                <a:gd name="T6" fmla="*/ 0 w 65"/>
                <a:gd name="T7" fmla="*/ 115 h 115"/>
                <a:gd name="T8" fmla="*/ 65 w 65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115"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4" y="1"/>
                    <a:pt x="34" y="57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35" y="56"/>
                    <a:pt x="65" y="0"/>
                    <a:pt x="65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77"/>
            <p:cNvSpPr>
              <a:spLocks/>
            </p:cNvSpPr>
            <p:nvPr/>
          </p:nvSpPr>
          <p:spPr bwMode="auto">
            <a:xfrm>
              <a:off x="7473515" y="3833576"/>
              <a:ext cx="215796" cy="260017"/>
            </a:xfrm>
            <a:custGeom>
              <a:avLst/>
              <a:gdLst>
                <a:gd name="T0" fmla="*/ 92 w 92"/>
                <a:gd name="T1" fmla="*/ 0 h 111"/>
                <a:gd name="T2" fmla="*/ 33 w 92"/>
                <a:gd name="T3" fmla="*/ 92 h 111"/>
                <a:gd name="T4" fmla="*/ 0 w 92"/>
                <a:gd name="T5" fmla="*/ 111 h 111"/>
                <a:gd name="T6" fmla="*/ 33 w 92"/>
                <a:gd name="T7" fmla="*/ 92 h 111"/>
                <a:gd name="T8" fmla="*/ 92 w 92"/>
                <a:gd name="T9" fmla="*/ 0 h 111"/>
                <a:gd name="T10" fmla="*/ 92 w 92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111">
                  <a:moveTo>
                    <a:pt x="92" y="0"/>
                  </a:moveTo>
                  <a:cubicBezTo>
                    <a:pt x="72" y="33"/>
                    <a:pt x="51" y="66"/>
                    <a:pt x="33" y="92"/>
                  </a:cubicBezTo>
                  <a:cubicBezTo>
                    <a:pt x="33" y="92"/>
                    <a:pt x="18" y="111"/>
                    <a:pt x="0" y="111"/>
                  </a:cubicBezTo>
                  <a:cubicBezTo>
                    <a:pt x="18" y="111"/>
                    <a:pt x="33" y="92"/>
                    <a:pt x="33" y="92"/>
                  </a:cubicBezTo>
                  <a:cubicBezTo>
                    <a:pt x="51" y="66"/>
                    <a:pt x="72" y="33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78"/>
            <p:cNvSpPr>
              <a:spLocks/>
            </p:cNvSpPr>
            <p:nvPr/>
          </p:nvSpPr>
          <p:spPr bwMode="auto">
            <a:xfrm>
              <a:off x="7425758" y="3564716"/>
              <a:ext cx="413903" cy="528877"/>
            </a:xfrm>
            <a:custGeom>
              <a:avLst/>
              <a:gdLst>
                <a:gd name="T0" fmla="*/ 178 w 178"/>
                <a:gd name="T1" fmla="*/ 0 h 226"/>
                <a:gd name="T2" fmla="*/ 41 w 178"/>
                <a:gd name="T3" fmla="*/ 199 h 226"/>
                <a:gd name="T4" fmla="*/ 8 w 178"/>
                <a:gd name="T5" fmla="*/ 218 h 226"/>
                <a:gd name="T6" fmla="*/ 0 w 178"/>
                <a:gd name="T7" fmla="*/ 217 h 226"/>
                <a:gd name="T8" fmla="*/ 21 w 178"/>
                <a:gd name="T9" fmla="*/ 226 h 226"/>
                <a:gd name="T10" fmla="*/ 21 w 178"/>
                <a:gd name="T11" fmla="*/ 226 h 226"/>
                <a:gd name="T12" fmla="*/ 54 w 178"/>
                <a:gd name="T13" fmla="*/ 207 h 226"/>
                <a:gd name="T14" fmla="*/ 113 w 178"/>
                <a:gd name="T15" fmla="*/ 115 h 226"/>
                <a:gd name="T16" fmla="*/ 178 w 178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226">
                  <a:moveTo>
                    <a:pt x="178" y="0"/>
                  </a:moveTo>
                  <a:cubicBezTo>
                    <a:pt x="163" y="16"/>
                    <a:pt x="69" y="160"/>
                    <a:pt x="41" y="199"/>
                  </a:cubicBezTo>
                  <a:cubicBezTo>
                    <a:pt x="41" y="199"/>
                    <a:pt x="26" y="218"/>
                    <a:pt x="8" y="218"/>
                  </a:cubicBezTo>
                  <a:cubicBezTo>
                    <a:pt x="5" y="218"/>
                    <a:pt x="3" y="218"/>
                    <a:pt x="0" y="217"/>
                  </a:cubicBezTo>
                  <a:cubicBezTo>
                    <a:pt x="7" y="224"/>
                    <a:pt x="14" y="226"/>
                    <a:pt x="21" y="226"/>
                  </a:cubicBezTo>
                  <a:cubicBezTo>
                    <a:pt x="21" y="226"/>
                    <a:pt x="21" y="226"/>
                    <a:pt x="21" y="226"/>
                  </a:cubicBezTo>
                  <a:cubicBezTo>
                    <a:pt x="39" y="226"/>
                    <a:pt x="54" y="207"/>
                    <a:pt x="54" y="207"/>
                  </a:cubicBezTo>
                  <a:cubicBezTo>
                    <a:pt x="72" y="181"/>
                    <a:pt x="93" y="148"/>
                    <a:pt x="113" y="115"/>
                  </a:cubicBezTo>
                  <a:cubicBezTo>
                    <a:pt x="147" y="57"/>
                    <a:pt x="177" y="1"/>
                    <a:pt x="178" y="0"/>
                  </a:cubicBezTo>
                </a:path>
              </a:pathLst>
            </a:custGeom>
            <a:solidFill>
              <a:srgbClr val="D057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79"/>
            <p:cNvSpPr>
              <a:spLocks/>
            </p:cNvSpPr>
            <p:nvPr/>
          </p:nvSpPr>
          <p:spPr bwMode="auto">
            <a:xfrm>
              <a:off x="7158666" y="4012226"/>
              <a:ext cx="81366" cy="63677"/>
            </a:xfrm>
            <a:custGeom>
              <a:avLst/>
              <a:gdLst>
                <a:gd name="T0" fmla="*/ 17 w 35"/>
                <a:gd name="T1" fmla="*/ 27 h 27"/>
                <a:gd name="T2" fmla="*/ 17 w 35"/>
                <a:gd name="T3" fmla="*/ 0 h 27"/>
                <a:gd name="T4" fmla="*/ 17 w 35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27">
                  <a:moveTo>
                    <a:pt x="17" y="27"/>
                  </a:moveTo>
                  <a:cubicBezTo>
                    <a:pt x="35" y="27"/>
                    <a:pt x="35" y="0"/>
                    <a:pt x="17" y="0"/>
                  </a:cubicBezTo>
                  <a:cubicBezTo>
                    <a:pt x="0" y="0"/>
                    <a:pt x="0" y="27"/>
                    <a:pt x="17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80"/>
            <p:cNvSpPr>
              <a:spLocks/>
            </p:cNvSpPr>
            <p:nvPr/>
          </p:nvSpPr>
          <p:spPr bwMode="auto">
            <a:xfrm>
              <a:off x="7661010" y="4024609"/>
              <a:ext cx="81366" cy="61909"/>
            </a:xfrm>
            <a:custGeom>
              <a:avLst/>
              <a:gdLst>
                <a:gd name="T0" fmla="*/ 17 w 35"/>
                <a:gd name="T1" fmla="*/ 27 h 27"/>
                <a:gd name="T2" fmla="*/ 17 w 35"/>
                <a:gd name="T3" fmla="*/ 0 h 27"/>
                <a:gd name="T4" fmla="*/ 17 w 35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27">
                  <a:moveTo>
                    <a:pt x="17" y="27"/>
                  </a:moveTo>
                  <a:cubicBezTo>
                    <a:pt x="35" y="27"/>
                    <a:pt x="35" y="0"/>
                    <a:pt x="17" y="0"/>
                  </a:cubicBezTo>
                  <a:cubicBezTo>
                    <a:pt x="0" y="0"/>
                    <a:pt x="0" y="27"/>
                    <a:pt x="17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81"/>
            <p:cNvSpPr>
              <a:spLocks/>
            </p:cNvSpPr>
            <p:nvPr/>
          </p:nvSpPr>
          <p:spPr bwMode="auto">
            <a:xfrm>
              <a:off x="6834973" y="4581786"/>
              <a:ext cx="1169189" cy="746441"/>
            </a:xfrm>
            <a:custGeom>
              <a:avLst/>
              <a:gdLst>
                <a:gd name="T0" fmla="*/ 33 w 501"/>
                <a:gd name="T1" fmla="*/ 0 h 319"/>
                <a:gd name="T2" fmla="*/ 7 w 501"/>
                <a:gd name="T3" fmla="*/ 86 h 319"/>
                <a:gd name="T4" fmla="*/ 490 w 501"/>
                <a:gd name="T5" fmla="*/ 93 h 319"/>
                <a:gd name="T6" fmla="*/ 458 w 501"/>
                <a:gd name="T7" fmla="*/ 0 h 319"/>
                <a:gd name="T8" fmla="*/ 33 w 501"/>
                <a:gd name="T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1" h="319">
                  <a:moveTo>
                    <a:pt x="33" y="0"/>
                  </a:moveTo>
                  <a:cubicBezTo>
                    <a:pt x="33" y="0"/>
                    <a:pt x="0" y="34"/>
                    <a:pt x="7" y="86"/>
                  </a:cubicBezTo>
                  <a:cubicBezTo>
                    <a:pt x="7" y="86"/>
                    <a:pt x="201" y="319"/>
                    <a:pt x="490" y="93"/>
                  </a:cubicBezTo>
                  <a:cubicBezTo>
                    <a:pt x="490" y="93"/>
                    <a:pt x="501" y="44"/>
                    <a:pt x="458" y="0"/>
                  </a:cubicBezTo>
                  <a:cubicBezTo>
                    <a:pt x="458" y="0"/>
                    <a:pt x="279" y="246"/>
                    <a:pt x="33" y="0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82"/>
            <p:cNvSpPr>
              <a:spLocks/>
            </p:cNvSpPr>
            <p:nvPr/>
          </p:nvSpPr>
          <p:spPr bwMode="auto">
            <a:xfrm>
              <a:off x="7247107" y="4121893"/>
              <a:ext cx="406828" cy="237022"/>
            </a:xfrm>
            <a:custGeom>
              <a:avLst/>
              <a:gdLst>
                <a:gd name="T0" fmla="*/ 4 w 174"/>
                <a:gd name="T1" fmla="*/ 0 h 101"/>
                <a:gd name="T2" fmla="*/ 174 w 174"/>
                <a:gd name="T3" fmla="*/ 15 h 101"/>
                <a:gd name="T4" fmla="*/ 83 w 174"/>
                <a:gd name="T5" fmla="*/ 100 h 101"/>
                <a:gd name="T6" fmla="*/ 4 w 174"/>
                <a:gd name="T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4" h="101">
                  <a:moveTo>
                    <a:pt x="4" y="0"/>
                  </a:moveTo>
                  <a:cubicBezTo>
                    <a:pt x="174" y="15"/>
                    <a:pt x="174" y="15"/>
                    <a:pt x="174" y="15"/>
                  </a:cubicBezTo>
                  <a:cubicBezTo>
                    <a:pt x="174" y="15"/>
                    <a:pt x="167" y="101"/>
                    <a:pt x="83" y="100"/>
                  </a:cubicBezTo>
                  <a:cubicBezTo>
                    <a:pt x="0" y="10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Oval 183"/>
            <p:cNvSpPr>
              <a:spLocks noChangeArrowheads="1"/>
            </p:cNvSpPr>
            <p:nvPr/>
          </p:nvSpPr>
          <p:spPr bwMode="auto">
            <a:xfrm>
              <a:off x="7317859" y="5146039"/>
              <a:ext cx="88441" cy="8136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Oval 184"/>
            <p:cNvSpPr>
              <a:spLocks noChangeArrowheads="1"/>
            </p:cNvSpPr>
            <p:nvPr/>
          </p:nvSpPr>
          <p:spPr bwMode="auto">
            <a:xfrm>
              <a:off x="7333779" y="5450276"/>
              <a:ext cx="72522" cy="6014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Oval 185"/>
            <p:cNvSpPr>
              <a:spLocks noChangeArrowheads="1"/>
            </p:cNvSpPr>
            <p:nvPr/>
          </p:nvSpPr>
          <p:spPr bwMode="auto">
            <a:xfrm>
              <a:off x="7333779" y="5805808"/>
              <a:ext cx="51296" cy="4245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Oval 186"/>
            <p:cNvSpPr>
              <a:spLocks noChangeArrowheads="1"/>
            </p:cNvSpPr>
            <p:nvPr/>
          </p:nvSpPr>
          <p:spPr bwMode="auto">
            <a:xfrm>
              <a:off x="7213500" y="4031684"/>
              <a:ext cx="30070" cy="3007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Oval 187"/>
            <p:cNvSpPr>
              <a:spLocks noChangeArrowheads="1"/>
            </p:cNvSpPr>
            <p:nvPr/>
          </p:nvSpPr>
          <p:spPr bwMode="auto">
            <a:xfrm>
              <a:off x="7717612" y="4042297"/>
              <a:ext cx="26533" cy="2830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88"/>
            <p:cNvSpPr>
              <a:spLocks/>
            </p:cNvSpPr>
            <p:nvPr/>
          </p:nvSpPr>
          <p:spPr bwMode="auto">
            <a:xfrm>
              <a:off x="6417532" y="4190877"/>
              <a:ext cx="389140" cy="785355"/>
            </a:xfrm>
            <a:custGeom>
              <a:avLst/>
              <a:gdLst>
                <a:gd name="T0" fmla="*/ 160 w 167"/>
                <a:gd name="T1" fmla="*/ 321 h 336"/>
                <a:gd name="T2" fmla="*/ 14 w 167"/>
                <a:gd name="T3" fmla="*/ 9 h 336"/>
                <a:gd name="T4" fmla="*/ 0 w 167"/>
                <a:gd name="T5" fmla="*/ 9 h 336"/>
                <a:gd name="T6" fmla="*/ 153 w 167"/>
                <a:gd name="T7" fmla="*/ 333 h 336"/>
                <a:gd name="T8" fmla="*/ 160 w 167"/>
                <a:gd name="T9" fmla="*/ 32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336">
                  <a:moveTo>
                    <a:pt x="160" y="321"/>
                  </a:moveTo>
                  <a:cubicBezTo>
                    <a:pt x="40" y="267"/>
                    <a:pt x="19" y="125"/>
                    <a:pt x="14" y="9"/>
                  </a:cubicBezTo>
                  <a:cubicBezTo>
                    <a:pt x="13" y="0"/>
                    <a:pt x="0" y="0"/>
                    <a:pt x="0" y="9"/>
                  </a:cubicBezTo>
                  <a:cubicBezTo>
                    <a:pt x="6" y="130"/>
                    <a:pt x="28" y="277"/>
                    <a:pt x="153" y="333"/>
                  </a:cubicBezTo>
                  <a:cubicBezTo>
                    <a:pt x="161" y="336"/>
                    <a:pt x="167" y="325"/>
                    <a:pt x="160" y="321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91"/>
            <p:cNvSpPr>
              <a:spLocks/>
            </p:cNvSpPr>
            <p:nvPr/>
          </p:nvSpPr>
          <p:spPr bwMode="auto">
            <a:xfrm>
              <a:off x="8055457" y="4332383"/>
              <a:ext cx="410366" cy="654463"/>
            </a:xfrm>
            <a:custGeom>
              <a:avLst/>
              <a:gdLst>
                <a:gd name="T0" fmla="*/ 15 w 176"/>
                <a:gd name="T1" fmla="*/ 276 h 279"/>
                <a:gd name="T2" fmla="*/ 98 w 176"/>
                <a:gd name="T3" fmla="*/ 239 h 279"/>
                <a:gd name="T4" fmla="*/ 136 w 176"/>
                <a:gd name="T5" fmla="*/ 193 h 279"/>
                <a:gd name="T6" fmla="*/ 174 w 176"/>
                <a:gd name="T7" fmla="*/ 12 h 279"/>
                <a:gd name="T8" fmla="*/ 161 w 176"/>
                <a:gd name="T9" fmla="*/ 8 h 279"/>
                <a:gd name="T10" fmla="*/ 130 w 176"/>
                <a:gd name="T11" fmla="*/ 168 h 279"/>
                <a:gd name="T12" fmla="*/ 86 w 176"/>
                <a:gd name="T13" fmla="*/ 230 h 279"/>
                <a:gd name="T14" fmla="*/ 8 w 176"/>
                <a:gd name="T15" fmla="*/ 264 h 279"/>
                <a:gd name="T16" fmla="*/ 15 w 176"/>
                <a:gd name="T17" fmla="*/ 27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279">
                  <a:moveTo>
                    <a:pt x="15" y="276"/>
                  </a:moveTo>
                  <a:cubicBezTo>
                    <a:pt x="42" y="264"/>
                    <a:pt x="71" y="253"/>
                    <a:pt x="98" y="239"/>
                  </a:cubicBezTo>
                  <a:cubicBezTo>
                    <a:pt x="118" y="229"/>
                    <a:pt x="128" y="213"/>
                    <a:pt x="136" y="193"/>
                  </a:cubicBezTo>
                  <a:cubicBezTo>
                    <a:pt x="157" y="135"/>
                    <a:pt x="163" y="72"/>
                    <a:pt x="174" y="12"/>
                  </a:cubicBezTo>
                  <a:cubicBezTo>
                    <a:pt x="176" y="3"/>
                    <a:pt x="163" y="0"/>
                    <a:pt x="161" y="8"/>
                  </a:cubicBezTo>
                  <a:cubicBezTo>
                    <a:pt x="152" y="61"/>
                    <a:pt x="145" y="116"/>
                    <a:pt x="130" y="168"/>
                  </a:cubicBezTo>
                  <a:cubicBezTo>
                    <a:pt x="122" y="196"/>
                    <a:pt x="113" y="217"/>
                    <a:pt x="86" y="230"/>
                  </a:cubicBezTo>
                  <a:cubicBezTo>
                    <a:pt x="60" y="242"/>
                    <a:pt x="34" y="253"/>
                    <a:pt x="8" y="264"/>
                  </a:cubicBezTo>
                  <a:cubicBezTo>
                    <a:pt x="0" y="268"/>
                    <a:pt x="7" y="279"/>
                    <a:pt x="15" y="276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92"/>
            <p:cNvSpPr>
              <a:spLocks/>
            </p:cNvSpPr>
            <p:nvPr/>
          </p:nvSpPr>
          <p:spPr bwMode="auto">
            <a:xfrm>
              <a:off x="8281866" y="4799351"/>
              <a:ext cx="72522" cy="83135"/>
            </a:xfrm>
            <a:custGeom>
              <a:avLst/>
              <a:gdLst>
                <a:gd name="T0" fmla="*/ 9 w 31"/>
                <a:gd name="T1" fmla="*/ 16 h 36"/>
                <a:gd name="T2" fmla="*/ 13 w 31"/>
                <a:gd name="T3" fmla="*/ 21 h 36"/>
                <a:gd name="T4" fmla="*/ 13 w 31"/>
                <a:gd name="T5" fmla="*/ 22 h 36"/>
                <a:gd name="T6" fmla="*/ 13 w 31"/>
                <a:gd name="T7" fmla="*/ 21 h 36"/>
                <a:gd name="T8" fmla="*/ 14 w 31"/>
                <a:gd name="T9" fmla="*/ 23 h 36"/>
                <a:gd name="T10" fmla="*/ 8 w 31"/>
                <a:gd name="T11" fmla="*/ 16 h 36"/>
                <a:gd name="T12" fmla="*/ 1 w 31"/>
                <a:gd name="T13" fmla="*/ 23 h 36"/>
                <a:gd name="T14" fmla="*/ 11 w 31"/>
                <a:gd name="T15" fmla="*/ 35 h 36"/>
                <a:gd name="T16" fmla="*/ 25 w 31"/>
                <a:gd name="T17" fmla="*/ 28 h 36"/>
                <a:gd name="T18" fmla="*/ 12 w 31"/>
                <a:gd name="T19" fmla="*/ 3 h 36"/>
                <a:gd name="T20" fmla="*/ 9 w 31"/>
                <a:gd name="T21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6">
                  <a:moveTo>
                    <a:pt x="9" y="16"/>
                  </a:moveTo>
                  <a:cubicBezTo>
                    <a:pt x="11" y="17"/>
                    <a:pt x="13" y="18"/>
                    <a:pt x="13" y="21"/>
                  </a:cubicBezTo>
                  <a:cubicBezTo>
                    <a:pt x="14" y="21"/>
                    <a:pt x="13" y="22"/>
                    <a:pt x="13" y="22"/>
                  </a:cubicBezTo>
                  <a:cubicBezTo>
                    <a:pt x="13" y="19"/>
                    <a:pt x="15" y="23"/>
                    <a:pt x="13" y="21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4" y="20"/>
                    <a:pt x="12" y="16"/>
                    <a:pt x="8" y="16"/>
                  </a:cubicBezTo>
                  <a:cubicBezTo>
                    <a:pt x="4" y="16"/>
                    <a:pt x="0" y="20"/>
                    <a:pt x="1" y="23"/>
                  </a:cubicBezTo>
                  <a:cubicBezTo>
                    <a:pt x="2" y="29"/>
                    <a:pt x="5" y="33"/>
                    <a:pt x="11" y="35"/>
                  </a:cubicBezTo>
                  <a:cubicBezTo>
                    <a:pt x="16" y="36"/>
                    <a:pt x="22" y="33"/>
                    <a:pt x="25" y="28"/>
                  </a:cubicBezTo>
                  <a:cubicBezTo>
                    <a:pt x="31" y="18"/>
                    <a:pt x="23" y="7"/>
                    <a:pt x="12" y="3"/>
                  </a:cubicBezTo>
                  <a:cubicBezTo>
                    <a:pt x="4" y="0"/>
                    <a:pt x="1" y="13"/>
                    <a:pt x="9" y="16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93"/>
            <p:cNvSpPr>
              <a:spLocks/>
            </p:cNvSpPr>
            <p:nvPr/>
          </p:nvSpPr>
          <p:spPr bwMode="auto">
            <a:xfrm>
              <a:off x="8342005" y="4229791"/>
              <a:ext cx="102591" cy="159194"/>
            </a:xfrm>
            <a:custGeom>
              <a:avLst/>
              <a:gdLst>
                <a:gd name="T0" fmla="*/ 2 w 44"/>
                <a:gd name="T1" fmla="*/ 12 h 68"/>
                <a:gd name="T2" fmla="*/ 28 w 44"/>
                <a:gd name="T3" fmla="*/ 61 h 68"/>
                <a:gd name="T4" fmla="*/ 39 w 44"/>
                <a:gd name="T5" fmla="*/ 54 h 68"/>
                <a:gd name="T6" fmla="*/ 15 w 44"/>
                <a:gd name="T7" fmla="*/ 8 h 68"/>
                <a:gd name="T8" fmla="*/ 2 w 44"/>
                <a:gd name="T9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68">
                  <a:moveTo>
                    <a:pt x="2" y="12"/>
                  </a:moveTo>
                  <a:cubicBezTo>
                    <a:pt x="8" y="29"/>
                    <a:pt x="17" y="46"/>
                    <a:pt x="28" y="61"/>
                  </a:cubicBezTo>
                  <a:cubicBezTo>
                    <a:pt x="33" y="68"/>
                    <a:pt x="44" y="61"/>
                    <a:pt x="39" y="54"/>
                  </a:cubicBezTo>
                  <a:cubicBezTo>
                    <a:pt x="29" y="40"/>
                    <a:pt x="21" y="25"/>
                    <a:pt x="15" y="8"/>
                  </a:cubicBezTo>
                  <a:cubicBezTo>
                    <a:pt x="13" y="0"/>
                    <a:pt x="0" y="3"/>
                    <a:pt x="2" y="12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94"/>
            <p:cNvSpPr>
              <a:spLocks/>
            </p:cNvSpPr>
            <p:nvPr/>
          </p:nvSpPr>
          <p:spPr bwMode="auto">
            <a:xfrm>
              <a:off x="8421602" y="4212103"/>
              <a:ext cx="51296" cy="206952"/>
            </a:xfrm>
            <a:custGeom>
              <a:avLst/>
              <a:gdLst>
                <a:gd name="T0" fmla="*/ 6 w 22"/>
                <a:gd name="T1" fmla="*/ 9 h 89"/>
                <a:gd name="T2" fmla="*/ 2 w 22"/>
                <a:gd name="T3" fmla="*/ 77 h 89"/>
                <a:gd name="T4" fmla="*/ 15 w 22"/>
                <a:gd name="T5" fmla="*/ 80 h 89"/>
                <a:gd name="T6" fmla="*/ 20 w 22"/>
                <a:gd name="T7" fmla="*/ 9 h 89"/>
                <a:gd name="T8" fmla="*/ 6 w 22"/>
                <a:gd name="T9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9">
                  <a:moveTo>
                    <a:pt x="6" y="9"/>
                  </a:moveTo>
                  <a:cubicBezTo>
                    <a:pt x="8" y="32"/>
                    <a:pt x="7" y="54"/>
                    <a:pt x="2" y="77"/>
                  </a:cubicBezTo>
                  <a:cubicBezTo>
                    <a:pt x="0" y="85"/>
                    <a:pt x="13" y="89"/>
                    <a:pt x="15" y="80"/>
                  </a:cubicBezTo>
                  <a:cubicBezTo>
                    <a:pt x="20" y="57"/>
                    <a:pt x="22" y="33"/>
                    <a:pt x="20" y="9"/>
                  </a:cubicBezTo>
                  <a:cubicBezTo>
                    <a:pt x="19" y="0"/>
                    <a:pt x="5" y="0"/>
                    <a:pt x="6" y="9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95"/>
            <p:cNvSpPr>
              <a:spLocks/>
            </p:cNvSpPr>
            <p:nvPr/>
          </p:nvSpPr>
          <p:spPr bwMode="auto">
            <a:xfrm>
              <a:off x="8398608" y="4249248"/>
              <a:ext cx="168038" cy="176882"/>
            </a:xfrm>
            <a:custGeom>
              <a:avLst/>
              <a:gdLst>
                <a:gd name="T0" fmla="*/ 57 w 72"/>
                <a:gd name="T1" fmla="*/ 9 h 76"/>
                <a:gd name="T2" fmla="*/ 43 w 72"/>
                <a:gd name="T3" fmla="*/ 40 h 76"/>
                <a:gd name="T4" fmla="*/ 15 w 72"/>
                <a:gd name="T5" fmla="*/ 56 h 76"/>
                <a:gd name="T6" fmla="*/ 6 w 72"/>
                <a:gd name="T7" fmla="*/ 65 h 76"/>
                <a:gd name="T8" fmla="*/ 45 w 72"/>
                <a:gd name="T9" fmla="*/ 57 h 76"/>
                <a:gd name="T10" fmla="*/ 70 w 72"/>
                <a:gd name="T11" fmla="*/ 13 h 76"/>
                <a:gd name="T12" fmla="*/ 57 w 72"/>
                <a:gd name="T13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76">
                  <a:moveTo>
                    <a:pt x="57" y="9"/>
                  </a:moveTo>
                  <a:cubicBezTo>
                    <a:pt x="56" y="21"/>
                    <a:pt x="51" y="31"/>
                    <a:pt x="43" y="40"/>
                  </a:cubicBezTo>
                  <a:cubicBezTo>
                    <a:pt x="40" y="43"/>
                    <a:pt x="20" y="61"/>
                    <a:pt x="15" y="56"/>
                  </a:cubicBezTo>
                  <a:cubicBezTo>
                    <a:pt x="9" y="50"/>
                    <a:pt x="0" y="59"/>
                    <a:pt x="6" y="65"/>
                  </a:cubicBezTo>
                  <a:cubicBezTo>
                    <a:pt x="17" y="76"/>
                    <a:pt x="35" y="64"/>
                    <a:pt x="45" y="57"/>
                  </a:cubicBezTo>
                  <a:cubicBezTo>
                    <a:pt x="58" y="46"/>
                    <a:pt x="68" y="30"/>
                    <a:pt x="70" y="13"/>
                  </a:cubicBezTo>
                  <a:cubicBezTo>
                    <a:pt x="72" y="4"/>
                    <a:pt x="59" y="0"/>
                    <a:pt x="57" y="9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96"/>
            <p:cNvSpPr>
              <a:spLocks/>
            </p:cNvSpPr>
            <p:nvPr/>
          </p:nvSpPr>
          <p:spPr bwMode="auto">
            <a:xfrm>
              <a:off x="6822590" y="4293469"/>
              <a:ext cx="88441" cy="288318"/>
            </a:xfrm>
            <a:custGeom>
              <a:avLst/>
              <a:gdLst>
                <a:gd name="T0" fmla="*/ 0 w 38"/>
                <a:gd name="T1" fmla="*/ 0 h 123"/>
                <a:gd name="T2" fmla="*/ 0 w 38"/>
                <a:gd name="T3" fmla="*/ 4 h 123"/>
                <a:gd name="T4" fmla="*/ 38 w 38"/>
                <a:gd name="T5" fmla="*/ 123 h 123"/>
                <a:gd name="T6" fmla="*/ 38 w 38"/>
                <a:gd name="T7" fmla="*/ 123 h 123"/>
                <a:gd name="T8" fmla="*/ 0 w 38"/>
                <a:gd name="T9" fmla="*/ 4 h 123"/>
                <a:gd name="T10" fmla="*/ 0 w 38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23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" y="47"/>
                    <a:pt x="14" y="88"/>
                    <a:pt x="38" y="123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14" y="88"/>
                    <a:pt x="1" y="47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97"/>
            <p:cNvSpPr>
              <a:spLocks noEditPoints="1"/>
            </p:cNvSpPr>
            <p:nvPr/>
          </p:nvSpPr>
          <p:spPr bwMode="auto">
            <a:xfrm>
              <a:off x="6822590" y="4208566"/>
              <a:ext cx="1167420" cy="489963"/>
            </a:xfrm>
            <a:custGeom>
              <a:avLst/>
              <a:gdLst>
                <a:gd name="T0" fmla="*/ 498 w 500"/>
                <a:gd name="T1" fmla="*/ 7 h 209"/>
                <a:gd name="T2" fmla="*/ 342 w 500"/>
                <a:gd name="T3" fmla="*/ 188 h 209"/>
                <a:gd name="T4" fmla="*/ 413 w 500"/>
                <a:gd name="T5" fmla="*/ 209 h 209"/>
                <a:gd name="T6" fmla="*/ 463 w 500"/>
                <a:gd name="T7" fmla="*/ 159 h 209"/>
                <a:gd name="T8" fmla="*/ 463 w 500"/>
                <a:gd name="T9" fmla="*/ 159 h 209"/>
                <a:gd name="T10" fmla="*/ 500 w 500"/>
                <a:gd name="T11" fmla="*/ 40 h 209"/>
                <a:gd name="T12" fmla="*/ 498 w 500"/>
                <a:gd name="T13" fmla="*/ 7 h 209"/>
                <a:gd name="T14" fmla="*/ 2 w 500"/>
                <a:gd name="T15" fmla="*/ 0 h 209"/>
                <a:gd name="T16" fmla="*/ 0 w 500"/>
                <a:gd name="T17" fmla="*/ 36 h 209"/>
                <a:gd name="T18" fmla="*/ 0 w 500"/>
                <a:gd name="T19" fmla="*/ 40 h 209"/>
                <a:gd name="T20" fmla="*/ 38 w 500"/>
                <a:gd name="T21" fmla="*/ 159 h 209"/>
                <a:gd name="T22" fmla="*/ 38 w 500"/>
                <a:gd name="T23" fmla="*/ 159 h 209"/>
                <a:gd name="T24" fmla="*/ 91 w 500"/>
                <a:gd name="T25" fmla="*/ 206 h 209"/>
                <a:gd name="T26" fmla="*/ 157 w 500"/>
                <a:gd name="T27" fmla="*/ 187 h 209"/>
                <a:gd name="T28" fmla="*/ 2 w 500"/>
                <a:gd name="T2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0" h="209">
                  <a:moveTo>
                    <a:pt x="498" y="7"/>
                  </a:moveTo>
                  <a:cubicBezTo>
                    <a:pt x="485" y="90"/>
                    <a:pt x="424" y="158"/>
                    <a:pt x="342" y="188"/>
                  </a:cubicBezTo>
                  <a:cubicBezTo>
                    <a:pt x="367" y="193"/>
                    <a:pt x="390" y="200"/>
                    <a:pt x="413" y="209"/>
                  </a:cubicBezTo>
                  <a:cubicBezTo>
                    <a:pt x="445" y="184"/>
                    <a:pt x="463" y="159"/>
                    <a:pt x="463" y="159"/>
                  </a:cubicBezTo>
                  <a:cubicBezTo>
                    <a:pt x="463" y="159"/>
                    <a:pt x="463" y="159"/>
                    <a:pt x="463" y="159"/>
                  </a:cubicBezTo>
                  <a:cubicBezTo>
                    <a:pt x="487" y="124"/>
                    <a:pt x="500" y="83"/>
                    <a:pt x="500" y="40"/>
                  </a:cubicBezTo>
                  <a:cubicBezTo>
                    <a:pt x="500" y="29"/>
                    <a:pt x="499" y="18"/>
                    <a:pt x="498" y="7"/>
                  </a:cubicBezTo>
                  <a:moveTo>
                    <a:pt x="2" y="0"/>
                  </a:moveTo>
                  <a:cubicBezTo>
                    <a:pt x="0" y="12"/>
                    <a:pt x="0" y="23"/>
                    <a:pt x="0" y="36"/>
                  </a:cubicBezTo>
                  <a:cubicBezTo>
                    <a:pt x="0" y="37"/>
                    <a:pt x="0" y="38"/>
                    <a:pt x="0" y="40"/>
                  </a:cubicBezTo>
                  <a:cubicBezTo>
                    <a:pt x="1" y="83"/>
                    <a:pt x="14" y="124"/>
                    <a:pt x="38" y="159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56" y="177"/>
                    <a:pt x="74" y="193"/>
                    <a:pt x="91" y="206"/>
                  </a:cubicBezTo>
                  <a:cubicBezTo>
                    <a:pt x="113" y="198"/>
                    <a:pt x="135" y="192"/>
                    <a:pt x="157" y="187"/>
                  </a:cubicBezTo>
                  <a:cubicBezTo>
                    <a:pt x="74" y="157"/>
                    <a:pt x="13" y="86"/>
                    <a:pt x="2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98"/>
            <p:cNvSpPr>
              <a:spLocks/>
            </p:cNvSpPr>
            <p:nvPr/>
          </p:nvSpPr>
          <p:spPr bwMode="auto">
            <a:xfrm>
              <a:off x="7034849" y="4647232"/>
              <a:ext cx="751748" cy="189264"/>
            </a:xfrm>
            <a:custGeom>
              <a:avLst/>
              <a:gdLst>
                <a:gd name="T0" fmla="*/ 66 w 322"/>
                <a:gd name="T1" fmla="*/ 0 h 81"/>
                <a:gd name="T2" fmla="*/ 0 w 322"/>
                <a:gd name="T3" fmla="*/ 19 h 81"/>
                <a:gd name="T4" fmla="*/ 156 w 322"/>
                <a:gd name="T5" fmla="*/ 81 h 81"/>
                <a:gd name="T6" fmla="*/ 159 w 322"/>
                <a:gd name="T7" fmla="*/ 81 h 81"/>
                <a:gd name="T8" fmla="*/ 236 w 322"/>
                <a:gd name="T9" fmla="*/ 70 h 81"/>
                <a:gd name="T10" fmla="*/ 322 w 322"/>
                <a:gd name="T11" fmla="*/ 22 h 81"/>
                <a:gd name="T12" fmla="*/ 251 w 322"/>
                <a:gd name="T13" fmla="*/ 1 h 81"/>
                <a:gd name="T14" fmla="*/ 159 w 322"/>
                <a:gd name="T15" fmla="*/ 17 h 81"/>
                <a:gd name="T16" fmla="*/ 66 w 322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2" h="81">
                  <a:moveTo>
                    <a:pt x="66" y="0"/>
                  </a:moveTo>
                  <a:cubicBezTo>
                    <a:pt x="44" y="5"/>
                    <a:pt x="22" y="11"/>
                    <a:pt x="0" y="19"/>
                  </a:cubicBezTo>
                  <a:cubicBezTo>
                    <a:pt x="57" y="62"/>
                    <a:pt x="109" y="79"/>
                    <a:pt x="156" y="81"/>
                  </a:cubicBezTo>
                  <a:cubicBezTo>
                    <a:pt x="157" y="81"/>
                    <a:pt x="158" y="81"/>
                    <a:pt x="159" y="81"/>
                  </a:cubicBezTo>
                  <a:cubicBezTo>
                    <a:pt x="186" y="81"/>
                    <a:pt x="212" y="77"/>
                    <a:pt x="236" y="70"/>
                  </a:cubicBezTo>
                  <a:cubicBezTo>
                    <a:pt x="271" y="59"/>
                    <a:pt x="300" y="40"/>
                    <a:pt x="322" y="22"/>
                  </a:cubicBezTo>
                  <a:cubicBezTo>
                    <a:pt x="299" y="13"/>
                    <a:pt x="276" y="6"/>
                    <a:pt x="251" y="1"/>
                  </a:cubicBezTo>
                  <a:cubicBezTo>
                    <a:pt x="222" y="11"/>
                    <a:pt x="191" y="17"/>
                    <a:pt x="159" y="17"/>
                  </a:cubicBezTo>
                  <a:cubicBezTo>
                    <a:pt x="126" y="17"/>
                    <a:pt x="95" y="11"/>
                    <a:pt x="6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99"/>
            <p:cNvSpPr>
              <a:spLocks noEditPoints="1"/>
            </p:cNvSpPr>
            <p:nvPr/>
          </p:nvSpPr>
          <p:spPr bwMode="auto">
            <a:xfrm>
              <a:off x="6911031" y="4581786"/>
              <a:ext cx="992307" cy="254710"/>
            </a:xfrm>
            <a:custGeom>
              <a:avLst/>
              <a:gdLst>
                <a:gd name="T0" fmla="*/ 0 w 425"/>
                <a:gd name="T1" fmla="*/ 0 h 109"/>
                <a:gd name="T2" fmla="*/ 0 w 425"/>
                <a:gd name="T3" fmla="*/ 0 h 109"/>
                <a:gd name="T4" fmla="*/ 0 w 425"/>
                <a:gd name="T5" fmla="*/ 0 h 109"/>
                <a:gd name="T6" fmla="*/ 209 w 425"/>
                <a:gd name="T7" fmla="*/ 109 h 109"/>
                <a:gd name="T8" fmla="*/ 53 w 425"/>
                <a:gd name="T9" fmla="*/ 47 h 109"/>
                <a:gd name="T10" fmla="*/ 0 w 425"/>
                <a:gd name="T11" fmla="*/ 0 h 109"/>
                <a:gd name="T12" fmla="*/ 425 w 425"/>
                <a:gd name="T13" fmla="*/ 0 h 109"/>
                <a:gd name="T14" fmla="*/ 375 w 425"/>
                <a:gd name="T15" fmla="*/ 50 h 109"/>
                <a:gd name="T16" fmla="*/ 289 w 425"/>
                <a:gd name="T17" fmla="*/ 98 h 109"/>
                <a:gd name="T18" fmla="*/ 425 w 425"/>
                <a:gd name="T19" fmla="*/ 0 h 109"/>
                <a:gd name="T20" fmla="*/ 425 w 425"/>
                <a:gd name="T2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5" h="10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3" y="65"/>
                    <a:pt x="120" y="108"/>
                    <a:pt x="209" y="109"/>
                  </a:cubicBezTo>
                  <a:cubicBezTo>
                    <a:pt x="162" y="107"/>
                    <a:pt x="110" y="90"/>
                    <a:pt x="53" y="47"/>
                  </a:cubicBezTo>
                  <a:cubicBezTo>
                    <a:pt x="36" y="34"/>
                    <a:pt x="18" y="18"/>
                    <a:pt x="0" y="0"/>
                  </a:cubicBezTo>
                  <a:moveTo>
                    <a:pt x="425" y="0"/>
                  </a:moveTo>
                  <a:cubicBezTo>
                    <a:pt x="425" y="0"/>
                    <a:pt x="407" y="25"/>
                    <a:pt x="375" y="50"/>
                  </a:cubicBezTo>
                  <a:cubicBezTo>
                    <a:pt x="353" y="68"/>
                    <a:pt x="324" y="87"/>
                    <a:pt x="289" y="98"/>
                  </a:cubicBezTo>
                  <a:cubicBezTo>
                    <a:pt x="346" y="81"/>
                    <a:pt x="394" y="46"/>
                    <a:pt x="425" y="0"/>
                  </a:cubicBezTo>
                  <a:cubicBezTo>
                    <a:pt x="425" y="0"/>
                    <a:pt x="425" y="0"/>
                    <a:pt x="425" y="0"/>
                  </a:cubicBezTo>
                </a:path>
              </a:pathLst>
            </a:custGeom>
            <a:solidFill>
              <a:srgbClr val="B71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00"/>
            <p:cNvSpPr>
              <a:spLocks/>
            </p:cNvSpPr>
            <p:nvPr/>
          </p:nvSpPr>
          <p:spPr bwMode="auto">
            <a:xfrm>
              <a:off x="8449903" y="3340076"/>
              <a:ext cx="877334" cy="535952"/>
            </a:xfrm>
            <a:custGeom>
              <a:avLst/>
              <a:gdLst>
                <a:gd name="T0" fmla="*/ 366 w 376"/>
                <a:gd name="T1" fmla="*/ 213 h 229"/>
                <a:gd name="T2" fmla="*/ 187 w 376"/>
                <a:gd name="T3" fmla="*/ 132 h 229"/>
                <a:gd name="T4" fmla="*/ 16 w 376"/>
                <a:gd name="T5" fmla="*/ 6 h 229"/>
                <a:gd name="T6" fmla="*/ 8 w 376"/>
                <a:gd name="T7" fmla="*/ 19 h 229"/>
                <a:gd name="T8" fmla="*/ 185 w 376"/>
                <a:gd name="T9" fmla="*/ 149 h 229"/>
                <a:gd name="T10" fmla="*/ 362 w 376"/>
                <a:gd name="T11" fmla="*/ 228 h 229"/>
                <a:gd name="T12" fmla="*/ 366 w 376"/>
                <a:gd name="T13" fmla="*/ 21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6" h="229">
                  <a:moveTo>
                    <a:pt x="366" y="213"/>
                  </a:moveTo>
                  <a:cubicBezTo>
                    <a:pt x="300" y="202"/>
                    <a:pt x="242" y="170"/>
                    <a:pt x="187" y="132"/>
                  </a:cubicBezTo>
                  <a:cubicBezTo>
                    <a:pt x="129" y="92"/>
                    <a:pt x="73" y="48"/>
                    <a:pt x="16" y="6"/>
                  </a:cubicBezTo>
                  <a:cubicBezTo>
                    <a:pt x="7" y="0"/>
                    <a:pt x="0" y="14"/>
                    <a:pt x="8" y="19"/>
                  </a:cubicBezTo>
                  <a:cubicBezTo>
                    <a:pt x="67" y="63"/>
                    <a:pt x="125" y="108"/>
                    <a:pt x="185" y="149"/>
                  </a:cubicBezTo>
                  <a:cubicBezTo>
                    <a:pt x="239" y="186"/>
                    <a:pt x="297" y="217"/>
                    <a:pt x="362" y="228"/>
                  </a:cubicBezTo>
                  <a:cubicBezTo>
                    <a:pt x="372" y="229"/>
                    <a:pt x="376" y="214"/>
                    <a:pt x="366" y="213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01"/>
            <p:cNvSpPr>
              <a:spLocks/>
            </p:cNvSpPr>
            <p:nvPr/>
          </p:nvSpPr>
          <p:spPr bwMode="auto">
            <a:xfrm>
              <a:off x="8273021" y="3163194"/>
              <a:ext cx="238791" cy="245866"/>
            </a:xfrm>
            <a:custGeom>
              <a:avLst/>
              <a:gdLst>
                <a:gd name="T0" fmla="*/ 8 w 103"/>
                <a:gd name="T1" fmla="*/ 83 h 105"/>
                <a:gd name="T2" fmla="*/ 97 w 103"/>
                <a:gd name="T3" fmla="*/ 99 h 105"/>
                <a:gd name="T4" fmla="*/ 102 w 103"/>
                <a:gd name="T5" fmla="*/ 89 h 105"/>
                <a:gd name="T6" fmla="*/ 52 w 103"/>
                <a:gd name="T7" fmla="*/ 6 h 105"/>
                <a:gd name="T8" fmla="*/ 41 w 103"/>
                <a:gd name="T9" fmla="*/ 17 h 105"/>
                <a:gd name="T10" fmla="*/ 87 w 103"/>
                <a:gd name="T11" fmla="*/ 93 h 105"/>
                <a:gd name="T12" fmla="*/ 93 w 103"/>
                <a:gd name="T13" fmla="*/ 84 h 105"/>
                <a:gd name="T14" fmla="*/ 16 w 103"/>
                <a:gd name="T15" fmla="*/ 70 h 105"/>
                <a:gd name="T16" fmla="*/ 8 w 103"/>
                <a:gd name="T17" fmla="*/ 8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105">
                  <a:moveTo>
                    <a:pt x="8" y="83"/>
                  </a:moveTo>
                  <a:cubicBezTo>
                    <a:pt x="35" y="101"/>
                    <a:pt x="66" y="105"/>
                    <a:pt x="97" y="99"/>
                  </a:cubicBezTo>
                  <a:cubicBezTo>
                    <a:pt x="101" y="98"/>
                    <a:pt x="103" y="93"/>
                    <a:pt x="102" y="89"/>
                  </a:cubicBezTo>
                  <a:cubicBezTo>
                    <a:pt x="92" y="58"/>
                    <a:pt x="76" y="29"/>
                    <a:pt x="52" y="6"/>
                  </a:cubicBezTo>
                  <a:cubicBezTo>
                    <a:pt x="45" y="0"/>
                    <a:pt x="34" y="11"/>
                    <a:pt x="41" y="17"/>
                  </a:cubicBezTo>
                  <a:cubicBezTo>
                    <a:pt x="63" y="39"/>
                    <a:pt x="78" y="64"/>
                    <a:pt x="87" y="93"/>
                  </a:cubicBezTo>
                  <a:cubicBezTo>
                    <a:pt x="89" y="90"/>
                    <a:pt x="91" y="87"/>
                    <a:pt x="93" y="84"/>
                  </a:cubicBezTo>
                  <a:cubicBezTo>
                    <a:pt x="65" y="89"/>
                    <a:pt x="39" y="85"/>
                    <a:pt x="16" y="70"/>
                  </a:cubicBezTo>
                  <a:cubicBezTo>
                    <a:pt x="7" y="64"/>
                    <a:pt x="0" y="78"/>
                    <a:pt x="8" y="83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02"/>
            <p:cNvSpPr>
              <a:spLocks/>
            </p:cNvSpPr>
            <p:nvPr/>
          </p:nvSpPr>
          <p:spPr bwMode="auto">
            <a:xfrm>
              <a:off x="8446365" y="3129587"/>
              <a:ext cx="113204" cy="265323"/>
            </a:xfrm>
            <a:custGeom>
              <a:avLst/>
              <a:gdLst>
                <a:gd name="T0" fmla="*/ 19 w 48"/>
                <a:gd name="T1" fmla="*/ 104 h 113"/>
                <a:gd name="T2" fmla="*/ 43 w 48"/>
                <a:gd name="T3" fmla="*/ 10 h 113"/>
                <a:gd name="T4" fmla="*/ 28 w 48"/>
                <a:gd name="T5" fmla="*/ 14 h 113"/>
                <a:gd name="T6" fmla="*/ 6 w 48"/>
                <a:gd name="T7" fmla="*/ 97 h 113"/>
                <a:gd name="T8" fmla="*/ 19 w 48"/>
                <a:gd name="T9" fmla="*/ 10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13">
                  <a:moveTo>
                    <a:pt x="19" y="104"/>
                  </a:moveTo>
                  <a:cubicBezTo>
                    <a:pt x="39" y="77"/>
                    <a:pt x="48" y="43"/>
                    <a:pt x="43" y="10"/>
                  </a:cubicBezTo>
                  <a:cubicBezTo>
                    <a:pt x="42" y="0"/>
                    <a:pt x="27" y="4"/>
                    <a:pt x="28" y="14"/>
                  </a:cubicBezTo>
                  <a:cubicBezTo>
                    <a:pt x="33" y="43"/>
                    <a:pt x="23" y="73"/>
                    <a:pt x="6" y="97"/>
                  </a:cubicBezTo>
                  <a:cubicBezTo>
                    <a:pt x="0" y="105"/>
                    <a:pt x="14" y="113"/>
                    <a:pt x="19" y="104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03"/>
            <p:cNvSpPr>
              <a:spLocks/>
            </p:cNvSpPr>
            <p:nvPr/>
          </p:nvSpPr>
          <p:spPr bwMode="auto">
            <a:xfrm>
              <a:off x="9910946" y="1205113"/>
              <a:ext cx="1096667" cy="1186877"/>
            </a:xfrm>
            <a:custGeom>
              <a:avLst/>
              <a:gdLst>
                <a:gd name="T0" fmla="*/ 0 w 470"/>
                <a:gd name="T1" fmla="*/ 382 h 507"/>
                <a:gd name="T2" fmla="*/ 86 w 470"/>
                <a:gd name="T3" fmla="*/ 91 h 507"/>
                <a:gd name="T4" fmla="*/ 470 w 470"/>
                <a:gd name="T5" fmla="*/ 217 h 507"/>
                <a:gd name="T6" fmla="*/ 325 w 470"/>
                <a:gd name="T7" fmla="*/ 507 h 507"/>
                <a:gd name="T8" fmla="*/ 0 w 470"/>
                <a:gd name="T9" fmla="*/ 382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0" h="507">
                  <a:moveTo>
                    <a:pt x="0" y="382"/>
                  </a:moveTo>
                  <a:cubicBezTo>
                    <a:pt x="86" y="91"/>
                    <a:pt x="86" y="91"/>
                    <a:pt x="86" y="91"/>
                  </a:cubicBezTo>
                  <a:cubicBezTo>
                    <a:pt x="86" y="91"/>
                    <a:pt x="314" y="0"/>
                    <a:pt x="470" y="217"/>
                  </a:cubicBezTo>
                  <a:cubicBezTo>
                    <a:pt x="325" y="507"/>
                    <a:pt x="325" y="507"/>
                    <a:pt x="325" y="507"/>
                  </a:cubicBezTo>
                  <a:cubicBezTo>
                    <a:pt x="325" y="507"/>
                    <a:pt x="72" y="357"/>
                    <a:pt x="0" y="382"/>
                  </a:cubicBezTo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04"/>
            <p:cNvSpPr>
              <a:spLocks/>
            </p:cNvSpPr>
            <p:nvPr/>
          </p:nvSpPr>
          <p:spPr bwMode="auto">
            <a:xfrm>
              <a:off x="9910946" y="1764060"/>
              <a:ext cx="875565" cy="567791"/>
            </a:xfrm>
            <a:custGeom>
              <a:avLst/>
              <a:gdLst>
                <a:gd name="T0" fmla="*/ 23 w 375"/>
                <a:gd name="T1" fmla="*/ 64 h 242"/>
                <a:gd name="T2" fmla="*/ 375 w 375"/>
                <a:gd name="T3" fmla="*/ 168 h 242"/>
                <a:gd name="T4" fmla="*/ 338 w 375"/>
                <a:gd name="T5" fmla="*/ 242 h 242"/>
                <a:gd name="T6" fmla="*/ 0 w 375"/>
                <a:gd name="T7" fmla="*/ 139 h 242"/>
                <a:gd name="T8" fmla="*/ 23 w 375"/>
                <a:gd name="T9" fmla="*/ 6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242">
                  <a:moveTo>
                    <a:pt x="23" y="64"/>
                  </a:moveTo>
                  <a:cubicBezTo>
                    <a:pt x="23" y="64"/>
                    <a:pt x="211" y="0"/>
                    <a:pt x="375" y="168"/>
                  </a:cubicBezTo>
                  <a:cubicBezTo>
                    <a:pt x="338" y="242"/>
                    <a:pt x="338" y="242"/>
                    <a:pt x="338" y="242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23" y="64"/>
                    <a:pt x="23" y="64"/>
                    <a:pt x="23" y="64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06"/>
            <p:cNvSpPr>
              <a:spLocks noEditPoints="1"/>
            </p:cNvSpPr>
            <p:nvPr/>
          </p:nvSpPr>
          <p:spPr bwMode="auto">
            <a:xfrm>
              <a:off x="11000538" y="1703920"/>
              <a:ext cx="7075" cy="7075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3 w 3"/>
                <a:gd name="T5" fmla="*/ 3 h 3"/>
                <a:gd name="T6" fmla="*/ 2 w 3"/>
                <a:gd name="T7" fmla="*/ 2 h 3"/>
                <a:gd name="T8" fmla="*/ 2 w 3"/>
                <a:gd name="T9" fmla="*/ 3 h 3"/>
                <a:gd name="T10" fmla="*/ 2 w 3"/>
                <a:gd name="T11" fmla="*/ 2 h 3"/>
                <a:gd name="T12" fmla="*/ 2 w 3"/>
                <a:gd name="T13" fmla="*/ 2 h 3"/>
                <a:gd name="T14" fmla="*/ 2 w 3"/>
                <a:gd name="T15" fmla="*/ 2 h 3"/>
                <a:gd name="T16" fmla="*/ 2 w 3"/>
                <a:gd name="T17" fmla="*/ 2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1 w 3"/>
                <a:gd name="T25" fmla="*/ 1 h 3"/>
                <a:gd name="T26" fmla="*/ 1 w 3"/>
                <a:gd name="T27" fmla="*/ 1 h 3"/>
                <a:gd name="T28" fmla="*/ 1 w 3"/>
                <a:gd name="T29" fmla="*/ 1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2" y="2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10604323" y="1558877"/>
              <a:ext cx="403290" cy="599630"/>
            </a:xfrm>
            <a:custGeom>
              <a:avLst/>
              <a:gdLst>
                <a:gd name="T0" fmla="*/ 114 w 173"/>
                <a:gd name="T1" fmla="*/ 0 h 256"/>
                <a:gd name="T2" fmla="*/ 116 w 173"/>
                <a:gd name="T3" fmla="*/ 2 h 256"/>
                <a:gd name="T4" fmla="*/ 0 w 173"/>
                <a:gd name="T5" fmla="*/ 193 h 256"/>
                <a:gd name="T6" fmla="*/ 78 w 173"/>
                <a:gd name="T7" fmla="*/ 256 h 256"/>
                <a:gd name="T8" fmla="*/ 173 w 173"/>
                <a:gd name="T9" fmla="*/ 66 h 256"/>
                <a:gd name="T10" fmla="*/ 173 w 173"/>
                <a:gd name="T11" fmla="*/ 66 h 256"/>
                <a:gd name="T12" fmla="*/ 173 w 173"/>
                <a:gd name="T13" fmla="*/ 65 h 256"/>
                <a:gd name="T14" fmla="*/ 173 w 173"/>
                <a:gd name="T15" fmla="*/ 65 h 256"/>
                <a:gd name="T16" fmla="*/ 172 w 173"/>
                <a:gd name="T17" fmla="*/ 65 h 256"/>
                <a:gd name="T18" fmla="*/ 172 w 173"/>
                <a:gd name="T19" fmla="*/ 64 h 256"/>
                <a:gd name="T20" fmla="*/ 172 w 173"/>
                <a:gd name="T21" fmla="*/ 64 h 256"/>
                <a:gd name="T22" fmla="*/ 172 w 173"/>
                <a:gd name="T23" fmla="*/ 64 h 256"/>
                <a:gd name="T24" fmla="*/ 171 w 173"/>
                <a:gd name="T25" fmla="*/ 63 h 256"/>
                <a:gd name="T26" fmla="*/ 171 w 173"/>
                <a:gd name="T27" fmla="*/ 63 h 256"/>
                <a:gd name="T28" fmla="*/ 171 w 173"/>
                <a:gd name="T29" fmla="*/ 63 h 256"/>
                <a:gd name="T30" fmla="*/ 171 w 173"/>
                <a:gd name="T31" fmla="*/ 63 h 256"/>
                <a:gd name="T32" fmla="*/ 170 w 173"/>
                <a:gd name="T33" fmla="*/ 62 h 256"/>
                <a:gd name="T34" fmla="*/ 170 w 173"/>
                <a:gd name="T35" fmla="*/ 62 h 256"/>
                <a:gd name="T36" fmla="*/ 114 w 173"/>
                <a:gd name="T37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3" h="256">
                  <a:moveTo>
                    <a:pt x="114" y="0"/>
                  </a:moveTo>
                  <a:cubicBezTo>
                    <a:pt x="114" y="1"/>
                    <a:pt x="115" y="2"/>
                    <a:pt x="116" y="2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26" y="210"/>
                    <a:pt x="52" y="230"/>
                    <a:pt x="78" y="256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3" y="66"/>
                    <a:pt x="173" y="66"/>
                    <a:pt x="173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3" y="65"/>
                    <a:pt x="172" y="65"/>
                    <a:pt x="172" y="65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1" y="63"/>
                    <a:pt x="171" y="63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171" y="62"/>
                    <a:pt x="171" y="62"/>
                    <a:pt x="170" y="62"/>
                  </a:cubicBezTo>
                  <a:cubicBezTo>
                    <a:pt x="170" y="62"/>
                    <a:pt x="170" y="62"/>
                    <a:pt x="170" y="62"/>
                  </a:cubicBezTo>
                  <a:cubicBezTo>
                    <a:pt x="152" y="37"/>
                    <a:pt x="133" y="17"/>
                    <a:pt x="114" y="0"/>
                  </a:cubicBezTo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10512344" y="2009926"/>
              <a:ext cx="274167" cy="272398"/>
            </a:xfrm>
            <a:custGeom>
              <a:avLst/>
              <a:gdLst>
                <a:gd name="T0" fmla="*/ 39 w 117"/>
                <a:gd name="T1" fmla="*/ 0 h 116"/>
                <a:gd name="T2" fmla="*/ 0 w 117"/>
                <a:gd name="T3" fmla="*/ 65 h 116"/>
                <a:gd name="T4" fmla="*/ 90 w 117"/>
                <a:gd name="T5" fmla="*/ 116 h 116"/>
                <a:gd name="T6" fmla="*/ 117 w 117"/>
                <a:gd name="T7" fmla="*/ 63 h 116"/>
                <a:gd name="T8" fmla="*/ 39 w 117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16">
                  <a:moveTo>
                    <a:pt x="39" y="0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33" y="79"/>
                    <a:pt x="64" y="97"/>
                    <a:pt x="90" y="116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91" y="37"/>
                    <a:pt x="65" y="17"/>
                    <a:pt x="39" y="0"/>
                  </a:cubicBezTo>
                </a:path>
              </a:pathLst>
            </a:custGeom>
            <a:solidFill>
              <a:srgbClr val="9C1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9918022" y="2059453"/>
              <a:ext cx="176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9919790" y="2057683"/>
              <a:ext cx="22995" cy="1769"/>
            </a:xfrm>
            <a:custGeom>
              <a:avLst/>
              <a:gdLst>
                <a:gd name="T0" fmla="*/ 10 w 10"/>
                <a:gd name="T1" fmla="*/ 0 h 1"/>
                <a:gd name="T2" fmla="*/ 0 w 10"/>
                <a:gd name="T3" fmla="*/ 1 h 1"/>
                <a:gd name="T4" fmla="*/ 0 w 10"/>
                <a:gd name="T5" fmla="*/ 1 h 1"/>
                <a:gd name="T6" fmla="*/ 10 w 10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7" y="1"/>
                    <a:pt x="10" y="0"/>
                  </a:cubicBezTo>
                </a:path>
              </a:pathLst>
            </a:custGeom>
            <a:solidFill>
              <a:srgbClr val="9C1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8945172" y="4709142"/>
              <a:ext cx="2409130" cy="2028835"/>
            </a:xfrm>
            <a:custGeom>
              <a:avLst/>
              <a:gdLst>
                <a:gd name="T0" fmla="*/ 1033 w 1033"/>
                <a:gd name="T1" fmla="*/ 433 h 866"/>
                <a:gd name="T2" fmla="*/ 517 w 1033"/>
                <a:gd name="T3" fmla="*/ 866 h 866"/>
                <a:gd name="T4" fmla="*/ 0 w 1033"/>
                <a:gd name="T5" fmla="*/ 433 h 866"/>
                <a:gd name="T6" fmla="*/ 517 w 1033"/>
                <a:gd name="T7" fmla="*/ 0 h 866"/>
                <a:gd name="T8" fmla="*/ 1033 w 1033"/>
                <a:gd name="T9" fmla="*/ 433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3" h="866">
                  <a:moveTo>
                    <a:pt x="1033" y="433"/>
                  </a:moveTo>
                  <a:cubicBezTo>
                    <a:pt x="1033" y="672"/>
                    <a:pt x="802" y="866"/>
                    <a:pt x="517" y="866"/>
                  </a:cubicBezTo>
                  <a:cubicBezTo>
                    <a:pt x="231" y="866"/>
                    <a:pt x="0" y="672"/>
                    <a:pt x="0" y="433"/>
                  </a:cubicBezTo>
                  <a:cubicBezTo>
                    <a:pt x="0" y="134"/>
                    <a:pt x="231" y="0"/>
                    <a:pt x="517" y="0"/>
                  </a:cubicBezTo>
                  <a:cubicBezTo>
                    <a:pt x="802" y="0"/>
                    <a:pt x="1033" y="70"/>
                    <a:pt x="1033" y="4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9145048" y="3375453"/>
              <a:ext cx="2009377" cy="1864334"/>
            </a:xfrm>
            <a:custGeom>
              <a:avLst/>
              <a:gdLst>
                <a:gd name="T0" fmla="*/ 845 w 861"/>
                <a:gd name="T1" fmla="*/ 398 h 796"/>
                <a:gd name="T2" fmla="*/ 423 w 861"/>
                <a:gd name="T3" fmla="*/ 796 h 796"/>
                <a:gd name="T4" fmla="*/ 0 w 861"/>
                <a:gd name="T5" fmla="*/ 398 h 796"/>
                <a:gd name="T6" fmla="*/ 423 w 861"/>
                <a:gd name="T7" fmla="*/ 0 h 796"/>
                <a:gd name="T8" fmla="*/ 845 w 861"/>
                <a:gd name="T9" fmla="*/ 398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1" h="796">
                  <a:moveTo>
                    <a:pt x="845" y="398"/>
                  </a:moveTo>
                  <a:cubicBezTo>
                    <a:pt x="831" y="617"/>
                    <a:pt x="656" y="796"/>
                    <a:pt x="423" y="796"/>
                  </a:cubicBezTo>
                  <a:cubicBezTo>
                    <a:pt x="189" y="796"/>
                    <a:pt x="0" y="617"/>
                    <a:pt x="0" y="398"/>
                  </a:cubicBezTo>
                  <a:cubicBezTo>
                    <a:pt x="0" y="148"/>
                    <a:pt x="189" y="0"/>
                    <a:pt x="423" y="0"/>
                  </a:cubicBezTo>
                  <a:cubicBezTo>
                    <a:pt x="656" y="0"/>
                    <a:pt x="861" y="140"/>
                    <a:pt x="845" y="39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 noEditPoints="1"/>
            </p:cNvSpPr>
            <p:nvPr/>
          </p:nvSpPr>
          <p:spPr bwMode="auto">
            <a:xfrm>
              <a:off x="10919173" y="4224486"/>
              <a:ext cx="199877" cy="624393"/>
            </a:xfrm>
            <a:custGeom>
              <a:avLst/>
              <a:gdLst>
                <a:gd name="T0" fmla="*/ 86 w 86"/>
                <a:gd name="T1" fmla="*/ 1 h 266"/>
                <a:gd name="T2" fmla="*/ 85 w 86"/>
                <a:gd name="T3" fmla="*/ 35 h 266"/>
                <a:gd name="T4" fmla="*/ 0 w 86"/>
                <a:gd name="T5" fmla="*/ 266 h 266"/>
                <a:gd name="T6" fmla="*/ 0 w 86"/>
                <a:gd name="T7" fmla="*/ 266 h 266"/>
                <a:gd name="T8" fmla="*/ 85 w 86"/>
                <a:gd name="T9" fmla="*/ 35 h 266"/>
                <a:gd name="T10" fmla="*/ 86 w 86"/>
                <a:gd name="T11" fmla="*/ 1 h 266"/>
                <a:gd name="T12" fmla="*/ 86 w 86"/>
                <a:gd name="T13" fmla="*/ 1 h 266"/>
                <a:gd name="T14" fmla="*/ 86 w 86"/>
                <a:gd name="T15" fmla="*/ 1 h 266"/>
                <a:gd name="T16" fmla="*/ 86 w 86"/>
                <a:gd name="T17" fmla="*/ 1 h 266"/>
                <a:gd name="T18" fmla="*/ 86 w 86"/>
                <a:gd name="T19" fmla="*/ 0 h 266"/>
                <a:gd name="T20" fmla="*/ 86 w 86"/>
                <a:gd name="T21" fmla="*/ 0 h 266"/>
                <a:gd name="T22" fmla="*/ 86 w 86"/>
                <a:gd name="T2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266">
                  <a:moveTo>
                    <a:pt x="86" y="1"/>
                  </a:moveTo>
                  <a:cubicBezTo>
                    <a:pt x="86" y="12"/>
                    <a:pt x="85" y="23"/>
                    <a:pt x="85" y="35"/>
                  </a:cubicBezTo>
                  <a:cubicBezTo>
                    <a:pt x="79" y="121"/>
                    <a:pt x="49" y="201"/>
                    <a:pt x="0" y="266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49" y="201"/>
                    <a:pt x="79" y="121"/>
                    <a:pt x="85" y="35"/>
                  </a:cubicBezTo>
                  <a:cubicBezTo>
                    <a:pt x="85" y="23"/>
                    <a:pt x="86" y="12"/>
                    <a:pt x="86" y="1"/>
                  </a:cubicBezTo>
                  <a:moveTo>
                    <a:pt x="86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moveTo>
                    <a:pt x="86" y="0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 noEditPoints="1"/>
            </p:cNvSpPr>
            <p:nvPr/>
          </p:nvSpPr>
          <p:spPr bwMode="auto">
            <a:xfrm>
              <a:off x="10094903" y="4848878"/>
              <a:ext cx="824269" cy="390909"/>
            </a:xfrm>
            <a:custGeom>
              <a:avLst/>
              <a:gdLst>
                <a:gd name="T0" fmla="*/ 16 w 353"/>
                <a:gd name="T1" fmla="*/ 167 h 167"/>
                <a:gd name="T2" fmla="*/ 14 w 353"/>
                <a:gd name="T3" fmla="*/ 167 h 167"/>
                <a:gd name="T4" fmla="*/ 14 w 353"/>
                <a:gd name="T5" fmla="*/ 167 h 167"/>
                <a:gd name="T6" fmla="*/ 14 w 353"/>
                <a:gd name="T7" fmla="*/ 167 h 167"/>
                <a:gd name="T8" fmla="*/ 13 w 353"/>
                <a:gd name="T9" fmla="*/ 167 h 167"/>
                <a:gd name="T10" fmla="*/ 13 w 353"/>
                <a:gd name="T11" fmla="*/ 167 h 167"/>
                <a:gd name="T12" fmla="*/ 13 w 353"/>
                <a:gd name="T13" fmla="*/ 167 h 167"/>
                <a:gd name="T14" fmla="*/ 11 w 353"/>
                <a:gd name="T15" fmla="*/ 167 h 167"/>
                <a:gd name="T16" fmla="*/ 11 w 353"/>
                <a:gd name="T17" fmla="*/ 167 h 167"/>
                <a:gd name="T18" fmla="*/ 11 w 353"/>
                <a:gd name="T19" fmla="*/ 167 h 167"/>
                <a:gd name="T20" fmla="*/ 10 w 353"/>
                <a:gd name="T21" fmla="*/ 167 h 167"/>
                <a:gd name="T22" fmla="*/ 10 w 353"/>
                <a:gd name="T23" fmla="*/ 167 h 167"/>
                <a:gd name="T24" fmla="*/ 10 w 353"/>
                <a:gd name="T25" fmla="*/ 167 h 167"/>
                <a:gd name="T26" fmla="*/ 9 w 353"/>
                <a:gd name="T27" fmla="*/ 167 h 167"/>
                <a:gd name="T28" fmla="*/ 9 w 353"/>
                <a:gd name="T29" fmla="*/ 167 h 167"/>
                <a:gd name="T30" fmla="*/ 8 w 353"/>
                <a:gd name="T31" fmla="*/ 167 h 167"/>
                <a:gd name="T32" fmla="*/ 7 w 353"/>
                <a:gd name="T33" fmla="*/ 167 h 167"/>
                <a:gd name="T34" fmla="*/ 7 w 353"/>
                <a:gd name="T35" fmla="*/ 167 h 167"/>
                <a:gd name="T36" fmla="*/ 7 w 353"/>
                <a:gd name="T37" fmla="*/ 167 h 167"/>
                <a:gd name="T38" fmla="*/ 6 w 353"/>
                <a:gd name="T39" fmla="*/ 167 h 167"/>
                <a:gd name="T40" fmla="*/ 6 w 353"/>
                <a:gd name="T41" fmla="*/ 167 h 167"/>
                <a:gd name="T42" fmla="*/ 6 w 353"/>
                <a:gd name="T43" fmla="*/ 167 h 167"/>
                <a:gd name="T44" fmla="*/ 5 w 353"/>
                <a:gd name="T45" fmla="*/ 166 h 167"/>
                <a:gd name="T46" fmla="*/ 5 w 353"/>
                <a:gd name="T47" fmla="*/ 166 h 167"/>
                <a:gd name="T48" fmla="*/ 4 w 353"/>
                <a:gd name="T49" fmla="*/ 166 h 167"/>
                <a:gd name="T50" fmla="*/ 4 w 353"/>
                <a:gd name="T51" fmla="*/ 166 h 167"/>
                <a:gd name="T52" fmla="*/ 4 w 353"/>
                <a:gd name="T53" fmla="*/ 166 h 167"/>
                <a:gd name="T54" fmla="*/ 3 w 353"/>
                <a:gd name="T55" fmla="*/ 166 h 167"/>
                <a:gd name="T56" fmla="*/ 1 w 353"/>
                <a:gd name="T57" fmla="*/ 166 h 167"/>
                <a:gd name="T58" fmla="*/ 1 w 353"/>
                <a:gd name="T59" fmla="*/ 166 h 167"/>
                <a:gd name="T60" fmla="*/ 1 w 353"/>
                <a:gd name="T61" fmla="*/ 166 h 167"/>
                <a:gd name="T62" fmla="*/ 0 w 353"/>
                <a:gd name="T63" fmla="*/ 166 h 167"/>
                <a:gd name="T64" fmla="*/ 0 w 353"/>
                <a:gd name="T65" fmla="*/ 166 h 167"/>
                <a:gd name="T66" fmla="*/ 16 w 353"/>
                <a:gd name="T67" fmla="*/ 167 h 167"/>
                <a:gd name="T68" fmla="*/ 353 w 353"/>
                <a:gd name="T6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3" h="167">
                  <a:moveTo>
                    <a:pt x="15" y="167"/>
                  </a:moveTo>
                  <a:cubicBezTo>
                    <a:pt x="15" y="167"/>
                    <a:pt x="15" y="167"/>
                    <a:pt x="16" y="167"/>
                  </a:cubicBezTo>
                  <a:cubicBezTo>
                    <a:pt x="15" y="167"/>
                    <a:pt x="15" y="167"/>
                    <a:pt x="15" y="167"/>
                  </a:cubicBezTo>
                  <a:moveTo>
                    <a:pt x="14" y="167"/>
                  </a:moveTo>
                  <a:cubicBezTo>
                    <a:pt x="14" y="167"/>
                    <a:pt x="15" y="167"/>
                    <a:pt x="15" y="167"/>
                  </a:cubicBezTo>
                  <a:cubicBezTo>
                    <a:pt x="15" y="167"/>
                    <a:pt x="14" y="167"/>
                    <a:pt x="14" y="167"/>
                  </a:cubicBezTo>
                  <a:moveTo>
                    <a:pt x="14" y="167"/>
                  </a:moveTo>
                  <a:cubicBezTo>
                    <a:pt x="14" y="167"/>
                    <a:pt x="14" y="167"/>
                    <a:pt x="14" y="167"/>
                  </a:cubicBezTo>
                  <a:cubicBezTo>
                    <a:pt x="14" y="167"/>
                    <a:pt x="14" y="167"/>
                    <a:pt x="14" y="167"/>
                  </a:cubicBezTo>
                  <a:moveTo>
                    <a:pt x="13" y="167"/>
                  </a:moveTo>
                  <a:cubicBezTo>
                    <a:pt x="13" y="167"/>
                    <a:pt x="13" y="16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moveTo>
                    <a:pt x="12" y="167"/>
                  </a:moveTo>
                  <a:cubicBezTo>
                    <a:pt x="12" y="167"/>
                    <a:pt x="13" y="167"/>
                    <a:pt x="13" y="167"/>
                  </a:cubicBezTo>
                  <a:cubicBezTo>
                    <a:pt x="13" y="167"/>
                    <a:pt x="12" y="167"/>
                    <a:pt x="12" y="167"/>
                  </a:cubicBezTo>
                  <a:moveTo>
                    <a:pt x="11" y="167"/>
                  </a:moveTo>
                  <a:cubicBezTo>
                    <a:pt x="12" y="167"/>
                    <a:pt x="12" y="167"/>
                    <a:pt x="12" y="167"/>
                  </a:cubicBezTo>
                  <a:cubicBezTo>
                    <a:pt x="12" y="167"/>
                    <a:pt x="12" y="167"/>
                    <a:pt x="11" y="167"/>
                  </a:cubicBezTo>
                  <a:moveTo>
                    <a:pt x="11" y="167"/>
                  </a:moveTo>
                  <a:cubicBezTo>
                    <a:pt x="11" y="167"/>
                    <a:pt x="11" y="167"/>
                    <a:pt x="11" y="167"/>
                  </a:cubicBezTo>
                  <a:cubicBezTo>
                    <a:pt x="11" y="167"/>
                    <a:pt x="11" y="167"/>
                    <a:pt x="11" y="167"/>
                  </a:cubicBezTo>
                  <a:moveTo>
                    <a:pt x="10" y="167"/>
                  </a:moveTo>
                  <a:cubicBezTo>
                    <a:pt x="10" y="167"/>
                    <a:pt x="10" y="167"/>
                    <a:pt x="11" y="167"/>
                  </a:cubicBezTo>
                  <a:cubicBezTo>
                    <a:pt x="10" y="167"/>
                    <a:pt x="10" y="167"/>
                    <a:pt x="10" y="167"/>
                  </a:cubicBezTo>
                  <a:moveTo>
                    <a:pt x="10" y="167"/>
                  </a:moveTo>
                  <a:cubicBezTo>
                    <a:pt x="10" y="167"/>
                    <a:pt x="10" y="167"/>
                    <a:pt x="10" y="167"/>
                  </a:cubicBezTo>
                  <a:cubicBezTo>
                    <a:pt x="10" y="167"/>
                    <a:pt x="10" y="167"/>
                    <a:pt x="10" y="167"/>
                  </a:cubicBezTo>
                  <a:moveTo>
                    <a:pt x="9" y="167"/>
                  </a:moveTo>
                  <a:cubicBezTo>
                    <a:pt x="9" y="167"/>
                    <a:pt x="9" y="167"/>
                    <a:pt x="9" y="167"/>
                  </a:cubicBezTo>
                  <a:cubicBezTo>
                    <a:pt x="9" y="167"/>
                    <a:pt x="9" y="167"/>
                    <a:pt x="9" y="167"/>
                  </a:cubicBezTo>
                  <a:moveTo>
                    <a:pt x="8" y="167"/>
                  </a:moveTo>
                  <a:cubicBezTo>
                    <a:pt x="8" y="167"/>
                    <a:pt x="8" y="167"/>
                    <a:pt x="8" y="167"/>
                  </a:cubicBezTo>
                  <a:cubicBezTo>
                    <a:pt x="8" y="167"/>
                    <a:pt x="8" y="167"/>
                    <a:pt x="8" y="167"/>
                  </a:cubicBezTo>
                  <a:moveTo>
                    <a:pt x="7" y="167"/>
                  </a:moveTo>
                  <a:cubicBezTo>
                    <a:pt x="8" y="167"/>
                    <a:pt x="8" y="167"/>
                    <a:pt x="8" y="167"/>
                  </a:cubicBezTo>
                  <a:cubicBezTo>
                    <a:pt x="8" y="167"/>
                    <a:pt x="8" y="167"/>
                    <a:pt x="7" y="167"/>
                  </a:cubicBezTo>
                  <a:moveTo>
                    <a:pt x="7" y="167"/>
                  </a:moveTo>
                  <a:cubicBezTo>
                    <a:pt x="7" y="167"/>
                    <a:pt x="7" y="167"/>
                    <a:pt x="7" y="167"/>
                  </a:cubicBezTo>
                  <a:cubicBezTo>
                    <a:pt x="7" y="167"/>
                    <a:pt x="7" y="167"/>
                    <a:pt x="7" y="167"/>
                  </a:cubicBezTo>
                  <a:moveTo>
                    <a:pt x="6" y="167"/>
                  </a:moveTo>
                  <a:cubicBezTo>
                    <a:pt x="6" y="167"/>
                    <a:pt x="6" y="167"/>
                    <a:pt x="7" y="167"/>
                  </a:cubicBezTo>
                  <a:cubicBezTo>
                    <a:pt x="6" y="167"/>
                    <a:pt x="6" y="167"/>
                    <a:pt x="6" y="167"/>
                  </a:cubicBezTo>
                  <a:moveTo>
                    <a:pt x="5" y="166"/>
                  </a:moveTo>
                  <a:cubicBezTo>
                    <a:pt x="5" y="166"/>
                    <a:pt x="5" y="167"/>
                    <a:pt x="6" y="167"/>
                  </a:cubicBezTo>
                  <a:cubicBezTo>
                    <a:pt x="6" y="167"/>
                    <a:pt x="5" y="166"/>
                    <a:pt x="5" y="166"/>
                  </a:cubicBezTo>
                  <a:moveTo>
                    <a:pt x="5" y="166"/>
                  </a:move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moveTo>
                    <a:pt x="3" y="166"/>
                  </a:moveTo>
                  <a:cubicBezTo>
                    <a:pt x="3" y="166"/>
                    <a:pt x="3" y="166"/>
                    <a:pt x="3" y="166"/>
                  </a:cubicBezTo>
                  <a:cubicBezTo>
                    <a:pt x="3" y="166"/>
                    <a:pt x="3" y="166"/>
                    <a:pt x="3" y="166"/>
                  </a:cubicBezTo>
                  <a:moveTo>
                    <a:pt x="1" y="166"/>
                  </a:move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1" y="166"/>
                    <a:pt x="1" y="166"/>
                  </a:cubicBezTo>
                  <a:moveTo>
                    <a:pt x="1" y="166"/>
                  </a:move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1" y="166"/>
                    <a:pt x="1" y="166"/>
                  </a:cubicBezTo>
                  <a:moveTo>
                    <a:pt x="0" y="166"/>
                  </a:move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moveTo>
                    <a:pt x="353" y="0"/>
                  </a:moveTo>
                  <a:cubicBezTo>
                    <a:pt x="277" y="101"/>
                    <a:pt x="157" y="167"/>
                    <a:pt x="16" y="167"/>
                  </a:cubicBezTo>
                  <a:cubicBezTo>
                    <a:pt x="157" y="167"/>
                    <a:pt x="277" y="101"/>
                    <a:pt x="353" y="0"/>
                  </a:cubicBezTo>
                  <a:cubicBezTo>
                    <a:pt x="353" y="0"/>
                    <a:pt x="353" y="0"/>
                    <a:pt x="353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5"/>
            <p:cNvSpPr>
              <a:spLocks/>
            </p:cNvSpPr>
            <p:nvPr/>
          </p:nvSpPr>
          <p:spPr bwMode="auto">
            <a:xfrm>
              <a:off x="9183962" y="3847727"/>
              <a:ext cx="1935087" cy="1392060"/>
            </a:xfrm>
            <a:custGeom>
              <a:avLst/>
              <a:gdLst>
                <a:gd name="T0" fmla="*/ 790 w 829"/>
                <a:gd name="T1" fmla="*/ 0 h 594"/>
                <a:gd name="T2" fmla="*/ 804 w 829"/>
                <a:gd name="T3" fmla="*/ 135 h 594"/>
                <a:gd name="T4" fmla="*/ 381 w 829"/>
                <a:gd name="T5" fmla="*/ 533 h 594"/>
                <a:gd name="T6" fmla="*/ 0 w 829"/>
                <a:gd name="T7" fmla="*/ 305 h 594"/>
                <a:gd name="T8" fmla="*/ 390 w 829"/>
                <a:gd name="T9" fmla="*/ 593 h 594"/>
                <a:gd name="T10" fmla="*/ 390 w 829"/>
                <a:gd name="T11" fmla="*/ 593 h 594"/>
                <a:gd name="T12" fmla="*/ 391 w 829"/>
                <a:gd name="T13" fmla="*/ 593 h 594"/>
                <a:gd name="T14" fmla="*/ 391 w 829"/>
                <a:gd name="T15" fmla="*/ 593 h 594"/>
                <a:gd name="T16" fmla="*/ 391 w 829"/>
                <a:gd name="T17" fmla="*/ 593 h 594"/>
                <a:gd name="T18" fmla="*/ 391 w 829"/>
                <a:gd name="T19" fmla="*/ 593 h 594"/>
                <a:gd name="T20" fmla="*/ 393 w 829"/>
                <a:gd name="T21" fmla="*/ 593 h 594"/>
                <a:gd name="T22" fmla="*/ 393 w 829"/>
                <a:gd name="T23" fmla="*/ 593 h 594"/>
                <a:gd name="T24" fmla="*/ 394 w 829"/>
                <a:gd name="T25" fmla="*/ 593 h 594"/>
                <a:gd name="T26" fmla="*/ 394 w 829"/>
                <a:gd name="T27" fmla="*/ 593 h 594"/>
                <a:gd name="T28" fmla="*/ 394 w 829"/>
                <a:gd name="T29" fmla="*/ 593 h 594"/>
                <a:gd name="T30" fmla="*/ 394 w 829"/>
                <a:gd name="T31" fmla="*/ 593 h 594"/>
                <a:gd name="T32" fmla="*/ 395 w 829"/>
                <a:gd name="T33" fmla="*/ 593 h 594"/>
                <a:gd name="T34" fmla="*/ 395 w 829"/>
                <a:gd name="T35" fmla="*/ 593 h 594"/>
                <a:gd name="T36" fmla="*/ 395 w 829"/>
                <a:gd name="T37" fmla="*/ 593 h 594"/>
                <a:gd name="T38" fmla="*/ 396 w 829"/>
                <a:gd name="T39" fmla="*/ 594 h 594"/>
                <a:gd name="T40" fmla="*/ 396 w 829"/>
                <a:gd name="T41" fmla="*/ 594 h 594"/>
                <a:gd name="T42" fmla="*/ 397 w 829"/>
                <a:gd name="T43" fmla="*/ 594 h 594"/>
                <a:gd name="T44" fmla="*/ 397 w 829"/>
                <a:gd name="T45" fmla="*/ 594 h 594"/>
                <a:gd name="T46" fmla="*/ 397 w 829"/>
                <a:gd name="T47" fmla="*/ 594 h 594"/>
                <a:gd name="T48" fmla="*/ 397 w 829"/>
                <a:gd name="T49" fmla="*/ 594 h 594"/>
                <a:gd name="T50" fmla="*/ 398 w 829"/>
                <a:gd name="T51" fmla="*/ 594 h 594"/>
                <a:gd name="T52" fmla="*/ 398 w 829"/>
                <a:gd name="T53" fmla="*/ 594 h 594"/>
                <a:gd name="T54" fmla="*/ 398 w 829"/>
                <a:gd name="T55" fmla="*/ 594 h 594"/>
                <a:gd name="T56" fmla="*/ 399 w 829"/>
                <a:gd name="T57" fmla="*/ 594 h 594"/>
                <a:gd name="T58" fmla="*/ 399 w 829"/>
                <a:gd name="T59" fmla="*/ 594 h 594"/>
                <a:gd name="T60" fmla="*/ 400 w 829"/>
                <a:gd name="T61" fmla="*/ 594 h 594"/>
                <a:gd name="T62" fmla="*/ 400 w 829"/>
                <a:gd name="T63" fmla="*/ 594 h 594"/>
                <a:gd name="T64" fmla="*/ 400 w 829"/>
                <a:gd name="T65" fmla="*/ 594 h 594"/>
                <a:gd name="T66" fmla="*/ 401 w 829"/>
                <a:gd name="T67" fmla="*/ 594 h 594"/>
                <a:gd name="T68" fmla="*/ 401 w 829"/>
                <a:gd name="T69" fmla="*/ 594 h 594"/>
                <a:gd name="T70" fmla="*/ 401 w 829"/>
                <a:gd name="T71" fmla="*/ 594 h 594"/>
                <a:gd name="T72" fmla="*/ 401 w 829"/>
                <a:gd name="T73" fmla="*/ 594 h 594"/>
                <a:gd name="T74" fmla="*/ 402 w 829"/>
                <a:gd name="T75" fmla="*/ 594 h 594"/>
                <a:gd name="T76" fmla="*/ 402 w 829"/>
                <a:gd name="T77" fmla="*/ 594 h 594"/>
                <a:gd name="T78" fmla="*/ 403 w 829"/>
                <a:gd name="T79" fmla="*/ 594 h 594"/>
                <a:gd name="T80" fmla="*/ 403 w 829"/>
                <a:gd name="T81" fmla="*/ 594 h 594"/>
                <a:gd name="T82" fmla="*/ 403 w 829"/>
                <a:gd name="T83" fmla="*/ 594 h 594"/>
                <a:gd name="T84" fmla="*/ 404 w 829"/>
                <a:gd name="T85" fmla="*/ 594 h 594"/>
                <a:gd name="T86" fmla="*/ 404 w 829"/>
                <a:gd name="T87" fmla="*/ 594 h 594"/>
                <a:gd name="T88" fmla="*/ 404 w 829"/>
                <a:gd name="T89" fmla="*/ 594 h 594"/>
                <a:gd name="T90" fmla="*/ 405 w 829"/>
                <a:gd name="T91" fmla="*/ 594 h 594"/>
                <a:gd name="T92" fmla="*/ 405 w 829"/>
                <a:gd name="T93" fmla="*/ 594 h 594"/>
                <a:gd name="T94" fmla="*/ 406 w 829"/>
                <a:gd name="T95" fmla="*/ 594 h 594"/>
                <a:gd name="T96" fmla="*/ 406 w 829"/>
                <a:gd name="T97" fmla="*/ 594 h 594"/>
                <a:gd name="T98" fmla="*/ 406 w 829"/>
                <a:gd name="T99" fmla="*/ 594 h 594"/>
                <a:gd name="T100" fmla="*/ 743 w 829"/>
                <a:gd name="T101" fmla="*/ 427 h 594"/>
                <a:gd name="T102" fmla="*/ 828 w 829"/>
                <a:gd name="T103" fmla="*/ 196 h 594"/>
                <a:gd name="T104" fmla="*/ 829 w 829"/>
                <a:gd name="T105" fmla="*/ 162 h 594"/>
                <a:gd name="T106" fmla="*/ 829 w 829"/>
                <a:gd name="T107" fmla="*/ 162 h 594"/>
                <a:gd name="T108" fmla="*/ 829 w 829"/>
                <a:gd name="T109" fmla="*/ 162 h 594"/>
                <a:gd name="T110" fmla="*/ 829 w 829"/>
                <a:gd name="T111" fmla="*/ 161 h 594"/>
                <a:gd name="T112" fmla="*/ 829 w 829"/>
                <a:gd name="T113" fmla="*/ 161 h 594"/>
                <a:gd name="T114" fmla="*/ 790 w 829"/>
                <a:gd name="T115" fmla="*/ 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29" h="594">
                  <a:moveTo>
                    <a:pt x="790" y="0"/>
                  </a:moveTo>
                  <a:cubicBezTo>
                    <a:pt x="802" y="41"/>
                    <a:pt x="807" y="86"/>
                    <a:pt x="804" y="135"/>
                  </a:cubicBezTo>
                  <a:cubicBezTo>
                    <a:pt x="790" y="354"/>
                    <a:pt x="614" y="533"/>
                    <a:pt x="381" y="533"/>
                  </a:cubicBezTo>
                  <a:cubicBezTo>
                    <a:pt x="213" y="533"/>
                    <a:pt x="67" y="440"/>
                    <a:pt x="0" y="305"/>
                  </a:cubicBezTo>
                  <a:cubicBezTo>
                    <a:pt x="49" y="467"/>
                    <a:pt x="204" y="587"/>
                    <a:pt x="390" y="593"/>
                  </a:cubicBezTo>
                  <a:cubicBezTo>
                    <a:pt x="390" y="593"/>
                    <a:pt x="390" y="593"/>
                    <a:pt x="390" y="593"/>
                  </a:cubicBezTo>
                  <a:cubicBezTo>
                    <a:pt x="390" y="593"/>
                    <a:pt x="391" y="593"/>
                    <a:pt x="391" y="593"/>
                  </a:cubicBezTo>
                  <a:cubicBezTo>
                    <a:pt x="391" y="593"/>
                    <a:pt x="391" y="593"/>
                    <a:pt x="391" y="593"/>
                  </a:cubicBezTo>
                  <a:cubicBezTo>
                    <a:pt x="391" y="593"/>
                    <a:pt x="391" y="593"/>
                    <a:pt x="391" y="593"/>
                  </a:cubicBezTo>
                  <a:cubicBezTo>
                    <a:pt x="391" y="593"/>
                    <a:pt x="391" y="593"/>
                    <a:pt x="391" y="593"/>
                  </a:cubicBezTo>
                  <a:cubicBezTo>
                    <a:pt x="392" y="593"/>
                    <a:pt x="393" y="593"/>
                    <a:pt x="393" y="593"/>
                  </a:cubicBezTo>
                  <a:cubicBezTo>
                    <a:pt x="393" y="593"/>
                    <a:pt x="393" y="593"/>
                    <a:pt x="393" y="593"/>
                  </a:cubicBezTo>
                  <a:cubicBezTo>
                    <a:pt x="393" y="593"/>
                    <a:pt x="393" y="593"/>
                    <a:pt x="394" y="593"/>
                  </a:cubicBezTo>
                  <a:cubicBezTo>
                    <a:pt x="394" y="593"/>
                    <a:pt x="394" y="593"/>
                    <a:pt x="394" y="593"/>
                  </a:cubicBezTo>
                  <a:cubicBezTo>
                    <a:pt x="394" y="593"/>
                    <a:pt x="394" y="593"/>
                    <a:pt x="394" y="593"/>
                  </a:cubicBezTo>
                  <a:cubicBezTo>
                    <a:pt x="394" y="593"/>
                    <a:pt x="394" y="593"/>
                    <a:pt x="394" y="593"/>
                  </a:cubicBezTo>
                  <a:cubicBezTo>
                    <a:pt x="394" y="593"/>
                    <a:pt x="395" y="593"/>
                    <a:pt x="395" y="593"/>
                  </a:cubicBezTo>
                  <a:cubicBezTo>
                    <a:pt x="395" y="593"/>
                    <a:pt x="395" y="593"/>
                    <a:pt x="395" y="593"/>
                  </a:cubicBezTo>
                  <a:cubicBezTo>
                    <a:pt x="395" y="593"/>
                    <a:pt x="395" y="593"/>
                    <a:pt x="395" y="593"/>
                  </a:cubicBezTo>
                  <a:cubicBezTo>
                    <a:pt x="395" y="593"/>
                    <a:pt x="396" y="594"/>
                    <a:pt x="396" y="594"/>
                  </a:cubicBezTo>
                  <a:cubicBezTo>
                    <a:pt x="396" y="594"/>
                    <a:pt x="396" y="594"/>
                    <a:pt x="396" y="594"/>
                  </a:cubicBezTo>
                  <a:cubicBezTo>
                    <a:pt x="396" y="594"/>
                    <a:pt x="396" y="594"/>
                    <a:pt x="397" y="594"/>
                  </a:cubicBezTo>
                  <a:cubicBezTo>
                    <a:pt x="397" y="594"/>
                    <a:pt x="397" y="594"/>
                    <a:pt x="397" y="594"/>
                  </a:cubicBezTo>
                  <a:cubicBezTo>
                    <a:pt x="397" y="594"/>
                    <a:pt x="397" y="594"/>
                    <a:pt x="397" y="594"/>
                  </a:cubicBezTo>
                  <a:cubicBezTo>
                    <a:pt x="397" y="594"/>
                    <a:pt x="397" y="594"/>
                    <a:pt x="397" y="594"/>
                  </a:cubicBezTo>
                  <a:cubicBezTo>
                    <a:pt x="398" y="594"/>
                    <a:pt x="398" y="594"/>
                    <a:pt x="398" y="594"/>
                  </a:cubicBezTo>
                  <a:cubicBezTo>
                    <a:pt x="398" y="594"/>
                    <a:pt x="398" y="594"/>
                    <a:pt x="398" y="594"/>
                  </a:cubicBezTo>
                  <a:cubicBezTo>
                    <a:pt x="398" y="594"/>
                    <a:pt x="398" y="594"/>
                    <a:pt x="398" y="594"/>
                  </a:cubicBezTo>
                  <a:cubicBezTo>
                    <a:pt x="399" y="594"/>
                    <a:pt x="399" y="594"/>
                    <a:pt x="399" y="594"/>
                  </a:cubicBezTo>
                  <a:cubicBezTo>
                    <a:pt x="399" y="594"/>
                    <a:pt x="399" y="594"/>
                    <a:pt x="399" y="594"/>
                  </a:cubicBezTo>
                  <a:cubicBezTo>
                    <a:pt x="399" y="594"/>
                    <a:pt x="399" y="594"/>
                    <a:pt x="400" y="594"/>
                  </a:cubicBezTo>
                  <a:cubicBezTo>
                    <a:pt x="400" y="594"/>
                    <a:pt x="400" y="594"/>
                    <a:pt x="400" y="594"/>
                  </a:cubicBezTo>
                  <a:cubicBezTo>
                    <a:pt x="400" y="594"/>
                    <a:pt x="400" y="594"/>
                    <a:pt x="400" y="594"/>
                  </a:cubicBezTo>
                  <a:cubicBezTo>
                    <a:pt x="400" y="594"/>
                    <a:pt x="400" y="594"/>
                    <a:pt x="401" y="594"/>
                  </a:cubicBezTo>
                  <a:cubicBezTo>
                    <a:pt x="401" y="594"/>
                    <a:pt x="401" y="594"/>
                    <a:pt x="401" y="594"/>
                  </a:cubicBezTo>
                  <a:cubicBezTo>
                    <a:pt x="401" y="594"/>
                    <a:pt x="401" y="594"/>
                    <a:pt x="401" y="594"/>
                  </a:cubicBezTo>
                  <a:cubicBezTo>
                    <a:pt x="401" y="594"/>
                    <a:pt x="401" y="594"/>
                    <a:pt x="401" y="594"/>
                  </a:cubicBezTo>
                  <a:cubicBezTo>
                    <a:pt x="402" y="594"/>
                    <a:pt x="402" y="594"/>
                    <a:pt x="402" y="594"/>
                  </a:cubicBezTo>
                  <a:cubicBezTo>
                    <a:pt x="402" y="594"/>
                    <a:pt x="402" y="594"/>
                    <a:pt x="402" y="594"/>
                  </a:cubicBezTo>
                  <a:cubicBezTo>
                    <a:pt x="402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3" y="594"/>
                    <a:pt x="403" y="594"/>
                  </a:cubicBezTo>
                  <a:cubicBezTo>
                    <a:pt x="403" y="594"/>
                    <a:pt x="404" y="594"/>
                    <a:pt x="404" y="594"/>
                  </a:cubicBezTo>
                  <a:cubicBezTo>
                    <a:pt x="404" y="594"/>
                    <a:pt x="404" y="594"/>
                    <a:pt x="404" y="594"/>
                  </a:cubicBezTo>
                  <a:cubicBezTo>
                    <a:pt x="404" y="594"/>
                    <a:pt x="404" y="594"/>
                    <a:pt x="404" y="594"/>
                  </a:cubicBezTo>
                  <a:cubicBezTo>
                    <a:pt x="404" y="594"/>
                    <a:pt x="405" y="594"/>
                    <a:pt x="405" y="594"/>
                  </a:cubicBezTo>
                  <a:cubicBezTo>
                    <a:pt x="405" y="594"/>
                    <a:pt x="405" y="594"/>
                    <a:pt x="405" y="594"/>
                  </a:cubicBezTo>
                  <a:cubicBezTo>
                    <a:pt x="405" y="594"/>
                    <a:pt x="405" y="594"/>
                    <a:pt x="406" y="594"/>
                  </a:cubicBezTo>
                  <a:cubicBezTo>
                    <a:pt x="406" y="594"/>
                    <a:pt x="406" y="594"/>
                    <a:pt x="406" y="594"/>
                  </a:cubicBezTo>
                  <a:cubicBezTo>
                    <a:pt x="406" y="594"/>
                    <a:pt x="406" y="594"/>
                    <a:pt x="406" y="594"/>
                  </a:cubicBezTo>
                  <a:cubicBezTo>
                    <a:pt x="547" y="594"/>
                    <a:pt x="667" y="528"/>
                    <a:pt x="743" y="427"/>
                  </a:cubicBezTo>
                  <a:cubicBezTo>
                    <a:pt x="792" y="362"/>
                    <a:pt x="822" y="282"/>
                    <a:pt x="828" y="196"/>
                  </a:cubicBezTo>
                  <a:cubicBezTo>
                    <a:pt x="828" y="184"/>
                    <a:pt x="829" y="173"/>
                    <a:pt x="829" y="162"/>
                  </a:cubicBezTo>
                  <a:cubicBezTo>
                    <a:pt x="829" y="162"/>
                    <a:pt x="829" y="162"/>
                    <a:pt x="829" y="162"/>
                  </a:cubicBezTo>
                  <a:cubicBezTo>
                    <a:pt x="829" y="162"/>
                    <a:pt x="829" y="162"/>
                    <a:pt x="829" y="162"/>
                  </a:cubicBezTo>
                  <a:cubicBezTo>
                    <a:pt x="829" y="162"/>
                    <a:pt x="829" y="161"/>
                    <a:pt x="829" y="161"/>
                  </a:cubicBezTo>
                  <a:cubicBezTo>
                    <a:pt x="829" y="161"/>
                    <a:pt x="829" y="161"/>
                    <a:pt x="829" y="161"/>
                  </a:cubicBezTo>
                  <a:cubicBezTo>
                    <a:pt x="828" y="100"/>
                    <a:pt x="814" y="46"/>
                    <a:pt x="790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6"/>
            <p:cNvSpPr>
              <a:spLocks/>
            </p:cNvSpPr>
            <p:nvPr/>
          </p:nvSpPr>
          <p:spPr bwMode="auto">
            <a:xfrm>
              <a:off x="9281247" y="3605399"/>
              <a:ext cx="431592" cy="771205"/>
            </a:xfrm>
            <a:custGeom>
              <a:avLst/>
              <a:gdLst>
                <a:gd name="T0" fmla="*/ 117 w 185"/>
                <a:gd name="T1" fmla="*/ 0 h 330"/>
                <a:gd name="T2" fmla="*/ 69 w 185"/>
                <a:gd name="T3" fmla="*/ 330 h 330"/>
                <a:gd name="T4" fmla="*/ 185 w 185"/>
                <a:gd name="T5" fmla="*/ 329 h 330"/>
                <a:gd name="T6" fmla="*/ 174 w 185"/>
                <a:gd name="T7" fmla="*/ 20 h 330"/>
                <a:gd name="T8" fmla="*/ 117 w 185"/>
                <a:gd name="T9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330">
                  <a:moveTo>
                    <a:pt x="117" y="0"/>
                  </a:moveTo>
                  <a:cubicBezTo>
                    <a:pt x="117" y="0"/>
                    <a:pt x="0" y="99"/>
                    <a:pt x="69" y="330"/>
                  </a:cubicBezTo>
                  <a:cubicBezTo>
                    <a:pt x="69" y="330"/>
                    <a:pt x="121" y="310"/>
                    <a:pt x="185" y="329"/>
                  </a:cubicBezTo>
                  <a:cubicBezTo>
                    <a:pt x="185" y="329"/>
                    <a:pt x="124" y="68"/>
                    <a:pt x="174" y="20"/>
                  </a:cubicBezTo>
                  <a:lnTo>
                    <a:pt x="117" y="0"/>
                  </a:lnTo>
                  <a:close/>
                </a:path>
              </a:pathLst>
            </a:custGeom>
            <a:solidFill>
              <a:srgbClr val="A81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7"/>
            <p:cNvSpPr>
              <a:spLocks/>
            </p:cNvSpPr>
            <p:nvPr/>
          </p:nvSpPr>
          <p:spPr bwMode="auto">
            <a:xfrm>
              <a:off x="9472280" y="3375453"/>
              <a:ext cx="1300082" cy="461662"/>
            </a:xfrm>
            <a:custGeom>
              <a:avLst/>
              <a:gdLst>
                <a:gd name="T0" fmla="*/ 65 w 557"/>
                <a:gd name="T1" fmla="*/ 20 h 197"/>
                <a:gd name="T2" fmla="*/ 0 w 557"/>
                <a:gd name="T3" fmla="*/ 102 h 197"/>
                <a:gd name="T4" fmla="*/ 261 w 557"/>
                <a:gd name="T5" fmla="*/ 197 h 197"/>
                <a:gd name="T6" fmla="*/ 543 w 557"/>
                <a:gd name="T7" fmla="*/ 77 h 197"/>
                <a:gd name="T8" fmla="*/ 487 w 557"/>
                <a:gd name="T9" fmla="*/ 0 h 197"/>
                <a:gd name="T10" fmla="*/ 65 w 557"/>
                <a:gd name="T11" fmla="*/ 2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7" h="197">
                  <a:moveTo>
                    <a:pt x="65" y="20"/>
                  </a:moveTo>
                  <a:cubicBezTo>
                    <a:pt x="65" y="20"/>
                    <a:pt x="12" y="28"/>
                    <a:pt x="0" y="102"/>
                  </a:cubicBezTo>
                  <a:cubicBezTo>
                    <a:pt x="0" y="102"/>
                    <a:pt x="89" y="197"/>
                    <a:pt x="261" y="197"/>
                  </a:cubicBezTo>
                  <a:cubicBezTo>
                    <a:pt x="433" y="197"/>
                    <a:pt x="543" y="77"/>
                    <a:pt x="543" y="77"/>
                  </a:cubicBezTo>
                  <a:cubicBezTo>
                    <a:pt x="543" y="77"/>
                    <a:pt x="557" y="16"/>
                    <a:pt x="487" y="0"/>
                  </a:cubicBezTo>
                  <a:cubicBezTo>
                    <a:pt x="65" y="20"/>
                    <a:pt x="65" y="20"/>
                    <a:pt x="65" y="20"/>
                  </a:cubicBezTo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8"/>
            <p:cNvSpPr>
              <a:spLocks/>
            </p:cNvSpPr>
            <p:nvPr/>
          </p:nvSpPr>
          <p:spPr bwMode="auto">
            <a:xfrm>
              <a:off x="9293628" y="1979855"/>
              <a:ext cx="1779431" cy="1308925"/>
            </a:xfrm>
            <a:custGeom>
              <a:avLst/>
              <a:gdLst>
                <a:gd name="T0" fmla="*/ 729 w 762"/>
                <a:gd name="T1" fmla="*/ 370 h 559"/>
                <a:gd name="T2" fmla="*/ 321 w 762"/>
                <a:gd name="T3" fmla="*/ 510 h 559"/>
                <a:gd name="T4" fmla="*/ 33 w 762"/>
                <a:gd name="T5" fmla="*/ 189 h 559"/>
                <a:gd name="T6" fmla="*/ 441 w 762"/>
                <a:gd name="T7" fmla="*/ 50 h 559"/>
                <a:gd name="T8" fmla="*/ 729 w 762"/>
                <a:gd name="T9" fmla="*/ 37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2" h="559">
                  <a:moveTo>
                    <a:pt x="729" y="370"/>
                  </a:moveTo>
                  <a:cubicBezTo>
                    <a:pt x="696" y="497"/>
                    <a:pt x="514" y="559"/>
                    <a:pt x="321" y="510"/>
                  </a:cubicBezTo>
                  <a:cubicBezTo>
                    <a:pt x="129" y="460"/>
                    <a:pt x="0" y="316"/>
                    <a:pt x="33" y="189"/>
                  </a:cubicBezTo>
                  <a:cubicBezTo>
                    <a:pt x="66" y="62"/>
                    <a:pt x="248" y="0"/>
                    <a:pt x="441" y="50"/>
                  </a:cubicBezTo>
                  <a:cubicBezTo>
                    <a:pt x="633" y="99"/>
                    <a:pt x="762" y="243"/>
                    <a:pt x="729" y="370"/>
                  </a:cubicBezTo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19"/>
            <p:cNvSpPr>
              <a:spLocks/>
            </p:cNvSpPr>
            <p:nvPr/>
          </p:nvSpPr>
          <p:spPr bwMode="auto">
            <a:xfrm>
              <a:off x="9472280" y="2146124"/>
              <a:ext cx="1376140" cy="1071904"/>
            </a:xfrm>
            <a:custGeom>
              <a:avLst/>
              <a:gdLst>
                <a:gd name="T0" fmla="*/ 563 w 590"/>
                <a:gd name="T1" fmla="*/ 298 h 458"/>
                <a:gd name="T2" fmla="*/ 245 w 590"/>
                <a:gd name="T3" fmla="*/ 419 h 458"/>
                <a:gd name="T4" fmla="*/ 27 w 590"/>
                <a:gd name="T5" fmla="*/ 159 h 458"/>
                <a:gd name="T6" fmla="*/ 344 w 590"/>
                <a:gd name="T7" fmla="*/ 38 h 458"/>
                <a:gd name="T8" fmla="*/ 563 w 590"/>
                <a:gd name="T9" fmla="*/ 29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0" h="458">
                  <a:moveTo>
                    <a:pt x="563" y="298"/>
                  </a:moveTo>
                  <a:cubicBezTo>
                    <a:pt x="535" y="403"/>
                    <a:pt x="393" y="458"/>
                    <a:pt x="245" y="419"/>
                  </a:cubicBezTo>
                  <a:cubicBezTo>
                    <a:pt x="97" y="381"/>
                    <a:pt x="0" y="265"/>
                    <a:pt x="27" y="159"/>
                  </a:cubicBezTo>
                  <a:cubicBezTo>
                    <a:pt x="54" y="54"/>
                    <a:pt x="196" y="0"/>
                    <a:pt x="344" y="38"/>
                  </a:cubicBezTo>
                  <a:cubicBezTo>
                    <a:pt x="492" y="76"/>
                    <a:pt x="590" y="193"/>
                    <a:pt x="563" y="298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20"/>
            <p:cNvSpPr>
              <a:spLocks/>
            </p:cNvSpPr>
            <p:nvPr/>
          </p:nvSpPr>
          <p:spPr bwMode="auto">
            <a:xfrm>
              <a:off x="9417446" y="2275248"/>
              <a:ext cx="1392060" cy="1330151"/>
            </a:xfrm>
            <a:custGeom>
              <a:avLst/>
              <a:gdLst>
                <a:gd name="T0" fmla="*/ 584 w 596"/>
                <a:gd name="T1" fmla="*/ 293 h 568"/>
                <a:gd name="T2" fmla="*/ 292 w 596"/>
                <a:gd name="T3" fmla="*/ 568 h 568"/>
                <a:gd name="T4" fmla="*/ 0 w 596"/>
                <a:gd name="T5" fmla="*/ 293 h 568"/>
                <a:gd name="T6" fmla="*/ 284 w 596"/>
                <a:gd name="T7" fmla="*/ 0 h 568"/>
                <a:gd name="T8" fmla="*/ 584 w 596"/>
                <a:gd name="T9" fmla="*/ 29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6" h="568">
                  <a:moveTo>
                    <a:pt x="584" y="293"/>
                  </a:moveTo>
                  <a:cubicBezTo>
                    <a:pt x="571" y="444"/>
                    <a:pt x="453" y="568"/>
                    <a:pt x="292" y="568"/>
                  </a:cubicBezTo>
                  <a:cubicBezTo>
                    <a:pt x="130" y="568"/>
                    <a:pt x="0" y="445"/>
                    <a:pt x="0" y="293"/>
                  </a:cubicBezTo>
                  <a:cubicBezTo>
                    <a:pt x="0" y="141"/>
                    <a:pt x="123" y="0"/>
                    <a:pt x="284" y="0"/>
                  </a:cubicBezTo>
                  <a:cubicBezTo>
                    <a:pt x="445" y="0"/>
                    <a:pt x="596" y="142"/>
                    <a:pt x="584" y="2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1"/>
            <p:cNvSpPr>
              <a:spLocks/>
            </p:cNvSpPr>
            <p:nvPr/>
          </p:nvSpPr>
          <p:spPr bwMode="auto">
            <a:xfrm>
              <a:off x="10607861" y="3127819"/>
              <a:ext cx="137968" cy="247634"/>
            </a:xfrm>
            <a:custGeom>
              <a:avLst/>
              <a:gdLst>
                <a:gd name="T0" fmla="*/ 59 w 59"/>
                <a:gd name="T1" fmla="*/ 0 h 106"/>
                <a:gd name="T2" fmla="*/ 59 w 59"/>
                <a:gd name="T3" fmla="*/ 0 h 106"/>
                <a:gd name="T4" fmla="*/ 0 w 59"/>
                <a:gd name="T5" fmla="*/ 106 h 106"/>
                <a:gd name="T6" fmla="*/ 0 w 59"/>
                <a:gd name="T7" fmla="*/ 106 h 106"/>
                <a:gd name="T8" fmla="*/ 59 w 59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06">
                  <a:moveTo>
                    <a:pt x="59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47" y="40"/>
                    <a:pt x="26" y="75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26" y="75"/>
                    <a:pt x="47" y="40"/>
                    <a:pt x="59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2"/>
            <p:cNvSpPr>
              <a:spLocks/>
            </p:cNvSpPr>
            <p:nvPr/>
          </p:nvSpPr>
          <p:spPr bwMode="auto">
            <a:xfrm>
              <a:off x="10100209" y="3375453"/>
              <a:ext cx="507651" cy="229946"/>
            </a:xfrm>
            <a:custGeom>
              <a:avLst/>
              <a:gdLst>
                <a:gd name="T0" fmla="*/ 218 w 218"/>
                <a:gd name="T1" fmla="*/ 0 h 98"/>
                <a:gd name="T2" fmla="*/ 0 w 218"/>
                <a:gd name="T3" fmla="*/ 98 h 98"/>
                <a:gd name="T4" fmla="*/ 0 w 218"/>
                <a:gd name="T5" fmla="*/ 98 h 98"/>
                <a:gd name="T6" fmla="*/ 218 w 218"/>
                <a:gd name="T7" fmla="*/ 0 h 98"/>
                <a:gd name="T8" fmla="*/ 218 w 218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98">
                  <a:moveTo>
                    <a:pt x="218" y="0"/>
                  </a:moveTo>
                  <a:cubicBezTo>
                    <a:pt x="166" y="60"/>
                    <a:pt x="89" y="98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89" y="98"/>
                    <a:pt x="166" y="60"/>
                    <a:pt x="218" y="0"/>
                  </a:cubicBezTo>
                  <a:cubicBezTo>
                    <a:pt x="218" y="0"/>
                    <a:pt x="218" y="0"/>
                    <a:pt x="218" y="0"/>
                  </a:cubicBezTo>
                </a:path>
              </a:pathLst>
            </a:custGeom>
            <a:solidFill>
              <a:srgbClr val="B71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3"/>
            <p:cNvSpPr>
              <a:spLocks/>
            </p:cNvSpPr>
            <p:nvPr/>
          </p:nvSpPr>
          <p:spPr bwMode="auto">
            <a:xfrm>
              <a:off x="10745828" y="2920866"/>
              <a:ext cx="35376" cy="206952"/>
            </a:xfrm>
            <a:custGeom>
              <a:avLst/>
              <a:gdLst>
                <a:gd name="T0" fmla="*/ 15 w 15"/>
                <a:gd name="T1" fmla="*/ 0 h 88"/>
                <a:gd name="T2" fmla="*/ 15 w 15"/>
                <a:gd name="T3" fmla="*/ 17 h 88"/>
                <a:gd name="T4" fmla="*/ 0 w 15"/>
                <a:gd name="T5" fmla="*/ 88 h 88"/>
                <a:gd name="T6" fmla="*/ 0 w 15"/>
                <a:gd name="T7" fmla="*/ 88 h 88"/>
                <a:gd name="T8" fmla="*/ 15 w 15"/>
                <a:gd name="T9" fmla="*/ 17 h 88"/>
                <a:gd name="T10" fmla="*/ 15 w 15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8">
                  <a:moveTo>
                    <a:pt x="15" y="0"/>
                  </a:moveTo>
                  <a:cubicBezTo>
                    <a:pt x="15" y="5"/>
                    <a:pt x="15" y="11"/>
                    <a:pt x="15" y="17"/>
                  </a:cubicBezTo>
                  <a:cubicBezTo>
                    <a:pt x="13" y="42"/>
                    <a:pt x="8" y="66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8" y="66"/>
                    <a:pt x="13" y="42"/>
                    <a:pt x="15" y="17"/>
                  </a:cubicBezTo>
                  <a:cubicBezTo>
                    <a:pt x="15" y="11"/>
                    <a:pt x="15" y="5"/>
                    <a:pt x="15" y="0"/>
                  </a:cubicBezTo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4"/>
            <p:cNvSpPr>
              <a:spLocks noEditPoints="1"/>
            </p:cNvSpPr>
            <p:nvPr/>
          </p:nvSpPr>
          <p:spPr bwMode="auto">
            <a:xfrm>
              <a:off x="10086059" y="3605399"/>
              <a:ext cx="14151" cy="0"/>
            </a:xfrm>
            <a:custGeom>
              <a:avLst/>
              <a:gdLst>
                <a:gd name="T0" fmla="*/ 5 w 6"/>
                <a:gd name="T1" fmla="*/ 6 w 6"/>
                <a:gd name="T2" fmla="*/ 5 w 6"/>
                <a:gd name="T3" fmla="*/ 5 w 6"/>
                <a:gd name="T4" fmla="*/ 5 w 6"/>
                <a:gd name="T5" fmla="*/ 5 w 6"/>
                <a:gd name="T6" fmla="*/ 4 w 6"/>
                <a:gd name="T7" fmla="*/ 5 w 6"/>
                <a:gd name="T8" fmla="*/ 4 w 6"/>
                <a:gd name="T9" fmla="*/ 4 w 6"/>
                <a:gd name="T10" fmla="*/ 4 w 6"/>
                <a:gd name="T11" fmla="*/ 4 w 6"/>
                <a:gd name="T12" fmla="*/ 4 w 6"/>
                <a:gd name="T13" fmla="*/ 4 w 6"/>
                <a:gd name="T14" fmla="*/ 4 w 6"/>
                <a:gd name="T15" fmla="*/ 3 w 6"/>
                <a:gd name="T16" fmla="*/ 3 w 6"/>
                <a:gd name="T17" fmla="*/ 3 w 6"/>
                <a:gd name="T18" fmla="*/ 2 w 6"/>
                <a:gd name="T19" fmla="*/ 3 w 6"/>
                <a:gd name="T20" fmla="*/ 2 w 6"/>
                <a:gd name="T21" fmla="*/ 2 w 6"/>
                <a:gd name="T22" fmla="*/ 2 w 6"/>
                <a:gd name="T23" fmla="*/ 2 w 6"/>
                <a:gd name="T24" fmla="*/ 2 w 6"/>
                <a:gd name="T25" fmla="*/ 2 w 6"/>
                <a:gd name="T26" fmla="*/ 2 w 6"/>
                <a:gd name="T27" fmla="*/ 0 w 6"/>
                <a:gd name="T28" fmla="*/ 0 w 6"/>
                <a:gd name="T29" fmla="*/ 0 w 6"/>
                <a:gd name="T30" fmla="*/ 0 w 6"/>
                <a:gd name="T31" fmla="*/ 0 w 6"/>
                <a:gd name="T32" fmla="*/ 0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6">
                  <a:moveTo>
                    <a:pt x="5" y="0"/>
                  </a:moveTo>
                  <a:cubicBezTo>
                    <a:pt x="5" y="0"/>
                    <a:pt x="5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71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5"/>
            <p:cNvSpPr>
              <a:spLocks/>
            </p:cNvSpPr>
            <p:nvPr/>
          </p:nvSpPr>
          <p:spPr bwMode="auto">
            <a:xfrm>
              <a:off x="9442209" y="2664388"/>
              <a:ext cx="1338996" cy="941011"/>
            </a:xfrm>
            <a:custGeom>
              <a:avLst/>
              <a:gdLst>
                <a:gd name="T0" fmla="*/ 546 w 574"/>
                <a:gd name="T1" fmla="*/ 0 h 402"/>
                <a:gd name="T2" fmla="*/ 555 w 574"/>
                <a:gd name="T3" fmla="*/ 80 h 402"/>
                <a:gd name="T4" fmla="*/ 263 w 574"/>
                <a:gd name="T5" fmla="*/ 355 h 402"/>
                <a:gd name="T6" fmla="*/ 0 w 574"/>
                <a:gd name="T7" fmla="*/ 201 h 402"/>
                <a:gd name="T8" fmla="*/ 276 w 574"/>
                <a:gd name="T9" fmla="*/ 402 h 402"/>
                <a:gd name="T10" fmla="*/ 276 w 574"/>
                <a:gd name="T11" fmla="*/ 402 h 402"/>
                <a:gd name="T12" fmla="*/ 276 w 574"/>
                <a:gd name="T13" fmla="*/ 402 h 402"/>
                <a:gd name="T14" fmla="*/ 276 w 574"/>
                <a:gd name="T15" fmla="*/ 402 h 402"/>
                <a:gd name="T16" fmla="*/ 278 w 574"/>
                <a:gd name="T17" fmla="*/ 402 h 402"/>
                <a:gd name="T18" fmla="*/ 278 w 574"/>
                <a:gd name="T19" fmla="*/ 402 h 402"/>
                <a:gd name="T20" fmla="*/ 278 w 574"/>
                <a:gd name="T21" fmla="*/ 402 h 402"/>
                <a:gd name="T22" fmla="*/ 278 w 574"/>
                <a:gd name="T23" fmla="*/ 402 h 402"/>
                <a:gd name="T24" fmla="*/ 278 w 574"/>
                <a:gd name="T25" fmla="*/ 402 h 402"/>
                <a:gd name="T26" fmla="*/ 279 w 574"/>
                <a:gd name="T27" fmla="*/ 402 h 402"/>
                <a:gd name="T28" fmla="*/ 279 w 574"/>
                <a:gd name="T29" fmla="*/ 402 h 402"/>
                <a:gd name="T30" fmla="*/ 279 w 574"/>
                <a:gd name="T31" fmla="*/ 402 h 402"/>
                <a:gd name="T32" fmla="*/ 280 w 574"/>
                <a:gd name="T33" fmla="*/ 402 h 402"/>
                <a:gd name="T34" fmla="*/ 280 w 574"/>
                <a:gd name="T35" fmla="*/ 402 h 402"/>
                <a:gd name="T36" fmla="*/ 280 w 574"/>
                <a:gd name="T37" fmla="*/ 402 h 402"/>
                <a:gd name="T38" fmla="*/ 280 w 574"/>
                <a:gd name="T39" fmla="*/ 402 h 402"/>
                <a:gd name="T40" fmla="*/ 280 w 574"/>
                <a:gd name="T41" fmla="*/ 402 h 402"/>
                <a:gd name="T42" fmla="*/ 281 w 574"/>
                <a:gd name="T43" fmla="*/ 402 h 402"/>
                <a:gd name="T44" fmla="*/ 281 w 574"/>
                <a:gd name="T45" fmla="*/ 402 h 402"/>
                <a:gd name="T46" fmla="*/ 281 w 574"/>
                <a:gd name="T47" fmla="*/ 402 h 402"/>
                <a:gd name="T48" fmla="*/ 281 w 574"/>
                <a:gd name="T49" fmla="*/ 402 h 402"/>
                <a:gd name="T50" fmla="*/ 282 w 574"/>
                <a:gd name="T51" fmla="*/ 402 h 402"/>
                <a:gd name="T52" fmla="*/ 282 w 574"/>
                <a:gd name="T53" fmla="*/ 402 h 402"/>
                <a:gd name="T54" fmla="*/ 500 w 574"/>
                <a:gd name="T55" fmla="*/ 304 h 402"/>
                <a:gd name="T56" fmla="*/ 559 w 574"/>
                <a:gd name="T57" fmla="*/ 198 h 402"/>
                <a:gd name="T58" fmla="*/ 574 w 574"/>
                <a:gd name="T59" fmla="*/ 127 h 402"/>
                <a:gd name="T60" fmla="*/ 574 w 574"/>
                <a:gd name="T61" fmla="*/ 110 h 402"/>
                <a:gd name="T62" fmla="*/ 546 w 574"/>
                <a:gd name="T63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74" h="402">
                  <a:moveTo>
                    <a:pt x="546" y="0"/>
                  </a:moveTo>
                  <a:cubicBezTo>
                    <a:pt x="554" y="26"/>
                    <a:pt x="557" y="53"/>
                    <a:pt x="555" y="80"/>
                  </a:cubicBezTo>
                  <a:cubicBezTo>
                    <a:pt x="542" y="232"/>
                    <a:pt x="424" y="355"/>
                    <a:pt x="263" y="355"/>
                  </a:cubicBezTo>
                  <a:cubicBezTo>
                    <a:pt x="147" y="355"/>
                    <a:pt x="48" y="292"/>
                    <a:pt x="0" y="201"/>
                  </a:cubicBezTo>
                  <a:cubicBezTo>
                    <a:pt x="34" y="315"/>
                    <a:pt x="144" y="399"/>
                    <a:pt x="276" y="402"/>
                  </a:cubicBezTo>
                  <a:cubicBezTo>
                    <a:pt x="276" y="402"/>
                    <a:pt x="276" y="402"/>
                    <a:pt x="276" y="402"/>
                  </a:cubicBezTo>
                  <a:cubicBezTo>
                    <a:pt x="276" y="402"/>
                    <a:pt x="276" y="402"/>
                    <a:pt x="276" y="402"/>
                  </a:cubicBezTo>
                  <a:cubicBezTo>
                    <a:pt x="276" y="402"/>
                    <a:pt x="276" y="402"/>
                    <a:pt x="276" y="402"/>
                  </a:cubicBezTo>
                  <a:cubicBezTo>
                    <a:pt x="277" y="402"/>
                    <a:pt x="277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8" y="402"/>
                  </a:cubicBezTo>
                  <a:cubicBezTo>
                    <a:pt x="278" y="402"/>
                    <a:pt x="278" y="402"/>
                    <a:pt x="279" y="402"/>
                  </a:cubicBezTo>
                  <a:cubicBezTo>
                    <a:pt x="279" y="402"/>
                    <a:pt x="279" y="402"/>
                    <a:pt x="279" y="402"/>
                  </a:cubicBezTo>
                  <a:cubicBezTo>
                    <a:pt x="279" y="402"/>
                    <a:pt x="279" y="402"/>
                    <a:pt x="279" y="402"/>
                  </a:cubicBezTo>
                  <a:cubicBezTo>
                    <a:pt x="279" y="402"/>
                    <a:pt x="279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0" y="402"/>
                  </a:cubicBezTo>
                  <a:cubicBezTo>
                    <a:pt x="280" y="402"/>
                    <a:pt x="280" y="402"/>
                    <a:pt x="281" y="402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1" y="402"/>
                    <a:pt x="281" y="402"/>
                    <a:pt x="282" y="402"/>
                  </a:cubicBezTo>
                  <a:cubicBezTo>
                    <a:pt x="282" y="402"/>
                    <a:pt x="282" y="402"/>
                    <a:pt x="282" y="402"/>
                  </a:cubicBezTo>
                  <a:cubicBezTo>
                    <a:pt x="371" y="402"/>
                    <a:pt x="448" y="364"/>
                    <a:pt x="500" y="304"/>
                  </a:cubicBezTo>
                  <a:cubicBezTo>
                    <a:pt x="526" y="273"/>
                    <a:pt x="547" y="238"/>
                    <a:pt x="559" y="198"/>
                  </a:cubicBezTo>
                  <a:cubicBezTo>
                    <a:pt x="567" y="176"/>
                    <a:pt x="572" y="152"/>
                    <a:pt x="574" y="127"/>
                  </a:cubicBezTo>
                  <a:cubicBezTo>
                    <a:pt x="574" y="121"/>
                    <a:pt x="574" y="115"/>
                    <a:pt x="574" y="110"/>
                  </a:cubicBezTo>
                  <a:cubicBezTo>
                    <a:pt x="574" y="71"/>
                    <a:pt x="564" y="34"/>
                    <a:pt x="54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6"/>
            <p:cNvSpPr>
              <a:spLocks/>
            </p:cNvSpPr>
            <p:nvPr/>
          </p:nvSpPr>
          <p:spPr bwMode="auto">
            <a:xfrm>
              <a:off x="9145048" y="2636087"/>
              <a:ext cx="831344" cy="334307"/>
            </a:xfrm>
            <a:custGeom>
              <a:avLst/>
              <a:gdLst>
                <a:gd name="T0" fmla="*/ 309 w 356"/>
                <a:gd name="T1" fmla="*/ 77 h 143"/>
                <a:gd name="T2" fmla="*/ 0 w 356"/>
                <a:gd name="T3" fmla="*/ 0 h 143"/>
                <a:gd name="T4" fmla="*/ 300 w 356"/>
                <a:gd name="T5" fmla="*/ 141 h 143"/>
                <a:gd name="T6" fmla="*/ 309 w 356"/>
                <a:gd name="T7" fmla="*/ 7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6" h="143">
                  <a:moveTo>
                    <a:pt x="309" y="77"/>
                  </a:moveTo>
                  <a:cubicBezTo>
                    <a:pt x="309" y="77"/>
                    <a:pt x="185" y="101"/>
                    <a:pt x="0" y="0"/>
                  </a:cubicBezTo>
                  <a:cubicBezTo>
                    <a:pt x="0" y="0"/>
                    <a:pt x="123" y="143"/>
                    <a:pt x="300" y="141"/>
                  </a:cubicBezTo>
                  <a:cubicBezTo>
                    <a:pt x="300" y="141"/>
                    <a:pt x="356" y="127"/>
                    <a:pt x="309" y="77"/>
                  </a:cubicBezTo>
                </a:path>
              </a:pathLst>
            </a:custGeom>
            <a:solidFill>
              <a:srgbClr val="F26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7"/>
            <p:cNvSpPr>
              <a:spLocks noEditPoints="1"/>
            </p:cNvSpPr>
            <p:nvPr/>
          </p:nvSpPr>
          <p:spPr bwMode="auto">
            <a:xfrm>
              <a:off x="9145048" y="2636087"/>
              <a:ext cx="74290" cy="38914"/>
            </a:xfrm>
            <a:custGeom>
              <a:avLst/>
              <a:gdLst>
                <a:gd name="T0" fmla="*/ 1 w 32"/>
                <a:gd name="T1" fmla="*/ 0 h 17"/>
                <a:gd name="T2" fmla="*/ 32 w 32"/>
                <a:gd name="T3" fmla="*/ 17 h 17"/>
                <a:gd name="T4" fmla="*/ 32 w 32"/>
                <a:gd name="T5" fmla="*/ 16 h 17"/>
                <a:gd name="T6" fmla="*/ 1 w 32"/>
                <a:gd name="T7" fmla="*/ 0 h 17"/>
                <a:gd name="T8" fmla="*/ 0 w 32"/>
                <a:gd name="T9" fmla="*/ 0 h 17"/>
                <a:gd name="T10" fmla="*/ 1 w 32"/>
                <a:gd name="T11" fmla="*/ 0 h 17"/>
                <a:gd name="T12" fmla="*/ 0 w 32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7">
                  <a:moveTo>
                    <a:pt x="1" y="0"/>
                  </a:moveTo>
                  <a:cubicBezTo>
                    <a:pt x="12" y="6"/>
                    <a:pt x="22" y="11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2" y="11"/>
                    <a:pt x="12" y="6"/>
                    <a:pt x="1" y="0"/>
                  </a:cubicBezTo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8"/>
            <p:cNvSpPr>
              <a:spLocks/>
            </p:cNvSpPr>
            <p:nvPr/>
          </p:nvSpPr>
          <p:spPr bwMode="auto">
            <a:xfrm>
              <a:off x="9145048" y="2636087"/>
              <a:ext cx="780049" cy="329000"/>
            </a:xfrm>
            <a:custGeom>
              <a:avLst/>
              <a:gdLst>
                <a:gd name="T0" fmla="*/ 0 w 334"/>
                <a:gd name="T1" fmla="*/ 0 h 141"/>
                <a:gd name="T2" fmla="*/ 297 w 334"/>
                <a:gd name="T3" fmla="*/ 141 h 141"/>
                <a:gd name="T4" fmla="*/ 300 w 334"/>
                <a:gd name="T5" fmla="*/ 141 h 141"/>
                <a:gd name="T6" fmla="*/ 300 w 334"/>
                <a:gd name="T7" fmla="*/ 141 h 141"/>
                <a:gd name="T8" fmla="*/ 300 w 334"/>
                <a:gd name="T9" fmla="*/ 141 h 141"/>
                <a:gd name="T10" fmla="*/ 327 w 334"/>
                <a:gd name="T11" fmla="*/ 105 h 141"/>
                <a:gd name="T12" fmla="*/ 300 w 334"/>
                <a:gd name="T13" fmla="*/ 126 h 141"/>
                <a:gd name="T14" fmla="*/ 297 w 334"/>
                <a:gd name="T15" fmla="*/ 126 h 141"/>
                <a:gd name="T16" fmla="*/ 32 w 334"/>
                <a:gd name="T17" fmla="*/ 17 h 141"/>
                <a:gd name="T18" fmla="*/ 1 w 334"/>
                <a:gd name="T19" fmla="*/ 0 h 141"/>
                <a:gd name="T20" fmla="*/ 1 w 334"/>
                <a:gd name="T21" fmla="*/ 0 h 141"/>
                <a:gd name="T22" fmla="*/ 0 w 334"/>
                <a:gd name="T23" fmla="*/ 0 h 141"/>
                <a:gd name="T24" fmla="*/ 0 w 334"/>
                <a:gd name="T2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4" h="141">
                  <a:moveTo>
                    <a:pt x="0" y="0"/>
                  </a:moveTo>
                  <a:cubicBezTo>
                    <a:pt x="0" y="0"/>
                    <a:pt x="122" y="141"/>
                    <a:pt x="297" y="141"/>
                  </a:cubicBezTo>
                  <a:cubicBezTo>
                    <a:pt x="298" y="141"/>
                    <a:pt x="299" y="141"/>
                    <a:pt x="300" y="141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300" y="141"/>
                    <a:pt x="300" y="141"/>
                    <a:pt x="300" y="141"/>
                  </a:cubicBezTo>
                  <a:cubicBezTo>
                    <a:pt x="300" y="141"/>
                    <a:pt x="334" y="133"/>
                    <a:pt x="327" y="105"/>
                  </a:cubicBezTo>
                  <a:cubicBezTo>
                    <a:pt x="321" y="121"/>
                    <a:pt x="300" y="126"/>
                    <a:pt x="300" y="126"/>
                  </a:cubicBezTo>
                  <a:cubicBezTo>
                    <a:pt x="299" y="126"/>
                    <a:pt x="298" y="126"/>
                    <a:pt x="297" y="126"/>
                  </a:cubicBezTo>
                  <a:cubicBezTo>
                    <a:pt x="176" y="126"/>
                    <a:pt x="80" y="58"/>
                    <a:pt x="32" y="17"/>
                  </a:cubicBezTo>
                  <a:cubicBezTo>
                    <a:pt x="22" y="11"/>
                    <a:pt x="12" y="6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35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9"/>
            <p:cNvSpPr>
              <a:spLocks/>
            </p:cNvSpPr>
            <p:nvPr/>
          </p:nvSpPr>
          <p:spPr bwMode="auto">
            <a:xfrm>
              <a:off x="10107285" y="2680307"/>
              <a:ext cx="74290" cy="114974"/>
            </a:xfrm>
            <a:custGeom>
              <a:avLst/>
              <a:gdLst>
                <a:gd name="T0" fmla="*/ 29 w 32"/>
                <a:gd name="T1" fmla="*/ 27 h 49"/>
                <a:gd name="T2" fmla="*/ 11 w 32"/>
                <a:gd name="T3" fmla="*/ 47 h 49"/>
                <a:gd name="T4" fmla="*/ 3 w 32"/>
                <a:gd name="T5" fmla="*/ 22 h 49"/>
                <a:gd name="T6" fmla="*/ 21 w 32"/>
                <a:gd name="T7" fmla="*/ 1 h 49"/>
                <a:gd name="T8" fmla="*/ 29 w 32"/>
                <a:gd name="T9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9">
                  <a:moveTo>
                    <a:pt x="29" y="27"/>
                  </a:moveTo>
                  <a:cubicBezTo>
                    <a:pt x="26" y="40"/>
                    <a:pt x="18" y="49"/>
                    <a:pt x="11" y="47"/>
                  </a:cubicBezTo>
                  <a:cubicBezTo>
                    <a:pt x="4" y="46"/>
                    <a:pt x="0" y="34"/>
                    <a:pt x="3" y="22"/>
                  </a:cubicBezTo>
                  <a:cubicBezTo>
                    <a:pt x="5" y="9"/>
                    <a:pt x="13" y="0"/>
                    <a:pt x="21" y="1"/>
                  </a:cubicBezTo>
                  <a:cubicBezTo>
                    <a:pt x="28" y="3"/>
                    <a:pt x="32" y="14"/>
                    <a:pt x="29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Oval 230"/>
            <p:cNvSpPr>
              <a:spLocks noChangeArrowheads="1"/>
            </p:cNvSpPr>
            <p:nvPr/>
          </p:nvSpPr>
          <p:spPr bwMode="auto">
            <a:xfrm>
              <a:off x="9686306" y="2682076"/>
              <a:ext cx="51296" cy="8313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Oval 231"/>
            <p:cNvSpPr>
              <a:spLocks noChangeArrowheads="1"/>
            </p:cNvSpPr>
            <p:nvPr/>
          </p:nvSpPr>
          <p:spPr bwMode="auto">
            <a:xfrm>
              <a:off x="9716376" y="2708608"/>
              <a:ext cx="30070" cy="353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Oval 232"/>
            <p:cNvSpPr>
              <a:spLocks noChangeArrowheads="1"/>
            </p:cNvSpPr>
            <p:nvPr/>
          </p:nvSpPr>
          <p:spPr bwMode="auto">
            <a:xfrm>
              <a:off x="10153274" y="2719221"/>
              <a:ext cx="30070" cy="353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3"/>
            <p:cNvSpPr>
              <a:spLocks/>
            </p:cNvSpPr>
            <p:nvPr/>
          </p:nvSpPr>
          <p:spPr bwMode="auto">
            <a:xfrm>
              <a:off x="9795973" y="2912023"/>
              <a:ext cx="445742" cy="578404"/>
            </a:xfrm>
            <a:custGeom>
              <a:avLst/>
              <a:gdLst>
                <a:gd name="T0" fmla="*/ 0 w 191"/>
                <a:gd name="T1" fmla="*/ 76 h 247"/>
                <a:gd name="T2" fmla="*/ 191 w 191"/>
                <a:gd name="T3" fmla="*/ 0 h 247"/>
                <a:gd name="T4" fmla="*/ 0 w 191"/>
                <a:gd name="T5" fmla="*/ 7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1" h="247">
                  <a:moveTo>
                    <a:pt x="0" y="76"/>
                  </a:moveTo>
                  <a:cubicBezTo>
                    <a:pt x="0" y="76"/>
                    <a:pt x="101" y="70"/>
                    <a:pt x="191" y="0"/>
                  </a:cubicBezTo>
                  <a:cubicBezTo>
                    <a:pt x="187" y="10"/>
                    <a:pt x="152" y="247"/>
                    <a:pt x="0" y="76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4"/>
            <p:cNvSpPr>
              <a:spLocks/>
            </p:cNvSpPr>
            <p:nvPr/>
          </p:nvSpPr>
          <p:spPr bwMode="auto">
            <a:xfrm>
              <a:off x="10855495" y="2818275"/>
              <a:ext cx="700452" cy="1123200"/>
            </a:xfrm>
            <a:custGeom>
              <a:avLst/>
              <a:gdLst>
                <a:gd name="T0" fmla="*/ 14 w 300"/>
                <a:gd name="T1" fmla="*/ 475 h 480"/>
                <a:gd name="T2" fmla="*/ 211 w 300"/>
                <a:gd name="T3" fmla="*/ 277 h 480"/>
                <a:gd name="T4" fmla="*/ 299 w 300"/>
                <a:gd name="T5" fmla="*/ 9 h 480"/>
                <a:gd name="T6" fmla="*/ 286 w 300"/>
                <a:gd name="T7" fmla="*/ 9 h 480"/>
                <a:gd name="T8" fmla="*/ 7 w 300"/>
                <a:gd name="T9" fmla="*/ 463 h 480"/>
                <a:gd name="T10" fmla="*/ 14 w 300"/>
                <a:gd name="T11" fmla="*/ 475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0" h="480">
                  <a:moveTo>
                    <a:pt x="14" y="475"/>
                  </a:moveTo>
                  <a:cubicBezTo>
                    <a:pt x="94" y="425"/>
                    <a:pt x="163" y="358"/>
                    <a:pt x="211" y="277"/>
                  </a:cubicBezTo>
                  <a:cubicBezTo>
                    <a:pt x="260" y="195"/>
                    <a:pt x="288" y="103"/>
                    <a:pt x="299" y="9"/>
                  </a:cubicBezTo>
                  <a:cubicBezTo>
                    <a:pt x="300" y="0"/>
                    <a:pt x="287" y="0"/>
                    <a:pt x="286" y="9"/>
                  </a:cubicBezTo>
                  <a:cubicBezTo>
                    <a:pt x="263" y="196"/>
                    <a:pt x="169" y="363"/>
                    <a:pt x="7" y="463"/>
                  </a:cubicBezTo>
                  <a:cubicBezTo>
                    <a:pt x="0" y="468"/>
                    <a:pt x="7" y="480"/>
                    <a:pt x="14" y="475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5"/>
            <p:cNvSpPr>
              <a:spLocks/>
            </p:cNvSpPr>
            <p:nvPr/>
          </p:nvSpPr>
          <p:spPr bwMode="auto">
            <a:xfrm>
              <a:off x="11433898" y="2598941"/>
              <a:ext cx="129124" cy="263554"/>
            </a:xfrm>
            <a:custGeom>
              <a:avLst/>
              <a:gdLst>
                <a:gd name="T0" fmla="*/ 2 w 55"/>
                <a:gd name="T1" fmla="*/ 9 h 113"/>
                <a:gd name="T2" fmla="*/ 40 w 55"/>
                <a:gd name="T3" fmla="*/ 107 h 113"/>
                <a:gd name="T4" fmla="*/ 49 w 55"/>
                <a:gd name="T5" fmla="*/ 98 h 113"/>
                <a:gd name="T6" fmla="*/ 16 w 55"/>
                <a:gd name="T7" fmla="*/ 9 h 113"/>
                <a:gd name="T8" fmla="*/ 2 w 55"/>
                <a:gd name="T9" fmla="*/ 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13">
                  <a:moveTo>
                    <a:pt x="2" y="9"/>
                  </a:moveTo>
                  <a:cubicBezTo>
                    <a:pt x="0" y="46"/>
                    <a:pt x="13" y="81"/>
                    <a:pt x="40" y="107"/>
                  </a:cubicBezTo>
                  <a:cubicBezTo>
                    <a:pt x="46" y="113"/>
                    <a:pt x="55" y="104"/>
                    <a:pt x="49" y="98"/>
                  </a:cubicBezTo>
                  <a:cubicBezTo>
                    <a:pt x="25" y="74"/>
                    <a:pt x="13" y="43"/>
                    <a:pt x="16" y="9"/>
                  </a:cubicBezTo>
                  <a:cubicBezTo>
                    <a:pt x="16" y="0"/>
                    <a:pt x="3" y="0"/>
                    <a:pt x="2" y="9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6"/>
            <p:cNvSpPr>
              <a:spLocks/>
            </p:cNvSpPr>
            <p:nvPr/>
          </p:nvSpPr>
          <p:spPr bwMode="auto">
            <a:xfrm>
              <a:off x="11529414" y="2586560"/>
              <a:ext cx="91979" cy="275936"/>
            </a:xfrm>
            <a:custGeom>
              <a:avLst/>
              <a:gdLst>
                <a:gd name="T0" fmla="*/ 23 w 39"/>
                <a:gd name="T1" fmla="*/ 8 h 118"/>
                <a:gd name="T2" fmla="*/ 1 w 39"/>
                <a:gd name="T3" fmla="*/ 105 h 118"/>
                <a:gd name="T4" fmla="*/ 14 w 39"/>
                <a:gd name="T5" fmla="*/ 109 h 118"/>
                <a:gd name="T6" fmla="*/ 36 w 39"/>
                <a:gd name="T7" fmla="*/ 11 h 118"/>
                <a:gd name="T8" fmla="*/ 23 w 39"/>
                <a:gd name="T9" fmla="*/ 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18">
                  <a:moveTo>
                    <a:pt x="23" y="8"/>
                  </a:moveTo>
                  <a:cubicBezTo>
                    <a:pt x="15" y="40"/>
                    <a:pt x="8" y="73"/>
                    <a:pt x="1" y="105"/>
                  </a:cubicBezTo>
                  <a:cubicBezTo>
                    <a:pt x="0" y="114"/>
                    <a:pt x="13" y="118"/>
                    <a:pt x="14" y="109"/>
                  </a:cubicBezTo>
                  <a:cubicBezTo>
                    <a:pt x="21" y="76"/>
                    <a:pt x="28" y="44"/>
                    <a:pt x="36" y="11"/>
                  </a:cubicBezTo>
                  <a:cubicBezTo>
                    <a:pt x="39" y="3"/>
                    <a:pt x="26" y="0"/>
                    <a:pt x="23" y="8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7"/>
            <p:cNvSpPr>
              <a:spLocks/>
            </p:cNvSpPr>
            <p:nvPr/>
          </p:nvSpPr>
          <p:spPr bwMode="auto">
            <a:xfrm>
              <a:off x="11540027" y="2613092"/>
              <a:ext cx="192802" cy="258247"/>
            </a:xfrm>
            <a:custGeom>
              <a:avLst/>
              <a:gdLst>
                <a:gd name="T0" fmla="*/ 68 w 83"/>
                <a:gd name="T1" fmla="*/ 8 h 111"/>
                <a:gd name="T2" fmla="*/ 7 w 83"/>
                <a:gd name="T3" fmla="*/ 96 h 111"/>
                <a:gd name="T4" fmla="*/ 16 w 83"/>
                <a:gd name="T5" fmla="*/ 105 h 111"/>
                <a:gd name="T6" fmla="*/ 81 w 83"/>
                <a:gd name="T7" fmla="*/ 12 h 111"/>
                <a:gd name="T8" fmla="*/ 68 w 83"/>
                <a:gd name="T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111">
                  <a:moveTo>
                    <a:pt x="68" y="8"/>
                  </a:moveTo>
                  <a:cubicBezTo>
                    <a:pt x="56" y="43"/>
                    <a:pt x="35" y="73"/>
                    <a:pt x="7" y="96"/>
                  </a:cubicBezTo>
                  <a:cubicBezTo>
                    <a:pt x="0" y="101"/>
                    <a:pt x="9" y="111"/>
                    <a:pt x="16" y="105"/>
                  </a:cubicBezTo>
                  <a:cubicBezTo>
                    <a:pt x="47" y="81"/>
                    <a:pt x="68" y="49"/>
                    <a:pt x="81" y="12"/>
                  </a:cubicBezTo>
                  <a:cubicBezTo>
                    <a:pt x="83" y="3"/>
                    <a:pt x="70" y="0"/>
                    <a:pt x="68" y="8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Oval 238"/>
            <p:cNvSpPr>
              <a:spLocks noChangeArrowheads="1"/>
            </p:cNvSpPr>
            <p:nvPr/>
          </p:nvSpPr>
          <p:spPr bwMode="auto">
            <a:xfrm>
              <a:off x="9795973" y="3991002"/>
              <a:ext cx="79597" cy="81366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Oval 239"/>
            <p:cNvSpPr>
              <a:spLocks noChangeArrowheads="1"/>
            </p:cNvSpPr>
            <p:nvPr/>
          </p:nvSpPr>
          <p:spPr bwMode="auto">
            <a:xfrm>
              <a:off x="9795973" y="4235098"/>
              <a:ext cx="40683" cy="60140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Oval 240"/>
            <p:cNvSpPr>
              <a:spLocks noChangeArrowheads="1"/>
            </p:cNvSpPr>
            <p:nvPr/>
          </p:nvSpPr>
          <p:spPr bwMode="auto">
            <a:xfrm>
              <a:off x="9795973" y="4424361"/>
              <a:ext cx="40683" cy="35376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Oval 241"/>
            <p:cNvSpPr>
              <a:spLocks noChangeArrowheads="1"/>
            </p:cNvSpPr>
            <p:nvPr/>
          </p:nvSpPr>
          <p:spPr bwMode="auto">
            <a:xfrm>
              <a:off x="9686306" y="5299927"/>
              <a:ext cx="72522" cy="79597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Oval 242"/>
            <p:cNvSpPr>
              <a:spLocks noChangeArrowheads="1"/>
            </p:cNvSpPr>
            <p:nvPr/>
          </p:nvSpPr>
          <p:spPr bwMode="auto">
            <a:xfrm>
              <a:off x="9500581" y="5664303"/>
              <a:ext cx="26533" cy="33608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Oval 243"/>
            <p:cNvSpPr>
              <a:spLocks noChangeArrowheads="1"/>
            </p:cNvSpPr>
            <p:nvPr/>
          </p:nvSpPr>
          <p:spPr bwMode="auto">
            <a:xfrm>
              <a:off x="9551876" y="5478577"/>
              <a:ext cx="70753" cy="67215"/>
            </a:xfrm>
            <a:prstGeom prst="ellipse">
              <a:avLst/>
            </a:pr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0" name="组合 339"/>
          <p:cNvGrpSpPr/>
          <p:nvPr/>
        </p:nvGrpSpPr>
        <p:grpSpPr>
          <a:xfrm>
            <a:off x="-781969" y="-667095"/>
            <a:ext cx="7279482" cy="2866877"/>
            <a:chOff x="350839" y="-580566"/>
            <a:chExt cx="7279482" cy="2866877"/>
          </a:xfrm>
        </p:grpSpPr>
        <p:grpSp>
          <p:nvGrpSpPr>
            <p:cNvPr id="285" name="组合 284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44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87" name="组合 286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288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329" name="文本框 328"/>
          <p:cNvSpPr txBox="1"/>
          <p:nvPr/>
        </p:nvSpPr>
        <p:spPr>
          <a:xfrm>
            <a:off x="737073" y="3851224"/>
            <a:ext cx="5495895" cy="18558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6600" b="1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CHRISTMAS</a:t>
            </a:r>
          </a:p>
          <a:p>
            <a:pPr algn="ctr">
              <a:lnSpc>
                <a:spcPct val="120000"/>
              </a:lnSpc>
            </a:pPr>
            <a:r>
              <a:rPr lang="en-US" altLang="zh-CN" sz="3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 2015</a:t>
            </a:r>
            <a:endParaRPr lang="zh-CN" altLang="en-US" sz="32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332" name="Freeform 169"/>
          <p:cNvSpPr>
            <a:spLocks/>
          </p:cNvSpPr>
          <p:nvPr/>
        </p:nvSpPr>
        <p:spPr bwMode="auto">
          <a:xfrm>
            <a:off x="-940821" y="6204837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3" name="文本框 332"/>
          <p:cNvSpPr txBox="1"/>
          <p:nvPr/>
        </p:nvSpPr>
        <p:spPr>
          <a:xfrm>
            <a:off x="964994" y="1247921"/>
            <a:ext cx="5217953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99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  <a:ea typeface="微软雅黑 Light" panose="020B0502040204020203" pitchFamily="34" charset="-122"/>
              </a:rPr>
              <a:t>2015</a:t>
            </a:r>
            <a:endParaRPr lang="zh-CN" altLang="en-US" sz="199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  <a:ea typeface="微软雅黑 Light" panose="020B0502040204020203" pitchFamily="34" charset="-122"/>
            </a:endParaRPr>
          </a:p>
        </p:txBody>
      </p:sp>
      <p:grpSp>
        <p:nvGrpSpPr>
          <p:cNvPr id="339" name="组合 338"/>
          <p:cNvGrpSpPr/>
          <p:nvPr/>
        </p:nvGrpSpPr>
        <p:grpSpPr>
          <a:xfrm>
            <a:off x="8606775" y="-1103450"/>
            <a:ext cx="4626046" cy="3522466"/>
            <a:chOff x="8929940" y="-1151983"/>
            <a:chExt cx="4426752" cy="3370715"/>
          </a:xfrm>
        </p:grpSpPr>
        <p:sp>
          <p:nvSpPr>
            <p:cNvPr id="334" name="矩形 333"/>
            <p:cNvSpPr/>
            <p:nvPr/>
          </p:nvSpPr>
          <p:spPr>
            <a:xfrm rot="2064794">
              <a:off x="8929940" y="-121824"/>
              <a:ext cx="4426752" cy="1289086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6000" b="1" smtClean="0"/>
                <a:t>GUANHAI</a:t>
              </a:r>
              <a:endParaRPr lang="zh-CN" altLang="en-US" sz="6000" b="1"/>
            </a:p>
          </p:txBody>
        </p:sp>
        <p:cxnSp>
          <p:nvCxnSpPr>
            <p:cNvPr id="336" name="直接连接符 335"/>
            <p:cNvCxnSpPr/>
            <p:nvPr/>
          </p:nvCxnSpPr>
          <p:spPr>
            <a:xfrm>
              <a:off x="9015414" y="-289215"/>
              <a:ext cx="3673476" cy="2507947"/>
            </a:xfrm>
            <a:prstGeom prst="line">
              <a:avLst/>
            </a:prstGeom>
            <a:ln w="25400"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直接连接符 336"/>
            <p:cNvCxnSpPr/>
            <p:nvPr/>
          </p:nvCxnSpPr>
          <p:spPr>
            <a:xfrm>
              <a:off x="9602336" y="-1151983"/>
              <a:ext cx="3673476" cy="2507947"/>
            </a:xfrm>
            <a:prstGeom prst="line">
              <a:avLst/>
            </a:prstGeom>
            <a:ln w="25400"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4" name="组合 433"/>
          <p:cNvGrpSpPr/>
          <p:nvPr/>
        </p:nvGrpSpPr>
        <p:grpSpPr>
          <a:xfrm>
            <a:off x="626524" y="1025751"/>
            <a:ext cx="1731867" cy="2331482"/>
            <a:chOff x="437624" y="981821"/>
            <a:chExt cx="1731867" cy="2331482"/>
          </a:xfrm>
        </p:grpSpPr>
        <p:sp>
          <p:nvSpPr>
            <p:cNvPr id="431" name="Freeform 8"/>
            <p:cNvSpPr>
              <a:spLocks/>
            </p:cNvSpPr>
            <p:nvPr/>
          </p:nvSpPr>
          <p:spPr bwMode="auto">
            <a:xfrm>
              <a:off x="437624" y="2806691"/>
              <a:ext cx="524706" cy="506612"/>
            </a:xfrm>
            <a:custGeom>
              <a:avLst/>
              <a:gdLst>
                <a:gd name="T0" fmla="*/ 77 w 254"/>
                <a:gd name="T1" fmla="*/ 5 h 245"/>
                <a:gd name="T2" fmla="*/ 65 w 254"/>
                <a:gd name="T3" fmla="*/ 9 h 245"/>
                <a:gd name="T4" fmla="*/ 54 w 254"/>
                <a:gd name="T5" fmla="*/ 20 h 245"/>
                <a:gd name="T6" fmla="*/ 41 w 254"/>
                <a:gd name="T7" fmla="*/ 31 h 245"/>
                <a:gd name="T8" fmla="*/ 38 w 254"/>
                <a:gd name="T9" fmla="*/ 39 h 245"/>
                <a:gd name="T10" fmla="*/ 20 w 254"/>
                <a:gd name="T11" fmla="*/ 59 h 245"/>
                <a:gd name="T12" fmla="*/ 13 w 254"/>
                <a:gd name="T13" fmla="*/ 76 h 245"/>
                <a:gd name="T14" fmla="*/ 4 w 254"/>
                <a:gd name="T15" fmla="*/ 105 h 245"/>
                <a:gd name="T16" fmla="*/ 1 w 254"/>
                <a:gd name="T17" fmla="*/ 132 h 245"/>
                <a:gd name="T18" fmla="*/ 2 w 254"/>
                <a:gd name="T19" fmla="*/ 159 h 245"/>
                <a:gd name="T20" fmla="*/ 5 w 254"/>
                <a:gd name="T21" fmla="*/ 180 h 245"/>
                <a:gd name="T22" fmla="*/ 16 w 254"/>
                <a:gd name="T23" fmla="*/ 199 h 245"/>
                <a:gd name="T24" fmla="*/ 42 w 254"/>
                <a:gd name="T25" fmla="*/ 225 h 245"/>
                <a:gd name="T26" fmla="*/ 58 w 254"/>
                <a:gd name="T27" fmla="*/ 235 h 245"/>
                <a:gd name="T28" fmla="*/ 74 w 254"/>
                <a:gd name="T29" fmla="*/ 239 h 245"/>
                <a:gd name="T30" fmla="*/ 97 w 254"/>
                <a:gd name="T31" fmla="*/ 244 h 245"/>
                <a:gd name="T32" fmla="*/ 114 w 254"/>
                <a:gd name="T33" fmla="*/ 242 h 245"/>
                <a:gd name="T34" fmla="*/ 131 w 254"/>
                <a:gd name="T35" fmla="*/ 239 h 245"/>
                <a:gd name="T36" fmla="*/ 145 w 254"/>
                <a:gd name="T37" fmla="*/ 237 h 245"/>
                <a:gd name="T38" fmla="*/ 181 w 254"/>
                <a:gd name="T39" fmla="*/ 228 h 245"/>
                <a:gd name="T40" fmla="*/ 198 w 254"/>
                <a:gd name="T41" fmla="*/ 213 h 245"/>
                <a:gd name="T42" fmla="*/ 208 w 254"/>
                <a:gd name="T43" fmla="*/ 206 h 245"/>
                <a:gd name="T44" fmla="*/ 225 w 254"/>
                <a:gd name="T45" fmla="*/ 190 h 245"/>
                <a:gd name="T46" fmla="*/ 230 w 254"/>
                <a:gd name="T47" fmla="*/ 183 h 245"/>
                <a:gd name="T48" fmla="*/ 243 w 254"/>
                <a:gd name="T49" fmla="*/ 158 h 245"/>
                <a:gd name="T50" fmla="*/ 245 w 254"/>
                <a:gd name="T51" fmla="*/ 149 h 245"/>
                <a:gd name="T52" fmla="*/ 249 w 254"/>
                <a:gd name="T53" fmla="*/ 136 h 245"/>
                <a:gd name="T54" fmla="*/ 249 w 254"/>
                <a:gd name="T55" fmla="*/ 123 h 245"/>
                <a:gd name="T56" fmla="*/ 249 w 254"/>
                <a:gd name="T57" fmla="*/ 103 h 245"/>
                <a:gd name="T58" fmla="*/ 246 w 254"/>
                <a:gd name="T59" fmla="*/ 93 h 245"/>
                <a:gd name="T60" fmla="*/ 244 w 254"/>
                <a:gd name="T61" fmla="*/ 78 h 245"/>
                <a:gd name="T62" fmla="*/ 237 w 254"/>
                <a:gd name="T63" fmla="*/ 67 h 245"/>
                <a:gd name="T64" fmla="*/ 229 w 254"/>
                <a:gd name="T65" fmla="*/ 56 h 245"/>
                <a:gd name="T66" fmla="*/ 217 w 254"/>
                <a:gd name="T67" fmla="*/ 44 h 245"/>
                <a:gd name="T68" fmla="*/ 200 w 254"/>
                <a:gd name="T69" fmla="*/ 36 h 245"/>
                <a:gd name="T70" fmla="*/ 187 w 254"/>
                <a:gd name="T71" fmla="*/ 33 h 245"/>
                <a:gd name="T72" fmla="*/ 179 w 254"/>
                <a:gd name="T73" fmla="*/ 28 h 245"/>
                <a:gd name="T74" fmla="*/ 170 w 254"/>
                <a:gd name="T75" fmla="*/ 25 h 245"/>
                <a:gd name="T76" fmla="*/ 158 w 254"/>
                <a:gd name="T77" fmla="*/ 21 h 245"/>
                <a:gd name="T78" fmla="*/ 145 w 254"/>
                <a:gd name="T79" fmla="*/ 26 h 245"/>
                <a:gd name="T80" fmla="*/ 138 w 254"/>
                <a:gd name="T81" fmla="*/ 31 h 245"/>
                <a:gd name="T82" fmla="*/ 127 w 254"/>
                <a:gd name="T83" fmla="*/ 34 h 245"/>
                <a:gd name="T84" fmla="*/ 122 w 254"/>
                <a:gd name="T85" fmla="*/ 37 h 245"/>
                <a:gd name="T86" fmla="*/ 114 w 254"/>
                <a:gd name="T87" fmla="*/ 32 h 245"/>
                <a:gd name="T88" fmla="*/ 105 w 254"/>
                <a:gd name="T89" fmla="*/ 31 h 245"/>
                <a:gd name="T90" fmla="*/ 101 w 254"/>
                <a:gd name="T91" fmla="*/ 30 h 245"/>
                <a:gd name="T92" fmla="*/ 97 w 254"/>
                <a:gd name="T93" fmla="*/ 23 h 245"/>
                <a:gd name="T94" fmla="*/ 98 w 254"/>
                <a:gd name="T95" fmla="*/ 11 h 245"/>
                <a:gd name="T96" fmla="*/ 94 w 254"/>
                <a:gd name="T97" fmla="*/ 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4" h="245">
                  <a:moveTo>
                    <a:pt x="85" y="0"/>
                  </a:moveTo>
                  <a:cubicBezTo>
                    <a:pt x="86" y="2"/>
                    <a:pt x="85" y="3"/>
                    <a:pt x="85" y="5"/>
                  </a:cubicBezTo>
                  <a:cubicBezTo>
                    <a:pt x="82" y="3"/>
                    <a:pt x="77" y="1"/>
                    <a:pt x="73" y="1"/>
                  </a:cubicBezTo>
                  <a:cubicBezTo>
                    <a:pt x="74" y="2"/>
                    <a:pt x="76" y="3"/>
                    <a:pt x="77" y="5"/>
                  </a:cubicBezTo>
                  <a:cubicBezTo>
                    <a:pt x="73" y="5"/>
                    <a:pt x="70" y="3"/>
                    <a:pt x="67" y="4"/>
                  </a:cubicBezTo>
                  <a:cubicBezTo>
                    <a:pt x="68" y="4"/>
                    <a:pt x="68" y="5"/>
                    <a:pt x="69" y="6"/>
                  </a:cubicBezTo>
                  <a:cubicBezTo>
                    <a:pt x="67" y="6"/>
                    <a:pt x="64" y="6"/>
                    <a:pt x="62" y="7"/>
                  </a:cubicBezTo>
                  <a:cubicBezTo>
                    <a:pt x="63" y="7"/>
                    <a:pt x="64" y="8"/>
                    <a:pt x="65" y="9"/>
                  </a:cubicBezTo>
                  <a:cubicBezTo>
                    <a:pt x="62" y="9"/>
                    <a:pt x="59" y="9"/>
                    <a:pt x="57" y="11"/>
                  </a:cubicBezTo>
                  <a:cubicBezTo>
                    <a:pt x="58" y="11"/>
                    <a:pt x="59" y="12"/>
                    <a:pt x="60" y="13"/>
                  </a:cubicBezTo>
                  <a:cubicBezTo>
                    <a:pt x="56" y="14"/>
                    <a:pt x="50" y="16"/>
                    <a:pt x="47" y="20"/>
                  </a:cubicBezTo>
                  <a:cubicBezTo>
                    <a:pt x="50" y="20"/>
                    <a:pt x="52" y="20"/>
                    <a:pt x="54" y="20"/>
                  </a:cubicBezTo>
                  <a:cubicBezTo>
                    <a:pt x="51" y="22"/>
                    <a:pt x="48" y="24"/>
                    <a:pt x="46" y="26"/>
                  </a:cubicBezTo>
                  <a:cubicBezTo>
                    <a:pt x="46" y="26"/>
                    <a:pt x="47" y="26"/>
                    <a:pt x="47" y="27"/>
                  </a:cubicBezTo>
                  <a:cubicBezTo>
                    <a:pt x="44" y="28"/>
                    <a:pt x="40" y="28"/>
                    <a:pt x="36" y="29"/>
                  </a:cubicBezTo>
                  <a:cubicBezTo>
                    <a:pt x="38" y="30"/>
                    <a:pt x="40" y="30"/>
                    <a:pt x="41" y="31"/>
                  </a:cubicBezTo>
                  <a:cubicBezTo>
                    <a:pt x="39" y="32"/>
                    <a:pt x="37" y="33"/>
                    <a:pt x="35" y="34"/>
                  </a:cubicBezTo>
                  <a:cubicBezTo>
                    <a:pt x="36" y="34"/>
                    <a:pt x="36" y="35"/>
                    <a:pt x="37" y="35"/>
                  </a:cubicBezTo>
                  <a:cubicBezTo>
                    <a:pt x="36" y="36"/>
                    <a:pt x="36" y="37"/>
                    <a:pt x="35" y="38"/>
                  </a:cubicBezTo>
                  <a:cubicBezTo>
                    <a:pt x="36" y="38"/>
                    <a:pt x="37" y="39"/>
                    <a:pt x="38" y="39"/>
                  </a:cubicBezTo>
                  <a:cubicBezTo>
                    <a:pt x="33" y="42"/>
                    <a:pt x="29" y="44"/>
                    <a:pt x="25" y="48"/>
                  </a:cubicBezTo>
                  <a:cubicBezTo>
                    <a:pt x="26" y="47"/>
                    <a:pt x="27" y="48"/>
                    <a:pt x="28" y="48"/>
                  </a:cubicBezTo>
                  <a:cubicBezTo>
                    <a:pt x="27" y="53"/>
                    <a:pt x="21" y="56"/>
                    <a:pt x="17" y="58"/>
                  </a:cubicBezTo>
                  <a:cubicBezTo>
                    <a:pt x="18" y="58"/>
                    <a:pt x="19" y="59"/>
                    <a:pt x="20" y="59"/>
                  </a:cubicBezTo>
                  <a:cubicBezTo>
                    <a:pt x="18" y="62"/>
                    <a:pt x="15" y="64"/>
                    <a:pt x="12" y="67"/>
                  </a:cubicBezTo>
                  <a:cubicBezTo>
                    <a:pt x="14" y="66"/>
                    <a:pt x="16" y="67"/>
                    <a:pt x="18" y="67"/>
                  </a:cubicBezTo>
                  <a:cubicBezTo>
                    <a:pt x="16" y="70"/>
                    <a:pt x="11" y="73"/>
                    <a:pt x="10" y="76"/>
                  </a:cubicBezTo>
                  <a:cubicBezTo>
                    <a:pt x="11" y="76"/>
                    <a:pt x="12" y="77"/>
                    <a:pt x="13" y="76"/>
                  </a:cubicBezTo>
                  <a:cubicBezTo>
                    <a:pt x="12" y="79"/>
                    <a:pt x="10" y="81"/>
                    <a:pt x="8" y="83"/>
                  </a:cubicBezTo>
                  <a:cubicBezTo>
                    <a:pt x="6" y="87"/>
                    <a:pt x="6" y="90"/>
                    <a:pt x="5" y="93"/>
                  </a:cubicBezTo>
                  <a:cubicBezTo>
                    <a:pt x="6" y="93"/>
                    <a:pt x="6" y="93"/>
                    <a:pt x="7" y="92"/>
                  </a:cubicBezTo>
                  <a:cubicBezTo>
                    <a:pt x="7" y="96"/>
                    <a:pt x="3" y="101"/>
                    <a:pt x="4" y="105"/>
                  </a:cubicBezTo>
                  <a:cubicBezTo>
                    <a:pt x="4" y="105"/>
                    <a:pt x="4" y="105"/>
                    <a:pt x="5" y="105"/>
                  </a:cubicBezTo>
                  <a:cubicBezTo>
                    <a:pt x="4" y="109"/>
                    <a:pt x="3" y="112"/>
                    <a:pt x="3" y="116"/>
                  </a:cubicBezTo>
                  <a:cubicBezTo>
                    <a:pt x="3" y="116"/>
                    <a:pt x="3" y="116"/>
                    <a:pt x="4" y="115"/>
                  </a:cubicBezTo>
                  <a:cubicBezTo>
                    <a:pt x="3" y="121"/>
                    <a:pt x="0" y="126"/>
                    <a:pt x="1" y="132"/>
                  </a:cubicBezTo>
                  <a:cubicBezTo>
                    <a:pt x="1" y="131"/>
                    <a:pt x="2" y="130"/>
                    <a:pt x="3" y="129"/>
                  </a:cubicBezTo>
                  <a:cubicBezTo>
                    <a:pt x="1" y="134"/>
                    <a:pt x="0" y="144"/>
                    <a:pt x="2" y="149"/>
                  </a:cubicBezTo>
                  <a:cubicBezTo>
                    <a:pt x="2" y="148"/>
                    <a:pt x="2" y="147"/>
                    <a:pt x="3" y="147"/>
                  </a:cubicBezTo>
                  <a:cubicBezTo>
                    <a:pt x="3" y="150"/>
                    <a:pt x="3" y="155"/>
                    <a:pt x="2" y="159"/>
                  </a:cubicBezTo>
                  <a:cubicBezTo>
                    <a:pt x="3" y="158"/>
                    <a:pt x="4" y="158"/>
                    <a:pt x="4" y="157"/>
                  </a:cubicBezTo>
                  <a:cubicBezTo>
                    <a:pt x="4" y="161"/>
                    <a:pt x="4" y="166"/>
                    <a:pt x="3" y="169"/>
                  </a:cubicBezTo>
                  <a:cubicBezTo>
                    <a:pt x="4" y="169"/>
                    <a:pt x="5" y="169"/>
                    <a:pt x="6" y="169"/>
                  </a:cubicBezTo>
                  <a:cubicBezTo>
                    <a:pt x="6" y="173"/>
                    <a:pt x="6" y="176"/>
                    <a:pt x="5" y="180"/>
                  </a:cubicBezTo>
                  <a:cubicBezTo>
                    <a:pt x="6" y="180"/>
                    <a:pt x="7" y="180"/>
                    <a:pt x="8" y="180"/>
                  </a:cubicBezTo>
                  <a:cubicBezTo>
                    <a:pt x="9" y="182"/>
                    <a:pt x="9" y="186"/>
                    <a:pt x="8" y="188"/>
                  </a:cubicBezTo>
                  <a:cubicBezTo>
                    <a:pt x="8" y="187"/>
                    <a:pt x="10" y="187"/>
                    <a:pt x="10" y="186"/>
                  </a:cubicBezTo>
                  <a:cubicBezTo>
                    <a:pt x="11" y="191"/>
                    <a:pt x="13" y="196"/>
                    <a:pt x="16" y="199"/>
                  </a:cubicBezTo>
                  <a:cubicBezTo>
                    <a:pt x="17" y="192"/>
                    <a:pt x="20" y="195"/>
                    <a:pt x="23" y="199"/>
                  </a:cubicBezTo>
                  <a:cubicBezTo>
                    <a:pt x="27" y="205"/>
                    <a:pt x="31" y="212"/>
                    <a:pt x="34" y="218"/>
                  </a:cubicBezTo>
                  <a:cubicBezTo>
                    <a:pt x="34" y="217"/>
                    <a:pt x="35" y="217"/>
                    <a:pt x="35" y="216"/>
                  </a:cubicBezTo>
                  <a:cubicBezTo>
                    <a:pt x="38" y="218"/>
                    <a:pt x="38" y="223"/>
                    <a:pt x="42" y="225"/>
                  </a:cubicBezTo>
                  <a:cubicBezTo>
                    <a:pt x="41" y="224"/>
                    <a:pt x="42" y="223"/>
                    <a:pt x="42" y="222"/>
                  </a:cubicBezTo>
                  <a:cubicBezTo>
                    <a:pt x="44" y="226"/>
                    <a:pt x="48" y="230"/>
                    <a:pt x="52" y="232"/>
                  </a:cubicBezTo>
                  <a:cubicBezTo>
                    <a:pt x="52" y="231"/>
                    <a:pt x="52" y="230"/>
                    <a:pt x="51" y="229"/>
                  </a:cubicBezTo>
                  <a:cubicBezTo>
                    <a:pt x="53" y="231"/>
                    <a:pt x="56" y="234"/>
                    <a:pt x="58" y="235"/>
                  </a:cubicBezTo>
                  <a:cubicBezTo>
                    <a:pt x="58" y="234"/>
                    <a:pt x="59" y="233"/>
                    <a:pt x="59" y="232"/>
                  </a:cubicBezTo>
                  <a:cubicBezTo>
                    <a:pt x="60" y="232"/>
                    <a:pt x="61" y="234"/>
                    <a:pt x="61" y="236"/>
                  </a:cubicBezTo>
                  <a:cubicBezTo>
                    <a:pt x="63" y="230"/>
                    <a:pt x="66" y="233"/>
                    <a:pt x="66" y="238"/>
                  </a:cubicBezTo>
                  <a:cubicBezTo>
                    <a:pt x="71" y="232"/>
                    <a:pt x="70" y="236"/>
                    <a:pt x="74" y="239"/>
                  </a:cubicBezTo>
                  <a:cubicBezTo>
                    <a:pt x="74" y="238"/>
                    <a:pt x="74" y="237"/>
                    <a:pt x="74" y="236"/>
                  </a:cubicBezTo>
                  <a:cubicBezTo>
                    <a:pt x="79" y="236"/>
                    <a:pt x="83" y="241"/>
                    <a:pt x="88" y="241"/>
                  </a:cubicBezTo>
                  <a:cubicBezTo>
                    <a:pt x="87" y="240"/>
                    <a:pt x="88" y="239"/>
                    <a:pt x="87" y="239"/>
                  </a:cubicBezTo>
                  <a:cubicBezTo>
                    <a:pt x="91" y="240"/>
                    <a:pt x="94" y="243"/>
                    <a:pt x="97" y="244"/>
                  </a:cubicBezTo>
                  <a:cubicBezTo>
                    <a:pt x="97" y="243"/>
                    <a:pt x="96" y="241"/>
                    <a:pt x="96" y="239"/>
                  </a:cubicBezTo>
                  <a:cubicBezTo>
                    <a:pt x="99" y="240"/>
                    <a:pt x="102" y="242"/>
                    <a:pt x="105" y="243"/>
                  </a:cubicBezTo>
                  <a:cubicBezTo>
                    <a:pt x="110" y="244"/>
                    <a:pt x="115" y="244"/>
                    <a:pt x="120" y="245"/>
                  </a:cubicBezTo>
                  <a:cubicBezTo>
                    <a:pt x="118" y="244"/>
                    <a:pt x="116" y="243"/>
                    <a:pt x="114" y="242"/>
                  </a:cubicBezTo>
                  <a:cubicBezTo>
                    <a:pt x="118" y="241"/>
                    <a:pt x="121" y="243"/>
                    <a:pt x="125" y="243"/>
                  </a:cubicBezTo>
                  <a:cubicBezTo>
                    <a:pt x="124" y="242"/>
                    <a:pt x="124" y="241"/>
                    <a:pt x="123" y="241"/>
                  </a:cubicBezTo>
                  <a:cubicBezTo>
                    <a:pt x="126" y="241"/>
                    <a:pt x="128" y="243"/>
                    <a:pt x="131" y="243"/>
                  </a:cubicBezTo>
                  <a:cubicBezTo>
                    <a:pt x="131" y="242"/>
                    <a:pt x="132" y="240"/>
                    <a:pt x="131" y="239"/>
                  </a:cubicBezTo>
                  <a:cubicBezTo>
                    <a:pt x="133" y="239"/>
                    <a:pt x="135" y="241"/>
                    <a:pt x="137" y="242"/>
                  </a:cubicBezTo>
                  <a:cubicBezTo>
                    <a:pt x="136" y="241"/>
                    <a:pt x="137" y="240"/>
                    <a:pt x="137" y="238"/>
                  </a:cubicBezTo>
                  <a:cubicBezTo>
                    <a:pt x="140" y="238"/>
                    <a:pt x="142" y="242"/>
                    <a:pt x="146" y="242"/>
                  </a:cubicBezTo>
                  <a:cubicBezTo>
                    <a:pt x="146" y="240"/>
                    <a:pt x="145" y="239"/>
                    <a:pt x="145" y="237"/>
                  </a:cubicBezTo>
                  <a:cubicBezTo>
                    <a:pt x="150" y="236"/>
                    <a:pt x="154" y="235"/>
                    <a:pt x="159" y="235"/>
                  </a:cubicBezTo>
                  <a:cubicBezTo>
                    <a:pt x="158" y="234"/>
                    <a:pt x="158" y="234"/>
                    <a:pt x="158" y="234"/>
                  </a:cubicBezTo>
                  <a:cubicBezTo>
                    <a:pt x="161" y="235"/>
                    <a:pt x="180" y="235"/>
                    <a:pt x="172" y="229"/>
                  </a:cubicBezTo>
                  <a:cubicBezTo>
                    <a:pt x="175" y="229"/>
                    <a:pt x="179" y="229"/>
                    <a:pt x="181" y="228"/>
                  </a:cubicBezTo>
                  <a:cubicBezTo>
                    <a:pt x="181" y="227"/>
                    <a:pt x="180" y="226"/>
                    <a:pt x="180" y="225"/>
                  </a:cubicBezTo>
                  <a:cubicBezTo>
                    <a:pt x="183" y="225"/>
                    <a:pt x="187" y="224"/>
                    <a:pt x="189" y="221"/>
                  </a:cubicBezTo>
                  <a:cubicBezTo>
                    <a:pt x="188" y="220"/>
                    <a:pt x="187" y="219"/>
                    <a:pt x="185" y="219"/>
                  </a:cubicBezTo>
                  <a:cubicBezTo>
                    <a:pt x="189" y="216"/>
                    <a:pt x="195" y="216"/>
                    <a:pt x="198" y="213"/>
                  </a:cubicBezTo>
                  <a:cubicBezTo>
                    <a:pt x="197" y="213"/>
                    <a:pt x="197" y="213"/>
                    <a:pt x="196" y="213"/>
                  </a:cubicBezTo>
                  <a:cubicBezTo>
                    <a:pt x="198" y="212"/>
                    <a:pt x="201" y="211"/>
                    <a:pt x="203" y="210"/>
                  </a:cubicBezTo>
                  <a:cubicBezTo>
                    <a:pt x="202" y="210"/>
                    <a:pt x="202" y="209"/>
                    <a:pt x="201" y="209"/>
                  </a:cubicBezTo>
                  <a:cubicBezTo>
                    <a:pt x="203" y="207"/>
                    <a:pt x="206" y="207"/>
                    <a:pt x="208" y="206"/>
                  </a:cubicBezTo>
                  <a:cubicBezTo>
                    <a:pt x="208" y="206"/>
                    <a:pt x="207" y="205"/>
                    <a:pt x="207" y="205"/>
                  </a:cubicBezTo>
                  <a:cubicBezTo>
                    <a:pt x="212" y="202"/>
                    <a:pt x="222" y="200"/>
                    <a:pt x="222" y="194"/>
                  </a:cubicBezTo>
                  <a:cubicBezTo>
                    <a:pt x="221" y="195"/>
                    <a:pt x="220" y="196"/>
                    <a:pt x="218" y="195"/>
                  </a:cubicBezTo>
                  <a:cubicBezTo>
                    <a:pt x="221" y="194"/>
                    <a:pt x="224" y="191"/>
                    <a:pt x="225" y="190"/>
                  </a:cubicBezTo>
                  <a:cubicBezTo>
                    <a:pt x="224" y="190"/>
                    <a:pt x="222" y="190"/>
                    <a:pt x="221" y="190"/>
                  </a:cubicBezTo>
                  <a:cubicBezTo>
                    <a:pt x="222" y="187"/>
                    <a:pt x="230" y="188"/>
                    <a:pt x="232" y="184"/>
                  </a:cubicBezTo>
                  <a:cubicBezTo>
                    <a:pt x="231" y="184"/>
                    <a:pt x="230" y="184"/>
                    <a:pt x="230" y="184"/>
                  </a:cubicBezTo>
                  <a:cubicBezTo>
                    <a:pt x="230" y="184"/>
                    <a:pt x="229" y="182"/>
                    <a:pt x="230" y="183"/>
                  </a:cubicBezTo>
                  <a:cubicBezTo>
                    <a:pt x="233" y="182"/>
                    <a:pt x="240" y="174"/>
                    <a:pt x="233" y="176"/>
                  </a:cubicBezTo>
                  <a:cubicBezTo>
                    <a:pt x="235" y="173"/>
                    <a:pt x="238" y="172"/>
                    <a:pt x="239" y="170"/>
                  </a:cubicBezTo>
                  <a:cubicBezTo>
                    <a:pt x="238" y="170"/>
                    <a:pt x="237" y="170"/>
                    <a:pt x="236" y="170"/>
                  </a:cubicBezTo>
                  <a:cubicBezTo>
                    <a:pt x="239" y="166"/>
                    <a:pt x="242" y="163"/>
                    <a:pt x="243" y="158"/>
                  </a:cubicBezTo>
                  <a:cubicBezTo>
                    <a:pt x="241" y="159"/>
                    <a:pt x="240" y="160"/>
                    <a:pt x="238" y="161"/>
                  </a:cubicBezTo>
                  <a:cubicBezTo>
                    <a:pt x="241" y="159"/>
                    <a:pt x="245" y="156"/>
                    <a:pt x="245" y="152"/>
                  </a:cubicBezTo>
                  <a:cubicBezTo>
                    <a:pt x="243" y="153"/>
                    <a:pt x="237" y="156"/>
                    <a:pt x="240" y="152"/>
                  </a:cubicBezTo>
                  <a:cubicBezTo>
                    <a:pt x="241" y="151"/>
                    <a:pt x="244" y="150"/>
                    <a:pt x="245" y="149"/>
                  </a:cubicBezTo>
                  <a:cubicBezTo>
                    <a:pt x="246" y="148"/>
                    <a:pt x="247" y="146"/>
                    <a:pt x="247" y="144"/>
                  </a:cubicBezTo>
                  <a:cubicBezTo>
                    <a:pt x="247" y="145"/>
                    <a:pt x="246" y="144"/>
                    <a:pt x="245" y="145"/>
                  </a:cubicBezTo>
                  <a:cubicBezTo>
                    <a:pt x="247" y="141"/>
                    <a:pt x="250" y="139"/>
                    <a:pt x="251" y="135"/>
                  </a:cubicBezTo>
                  <a:cubicBezTo>
                    <a:pt x="251" y="135"/>
                    <a:pt x="250" y="136"/>
                    <a:pt x="249" y="136"/>
                  </a:cubicBezTo>
                  <a:cubicBezTo>
                    <a:pt x="250" y="133"/>
                    <a:pt x="252" y="131"/>
                    <a:pt x="252" y="128"/>
                  </a:cubicBezTo>
                  <a:cubicBezTo>
                    <a:pt x="252" y="128"/>
                    <a:pt x="251" y="129"/>
                    <a:pt x="251" y="129"/>
                  </a:cubicBezTo>
                  <a:cubicBezTo>
                    <a:pt x="252" y="127"/>
                    <a:pt x="254" y="124"/>
                    <a:pt x="253" y="121"/>
                  </a:cubicBezTo>
                  <a:cubicBezTo>
                    <a:pt x="252" y="121"/>
                    <a:pt x="250" y="122"/>
                    <a:pt x="249" y="123"/>
                  </a:cubicBezTo>
                  <a:cubicBezTo>
                    <a:pt x="251" y="120"/>
                    <a:pt x="253" y="117"/>
                    <a:pt x="253" y="114"/>
                  </a:cubicBezTo>
                  <a:cubicBezTo>
                    <a:pt x="252" y="114"/>
                    <a:pt x="251" y="113"/>
                    <a:pt x="250" y="113"/>
                  </a:cubicBezTo>
                  <a:cubicBezTo>
                    <a:pt x="251" y="111"/>
                    <a:pt x="253" y="108"/>
                    <a:pt x="251" y="106"/>
                  </a:cubicBezTo>
                  <a:cubicBezTo>
                    <a:pt x="247" y="108"/>
                    <a:pt x="248" y="106"/>
                    <a:pt x="249" y="103"/>
                  </a:cubicBezTo>
                  <a:cubicBezTo>
                    <a:pt x="250" y="101"/>
                    <a:pt x="253" y="101"/>
                    <a:pt x="252" y="98"/>
                  </a:cubicBezTo>
                  <a:cubicBezTo>
                    <a:pt x="251" y="96"/>
                    <a:pt x="250" y="97"/>
                    <a:pt x="249" y="99"/>
                  </a:cubicBezTo>
                  <a:cubicBezTo>
                    <a:pt x="248" y="97"/>
                    <a:pt x="249" y="94"/>
                    <a:pt x="248" y="92"/>
                  </a:cubicBezTo>
                  <a:cubicBezTo>
                    <a:pt x="248" y="92"/>
                    <a:pt x="247" y="92"/>
                    <a:pt x="246" y="93"/>
                  </a:cubicBezTo>
                  <a:cubicBezTo>
                    <a:pt x="246" y="90"/>
                    <a:pt x="247" y="88"/>
                    <a:pt x="247" y="85"/>
                  </a:cubicBezTo>
                  <a:cubicBezTo>
                    <a:pt x="246" y="86"/>
                    <a:pt x="245" y="86"/>
                    <a:pt x="244" y="87"/>
                  </a:cubicBezTo>
                  <a:cubicBezTo>
                    <a:pt x="246" y="84"/>
                    <a:pt x="247" y="80"/>
                    <a:pt x="247" y="76"/>
                  </a:cubicBezTo>
                  <a:cubicBezTo>
                    <a:pt x="246" y="76"/>
                    <a:pt x="245" y="77"/>
                    <a:pt x="244" y="78"/>
                  </a:cubicBezTo>
                  <a:cubicBezTo>
                    <a:pt x="244" y="76"/>
                    <a:pt x="242" y="73"/>
                    <a:pt x="240" y="72"/>
                  </a:cubicBezTo>
                  <a:cubicBezTo>
                    <a:pt x="240" y="72"/>
                    <a:pt x="239" y="73"/>
                    <a:pt x="238" y="74"/>
                  </a:cubicBezTo>
                  <a:cubicBezTo>
                    <a:pt x="238" y="71"/>
                    <a:pt x="238" y="69"/>
                    <a:pt x="238" y="67"/>
                  </a:cubicBezTo>
                  <a:cubicBezTo>
                    <a:pt x="237" y="67"/>
                    <a:pt x="237" y="67"/>
                    <a:pt x="237" y="67"/>
                  </a:cubicBezTo>
                  <a:cubicBezTo>
                    <a:pt x="236" y="65"/>
                    <a:pt x="235" y="62"/>
                    <a:pt x="233" y="60"/>
                  </a:cubicBezTo>
                  <a:cubicBezTo>
                    <a:pt x="233" y="61"/>
                    <a:pt x="233" y="62"/>
                    <a:pt x="233" y="63"/>
                  </a:cubicBezTo>
                  <a:cubicBezTo>
                    <a:pt x="234" y="58"/>
                    <a:pt x="231" y="54"/>
                    <a:pt x="229" y="50"/>
                  </a:cubicBezTo>
                  <a:cubicBezTo>
                    <a:pt x="229" y="52"/>
                    <a:pt x="229" y="55"/>
                    <a:pt x="229" y="56"/>
                  </a:cubicBezTo>
                  <a:cubicBezTo>
                    <a:pt x="228" y="53"/>
                    <a:pt x="226" y="50"/>
                    <a:pt x="224" y="48"/>
                  </a:cubicBezTo>
                  <a:cubicBezTo>
                    <a:pt x="224" y="49"/>
                    <a:pt x="224" y="51"/>
                    <a:pt x="224" y="52"/>
                  </a:cubicBezTo>
                  <a:cubicBezTo>
                    <a:pt x="223" y="48"/>
                    <a:pt x="220" y="43"/>
                    <a:pt x="216" y="41"/>
                  </a:cubicBezTo>
                  <a:cubicBezTo>
                    <a:pt x="217" y="42"/>
                    <a:pt x="217" y="43"/>
                    <a:pt x="217" y="44"/>
                  </a:cubicBezTo>
                  <a:cubicBezTo>
                    <a:pt x="215" y="40"/>
                    <a:pt x="210" y="36"/>
                    <a:pt x="206" y="34"/>
                  </a:cubicBezTo>
                  <a:cubicBezTo>
                    <a:pt x="207" y="36"/>
                    <a:pt x="208" y="37"/>
                    <a:pt x="209" y="39"/>
                  </a:cubicBezTo>
                  <a:cubicBezTo>
                    <a:pt x="207" y="37"/>
                    <a:pt x="203" y="33"/>
                    <a:pt x="199" y="33"/>
                  </a:cubicBezTo>
                  <a:cubicBezTo>
                    <a:pt x="200" y="34"/>
                    <a:pt x="200" y="35"/>
                    <a:pt x="200" y="36"/>
                  </a:cubicBezTo>
                  <a:cubicBezTo>
                    <a:pt x="199" y="35"/>
                    <a:pt x="197" y="33"/>
                    <a:pt x="195" y="33"/>
                  </a:cubicBezTo>
                  <a:cubicBezTo>
                    <a:pt x="195" y="33"/>
                    <a:pt x="195" y="33"/>
                    <a:pt x="195" y="34"/>
                  </a:cubicBezTo>
                  <a:cubicBezTo>
                    <a:pt x="194" y="33"/>
                    <a:pt x="194" y="32"/>
                    <a:pt x="193" y="31"/>
                  </a:cubicBezTo>
                  <a:cubicBezTo>
                    <a:pt x="191" y="32"/>
                    <a:pt x="189" y="33"/>
                    <a:pt x="187" y="33"/>
                  </a:cubicBezTo>
                  <a:cubicBezTo>
                    <a:pt x="187" y="32"/>
                    <a:pt x="188" y="30"/>
                    <a:pt x="188" y="29"/>
                  </a:cubicBezTo>
                  <a:cubicBezTo>
                    <a:pt x="186" y="29"/>
                    <a:pt x="184" y="31"/>
                    <a:pt x="182" y="31"/>
                  </a:cubicBezTo>
                  <a:cubicBezTo>
                    <a:pt x="182" y="29"/>
                    <a:pt x="183" y="27"/>
                    <a:pt x="183" y="25"/>
                  </a:cubicBezTo>
                  <a:cubicBezTo>
                    <a:pt x="181" y="25"/>
                    <a:pt x="180" y="27"/>
                    <a:pt x="179" y="28"/>
                  </a:cubicBezTo>
                  <a:cubicBezTo>
                    <a:pt x="178" y="26"/>
                    <a:pt x="177" y="24"/>
                    <a:pt x="176" y="23"/>
                  </a:cubicBezTo>
                  <a:cubicBezTo>
                    <a:pt x="176" y="24"/>
                    <a:pt x="176" y="25"/>
                    <a:pt x="176" y="26"/>
                  </a:cubicBezTo>
                  <a:cubicBezTo>
                    <a:pt x="174" y="24"/>
                    <a:pt x="171" y="21"/>
                    <a:pt x="168" y="20"/>
                  </a:cubicBezTo>
                  <a:cubicBezTo>
                    <a:pt x="169" y="22"/>
                    <a:pt x="170" y="23"/>
                    <a:pt x="170" y="25"/>
                  </a:cubicBezTo>
                  <a:cubicBezTo>
                    <a:pt x="168" y="22"/>
                    <a:pt x="165" y="20"/>
                    <a:pt x="162" y="18"/>
                  </a:cubicBezTo>
                  <a:cubicBezTo>
                    <a:pt x="162" y="18"/>
                    <a:pt x="162" y="19"/>
                    <a:pt x="162" y="20"/>
                  </a:cubicBezTo>
                  <a:cubicBezTo>
                    <a:pt x="161" y="18"/>
                    <a:pt x="159" y="17"/>
                    <a:pt x="157" y="16"/>
                  </a:cubicBezTo>
                  <a:cubicBezTo>
                    <a:pt x="157" y="18"/>
                    <a:pt x="157" y="19"/>
                    <a:pt x="158" y="21"/>
                  </a:cubicBezTo>
                  <a:cubicBezTo>
                    <a:pt x="157" y="20"/>
                    <a:pt x="156" y="20"/>
                    <a:pt x="155" y="19"/>
                  </a:cubicBezTo>
                  <a:cubicBezTo>
                    <a:pt x="155" y="21"/>
                    <a:pt x="156" y="23"/>
                    <a:pt x="156" y="25"/>
                  </a:cubicBezTo>
                  <a:cubicBezTo>
                    <a:pt x="154" y="24"/>
                    <a:pt x="152" y="23"/>
                    <a:pt x="150" y="23"/>
                  </a:cubicBezTo>
                  <a:cubicBezTo>
                    <a:pt x="150" y="28"/>
                    <a:pt x="150" y="27"/>
                    <a:pt x="145" y="26"/>
                  </a:cubicBezTo>
                  <a:cubicBezTo>
                    <a:pt x="145" y="28"/>
                    <a:pt x="145" y="30"/>
                    <a:pt x="145" y="32"/>
                  </a:cubicBezTo>
                  <a:cubicBezTo>
                    <a:pt x="143" y="31"/>
                    <a:pt x="142" y="29"/>
                    <a:pt x="140" y="28"/>
                  </a:cubicBezTo>
                  <a:cubicBezTo>
                    <a:pt x="141" y="30"/>
                    <a:pt x="141" y="32"/>
                    <a:pt x="141" y="33"/>
                  </a:cubicBezTo>
                  <a:cubicBezTo>
                    <a:pt x="140" y="33"/>
                    <a:pt x="139" y="32"/>
                    <a:pt x="138" y="31"/>
                  </a:cubicBezTo>
                  <a:cubicBezTo>
                    <a:pt x="137" y="33"/>
                    <a:pt x="135" y="35"/>
                    <a:pt x="134" y="37"/>
                  </a:cubicBezTo>
                  <a:cubicBezTo>
                    <a:pt x="134" y="36"/>
                    <a:pt x="133" y="34"/>
                    <a:pt x="133" y="33"/>
                  </a:cubicBezTo>
                  <a:cubicBezTo>
                    <a:pt x="132" y="34"/>
                    <a:pt x="132" y="36"/>
                    <a:pt x="132" y="38"/>
                  </a:cubicBezTo>
                  <a:cubicBezTo>
                    <a:pt x="130" y="37"/>
                    <a:pt x="129" y="35"/>
                    <a:pt x="127" y="34"/>
                  </a:cubicBezTo>
                  <a:cubicBezTo>
                    <a:pt x="127" y="35"/>
                    <a:pt x="127" y="37"/>
                    <a:pt x="127" y="38"/>
                  </a:cubicBezTo>
                  <a:cubicBezTo>
                    <a:pt x="126" y="37"/>
                    <a:pt x="125" y="36"/>
                    <a:pt x="124" y="35"/>
                  </a:cubicBezTo>
                  <a:cubicBezTo>
                    <a:pt x="124" y="37"/>
                    <a:pt x="124" y="39"/>
                    <a:pt x="124" y="41"/>
                  </a:cubicBezTo>
                  <a:cubicBezTo>
                    <a:pt x="123" y="40"/>
                    <a:pt x="122" y="38"/>
                    <a:pt x="122" y="37"/>
                  </a:cubicBezTo>
                  <a:cubicBezTo>
                    <a:pt x="119" y="37"/>
                    <a:pt x="119" y="40"/>
                    <a:pt x="117" y="41"/>
                  </a:cubicBezTo>
                  <a:cubicBezTo>
                    <a:pt x="117" y="39"/>
                    <a:pt x="117" y="37"/>
                    <a:pt x="117" y="36"/>
                  </a:cubicBezTo>
                  <a:cubicBezTo>
                    <a:pt x="116" y="36"/>
                    <a:pt x="115" y="37"/>
                    <a:pt x="114" y="39"/>
                  </a:cubicBezTo>
                  <a:cubicBezTo>
                    <a:pt x="114" y="38"/>
                    <a:pt x="114" y="34"/>
                    <a:pt x="114" y="32"/>
                  </a:cubicBezTo>
                  <a:cubicBezTo>
                    <a:pt x="114" y="33"/>
                    <a:pt x="113" y="33"/>
                    <a:pt x="112" y="35"/>
                  </a:cubicBezTo>
                  <a:cubicBezTo>
                    <a:pt x="111" y="33"/>
                    <a:pt x="110" y="31"/>
                    <a:pt x="108" y="29"/>
                  </a:cubicBezTo>
                  <a:cubicBezTo>
                    <a:pt x="109" y="30"/>
                    <a:pt x="110" y="32"/>
                    <a:pt x="110" y="34"/>
                  </a:cubicBezTo>
                  <a:cubicBezTo>
                    <a:pt x="107" y="34"/>
                    <a:pt x="106" y="32"/>
                    <a:pt x="105" y="31"/>
                  </a:cubicBezTo>
                  <a:cubicBezTo>
                    <a:pt x="106" y="33"/>
                    <a:pt x="106" y="35"/>
                    <a:pt x="106" y="38"/>
                  </a:cubicBezTo>
                  <a:cubicBezTo>
                    <a:pt x="105" y="37"/>
                    <a:pt x="104" y="36"/>
                    <a:pt x="103" y="35"/>
                  </a:cubicBezTo>
                  <a:cubicBezTo>
                    <a:pt x="102" y="36"/>
                    <a:pt x="100" y="38"/>
                    <a:pt x="98" y="38"/>
                  </a:cubicBezTo>
                  <a:cubicBezTo>
                    <a:pt x="99" y="36"/>
                    <a:pt x="101" y="33"/>
                    <a:pt x="101" y="30"/>
                  </a:cubicBezTo>
                  <a:cubicBezTo>
                    <a:pt x="100" y="31"/>
                    <a:pt x="100" y="32"/>
                    <a:pt x="99" y="33"/>
                  </a:cubicBezTo>
                  <a:cubicBezTo>
                    <a:pt x="101" y="29"/>
                    <a:pt x="98" y="28"/>
                    <a:pt x="96" y="25"/>
                  </a:cubicBezTo>
                  <a:cubicBezTo>
                    <a:pt x="98" y="25"/>
                    <a:pt x="99" y="26"/>
                    <a:pt x="101" y="26"/>
                  </a:cubicBezTo>
                  <a:cubicBezTo>
                    <a:pt x="100" y="25"/>
                    <a:pt x="98" y="24"/>
                    <a:pt x="97" y="23"/>
                  </a:cubicBezTo>
                  <a:cubicBezTo>
                    <a:pt x="98" y="22"/>
                    <a:pt x="99" y="21"/>
                    <a:pt x="100" y="21"/>
                  </a:cubicBezTo>
                  <a:cubicBezTo>
                    <a:pt x="98" y="18"/>
                    <a:pt x="95" y="16"/>
                    <a:pt x="93" y="12"/>
                  </a:cubicBezTo>
                  <a:cubicBezTo>
                    <a:pt x="95" y="13"/>
                    <a:pt x="98" y="15"/>
                    <a:pt x="100" y="17"/>
                  </a:cubicBezTo>
                  <a:cubicBezTo>
                    <a:pt x="99" y="15"/>
                    <a:pt x="98" y="13"/>
                    <a:pt x="98" y="11"/>
                  </a:cubicBezTo>
                  <a:cubicBezTo>
                    <a:pt x="99" y="12"/>
                    <a:pt x="100" y="12"/>
                    <a:pt x="101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0" y="11"/>
                    <a:pt x="98" y="7"/>
                    <a:pt x="96" y="6"/>
                  </a:cubicBezTo>
                  <a:cubicBezTo>
                    <a:pt x="95" y="6"/>
                    <a:pt x="92" y="8"/>
                    <a:pt x="94" y="9"/>
                  </a:cubicBezTo>
                  <a:cubicBezTo>
                    <a:pt x="90" y="7"/>
                    <a:pt x="88" y="3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33" name="组合 432"/>
            <p:cNvGrpSpPr/>
            <p:nvPr/>
          </p:nvGrpSpPr>
          <p:grpSpPr>
            <a:xfrm>
              <a:off x="570392" y="981821"/>
              <a:ext cx="1599099" cy="1992313"/>
              <a:chOff x="342353" y="842549"/>
              <a:chExt cx="2265362" cy="1992313"/>
            </a:xfrm>
          </p:grpSpPr>
          <p:sp>
            <p:nvSpPr>
              <p:cNvPr id="428" name="Freeform 5"/>
              <p:cNvSpPr>
                <a:spLocks/>
              </p:cNvSpPr>
              <p:nvPr/>
            </p:nvSpPr>
            <p:spPr bwMode="auto">
              <a:xfrm>
                <a:off x="342353" y="842549"/>
                <a:ext cx="2081213" cy="1992313"/>
              </a:xfrm>
              <a:custGeom>
                <a:avLst/>
                <a:gdLst>
                  <a:gd name="T0" fmla="*/ 37 w 766"/>
                  <a:gd name="T1" fmla="*/ 701 h 731"/>
                  <a:gd name="T2" fmla="*/ 28 w 766"/>
                  <a:gd name="T3" fmla="*/ 584 h 731"/>
                  <a:gd name="T4" fmla="*/ 14 w 766"/>
                  <a:gd name="T5" fmla="*/ 455 h 731"/>
                  <a:gd name="T6" fmla="*/ 41 w 766"/>
                  <a:gd name="T7" fmla="*/ 314 h 731"/>
                  <a:gd name="T8" fmla="*/ 122 w 766"/>
                  <a:gd name="T9" fmla="*/ 228 h 731"/>
                  <a:gd name="T10" fmla="*/ 234 w 766"/>
                  <a:gd name="T11" fmla="*/ 131 h 731"/>
                  <a:gd name="T12" fmla="*/ 366 w 766"/>
                  <a:gd name="T13" fmla="*/ 95 h 731"/>
                  <a:gd name="T14" fmla="*/ 397 w 766"/>
                  <a:gd name="T15" fmla="*/ 52 h 731"/>
                  <a:gd name="T16" fmla="*/ 482 w 766"/>
                  <a:gd name="T17" fmla="*/ 19 h 731"/>
                  <a:gd name="T18" fmla="*/ 543 w 766"/>
                  <a:gd name="T19" fmla="*/ 32 h 731"/>
                  <a:gd name="T20" fmla="*/ 626 w 766"/>
                  <a:gd name="T21" fmla="*/ 85 h 731"/>
                  <a:gd name="T22" fmla="*/ 673 w 766"/>
                  <a:gd name="T23" fmla="*/ 104 h 731"/>
                  <a:gd name="T24" fmla="*/ 757 w 766"/>
                  <a:gd name="T25" fmla="*/ 213 h 731"/>
                  <a:gd name="T26" fmla="*/ 753 w 766"/>
                  <a:gd name="T27" fmla="*/ 272 h 731"/>
                  <a:gd name="T28" fmla="*/ 182 w 766"/>
                  <a:gd name="T29" fmla="*/ 324 h 731"/>
                  <a:gd name="T30" fmla="*/ 137 w 766"/>
                  <a:gd name="T31" fmla="*/ 494 h 731"/>
                  <a:gd name="T32" fmla="*/ 98 w 766"/>
                  <a:gd name="T33" fmla="*/ 678 h 731"/>
                  <a:gd name="T34" fmla="*/ 37 w 766"/>
                  <a:gd name="T35" fmla="*/ 701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6" h="731">
                    <a:moveTo>
                      <a:pt x="37" y="701"/>
                    </a:moveTo>
                    <a:cubicBezTo>
                      <a:pt x="37" y="701"/>
                      <a:pt x="30" y="604"/>
                      <a:pt x="28" y="584"/>
                    </a:cubicBezTo>
                    <a:cubicBezTo>
                      <a:pt x="26" y="565"/>
                      <a:pt x="18" y="479"/>
                      <a:pt x="14" y="455"/>
                    </a:cubicBezTo>
                    <a:cubicBezTo>
                      <a:pt x="9" y="431"/>
                      <a:pt x="0" y="347"/>
                      <a:pt x="41" y="314"/>
                    </a:cubicBezTo>
                    <a:cubicBezTo>
                      <a:pt x="83" y="281"/>
                      <a:pt x="86" y="283"/>
                      <a:pt x="122" y="228"/>
                    </a:cubicBezTo>
                    <a:cubicBezTo>
                      <a:pt x="159" y="174"/>
                      <a:pt x="198" y="144"/>
                      <a:pt x="234" y="131"/>
                    </a:cubicBezTo>
                    <a:cubicBezTo>
                      <a:pt x="270" y="118"/>
                      <a:pt x="317" y="85"/>
                      <a:pt x="366" y="95"/>
                    </a:cubicBezTo>
                    <a:cubicBezTo>
                      <a:pt x="366" y="95"/>
                      <a:pt x="349" y="61"/>
                      <a:pt x="397" y="52"/>
                    </a:cubicBezTo>
                    <a:cubicBezTo>
                      <a:pt x="446" y="42"/>
                      <a:pt x="461" y="38"/>
                      <a:pt x="482" y="19"/>
                    </a:cubicBezTo>
                    <a:cubicBezTo>
                      <a:pt x="503" y="0"/>
                      <a:pt x="522" y="20"/>
                      <a:pt x="543" y="32"/>
                    </a:cubicBezTo>
                    <a:cubicBezTo>
                      <a:pt x="564" y="44"/>
                      <a:pt x="596" y="49"/>
                      <a:pt x="626" y="85"/>
                    </a:cubicBezTo>
                    <a:cubicBezTo>
                      <a:pt x="626" y="85"/>
                      <a:pt x="643" y="106"/>
                      <a:pt x="673" y="104"/>
                    </a:cubicBezTo>
                    <a:cubicBezTo>
                      <a:pt x="703" y="102"/>
                      <a:pt x="766" y="152"/>
                      <a:pt x="757" y="213"/>
                    </a:cubicBezTo>
                    <a:cubicBezTo>
                      <a:pt x="753" y="272"/>
                      <a:pt x="753" y="272"/>
                      <a:pt x="753" y="272"/>
                    </a:cubicBezTo>
                    <a:cubicBezTo>
                      <a:pt x="182" y="324"/>
                      <a:pt x="182" y="324"/>
                      <a:pt x="182" y="324"/>
                    </a:cubicBezTo>
                    <a:cubicBezTo>
                      <a:pt x="182" y="324"/>
                      <a:pt x="149" y="467"/>
                      <a:pt x="137" y="494"/>
                    </a:cubicBezTo>
                    <a:cubicBezTo>
                      <a:pt x="125" y="521"/>
                      <a:pt x="82" y="659"/>
                      <a:pt x="98" y="678"/>
                    </a:cubicBezTo>
                    <a:cubicBezTo>
                      <a:pt x="98" y="678"/>
                      <a:pt x="92" y="731"/>
                      <a:pt x="37" y="701"/>
                    </a:cubicBezTo>
                    <a:close/>
                  </a:path>
                </a:pathLst>
              </a:custGeom>
              <a:solidFill>
                <a:srgbClr val="FF6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6"/>
              <p:cNvSpPr>
                <a:spLocks/>
              </p:cNvSpPr>
              <p:nvPr/>
            </p:nvSpPr>
            <p:spPr bwMode="auto">
              <a:xfrm>
                <a:off x="583653" y="1241012"/>
                <a:ext cx="377825" cy="373063"/>
              </a:xfrm>
              <a:custGeom>
                <a:avLst/>
                <a:gdLst>
                  <a:gd name="T0" fmla="*/ 0 w 139"/>
                  <a:gd name="T1" fmla="*/ 137 h 137"/>
                  <a:gd name="T2" fmla="*/ 139 w 139"/>
                  <a:gd name="T3" fmla="*/ 0 h 137"/>
                  <a:gd name="T4" fmla="*/ 65 w 139"/>
                  <a:gd name="T5" fmla="*/ 51 h 137"/>
                  <a:gd name="T6" fmla="*/ 46 w 139"/>
                  <a:gd name="T7" fmla="*/ 81 h 137"/>
                  <a:gd name="T8" fmla="*/ 0 w 139"/>
                  <a:gd name="T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37">
                    <a:moveTo>
                      <a:pt x="0" y="137"/>
                    </a:moveTo>
                    <a:cubicBezTo>
                      <a:pt x="0" y="137"/>
                      <a:pt x="88" y="101"/>
                      <a:pt x="139" y="0"/>
                    </a:cubicBezTo>
                    <a:cubicBezTo>
                      <a:pt x="139" y="0"/>
                      <a:pt x="105" y="6"/>
                      <a:pt x="65" y="51"/>
                    </a:cubicBezTo>
                    <a:cubicBezTo>
                      <a:pt x="65" y="51"/>
                      <a:pt x="56" y="61"/>
                      <a:pt x="46" y="81"/>
                    </a:cubicBezTo>
                    <a:cubicBezTo>
                      <a:pt x="36" y="100"/>
                      <a:pt x="9" y="136"/>
                      <a:pt x="0" y="137"/>
                    </a:cubicBezTo>
                    <a:close/>
                  </a:path>
                </a:pathLst>
              </a:custGeom>
              <a:solidFill>
                <a:srgbClr val="CE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7"/>
              <p:cNvSpPr>
                <a:spLocks/>
              </p:cNvSpPr>
              <p:nvPr/>
            </p:nvSpPr>
            <p:spPr bwMode="auto">
              <a:xfrm>
                <a:off x="866228" y="1131475"/>
                <a:ext cx="554038" cy="515938"/>
              </a:xfrm>
              <a:custGeom>
                <a:avLst/>
                <a:gdLst>
                  <a:gd name="T0" fmla="*/ 2 w 204"/>
                  <a:gd name="T1" fmla="*/ 189 h 189"/>
                  <a:gd name="T2" fmla="*/ 35 w 204"/>
                  <a:gd name="T3" fmla="*/ 132 h 189"/>
                  <a:gd name="T4" fmla="*/ 89 w 204"/>
                  <a:gd name="T5" fmla="*/ 60 h 189"/>
                  <a:gd name="T6" fmla="*/ 167 w 204"/>
                  <a:gd name="T7" fmla="*/ 3 h 189"/>
                  <a:gd name="T8" fmla="*/ 167 w 204"/>
                  <a:gd name="T9" fmla="*/ 18 h 189"/>
                  <a:gd name="T10" fmla="*/ 106 w 204"/>
                  <a:gd name="T11" fmla="*/ 48 h 189"/>
                  <a:gd name="T12" fmla="*/ 101 w 204"/>
                  <a:gd name="T13" fmla="*/ 74 h 189"/>
                  <a:gd name="T14" fmla="*/ 80 w 204"/>
                  <a:gd name="T15" fmla="*/ 91 h 189"/>
                  <a:gd name="T16" fmla="*/ 66 w 204"/>
                  <a:gd name="T17" fmla="*/ 118 h 189"/>
                  <a:gd name="T18" fmla="*/ 17 w 204"/>
                  <a:gd name="T19" fmla="*/ 157 h 189"/>
                  <a:gd name="T20" fmla="*/ 2 w 204"/>
                  <a:gd name="T21" fmla="*/ 18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4" h="189">
                    <a:moveTo>
                      <a:pt x="2" y="189"/>
                    </a:moveTo>
                    <a:cubicBezTo>
                      <a:pt x="2" y="189"/>
                      <a:pt x="0" y="163"/>
                      <a:pt x="35" y="132"/>
                    </a:cubicBezTo>
                    <a:cubicBezTo>
                      <a:pt x="70" y="101"/>
                      <a:pt x="82" y="70"/>
                      <a:pt x="89" y="60"/>
                    </a:cubicBezTo>
                    <a:cubicBezTo>
                      <a:pt x="89" y="60"/>
                      <a:pt x="129" y="5"/>
                      <a:pt x="167" y="3"/>
                    </a:cubicBezTo>
                    <a:cubicBezTo>
                      <a:pt x="204" y="0"/>
                      <a:pt x="176" y="12"/>
                      <a:pt x="167" y="18"/>
                    </a:cubicBezTo>
                    <a:cubicBezTo>
                      <a:pt x="157" y="25"/>
                      <a:pt x="112" y="38"/>
                      <a:pt x="106" y="48"/>
                    </a:cubicBezTo>
                    <a:cubicBezTo>
                      <a:pt x="99" y="59"/>
                      <a:pt x="98" y="65"/>
                      <a:pt x="101" y="74"/>
                    </a:cubicBezTo>
                    <a:cubicBezTo>
                      <a:pt x="104" y="82"/>
                      <a:pt x="91" y="87"/>
                      <a:pt x="80" y="91"/>
                    </a:cubicBezTo>
                    <a:cubicBezTo>
                      <a:pt x="69" y="94"/>
                      <a:pt x="64" y="109"/>
                      <a:pt x="66" y="118"/>
                    </a:cubicBezTo>
                    <a:cubicBezTo>
                      <a:pt x="67" y="126"/>
                      <a:pt x="35" y="128"/>
                      <a:pt x="17" y="157"/>
                    </a:cubicBezTo>
                    <a:cubicBezTo>
                      <a:pt x="17" y="157"/>
                      <a:pt x="4" y="173"/>
                      <a:pt x="2" y="189"/>
                    </a:cubicBezTo>
                    <a:close/>
                  </a:path>
                </a:pathLst>
              </a:custGeom>
              <a:solidFill>
                <a:srgbClr val="CE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9"/>
              <p:cNvSpPr>
                <a:spLocks/>
              </p:cNvSpPr>
              <p:nvPr/>
            </p:nvSpPr>
            <p:spPr bwMode="auto">
              <a:xfrm>
                <a:off x="607465" y="1396587"/>
                <a:ext cx="2000250" cy="1111250"/>
              </a:xfrm>
              <a:custGeom>
                <a:avLst/>
                <a:gdLst>
                  <a:gd name="T0" fmla="*/ 176 w 736"/>
                  <a:gd name="T1" fmla="*/ 67 h 408"/>
                  <a:gd name="T2" fmla="*/ 145 w 736"/>
                  <a:gd name="T3" fmla="*/ 73 h 408"/>
                  <a:gd name="T4" fmla="*/ 113 w 736"/>
                  <a:gd name="T5" fmla="*/ 87 h 408"/>
                  <a:gd name="T6" fmla="*/ 96 w 736"/>
                  <a:gd name="T7" fmla="*/ 105 h 408"/>
                  <a:gd name="T8" fmla="*/ 66 w 736"/>
                  <a:gd name="T9" fmla="*/ 134 h 408"/>
                  <a:gd name="T10" fmla="*/ 48 w 736"/>
                  <a:gd name="T11" fmla="*/ 155 h 408"/>
                  <a:gd name="T12" fmla="*/ 33 w 736"/>
                  <a:gd name="T13" fmla="*/ 176 h 408"/>
                  <a:gd name="T14" fmla="*/ 19 w 736"/>
                  <a:gd name="T15" fmla="*/ 197 h 408"/>
                  <a:gd name="T16" fmla="*/ 12 w 736"/>
                  <a:gd name="T17" fmla="*/ 228 h 408"/>
                  <a:gd name="T18" fmla="*/ 1 w 736"/>
                  <a:gd name="T19" fmla="*/ 251 h 408"/>
                  <a:gd name="T20" fmla="*/ 5 w 736"/>
                  <a:gd name="T21" fmla="*/ 279 h 408"/>
                  <a:gd name="T22" fmla="*/ 13 w 736"/>
                  <a:gd name="T23" fmla="*/ 305 h 408"/>
                  <a:gd name="T24" fmla="*/ 19 w 736"/>
                  <a:gd name="T25" fmla="*/ 350 h 408"/>
                  <a:gd name="T26" fmla="*/ 34 w 736"/>
                  <a:gd name="T27" fmla="*/ 383 h 408"/>
                  <a:gd name="T28" fmla="*/ 64 w 736"/>
                  <a:gd name="T29" fmla="*/ 406 h 408"/>
                  <a:gd name="T30" fmla="*/ 77 w 736"/>
                  <a:gd name="T31" fmla="*/ 401 h 408"/>
                  <a:gd name="T32" fmla="*/ 85 w 736"/>
                  <a:gd name="T33" fmla="*/ 358 h 408"/>
                  <a:gd name="T34" fmla="*/ 109 w 736"/>
                  <a:gd name="T35" fmla="*/ 330 h 408"/>
                  <a:gd name="T36" fmla="*/ 127 w 736"/>
                  <a:gd name="T37" fmla="*/ 305 h 408"/>
                  <a:gd name="T38" fmla="*/ 152 w 736"/>
                  <a:gd name="T39" fmla="*/ 271 h 408"/>
                  <a:gd name="T40" fmla="*/ 186 w 736"/>
                  <a:gd name="T41" fmla="*/ 248 h 408"/>
                  <a:gd name="T42" fmla="*/ 214 w 736"/>
                  <a:gd name="T43" fmla="*/ 236 h 408"/>
                  <a:gd name="T44" fmla="*/ 230 w 736"/>
                  <a:gd name="T45" fmla="*/ 229 h 408"/>
                  <a:gd name="T46" fmla="*/ 261 w 736"/>
                  <a:gd name="T47" fmla="*/ 220 h 408"/>
                  <a:gd name="T48" fmla="*/ 295 w 736"/>
                  <a:gd name="T49" fmla="*/ 211 h 408"/>
                  <a:gd name="T50" fmla="*/ 323 w 736"/>
                  <a:gd name="T51" fmla="*/ 208 h 408"/>
                  <a:gd name="T52" fmla="*/ 356 w 736"/>
                  <a:gd name="T53" fmla="*/ 199 h 408"/>
                  <a:gd name="T54" fmla="*/ 376 w 736"/>
                  <a:gd name="T55" fmla="*/ 200 h 408"/>
                  <a:gd name="T56" fmla="*/ 413 w 736"/>
                  <a:gd name="T57" fmla="*/ 198 h 408"/>
                  <a:gd name="T58" fmla="*/ 437 w 736"/>
                  <a:gd name="T59" fmla="*/ 198 h 408"/>
                  <a:gd name="T60" fmla="*/ 479 w 736"/>
                  <a:gd name="T61" fmla="*/ 194 h 408"/>
                  <a:gd name="T62" fmla="*/ 512 w 736"/>
                  <a:gd name="T63" fmla="*/ 194 h 408"/>
                  <a:gd name="T64" fmla="*/ 559 w 736"/>
                  <a:gd name="T65" fmla="*/ 199 h 408"/>
                  <a:gd name="T66" fmla="*/ 583 w 736"/>
                  <a:gd name="T67" fmla="*/ 213 h 408"/>
                  <a:gd name="T68" fmla="*/ 608 w 736"/>
                  <a:gd name="T69" fmla="*/ 226 h 408"/>
                  <a:gd name="T70" fmla="*/ 630 w 736"/>
                  <a:gd name="T71" fmla="*/ 247 h 408"/>
                  <a:gd name="T72" fmla="*/ 647 w 736"/>
                  <a:gd name="T73" fmla="*/ 269 h 408"/>
                  <a:gd name="T74" fmla="*/ 652 w 736"/>
                  <a:gd name="T75" fmla="*/ 297 h 408"/>
                  <a:gd name="T76" fmla="*/ 673 w 736"/>
                  <a:gd name="T77" fmla="*/ 323 h 408"/>
                  <a:gd name="T78" fmla="*/ 696 w 736"/>
                  <a:gd name="T79" fmla="*/ 350 h 408"/>
                  <a:gd name="T80" fmla="*/ 720 w 736"/>
                  <a:gd name="T81" fmla="*/ 307 h 408"/>
                  <a:gd name="T82" fmla="*/ 730 w 736"/>
                  <a:gd name="T83" fmla="*/ 269 h 408"/>
                  <a:gd name="T84" fmla="*/ 731 w 736"/>
                  <a:gd name="T85" fmla="*/ 240 h 408"/>
                  <a:gd name="T86" fmla="*/ 730 w 736"/>
                  <a:gd name="T87" fmla="*/ 198 h 408"/>
                  <a:gd name="T88" fmla="*/ 726 w 736"/>
                  <a:gd name="T89" fmla="*/ 162 h 408"/>
                  <a:gd name="T90" fmla="*/ 717 w 736"/>
                  <a:gd name="T91" fmla="*/ 126 h 408"/>
                  <a:gd name="T92" fmla="*/ 706 w 736"/>
                  <a:gd name="T93" fmla="*/ 103 h 408"/>
                  <a:gd name="T94" fmla="*/ 688 w 736"/>
                  <a:gd name="T95" fmla="*/ 77 h 408"/>
                  <a:gd name="T96" fmla="*/ 660 w 736"/>
                  <a:gd name="T97" fmla="*/ 50 h 408"/>
                  <a:gd name="T98" fmla="*/ 636 w 736"/>
                  <a:gd name="T99" fmla="*/ 37 h 408"/>
                  <a:gd name="T100" fmla="*/ 603 w 736"/>
                  <a:gd name="T101" fmla="*/ 32 h 408"/>
                  <a:gd name="T102" fmla="*/ 576 w 736"/>
                  <a:gd name="T103" fmla="*/ 28 h 408"/>
                  <a:gd name="T104" fmla="*/ 546 w 736"/>
                  <a:gd name="T105" fmla="*/ 21 h 408"/>
                  <a:gd name="T106" fmla="*/ 531 w 736"/>
                  <a:gd name="T107" fmla="*/ 21 h 408"/>
                  <a:gd name="T108" fmla="*/ 495 w 736"/>
                  <a:gd name="T109" fmla="*/ 9 h 408"/>
                  <a:gd name="T110" fmla="*/ 452 w 736"/>
                  <a:gd name="T111" fmla="*/ 8 h 408"/>
                  <a:gd name="T112" fmla="*/ 405 w 736"/>
                  <a:gd name="T113" fmla="*/ 1 h 408"/>
                  <a:gd name="T114" fmla="*/ 363 w 736"/>
                  <a:gd name="T115" fmla="*/ 5 h 408"/>
                  <a:gd name="T116" fmla="*/ 316 w 736"/>
                  <a:gd name="T117" fmla="*/ 14 h 408"/>
                  <a:gd name="T118" fmla="*/ 278 w 736"/>
                  <a:gd name="T119" fmla="*/ 30 h 408"/>
                  <a:gd name="T120" fmla="*/ 235 w 736"/>
                  <a:gd name="T121" fmla="*/ 40 h 408"/>
                  <a:gd name="T122" fmla="*/ 200 w 736"/>
                  <a:gd name="T123" fmla="*/ 51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6" h="408">
                    <a:moveTo>
                      <a:pt x="196" y="54"/>
                    </a:moveTo>
                    <a:cubicBezTo>
                      <a:pt x="190" y="54"/>
                      <a:pt x="184" y="54"/>
                      <a:pt x="178" y="55"/>
                    </a:cubicBezTo>
                    <a:cubicBezTo>
                      <a:pt x="181" y="57"/>
                      <a:pt x="183" y="59"/>
                      <a:pt x="186" y="62"/>
                    </a:cubicBezTo>
                    <a:cubicBezTo>
                      <a:pt x="183" y="61"/>
                      <a:pt x="181" y="61"/>
                      <a:pt x="178" y="62"/>
                    </a:cubicBezTo>
                    <a:cubicBezTo>
                      <a:pt x="180" y="64"/>
                      <a:pt x="184" y="65"/>
                      <a:pt x="186" y="68"/>
                    </a:cubicBezTo>
                    <a:cubicBezTo>
                      <a:pt x="183" y="68"/>
                      <a:pt x="179" y="67"/>
                      <a:pt x="176" y="67"/>
                    </a:cubicBezTo>
                    <a:cubicBezTo>
                      <a:pt x="177" y="69"/>
                      <a:pt x="180" y="71"/>
                      <a:pt x="181" y="73"/>
                    </a:cubicBezTo>
                    <a:cubicBezTo>
                      <a:pt x="173" y="73"/>
                      <a:pt x="167" y="66"/>
                      <a:pt x="159" y="67"/>
                    </a:cubicBezTo>
                    <a:cubicBezTo>
                      <a:pt x="160" y="68"/>
                      <a:pt x="162" y="71"/>
                      <a:pt x="163" y="72"/>
                    </a:cubicBezTo>
                    <a:cubicBezTo>
                      <a:pt x="160" y="71"/>
                      <a:pt x="158" y="69"/>
                      <a:pt x="155" y="68"/>
                    </a:cubicBezTo>
                    <a:cubicBezTo>
                      <a:pt x="155" y="70"/>
                      <a:pt x="155" y="73"/>
                      <a:pt x="157" y="75"/>
                    </a:cubicBezTo>
                    <a:cubicBezTo>
                      <a:pt x="153" y="75"/>
                      <a:pt x="149" y="74"/>
                      <a:pt x="145" y="73"/>
                    </a:cubicBezTo>
                    <a:cubicBezTo>
                      <a:pt x="146" y="75"/>
                      <a:pt x="147" y="77"/>
                      <a:pt x="149" y="79"/>
                    </a:cubicBezTo>
                    <a:cubicBezTo>
                      <a:pt x="144" y="77"/>
                      <a:pt x="139" y="77"/>
                      <a:pt x="134" y="77"/>
                    </a:cubicBezTo>
                    <a:cubicBezTo>
                      <a:pt x="137" y="78"/>
                      <a:pt x="140" y="78"/>
                      <a:pt x="143" y="79"/>
                    </a:cubicBezTo>
                    <a:cubicBezTo>
                      <a:pt x="136" y="78"/>
                      <a:pt x="123" y="76"/>
                      <a:pt x="119" y="82"/>
                    </a:cubicBezTo>
                    <a:cubicBezTo>
                      <a:pt x="123" y="83"/>
                      <a:pt x="127" y="83"/>
                      <a:pt x="131" y="83"/>
                    </a:cubicBezTo>
                    <a:cubicBezTo>
                      <a:pt x="125" y="84"/>
                      <a:pt x="119" y="85"/>
                      <a:pt x="113" y="87"/>
                    </a:cubicBezTo>
                    <a:cubicBezTo>
                      <a:pt x="115" y="88"/>
                      <a:pt x="118" y="89"/>
                      <a:pt x="120" y="90"/>
                    </a:cubicBezTo>
                    <a:cubicBezTo>
                      <a:pt x="117" y="91"/>
                      <a:pt x="114" y="90"/>
                      <a:pt x="111" y="89"/>
                    </a:cubicBezTo>
                    <a:cubicBezTo>
                      <a:pt x="114" y="95"/>
                      <a:pt x="108" y="99"/>
                      <a:pt x="103" y="95"/>
                    </a:cubicBezTo>
                    <a:cubicBezTo>
                      <a:pt x="104" y="96"/>
                      <a:pt x="104" y="97"/>
                      <a:pt x="104" y="98"/>
                    </a:cubicBezTo>
                    <a:cubicBezTo>
                      <a:pt x="100" y="98"/>
                      <a:pt x="96" y="98"/>
                      <a:pt x="92" y="98"/>
                    </a:cubicBezTo>
                    <a:cubicBezTo>
                      <a:pt x="94" y="100"/>
                      <a:pt x="95" y="103"/>
                      <a:pt x="96" y="105"/>
                    </a:cubicBezTo>
                    <a:cubicBezTo>
                      <a:pt x="94" y="105"/>
                      <a:pt x="91" y="107"/>
                      <a:pt x="89" y="106"/>
                    </a:cubicBezTo>
                    <a:cubicBezTo>
                      <a:pt x="95" y="111"/>
                      <a:pt x="92" y="116"/>
                      <a:pt x="84" y="115"/>
                    </a:cubicBezTo>
                    <a:cubicBezTo>
                      <a:pt x="86" y="116"/>
                      <a:pt x="87" y="118"/>
                      <a:pt x="89" y="120"/>
                    </a:cubicBezTo>
                    <a:cubicBezTo>
                      <a:pt x="84" y="121"/>
                      <a:pt x="78" y="123"/>
                      <a:pt x="73" y="125"/>
                    </a:cubicBezTo>
                    <a:cubicBezTo>
                      <a:pt x="74" y="128"/>
                      <a:pt x="77" y="129"/>
                      <a:pt x="80" y="129"/>
                    </a:cubicBezTo>
                    <a:cubicBezTo>
                      <a:pt x="75" y="129"/>
                      <a:pt x="69" y="130"/>
                      <a:pt x="66" y="134"/>
                    </a:cubicBezTo>
                    <a:cubicBezTo>
                      <a:pt x="68" y="136"/>
                      <a:pt x="70" y="136"/>
                      <a:pt x="73" y="136"/>
                    </a:cubicBezTo>
                    <a:cubicBezTo>
                      <a:pt x="67" y="135"/>
                      <a:pt x="57" y="138"/>
                      <a:pt x="55" y="144"/>
                    </a:cubicBezTo>
                    <a:cubicBezTo>
                      <a:pt x="57" y="144"/>
                      <a:pt x="60" y="144"/>
                      <a:pt x="62" y="143"/>
                    </a:cubicBezTo>
                    <a:cubicBezTo>
                      <a:pt x="57" y="143"/>
                      <a:pt x="50" y="146"/>
                      <a:pt x="49" y="151"/>
                    </a:cubicBezTo>
                    <a:cubicBezTo>
                      <a:pt x="52" y="151"/>
                      <a:pt x="55" y="150"/>
                      <a:pt x="57" y="149"/>
                    </a:cubicBezTo>
                    <a:cubicBezTo>
                      <a:pt x="54" y="152"/>
                      <a:pt x="51" y="154"/>
                      <a:pt x="48" y="155"/>
                    </a:cubicBezTo>
                    <a:cubicBezTo>
                      <a:pt x="50" y="155"/>
                      <a:pt x="53" y="155"/>
                      <a:pt x="55" y="155"/>
                    </a:cubicBezTo>
                    <a:cubicBezTo>
                      <a:pt x="54" y="159"/>
                      <a:pt x="49" y="162"/>
                      <a:pt x="45" y="164"/>
                    </a:cubicBezTo>
                    <a:cubicBezTo>
                      <a:pt x="47" y="164"/>
                      <a:pt x="48" y="164"/>
                      <a:pt x="50" y="164"/>
                    </a:cubicBezTo>
                    <a:cubicBezTo>
                      <a:pt x="48" y="166"/>
                      <a:pt x="46" y="168"/>
                      <a:pt x="43" y="169"/>
                    </a:cubicBezTo>
                    <a:cubicBezTo>
                      <a:pt x="44" y="169"/>
                      <a:pt x="45" y="170"/>
                      <a:pt x="46" y="170"/>
                    </a:cubicBezTo>
                    <a:cubicBezTo>
                      <a:pt x="45" y="175"/>
                      <a:pt x="37" y="175"/>
                      <a:pt x="33" y="176"/>
                    </a:cubicBezTo>
                    <a:cubicBezTo>
                      <a:pt x="34" y="177"/>
                      <a:pt x="35" y="177"/>
                      <a:pt x="36" y="177"/>
                    </a:cubicBezTo>
                    <a:cubicBezTo>
                      <a:pt x="35" y="179"/>
                      <a:pt x="30" y="180"/>
                      <a:pt x="28" y="181"/>
                    </a:cubicBezTo>
                    <a:cubicBezTo>
                      <a:pt x="30" y="181"/>
                      <a:pt x="33" y="181"/>
                      <a:pt x="35" y="182"/>
                    </a:cubicBezTo>
                    <a:cubicBezTo>
                      <a:pt x="31" y="182"/>
                      <a:pt x="27" y="184"/>
                      <a:pt x="25" y="187"/>
                    </a:cubicBezTo>
                    <a:cubicBezTo>
                      <a:pt x="27" y="187"/>
                      <a:pt x="29" y="187"/>
                      <a:pt x="32" y="187"/>
                    </a:cubicBezTo>
                    <a:cubicBezTo>
                      <a:pt x="28" y="190"/>
                      <a:pt x="21" y="192"/>
                      <a:pt x="19" y="197"/>
                    </a:cubicBezTo>
                    <a:cubicBezTo>
                      <a:pt x="22" y="197"/>
                      <a:pt x="24" y="197"/>
                      <a:pt x="26" y="195"/>
                    </a:cubicBezTo>
                    <a:cubicBezTo>
                      <a:pt x="20" y="195"/>
                      <a:pt x="16" y="204"/>
                      <a:pt x="14" y="209"/>
                    </a:cubicBezTo>
                    <a:cubicBezTo>
                      <a:pt x="16" y="208"/>
                      <a:pt x="18" y="207"/>
                      <a:pt x="20" y="206"/>
                    </a:cubicBezTo>
                    <a:cubicBezTo>
                      <a:pt x="14" y="206"/>
                      <a:pt x="12" y="214"/>
                      <a:pt x="11" y="219"/>
                    </a:cubicBezTo>
                    <a:cubicBezTo>
                      <a:pt x="13" y="219"/>
                      <a:pt x="16" y="216"/>
                      <a:pt x="18" y="213"/>
                    </a:cubicBezTo>
                    <a:cubicBezTo>
                      <a:pt x="16" y="218"/>
                      <a:pt x="13" y="223"/>
                      <a:pt x="12" y="228"/>
                    </a:cubicBezTo>
                    <a:cubicBezTo>
                      <a:pt x="13" y="227"/>
                      <a:pt x="16" y="227"/>
                      <a:pt x="18" y="226"/>
                    </a:cubicBezTo>
                    <a:cubicBezTo>
                      <a:pt x="18" y="231"/>
                      <a:pt x="13" y="234"/>
                      <a:pt x="10" y="237"/>
                    </a:cubicBezTo>
                    <a:cubicBezTo>
                      <a:pt x="12" y="237"/>
                      <a:pt x="13" y="236"/>
                      <a:pt x="14" y="236"/>
                    </a:cubicBezTo>
                    <a:cubicBezTo>
                      <a:pt x="15" y="240"/>
                      <a:pt x="10" y="242"/>
                      <a:pt x="6" y="243"/>
                    </a:cubicBezTo>
                    <a:cubicBezTo>
                      <a:pt x="8" y="242"/>
                      <a:pt x="10" y="242"/>
                      <a:pt x="11" y="241"/>
                    </a:cubicBezTo>
                    <a:cubicBezTo>
                      <a:pt x="12" y="246"/>
                      <a:pt x="4" y="248"/>
                      <a:pt x="1" y="251"/>
                    </a:cubicBezTo>
                    <a:cubicBezTo>
                      <a:pt x="3" y="251"/>
                      <a:pt x="4" y="252"/>
                      <a:pt x="5" y="253"/>
                    </a:cubicBezTo>
                    <a:cubicBezTo>
                      <a:pt x="4" y="254"/>
                      <a:pt x="1" y="257"/>
                      <a:pt x="0" y="257"/>
                    </a:cubicBezTo>
                    <a:cubicBezTo>
                      <a:pt x="1" y="256"/>
                      <a:pt x="5" y="256"/>
                      <a:pt x="7" y="255"/>
                    </a:cubicBezTo>
                    <a:cubicBezTo>
                      <a:pt x="5" y="258"/>
                      <a:pt x="3" y="261"/>
                      <a:pt x="3" y="265"/>
                    </a:cubicBezTo>
                    <a:cubicBezTo>
                      <a:pt x="4" y="264"/>
                      <a:pt x="7" y="264"/>
                      <a:pt x="8" y="263"/>
                    </a:cubicBezTo>
                    <a:cubicBezTo>
                      <a:pt x="8" y="268"/>
                      <a:pt x="5" y="273"/>
                      <a:pt x="5" y="279"/>
                    </a:cubicBezTo>
                    <a:cubicBezTo>
                      <a:pt x="7" y="278"/>
                      <a:pt x="9" y="276"/>
                      <a:pt x="10" y="275"/>
                    </a:cubicBezTo>
                    <a:cubicBezTo>
                      <a:pt x="7" y="279"/>
                      <a:pt x="5" y="283"/>
                      <a:pt x="5" y="288"/>
                    </a:cubicBezTo>
                    <a:cubicBezTo>
                      <a:pt x="6" y="287"/>
                      <a:pt x="8" y="286"/>
                      <a:pt x="9" y="285"/>
                    </a:cubicBezTo>
                    <a:cubicBezTo>
                      <a:pt x="9" y="288"/>
                      <a:pt x="9" y="290"/>
                      <a:pt x="9" y="293"/>
                    </a:cubicBezTo>
                    <a:cubicBezTo>
                      <a:pt x="10" y="292"/>
                      <a:pt x="11" y="292"/>
                      <a:pt x="12" y="291"/>
                    </a:cubicBezTo>
                    <a:cubicBezTo>
                      <a:pt x="14" y="295"/>
                      <a:pt x="13" y="301"/>
                      <a:pt x="13" y="305"/>
                    </a:cubicBezTo>
                    <a:cubicBezTo>
                      <a:pt x="14" y="304"/>
                      <a:pt x="16" y="303"/>
                      <a:pt x="17" y="302"/>
                    </a:cubicBezTo>
                    <a:cubicBezTo>
                      <a:pt x="17" y="307"/>
                      <a:pt x="17" y="312"/>
                      <a:pt x="17" y="318"/>
                    </a:cubicBezTo>
                    <a:cubicBezTo>
                      <a:pt x="17" y="316"/>
                      <a:pt x="18" y="315"/>
                      <a:pt x="18" y="313"/>
                    </a:cubicBezTo>
                    <a:cubicBezTo>
                      <a:pt x="19" y="322"/>
                      <a:pt x="17" y="330"/>
                      <a:pt x="16" y="339"/>
                    </a:cubicBezTo>
                    <a:cubicBezTo>
                      <a:pt x="16" y="337"/>
                      <a:pt x="18" y="336"/>
                      <a:pt x="19" y="335"/>
                    </a:cubicBezTo>
                    <a:cubicBezTo>
                      <a:pt x="20" y="340"/>
                      <a:pt x="19" y="345"/>
                      <a:pt x="19" y="350"/>
                    </a:cubicBezTo>
                    <a:cubicBezTo>
                      <a:pt x="20" y="349"/>
                      <a:pt x="23" y="348"/>
                      <a:pt x="24" y="347"/>
                    </a:cubicBezTo>
                    <a:cubicBezTo>
                      <a:pt x="24" y="351"/>
                      <a:pt x="24" y="356"/>
                      <a:pt x="24" y="361"/>
                    </a:cubicBezTo>
                    <a:cubicBezTo>
                      <a:pt x="25" y="360"/>
                      <a:pt x="28" y="359"/>
                      <a:pt x="29" y="358"/>
                    </a:cubicBezTo>
                    <a:cubicBezTo>
                      <a:pt x="29" y="363"/>
                      <a:pt x="29" y="367"/>
                      <a:pt x="28" y="371"/>
                    </a:cubicBezTo>
                    <a:cubicBezTo>
                      <a:pt x="29" y="370"/>
                      <a:pt x="32" y="369"/>
                      <a:pt x="33" y="368"/>
                    </a:cubicBezTo>
                    <a:cubicBezTo>
                      <a:pt x="34" y="372"/>
                      <a:pt x="31" y="380"/>
                      <a:pt x="34" y="383"/>
                    </a:cubicBezTo>
                    <a:cubicBezTo>
                      <a:pt x="35" y="381"/>
                      <a:pt x="37" y="379"/>
                      <a:pt x="37" y="377"/>
                    </a:cubicBezTo>
                    <a:cubicBezTo>
                      <a:pt x="39" y="383"/>
                      <a:pt x="40" y="389"/>
                      <a:pt x="43" y="394"/>
                    </a:cubicBezTo>
                    <a:cubicBezTo>
                      <a:pt x="43" y="393"/>
                      <a:pt x="44" y="390"/>
                      <a:pt x="44" y="388"/>
                    </a:cubicBezTo>
                    <a:cubicBezTo>
                      <a:pt x="46" y="393"/>
                      <a:pt x="49" y="397"/>
                      <a:pt x="52" y="401"/>
                    </a:cubicBezTo>
                    <a:cubicBezTo>
                      <a:pt x="52" y="399"/>
                      <a:pt x="52" y="398"/>
                      <a:pt x="52" y="397"/>
                    </a:cubicBezTo>
                    <a:cubicBezTo>
                      <a:pt x="56" y="400"/>
                      <a:pt x="60" y="403"/>
                      <a:pt x="64" y="406"/>
                    </a:cubicBezTo>
                    <a:cubicBezTo>
                      <a:pt x="64" y="405"/>
                      <a:pt x="64" y="404"/>
                      <a:pt x="63" y="403"/>
                    </a:cubicBezTo>
                    <a:cubicBezTo>
                      <a:pt x="67" y="404"/>
                      <a:pt x="70" y="405"/>
                      <a:pt x="73" y="406"/>
                    </a:cubicBezTo>
                    <a:cubicBezTo>
                      <a:pt x="72" y="405"/>
                      <a:pt x="72" y="403"/>
                      <a:pt x="70" y="402"/>
                    </a:cubicBezTo>
                    <a:cubicBezTo>
                      <a:pt x="72" y="405"/>
                      <a:pt x="74" y="407"/>
                      <a:pt x="75" y="408"/>
                    </a:cubicBezTo>
                    <a:cubicBezTo>
                      <a:pt x="76" y="406"/>
                      <a:pt x="76" y="402"/>
                      <a:pt x="75" y="400"/>
                    </a:cubicBezTo>
                    <a:cubicBezTo>
                      <a:pt x="76" y="400"/>
                      <a:pt x="76" y="400"/>
                      <a:pt x="77" y="401"/>
                    </a:cubicBezTo>
                    <a:cubicBezTo>
                      <a:pt x="78" y="396"/>
                      <a:pt x="75" y="391"/>
                      <a:pt x="74" y="386"/>
                    </a:cubicBezTo>
                    <a:cubicBezTo>
                      <a:pt x="80" y="385"/>
                      <a:pt x="84" y="381"/>
                      <a:pt x="77" y="377"/>
                    </a:cubicBezTo>
                    <a:cubicBezTo>
                      <a:pt x="86" y="377"/>
                      <a:pt x="81" y="372"/>
                      <a:pt x="80" y="366"/>
                    </a:cubicBezTo>
                    <a:cubicBezTo>
                      <a:pt x="82" y="366"/>
                      <a:pt x="83" y="366"/>
                      <a:pt x="84" y="366"/>
                    </a:cubicBezTo>
                    <a:cubicBezTo>
                      <a:pt x="84" y="362"/>
                      <a:pt x="82" y="358"/>
                      <a:pt x="83" y="355"/>
                    </a:cubicBezTo>
                    <a:cubicBezTo>
                      <a:pt x="83" y="356"/>
                      <a:pt x="85" y="357"/>
                      <a:pt x="85" y="358"/>
                    </a:cubicBezTo>
                    <a:cubicBezTo>
                      <a:pt x="87" y="356"/>
                      <a:pt x="87" y="352"/>
                      <a:pt x="90" y="349"/>
                    </a:cubicBezTo>
                    <a:cubicBezTo>
                      <a:pt x="90" y="351"/>
                      <a:pt x="91" y="352"/>
                      <a:pt x="91" y="354"/>
                    </a:cubicBezTo>
                    <a:cubicBezTo>
                      <a:pt x="94" y="351"/>
                      <a:pt x="96" y="345"/>
                      <a:pt x="98" y="340"/>
                    </a:cubicBezTo>
                    <a:cubicBezTo>
                      <a:pt x="98" y="341"/>
                      <a:pt x="100" y="342"/>
                      <a:pt x="100" y="343"/>
                    </a:cubicBezTo>
                    <a:cubicBezTo>
                      <a:pt x="103" y="338"/>
                      <a:pt x="103" y="332"/>
                      <a:pt x="105" y="327"/>
                    </a:cubicBezTo>
                    <a:cubicBezTo>
                      <a:pt x="106" y="329"/>
                      <a:pt x="108" y="329"/>
                      <a:pt x="109" y="330"/>
                    </a:cubicBezTo>
                    <a:cubicBezTo>
                      <a:pt x="109" y="327"/>
                      <a:pt x="109" y="323"/>
                      <a:pt x="110" y="320"/>
                    </a:cubicBezTo>
                    <a:cubicBezTo>
                      <a:pt x="112" y="322"/>
                      <a:pt x="114" y="322"/>
                      <a:pt x="116" y="322"/>
                    </a:cubicBezTo>
                    <a:cubicBezTo>
                      <a:pt x="116" y="319"/>
                      <a:pt x="116" y="315"/>
                      <a:pt x="116" y="311"/>
                    </a:cubicBezTo>
                    <a:cubicBezTo>
                      <a:pt x="117" y="313"/>
                      <a:pt x="120" y="314"/>
                      <a:pt x="121" y="315"/>
                    </a:cubicBezTo>
                    <a:cubicBezTo>
                      <a:pt x="122" y="310"/>
                      <a:pt x="122" y="304"/>
                      <a:pt x="125" y="300"/>
                    </a:cubicBezTo>
                    <a:cubicBezTo>
                      <a:pt x="126" y="301"/>
                      <a:pt x="127" y="303"/>
                      <a:pt x="127" y="305"/>
                    </a:cubicBezTo>
                    <a:cubicBezTo>
                      <a:pt x="129" y="299"/>
                      <a:pt x="130" y="292"/>
                      <a:pt x="134" y="287"/>
                    </a:cubicBezTo>
                    <a:cubicBezTo>
                      <a:pt x="134" y="287"/>
                      <a:pt x="134" y="290"/>
                      <a:pt x="134" y="292"/>
                    </a:cubicBezTo>
                    <a:cubicBezTo>
                      <a:pt x="137" y="287"/>
                      <a:pt x="140" y="281"/>
                      <a:pt x="143" y="277"/>
                    </a:cubicBezTo>
                    <a:cubicBezTo>
                      <a:pt x="142" y="279"/>
                      <a:pt x="143" y="280"/>
                      <a:pt x="142" y="282"/>
                    </a:cubicBezTo>
                    <a:cubicBezTo>
                      <a:pt x="145" y="277"/>
                      <a:pt x="148" y="268"/>
                      <a:pt x="154" y="265"/>
                    </a:cubicBezTo>
                    <a:cubicBezTo>
                      <a:pt x="153" y="267"/>
                      <a:pt x="153" y="269"/>
                      <a:pt x="152" y="271"/>
                    </a:cubicBezTo>
                    <a:cubicBezTo>
                      <a:pt x="155" y="268"/>
                      <a:pt x="158" y="263"/>
                      <a:pt x="161" y="261"/>
                    </a:cubicBezTo>
                    <a:cubicBezTo>
                      <a:pt x="161" y="262"/>
                      <a:pt x="161" y="264"/>
                      <a:pt x="161" y="265"/>
                    </a:cubicBezTo>
                    <a:cubicBezTo>
                      <a:pt x="164" y="264"/>
                      <a:pt x="165" y="261"/>
                      <a:pt x="166" y="258"/>
                    </a:cubicBezTo>
                    <a:cubicBezTo>
                      <a:pt x="167" y="259"/>
                      <a:pt x="168" y="260"/>
                      <a:pt x="169" y="261"/>
                    </a:cubicBezTo>
                    <a:cubicBezTo>
                      <a:pt x="176" y="256"/>
                      <a:pt x="174" y="251"/>
                      <a:pt x="183" y="254"/>
                    </a:cubicBezTo>
                    <a:cubicBezTo>
                      <a:pt x="184" y="252"/>
                      <a:pt x="186" y="250"/>
                      <a:pt x="186" y="248"/>
                    </a:cubicBezTo>
                    <a:cubicBezTo>
                      <a:pt x="187" y="248"/>
                      <a:pt x="190" y="249"/>
                      <a:pt x="191" y="251"/>
                    </a:cubicBezTo>
                    <a:cubicBezTo>
                      <a:pt x="191" y="245"/>
                      <a:pt x="195" y="245"/>
                      <a:pt x="200" y="245"/>
                    </a:cubicBezTo>
                    <a:cubicBezTo>
                      <a:pt x="199" y="243"/>
                      <a:pt x="200" y="241"/>
                      <a:pt x="200" y="239"/>
                    </a:cubicBezTo>
                    <a:cubicBezTo>
                      <a:pt x="203" y="239"/>
                      <a:pt x="206" y="239"/>
                      <a:pt x="209" y="240"/>
                    </a:cubicBezTo>
                    <a:cubicBezTo>
                      <a:pt x="209" y="238"/>
                      <a:pt x="209" y="237"/>
                      <a:pt x="209" y="236"/>
                    </a:cubicBezTo>
                    <a:cubicBezTo>
                      <a:pt x="211" y="236"/>
                      <a:pt x="213" y="235"/>
                      <a:pt x="214" y="236"/>
                    </a:cubicBezTo>
                    <a:cubicBezTo>
                      <a:pt x="213" y="234"/>
                      <a:pt x="214" y="231"/>
                      <a:pt x="213" y="230"/>
                    </a:cubicBezTo>
                    <a:cubicBezTo>
                      <a:pt x="214" y="230"/>
                      <a:pt x="216" y="230"/>
                      <a:pt x="218" y="231"/>
                    </a:cubicBezTo>
                    <a:cubicBezTo>
                      <a:pt x="219" y="230"/>
                      <a:pt x="222" y="229"/>
                      <a:pt x="222" y="228"/>
                    </a:cubicBezTo>
                    <a:cubicBezTo>
                      <a:pt x="222" y="229"/>
                      <a:pt x="223" y="231"/>
                      <a:pt x="223" y="232"/>
                    </a:cubicBezTo>
                    <a:cubicBezTo>
                      <a:pt x="226" y="231"/>
                      <a:pt x="229" y="228"/>
                      <a:pt x="232" y="226"/>
                    </a:cubicBezTo>
                    <a:cubicBezTo>
                      <a:pt x="231" y="227"/>
                      <a:pt x="231" y="228"/>
                      <a:pt x="230" y="229"/>
                    </a:cubicBezTo>
                    <a:cubicBezTo>
                      <a:pt x="234" y="228"/>
                      <a:pt x="237" y="226"/>
                      <a:pt x="240" y="224"/>
                    </a:cubicBezTo>
                    <a:cubicBezTo>
                      <a:pt x="241" y="225"/>
                      <a:pt x="241" y="225"/>
                      <a:pt x="241" y="226"/>
                    </a:cubicBezTo>
                    <a:cubicBezTo>
                      <a:pt x="245" y="224"/>
                      <a:pt x="248" y="220"/>
                      <a:pt x="251" y="219"/>
                    </a:cubicBezTo>
                    <a:cubicBezTo>
                      <a:pt x="251" y="220"/>
                      <a:pt x="252" y="222"/>
                      <a:pt x="252" y="224"/>
                    </a:cubicBezTo>
                    <a:cubicBezTo>
                      <a:pt x="254" y="222"/>
                      <a:pt x="257" y="217"/>
                      <a:pt x="261" y="215"/>
                    </a:cubicBezTo>
                    <a:cubicBezTo>
                      <a:pt x="261" y="217"/>
                      <a:pt x="261" y="219"/>
                      <a:pt x="261" y="220"/>
                    </a:cubicBezTo>
                    <a:cubicBezTo>
                      <a:pt x="264" y="218"/>
                      <a:pt x="267" y="214"/>
                      <a:pt x="270" y="214"/>
                    </a:cubicBezTo>
                    <a:cubicBezTo>
                      <a:pt x="269" y="215"/>
                      <a:pt x="269" y="218"/>
                      <a:pt x="269" y="218"/>
                    </a:cubicBezTo>
                    <a:cubicBezTo>
                      <a:pt x="273" y="216"/>
                      <a:pt x="277" y="214"/>
                      <a:pt x="280" y="211"/>
                    </a:cubicBezTo>
                    <a:cubicBezTo>
                      <a:pt x="280" y="212"/>
                      <a:pt x="281" y="214"/>
                      <a:pt x="280" y="215"/>
                    </a:cubicBezTo>
                    <a:cubicBezTo>
                      <a:pt x="286" y="214"/>
                      <a:pt x="291" y="209"/>
                      <a:pt x="296" y="206"/>
                    </a:cubicBezTo>
                    <a:cubicBezTo>
                      <a:pt x="295" y="208"/>
                      <a:pt x="296" y="209"/>
                      <a:pt x="295" y="211"/>
                    </a:cubicBezTo>
                    <a:cubicBezTo>
                      <a:pt x="298" y="211"/>
                      <a:pt x="301" y="208"/>
                      <a:pt x="303" y="206"/>
                    </a:cubicBezTo>
                    <a:cubicBezTo>
                      <a:pt x="303" y="208"/>
                      <a:pt x="303" y="209"/>
                      <a:pt x="303" y="211"/>
                    </a:cubicBezTo>
                    <a:cubicBezTo>
                      <a:pt x="307" y="210"/>
                      <a:pt x="311" y="206"/>
                      <a:pt x="315" y="204"/>
                    </a:cubicBezTo>
                    <a:cubicBezTo>
                      <a:pt x="314" y="205"/>
                      <a:pt x="315" y="207"/>
                      <a:pt x="315" y="208"/>
                    </a:cubicBezTo>
                    <a:cubicBezTo>
                      <a:pt x="319" y="208"/>
                      <a:pt x="322" y="204"/>
                      <a:pt x="325" y="202"/>
                    </a:cubicBezTo>
                    <a:cubicBezTo>
                      <a:pt x="324" y="204"/>
                      <a:pt x="324" y="206"/>
                      <a:pt x="323" y="208"/>
                    </a:cubicBezTo>
                    <a:cubicBezTo>
                      <a:pt x="327" y="208"/>
                      <a:pt x="329" y="204"/>
                      <a:pt x="332" y="202"/>
                    </a:cubicBezTo>
                    <a:cubicBezTo>
                      <a:pt x="332" y="210"/>
                      <a:pt x="340" y="206"/>
                      <a:pt x="341" y="201"/>
                    </a:cubicBezTo>
                    <a:cubicBezTo>
                      <a:pt x="344" y="201"/>
                      <a:pt x="347" y="202"/>
                      <a:pt x="349" y="202"/>
                    </a:cubicBezTo>
                    <a:cubicBezTo>
                      <a:pt x="349" y="201"/>
                      <a:pt x="349" y="200"/>
                      <a:pt x="349" y="199"/>
                    </a:cubicBezTo>
                    <a:cubicBezTo>
                      <a:pt x="351" y="201"/>
                      <a:pt x="353" y="203"/>
                      <a:pt x="356" y="203"/>
                    </a:cubicBezTo>
                    <a:cubicBezTo>
                      <a:pt x="356" y="202"/>
                      <a:pt x="356" y="200"/>
                      <a:pt x="356" y="199"/>
                    </a:cubicBezTo>
                    <a:cubicBezTo>
                      <a:pt x="358" y="201"/>
                      <a:pt x="360" y="202"/>
                      <a:pt x="362" y="202"/>
                    </a:cubicBezTo>
                    <a:cubicBezTo>
                      <a:pt x="362" y="201"/>
                      <a:pt x="362" y="199"/>
                      <a:pt x="362" y="198"/>
                    </a:cubicBezTo>
                    <a:cubicBezTo>
                      <a:pt x="365" y="199"/>
                      <a:pt x="367" y="200"/>
                      <a:pt x="370" y="201"/>
                    </a:cubicBezTo>
                    <a:cubicBezTo>
                      <a:pt x="371" y="200"/>
                      <a:pt x="371" y="199"/>
                      <a:pt x="371" y="198"/>
                    </a:cubicBezTo>
                    <a:cubicBezTo>
                      <a:pt x="372" y="198"/>
                      <a:pt x="373" y="198"/>
                      <a:pt x="374" y="198"/>
                    </a:cubicBezTo>
                    <a:cubicBezTo>
                      <a:pt x="375" y="199"/>
                      <a:pt x="376" y="199"/>
                      <a:pt x="376" y="200"/>
                    </a:cubicBezTo>
                    <a:cubicBezTo>
                      <a:pt x="377" y="198"/>
                      <a:pt x="380" y="197"/>
                      <a:pt x="380" y="195"/>
                    </a:cubicBezTo>
                    <a:cubicBezTo>
                      <a:pt x="380" y="196"/>
                      <a:pt x="381" y="199"/>
                      <a:pt x="381" y="200"/>
                    </a:cubicBezTo>
                    <a:cubicBezTo>
                      <a:pt x="385" y="201"/>
                      <a:pt x="387" y="197"/>
                      <a:pt x="390" y="195"/>
                    </a:cubicBezTo>
                    <a:cubicBezTo>
                      <a:pt x="392" y="204"/>
                      <a:pt x="398" y="195"/>
                      <a:pt x="401" y="194"/>
                    </a:cubicBezTo>
                    <a:cubicBezTo>
                      <a:pt x="403" y="201"/>
                      <a:pt x="409" y="196"/>
                      <a:pt x="413" y="194"/>
                    </a:cubicBezTo>
                    <a:cubicBezTo>
                      <a:pt x="413" y="195"/>
                      <a:pt x="413" y="197"/>
                      <a:pt x="413" y="198"/>
                    </a:cubicBezTo>
                    <a:cubicBezTo>
                      <a:pt x="416" y="197"/>
                      <a:pt x="419" y="195"/>
                      <a:pt x="422" y="194"/>
                    </a:cubicBezTo>
                    <a:cubicBezTo>
                      <a:pt x="422" y="194"/>
                      <a:pt x="422" y="195"/>
                      <a:pt x="422" y="195"/>
                    </a:cubicBezTo>
                    <a:cubicBezTo>
                      <a:pt x="425" y="194"/>
                      <a:pt x="428" y="193"/>
                      <a:pt x="431" y="192"/>
                    </a:cubicBezTo>
                    <a:cubicBezTo>
                      <a:pt x="430" y="193"/>
                      <a:pt x="430" y="194"/>
                      <a:pt x="429" y="195"/>
                    </a:cubicBezTo>
                    <a:cubicBezTo>
                      <a:pt x="434" y="195"/>
                      <a:pt x="437" y="193"/>
                      <a:pt x="442" y="193"/>
                    </a:cubicBezTo>
                    <a:cubicBezTo>
                      <a:pt x="440" y="195"/>
                      <a:pt x="439" y="197"/>
                      <a:pt x="437" y="198"/>
                    </a:cubicBezTo>
                    <a:cubicBezTo>
                      <a:pt x="442" y="198"/>
                      <a:pt x="446" y="195"/>
                      <a:pt x="451" y="195"/>
                    </a:cubicBezTo>
                    <a:cubicBezTo>
                      <a:pt x="452" y="202"/>
                      <a:pt x="458" y="194"/>
                      <a:pt x="461" y="193"/>
                    </a:cubicBezTo>
                    <a:cubicBezTo>
                      <a:pt x="462" y="194"/>
                      <a:pt x="464" y="196"/>
                      <a:pt x="465" y="197"/>
                    </a:cubicBezTo>
                    <a:cubicBezTo>
                      <a:pt x="465" y="195"/>
                      <a:pt x="468" y="194"/>
                      <a:pt x="468" y="192"/>
                    </a:cubicBezTo>
                    <a:cubicBezTo>
                      <a:pt x="472" y="193"/>
                      <a:pt x="474" y="197"/>
                      <a:pt x="478" y="198"/>
                    </a:cubicBezTo>
                    <a:cubicBezTo>
                      <a:pt x="478" y="197"/>
                      <a:pt x="479" y="195"/>
                      <a:pt x="479" y="194"/>
                    </a:cubicBezTo>
                    <a:cubicBezTo>
                      <a:pt x="482" y="196"/>
                      <a:pt x="487" y="199"/>
                      <a:pt x="491" y="200"/>
                    </a:cubicBezTo>
                    <a:cubicBezTo>
                      <a:pt x="491" y="199"/>
                      <a:pt x="491" y="196"/>
                      <a:pt x="490" y="195"/>
                    </a:cubicBezTo>
                    <a:cubicBezTo>
                      <a:pt x="492" y="198"/>
                      <a:pt x="497" y="200"/>
                      <a:pt x="501" y="200"/>
                    </a:cubicBezTo>
                    <a:cubicBezTo>
                      <a:pt x="500" y="199"/>
                      <a:pt x="501" y="196"/>
                      <a:pt x="501" y="195"/>
                    </a:cubicBezTo>
                    <a:cubicBezTo>
                      <a:pt x="504" y="197"/>
                      <a:pt x="508" y="199"/>
                      <a:pt x="512" y="198"/>
                    </a:cubicBezTo>
                    <a:cubicBezTo>
                      <a:pt x="512" y="197"/>
                      <a:pt x="512" y="195"/>
                      <a:pt x="512" y="194"/>
                    </a:cubicBezTo>
                    <a:cubicBezTo>
                      <a:pt x="514" y="197"/>
                      <a:pt x="522" y="205"/>
                      <a:pt x="523" y="197"/>
                    </a:cubicBezTo>
                    <a:cubicBezTo>
                      <a:pt x="529" y="201"/>
                      <a:pt x="529" y="200"/>
                      <a:pt x="536" y="196"/>
                    </a:cubicBezTo>
                    <a:cubicBezTo>
                      <a:pt x="536" y="197"/>
                      <a:pt x="537" y="199"/>
                      <a:pt x="537" y="201"/>
                    </a:cubicBezTo>
                    <a:cubicBezTo>
                      <a:pt x="541" y="200"/>
                      <a:pt x="544" y="197"/>
                      <a:pt x="548" y="198"/>
                    </a:cubicBezTo>
                    <a:cubicBezTo>
                      <a:pt x="548" y="199"/>
                      <a:pt x="548" y="203"/>
                      <a:pt x="547" y="204"/>
                    </a:cubicBezTo>
                    <a:cubicBezTo>
                      <a:pt x="552" y="204"/>
                      <a:pt x="555" y="200"/>
                      <a:pt x="559" y="199"/>
                    </a:cubicBezTo>
                    <a:cubicBezTo>
                      <a:pt x="558" y="201"/>
                      <a:pt x="558" y="203"/>
                      <a:pt x="558" y="204"/>
                    </a:cubicBezTo>
                    <a:cubicBezTo>
                      <a:pt x="559" y="203"/>
                      <a:pt x="562" y="203"/>
                      <a:pt x="564" y="201"/>
                    </a:cubicBezTo>
                    <a:cubicBezTo>
                      <a:pt x="563" y="206"/>
                      <a:pt x="566" y="207"/>
                      <a:pt x="569" y="204"/>
                    </a:cubicBezTo>
                    <a:cubicBezTo>
                      <a:pt x="570" y="207"/>
                      <a:pt x="572" y="208"/>
                      <a:pt x="574" y="209"/>
                    </a:cubicBezTo>
                    <a:cubicBezTo>
                      <a:pt x="574" y="208"/>
                      <a:pt x="575" y="207"/>
                      <a:pt x="575" y="206"/>
                    </a:cubicBezTo>
                    <a:cubicBezTo>
                      <a:pt x="577" y="209"/>
                      <a:pt x="580" y="211"/>
                      <a:pt x="583" y="213"/>
                    </a:cubicBezTo>
                    <a:cubicBezTo>
                      <a:pt x="583" y="212"/>
                      <a:pt x="585" y="209"/>
                      <a:pt x="585" y="208"/>
                    </a:cubicBezTo>
                    <a:cubicBezTo>
                      <a:pt x="586" y="211"/>
                      <a:pt x="588" y="214"/>
                      <a:pt x="589" y="216"/>
                    </a:cubicBezTo>
                    <a:cubicBezTo>
                      <a:pt x="589" y="215"/>
                      <a:pt x="590" y="213"/>
                      <a:pt x="590" y="212"/>
                    </a:cubicBezTo>
                    <a:cubicBezTo>
                      <a:pt x="594" y="213"/>
                      <a:pt x="595" y="217"/>
                      <a:pt x="598" y="219"/>
                    </a:cubicBezTo>
                    <a:cubicBezTo>
                      <a:pt x="598" y="218"/>
                      <a:pt x="599" y="216"/>
                      <a:pt x="598" y="214"/>
                    </a:cubicBezTo>
                    <a:cubicBezTo>
                      <a:pt x="601" y="218"/>
                      <a:pt x="603" y="224"/>
                      <a:pt x="608" y="226"/>
                    </a:cubicBezTo>
                    <a:cubicBezTo>
                      <a:pt x="608" y="225"/>
                      <a:pt x="608" y="224"/>
                      <a:pt x="608" y="223"/>
                    </a:cubicBezTo>
                    <a:cubicBezTo>
                      <a:pt x="611" y="226"/>
                      <a:pt x="612" y="231"/>
                      <a:pt x="615" y="235"/>
                    </a:cubicBezTo>
                    <a:cubicBezTo>
                      <a:pt x="615" y="232"/>
                      <a:pt x="617" y="229"/>
                      <a:pt x="620" y="228"/>
                    </a:cubicBezTo>
                    <a:cubicBezTo>
                      <a:pt x="621" y="232"/>
                      <a:pt x="621" y="237"/>
                      <a:pt x="622" y="241"/>
                    </a:cubicBezTo>
                    <a:cubicBezTo>
                      <a:pt x="623" y="240"/>
                      <a:pt x="626" y="240"/>
                      <a:pt x="627" y="238"/>
                    </a:cubicBezTo>
                    <a:cubicBezTo>
                      <a:pt x="628" y="241"/>
                      <a:pt x="628" y="245"/>
                      <a:pt x="630" y="247"/>
                    </a:cubicBezTo>
                    <a:cubicBezTo>
                      <a:pt x="630" y="247"/>
                      <a:pt x="631" y="246"/>
                      <a:pt x="632" y="246"/>
                    </a:cubicBezTo>
                    <a:cubicBezTo>
                      <a:pt x="633" y="249"/>
                      <a:pt x="634" y="252"/>
                      <a:pt x="637" y="254"/>
                    </a:cubicBezTo>
                    <a:cubicBezTo>
                      <a:pt x="637" y="254"/>
                      <a:pt x="637" y="253"/>
                      <a:pt x="637" y="253"/>
                    </a:cubicBezTo>
                    <a:cubicBezTo>
                      <a:pt x="638" y="255"/>
                      <a:pt x="640" y="258"/>
                      <a:pt x="642" y="260"/>
                    </a:cubicBezTo>
                    <a:cubicBezTo>
                      <a:pt x="643" y="260"/>
                      <a:pt x="643" y="259"/>
                      <a:pt x="643" y="258"/>
                    </a:cubicBezTo>
                    <a:cubicBezTo>
                      <a:pt x="645" y="262"/>
                      <a:pt x="645" y="266"/>
                      <a:pt x="647" y="269"/>
                    </a:cubicBezTo>
                    <a:cubicBezTo>
                      <a:pt x="648" y="267"/>
                      <a:pt x="649" y="266"/>
                      <a:pt x="650" y="265"/>
                    </a:cubicBezTo>
                    <a:cubicBezTo>
                      <a:pt x="651" y="268"/>
                      <a:pt x="651" y="272"/>
                      <a:pt x="651" y="275"/>
                    </a:cubicBezTo>
                    <a:cubicBezTo>
                      <a:pt x="652" y="274"/>
                      <a:pt x="655" y="273"/>
                      <a:pt x="656" y="271"/>
                    </a:cubicBezTo>
                    <a:cubicBezTo>
                      <a:pt x="656" y="276"/>
                      <a:pt x="655" y="281"/>
                      <a:pt x="656" y="286"/>
                    </a:cubicBezTo>
                    <a:cubicBezTo>
                      <a:pt x="656" y="285"/>
                      <a:pt x="657" y="285"/>
                      <a:pt x="657" y="284"/>
                    </a:cubicBezTo>
                    <a:cubicBezTo>
                      <a:pt x="656" y="289"/>
                      <a:pt x="654" y="293"/>
                      <a:pt x="652" y="297"/>
                    </a:cubicBezTo>
                    <a:cubicBezTo>
                      <a:pt x="658" y="297"/>
                      <a:pt x="666" y="296"/>
                      <a:pt x="659" y="304"/>
                    </a:cubicBezTo>
                    <a:cubicBezTo>
                      <a:pt x="664" y="303"/>
                      <a:pt x="668" y="306"/>
                      <a:pt x="663" y="311"/>
                    </a:cubicBezTo>
                    <a:cubicBezTo>
                      <a:pt x="668" y="310"/>
                      <a:pt x="669" y="316"/>
                      <a:pt x="667" y="320"/>
                    </a:cubicBezTo>
                    <a:cubicBezTo>
                      <a:pt x="667" y="319"/>
                      <a:pt x="668" y="317"/>
                      <a:pt x="669" y="316"/>
                    </a:cubicBezTo>
                    <a:cubicBezTo>
                      <a:pt x="668" y="320"/>
                      <a:pt x="668" y="327"/>
                      <a:pt x="673" y="328"/>
                    </a:cubicBezTo>
                    <a:cubicBezTo>
                      <a:pt x="673" y="326"/>
                      <a:pt x="673" y="325"/>
                      <a:pt x="673" y="323"/>
                    </a:cubicBezTo>
                    <a:cubicBezTo>
                      <a:pt x="674" y="330"/>
                      <a:pt x="681" y="343"/>
                      <a:pt x="682" y="330"/>
                    </a:cubicBezTo>
                    <a:cubicBezTo>
                      <a:pt x="682" y="334"/>
                      <a:pt x="683" y="338"/>
                      <a:pt x="685" y="341"/>
                    </a:cubicBezTo>
                    <a:cubicBezTo>
                      <a:pt x="686" y="338"/>
                      <a:pt x="688" y="335"/>
                      <a:pt x="690" y="335"/>
                    </a:cubicBezTo>
                    <a:cubicBezTo>
                      <a:pt x="691" y="339"/>
                      <a:pt x="691" y="342"/>
                      <a:pt x="691" y="346"/>
                    </a:cubicBezTo>
                    <a:cubicBezTo>
                      <a:pt x="692" y="343"/>
                      <a:pt x="694" y="340"/>
                      <a:pt x="698" y="339"/>
                    </a:cubicBezTo>
                    <a:cubicBezTo>
                      <a:pt x="697" y="342"/>
                      <a:pt x="696" y="346"/>
                      <a:pt x="696" y="350"/>
                    </a:cubicBezTo>
                    <a:cubicBezTo>
                      <a:pt x="696" y="344"/>
                      <a:pt x="702" y="340"/>
                      <a:pt x="705" y="336"/>
                    </a:cubicBezTo>
                    <a:cubicBezTo>
                      <a:pt x="706" y="336"/>
                      <a:pt x="706" y="336"/>
                      <a:pt x="707" y="336"/>
                    </a:cubicBezTo>
                    <a:cubicBezTo>
                      <a:pt x="709" y="333"/>
                      <a:pt x="709" y="329"/>
                      <a:pt x="710" y="325"/>
                    </a:cubicBezTo>
                    <a:cubicBezTo>
                      <a:pt x="711" y="326"/>
                      <a:pt x="713" y="325"/>
                      <a:pt x="715" y="325"/>
                    </a:cubicBezTo>
                    <a:cubicBezTo>
                      <a:pt x="715" y="321"/>
                      <a:pt x="713" y="311"/>
                      <a:pt x="720" y="317"/>
                    </a:cubicBezTo>
                    <a:cubicBezTo>
                      <a:pt x="720" y="314"/>
                      <a:pt x="721" y="310"/>
                      <a:pt x="720" y="307"/>
                    </a:cubicBezTo>
                    <a:cubicBezTo>
                      <a:pt x="721" y="307"/>
                      <a:pt x="722" y="308"/>
                      <a:pt x="722" y="308"/>
                    </a:cubicBezTo>
                    <a:cubicBezTo>
                      <a:pt x="723" y="304"/>
                      <a:pt x="721" y="298"/>
                      <a:pt x="725" y="295"/>
                    </a:cubicBezTo>
                    <a:cubicBezTo>
                      <a:pt x="725" y="296"/>
                      <a:pt x="725" y="297"/>
                      <a:pt x="725" y="297"/>
                    </a:cubicBezTo>
                    <a:cubicBezTo>
                      <a:pt x="727" y="293"/>
                      <a:pt x="727" y="286"/>
                      <a:pt x="728" y="281"/>
                    </a:cubicBezTo>
                    <a:cubicBezTo>
                      <a:pt x="728" y="282"/>
                      <a:pt x="729" y="284"/>
                      <a:pt x="729" y="285"/>
                    </a:cubicBezTo>
                    <a:cubicBezTo>
                      <a:pt x="729" y="280"/>
                      <a:pt x="728" y="273"/>
                      <a:pt x="730" y="269"/>
                    </a:cubicBezTo>
                    <a:cubicBezTo>
                      <a:pt x="731" y="269"/>
                      <a:pt x="730" y="269"/>
                      <a:pt x="731" y="270"/>
                    </a:cubicBezTo>
                    <a:cubicBezTo>
                      <a:pt x="732" y="266"/>
                      <a:pt x="730" y="262"/>
                      <a:pt x="729" y="259"/>
                    </a:cubicBezTo>
                    <a:cubicBezTo>
                      <a:pt x="730" y="260"/>
                      <a:pt x="732" y="260"/>
                      <a:pt x="733" y="261"/>
                    </a:cubicBezTo>
                    <a:cubicBezTo>
                      <a:pt x="733" y="257"/>
                      <a:pt x="730" y="254"/>
                      <a:pt x="730" y="250"/>
                    </a:cubicBezTo>
                    <a:cubicBezTo>
                      <a:pt x="731" y="250"/>
                      <a:pt x="732" y="251"/>
                      <a:pt x="733" y="251"/>
                    </a:cubicBezTo>
                    <a:cubicBezTo>
                      <a:pt x="734" y="248"/>
                      <a:pt x="733" y="243"/>
                      <a:pt x="731" y="240"/>
                    </a:cubicBezTo>
                    <a:cubicBezTo>
                      <a:pt x="732" y="240"/>
                      <a:pt x="735" y="240"/>
                      <a:pt x="736" y="240"/>
                    </a:cubicBezTo>
                    <a:cubicBezTo>
                      <a:pt x="736" y="235"/>
                      <a:pt x="732" y="228"/>
                      <a:pt x="730" y="223"/>
                    </a:cubicBezTo>
                    <a:cubicBezTo>
                      <a:pt x="731" y="224"/>
                      <a:pt x="733" y="223"/>
                      <a:pt x="734" y="224"/>
                    </a:cubicBezTo>
                    <a:cubicBezTo>
                      <a:pt x="733" y="218"/>
                      <a:pt x="727" y="215"/>
                      <a:pt x="727" y="208"/>
                    </a:cubicBezTo>
                    <a:cubicBezTo>
                      <a:pt x="728" y="209"/>
                      <a:pt x="730" y="209"/>
                      <a:pt x="731" y="210"/>
                    </a:cubicBezTo>
                    <a:cubicBezTo>
                      <a:pt x="731" y="206"/>
                      <a:pt x="729" y="202"/>
                      <a:pt x="730" y="198"/>
                    </a:cubicBezTo>
                    <a:cubicBezTo>
                      <a:pt x="730" y="199"/>
                      <a:pt x="731" y="199"/>
                      <a:pt x="731" y="200"/>
                    </a:cubicBezTo>
                    <a:cubicBezTo>
                      <a:pt x="731" y="196"/>
                      <a:pt x="732" y="192"/>
                      <a:pt x="730" y="189"/>
                    </a:cubicBezTo>
                    <a:cubicBezTo>
                      <a:pt x="731" y="190"/>
                      <a:pt x="731" y="191"/>
                      <a:pt x="731" y="192"/>
                    </a:cubicBezTo>
                    <a:cubicBezTo>
                      <a:pt x="732" y="186"/>
                      <a:pt x="729" y="181"/>
                      <a:pt x="729" y="175"/>
                    </a:cubicBezTo>
                    <a:cubicBezTo>
                      <a:pt x="730" y="177"/>
                      <a:pt x="733" y="178"/>
                      <a:pt x="734" y="180"/>
                    </a:cubicBezTo>
                    <a:cubicBezTo>
                      <a:pt x="732" y="174"/>
                      <a:pt x="727" y="168"/>
                      <a:pt x="726" y="162"/>
                    </a:cubicBezTo>
                    <a:cubicBezTo>
                      <a:pt x="727" y="163"/>
                      <a:pt x="729" y="164"/>
                      <a:pt x="730" y="165"/>
                    </a:cubicBezTo>
                    <a:cubicBezTo>
                      <a:pt x="728" y="161"/>
                      <a:pt x="725" y="157"/>
                      <a:pt x="723" y="153"/>
                    </a:cubicBezTo>
                    <a:cubicBezTo>
                      <a:pt x="723" y="153"/>
                      <a:pt x="724" y="153"/>
                      <a:pt x="724" y="153"/>
                    </a:cubicBezTo>
                    <a:cubicBezTo>
                      <a:pt x="723" y="147"/>
                      <a:pt x="718" y="144"/>
                      <a:pt x="717" y="138"/>
                    </a:cubicBezTo>
                    <a:cubicBezTo>
                      <a:pt x="717" y="134"/>
                      <a:pt x="718" y="128"/>
                      <a:pt x="718" y="123"/>
                    </a:cubicBezTo>
                    <a:cubicBezTo>
                      <a:pt x="718" y="124"/>
                      <a:pt x="717" y="125"/>
                      <a:pt x="717" y="126"/>
                    </a:cubicBezTo>
                    <a:cubicBezTo>
                      <a:pt x="716" y="123"/>
                      <a:pt x="715" y="119"/>
                      <a:pt x="713" y="116"/>
                    </a:cubicBezTo>
                    <a:cubicBezTo>
                      <a:pt x="713" y="117"/>
                      <a:pt x="713" y="119"/>
                      <a:pt x="713" y="120"/>
                    </a:cubicBezTo>
                    <a:cubicBezTo>
                      <a:pt x="712" y="116"/>
                      <a:pt x="711" y="112"/>
                      <a:pt x="709" y="109"/>
                    </a:cubicBezTo>
                    <a:cubicBezTo>
                      <a:pt x="709" y="110"/>
                      <a:pt x="709" y="112"/>
                      <a:pt x="709" y="114"/>
                    </a:cubicBezTo>
                    <a:cubicBezTo>
                      <a:pt x="709" y="109"/>
                      <a:pt x="705" y="104"/>
                      <a:pt x="705" y="99"/>
                    </a:cubicBezTo>
                    <a:cubicBezTo>
                      <a:pt x="706" y="100"/>
                      <a:pt x="706" y="102"/>
                      <a:pt x="706" y="103"/>
                    </a:cubicBezTo>
                    <a:cubicBezTo>
                      <a:pt x="704" y="98"/>
                      <a:pt x="701" y="94"/>
                      <a:pt x="700" y="89"/>
                    </a:cubicBezTo>
                    <a:cubicBezTo>
                      <a:pt x="701" y="89"/>
                      <a:pt x="701" y="90"/>
                      <a:pt x="701" y="91"/>
                    </a:cubicBezTo>
                    <a:cubicBezTo>
                      <a:pt x="699" y="88"/>
                      <a:pt x="697" y="84"/>
                      <a:pt x="694" y="81"/>
                    </a:cubicBezTo>
                    <a:cubicBezTo>
                      <a:pt x="694" y="82"/>
                      <a:pt x="694" y="83"/>
                      <a:pt x="695" y="84"/>
                    </a:cubicBezTo>
                    <a:cubicBezTo>
                      <a:pt x="693" y="80"/>
                      <a:pt x="691" y="76"/>
                      <a:pt x="688" y="73"/>
                    </a:cubicBezTo>
                    <a:cubicBezTo>
                      <a:pt x="688" y="74"/>
                      <a:pt x="688" y="76"/>
                      <a:pt x="688" y="77"/>
                    </a:cubicBezTo>
                    <a:cubicBezTo>
                      <a:pt x="685" y="73"/>
                      <a:pt x="681" y="69"/>
                      <a:pt x="679" y="64"/>
                    </a:cubicBezTo>
                    <a:cubicBezTo>
                      <a:pt x="679" y="65"/>
                      <a:pt x="679" y="67"/>
                      <a:pt x="679" y="68"/>
                    </a:cubicBezTo>
                    <a:cubicBezTo>
                      <a:pt x="676" y="64"/>
                      <a:pt x="673" y="59"/>
                      <a:pt x="669" y="56"/>
                    </a:cubicBezTo>
                    <a:cubicBezTo>
                      <a:pt x="669" y="57"/>
                      <a:pt x="669" y="59"/>
                      <a:pt x="669" y="60"/>
                    </a:cubicBezTo>
                    <a:cubicBezTo>
                      <a:pt x="667" y="56"/>
                      <a:pt x="664" y="52"/>
                      <a:pt x="660" y="48"/>
                    </a:cubicBezTo>
                    <a:cubicBezTo>
                      <a:pt x="660" y="49"/>
                      <a:pt x="660" y="50"/>
                      <a:pt x="660" y="50"/>
                    </a:cubicBezTo>
                    <a:cubicBezTo>
                      <a:pt x="658" y="47"/>
                      <a:pt x="655" y="44"/>
                      <a:pt x="654" y="41"/>
                    </a:cubicBezTo>
                    <a:cubicBezTo>
                      <a:pt x="654" y="42"/>
                      <a:pt x="653" y="43"/>
                      <a:pt x="653" y="43"/>
                    </a:cubicBezTo>
                    <a:cubicBezTo>
                      <a:pt x="651" y="40"/>
                      <a:pt x="648" y="35"/>
                      <a:pt x="644" y="33"/>
                    </a:cubicBezTo>
                    <a:cubicBezTo>
                      <a:pt x="644" y="35"/>
                      <a:pt x="643" y="37"/>
                      <a:pt x="642" y="39"/>
                    </a:cubicBezTo>
                    <a:cubicBezTo>
                      <a:pt x="641" y="36"/>
                      <a:pt x="640" y="34"/>
                      <a:pt x="637" y="32"/>
                    </a:cubicBezTo>
                    <a:cubicBezTo>
                      <a:pt x="637" y="34"/>
                      <a:pt x="636" y="35"/>
                      <a:pt x="636" y="37"/>
                    </a:cubicBezTo>
                    <a:cubicBezTo>
                      <a:pt x="635" y="36"/>
                      <a:pt x="632" y="34"/>
                      <a:pt x="631" y="33"/>
                    </a:cubicBezTo>
                    <a:cubicBezTo>
                      <a:pt x="631" y="35"/>
                      <a:pt x="628" y="36"/>
                      <a:pt x="627" y="37"/>
                    </a:cubicBezTo>
                    <a:cubicBezTo>
                      <a:pt x="625" y="35"/>
                      <a:pt x="623" y="32"/>
                      <a:pt x="621" y="29"/>
                    </a:cubicBezTo>
                    <a:cubicBezTo>
                      <a:pt x="621" y="31"/>
                      <a:pt x="620" y="33"/>
                      <a:pt x="620" y="35"/>
                    </a:cubicBezTo>
                    <a:cubicBezTo>
                      <a:pt x="617" y="30"/>
                      <a:pt x="616" y="24"/>
                      <a:pt x="611" y="22"/>
                    </a:cubicBezTo>
                    <a:cubicBezTo>
                      <a:pt x="611" y="26"/>
                      <a:pt x="608" y="34"/>
                      <a:pt x="603" y="32"/>
                    </a:cubicBezTo>
                    <a:cubicBezTo>
                      <a:pt x="600" y="36"/>
                      <a:pt x="597" y="38"/>
                      <a:pt x="594" y="33"/>
                    </a:cubicBezTo>
                    <a:cubicBezTo>
                      <a:pt x="594" y="34"/>
                      <a:pt x="594" y="35"/>
                      <a:pt x="594" y="35"/>
                    </a:cubicBezTo>
                    <a:cubicBezTo>
                      <a:pt x="592" y="33"/>
                      <a:pt x="591" y="30"/>
                      <a:pt x="589" y="28"/>
                    </a:cubicBezTo>
                    <a:cubicBezTo>
                      <a:pt x="589" y="29"/>
                      <a:pt x="589" y="31"/>
                      <a:pt x="589" y="32"/>
                    </a:cubicBezTo>
                    <a:cubicBezTo>
                      <a:pt x="586" y="29"/>
                      <a:pt x="580" y="24"/>
                      <a:pt x="575" y="25"/>
                    </a:cubicBezTo>
                    <a:cubicBezTo>
                      <a:pt x="575" y="26"/>
                      <a:pt x="576" y="27"/>
                      <a:pt x="576" y="28"/>
                    </a:cubicBezTo>
                    <a:cubicBezTo>
                      <a:pt x="575" y="25"/>
                      <a:pt x="573" y="22"/>
                      <a:pt x="570" y="21"/>
                    </a:cubicBezTo>
                    <a:cubicBezTo>
                      <a:pt x="570" y="23"/>
                      <a:pt x="569" y="25"/>
                      <a:pt x="569" y="27"/>
                    </a:cubicBezTo>
                    <a:cubicBezTo>
                      <a:pt x="569" y="21"/>
                      <a:pt x="562" y="18"/>
                      <a:pt x="559" y="13"/>
                    </a:cubicBezTo>
                    <a:cubicBezTo>
                      <a:pt x="559" y="15"/>
                      <a:pt x="560" y="17"/>
                      <a:pt x="560" y="18"/>
                    </a:cubicBezTo>
                    <a:cubicBezTo>
                      <a:pt x="555" y="14"/>
                      <a:pt x="551" y="8"/>
                      <a:pt x="544" y="6"/>
                    </a:cubicBezTo>
                    <a:cubicBezTo>
                      <a:pt x="544" y="11"/>
                      <a:pt x="546" y="15"/>
                      <a:pt x="546" y="21"/>
                    </a:cubicBezTo>
                    <a:cubicBezTo>
                      <a:pt x="545" y="20"/>
                      <a:pt x="545" y="20"/>
                      <a:pt x="544" y="19"/>
                    </a:cubicBezTo>
                    <a:cubicBezTo>
                      <a:pt x="543" y="23"/>
                      <a:pt x="541" y="26"/>
                      <a:pt x="540" y="29"/>
                    </a:cubicBezTo>
                    <a:cubicBezTo>
                      <a:pt x="540" y="26"/>
                      <a:pt x="539" y="24"/>
                      <a:pt x="536" y="23"/>
                    </a:cubicBezTo>
                    <a:cubicBezTo>
                      <a:pt x="536" y="24"/>
                      <a:pt x="535" y="25"/>
                      <a:pt x="535" y="26"/>
                    </a:cubicBezTo>
                    <a:cubicBezTo>
                      <a:pt x="535" y="22"/>
                      <a:pt x="534" y="17"/>
                      <a:pt x="531" y="15"/>
                    </a:cubicBezTo>
                    <a:cubicBezTo>
                      <a:pt x="531" y="17"/>
                      <a:pt x="531" y="19"/>
                      <a:pt x="531" y="21"/>
                    </a:cubicBezTo>
                    <a:cubicBezTo>
                      <a:pt x="531" y="18"/>
                      <a:pt x="529" y="15"/>
                      <a:pt x="527" y="13"/>
                    </a:cubicBezTo>
                    <a:cubicBezTo>
                      <a:pt x="528" y="15"/>
                      <a:pt x="527" y="19"/>
                      <a:pt x="527" y="21"/>
                    </a:cubicBezTo>
                    <a:cubicBezTo>
                      <a:pt x="525" y="15"/>
                      <a:pt x="508" y="7"/>
                      <a:pt x="511" y="15"/>
                    </a:cubicBezTo>
                    <a:cubicBezTo>
                      <a:pt x="509" y="12"/>
                      <a:pt x="507" y="10"/>
                      <a:pt x="505" y="9"/>
                    </a:cubicBezTo>
                    <a:cubicBezTo>
                      <a:pt x="505" y="12"/>
                      <a:pt x="505" y="14"/>
                      <a:pt x="505" y="16"/>
                    </a:cubicBezTo>
                    <a:cubicBezTo>
                      <a:pt x="504" y="12"/>
                      <a:pt x="499" y="9"/>
                      <a:pt x="495" y="9"/>
                    </a:cubicBezTo>
                    <a:cubicBezTo>
                      <a:pt x="497" y="11"/>
                      <a:pt x="498" y="13"/>
                      <a:pt x="499" y="15"/>
                    </a:cubicBezTo>
                    <a:cubicBezTo>
                      <a:pt x="492" y="11"/>
                      <a:pt x="484" y="8"/>
                      <a:pt x="476" y="7"/>
                    </a:cubicBezTo>
                    <a:cubicBezTo>
                      <a:pt x="477" y="8"/>
                      <a:pt x="479" y="10"/>
                      <a:pt x="480" y="12"/>
                    </a:cubicBezTo>
                    <a:cubicBezTo>
                      <a:pt x="475" y="11"/>
                      <a:pt x="470" y="7"/>
                      <a:pt x="464" y="7"/>
                    </a:cubicBezTo>
                    <a:cubicBezTo>
                      <a:pt x="466" y="9"/>
                      <a:pt x="469" y="11"/>
                      <a:pt x="470" y="14"/>
                    </a:cubicBezTo>
                    <a:cubicBezTo>
                      <a:pt x="465" y="10"/>
                      <a:pt x="459" y="7"/>
                      <a:pt x="452" y="8"/>
                    </a:cubicBezTo>
                    <a:cubicBezTo>
                      <a:pt x="452" y="8"/>
                      <a:pt x="452" y="9"/>
                      <a:pt x="452" y="9"/>
                    </a:cubicBezTo>
                    <a:cubicBezTo>
                      <a:pt x="447" y="6"/>
                      <a:pt x="441" y="4"/>
                      <a:pt x="435" y="3"/>
                    </a:cubicBezTo>
                    <a:cubicBezTo>
                      <a:pt x="436" y="4"/>
                      <a:pt x="437" y="6"/>
                      <a:pt x="439" y="6"/>
                    </a:cubicBezTo>
                    <a:cubicBezTo>
                      <a:pt x="432" y="4"/>
                      <a:pt x="425" y="1"/>
                      <a:pt x="417" y="1"/>
                    </a:cubicBezTo>
                    <a:cubicBezTo>
                      <a:pt x="420" y="3"/>
                      <a:pt x="422" y="5"/>
                      <a:pt x="424" y="7"/>
                    </a:cubicBezTo>
                    <a:cubicBezTo>
                      <a:pt x="419" y="4"/>
                      <a:pt x="411" y="0"/>
                      <a:pt x="405" y="1"/>
                    </a:cubicBezTo>
                    <a:cubicBezTo>
                      <a:pt x="406" y="3"/>
                      <a:pt x="408" y="6"/>
                      <a:pt x="409" y="8"/>
                    </a:cubicBezTo>
                    <a:cubicBezTo>
                      <a:pt x="403" y="5"/>
                      <a:pt x="396" y="2"/>
                      <a:pt x="390" y="4"/>
                    </a:cubicBezTo>
                    <a:cubicBezTo>
                      <a:pt x="391" y="6"/>
                      <a:pt x="393" y="9"/>
                      <a:pt x="394" y="11"/>
                    </a:cubicBezTo>
                    <a:cubicBezTo>
                      <a:pt x="388" y="8"/>
                      <a:pt x="382" y="5"/>
                      <a:pt x="375" y="6"/>
                    </a:cubicBezTo>
                    <a:cubicBezTo>
                      <a:pt x="376" y="7"/>
                      <a:pt x="376" y="9"/>
                      <a:pt x="378" y="10"/>
                    </a:cubicBezTo>
                    <a:cubicBezTo>
                      <a:pt x="374" y="7"/>
                      <a:pt x="368" y="6"/>
                      <a:pt x="363" y="5"/>
                    </a:cubicBezTo>
                    <a:cubicBezTo>
                      <a:pt x="366" y="7"/>
                      <a:pt x="368" y="9"/>
                      <a:pt x="369" y="11"/>
                    </a:cubicBezTo>
                    <a:cubicBezTo>
                      <a:pt x="363" y="11"/>
                      <a:pt x="357" y="7"/>
                      <a:pt x="351" y="8"/>
                    </a:cubicBezTo>
                    <a:cubicBezTo>
                      <a:pt x="352" y="9"/>
                      <a:pt x="353" y="11"/>
                      <a:pt x="355" y="12"/>
                    </a:cubicBezTo>
                    <a:cubicBezTo>
                      <a:pt x="348" y="12"/>
                      <a:pt x="341" y="9"/>
                      <a:pt x="334" y="11"/>
                    </a:cubicBezTo>
                    <a:cubicBezTo>
                      <a:pt x="337" y="12"/>
                      <a:pt x="340" y="13"/>
                      <a:pt x="342" y="14"/>
                    </a:cubicBezTo>
                    <a:cubicBezTo>
                      <a:pt x="334" y="14"/>
                      <a:pt x="325" y="11"/>
                      <a:pt x="316" y="14"/>
                    </a:cubicBezTo>
                    <a:cubicBezTo>
                      <a:pt x="318" y="16"/>
                      <a:pt x="320" y="18"/>
                      <a:pt x="323" y="19"/>
                    </a:cubicBezTo>
                    <a:cubicBezTo>
                      <a:pt x="318" y="19"/>
                      <a:pt x="313" y="18"/>
                      <a:pt x="308" y="18"/>
                    </a:cubicBezTo>
                    <a:cubicBezTo>
                      <a:pt x="309" y="20"/>
                      <a:pt x="311" y="22"/>
                      <a:pt x="313" y="23"/>
                    </a:cubicBezTo>
                    <a:cubicBezTo>
                      <a:pt x="308" y="21"/>
                      <a:pt x="301" y="19"/>
                      <a:pt x="296" y="22"/>
                    </a:cubicBezTo>
                    <a:cubicBezTo>
                      <a:pt x="297" y="25"/>
                      <a:pt x="299" y="27"/>
                      <a:pt x="301" y="29"/>
                    </a:cubicBezTo>
                    <a:cubicBezTo>
                      <a:pt x="294" y="31"/>
                      <a:pt x="285" y="29"/>
                      <a:pt x="278" y="30"/>
                    </a:cubicBezTo>
                    <a:cubicBezTo>
                      <a:pt x="280" y="31"/>
                      <a:pt x="281" y="33"/>
                      <a:pt x="283" y="34"/>
                    </a:cubicBezTo>
                    <a:cubicBezTo>
                      <a:pt x="279" y="34"/>
                      <a:pt x="269" y="30"/>
                      <a:pt x="266" y="34"/>
                    </a:cubicBezTo>
                    <a:cubicBezTo>
                      <a:pt x="267" y="35"/>
                      <a:pt x="268" y="36"/>
                      <a:pt x="269" y="36"/>
                    </a:cubicBezTo>
                    <a:cubicBezTo>
                      <a:pt x="263" y="35"/>
                      <a:pt x="256" y="35"/>
                      <a:pt x="250" y="35"/>
                    </a:cubicBezTo>
                    <a:cubicBezTo>
                      <a:pt x="251" y="36"/>
                      <a:pt x="253" y="38"/>
                      <a:pt x="254" y="39"/>
                    </a:cubicBezTo>
                    <a:cubicBezTo>
                      <a:pt x="248" y="39"/>
                      <a:pt x="241" y="37"/>
                      <a:pt x="235" y="40"/>
                    </a:cubicBezTo>
                    <a:cubicBezTo>
                      <a:pt x="236" y="41"/>
                      <a:pt x="237" y="43"/>
                      <a:pt x="239" y="44"/>
                    </a:cubicBezTo>
                    <a:cubicBezTo>
                      <a:pt x="234" y="44"/>
                      <a:pt x="228" y="42"/>
                      <a:pt x="223" y="43"/>
                    </a:cubicBezTo>
                    <a:cubicBezTo>
                      <a:pt x="225" y="44"/>
                      <a:pt x="228" y="45"/>
                      <a:pt x="230" y="47"/>
                    </a:cubicBezTo>
                    <a:cubicBezTo>
                      <a:pt x="223" y="48"/>
                      <a:pt x="216" y="46"/>
                      <a:pt x="209" y="47"/>
                    </a:cubicBezTo>
                    <a:cubicBezTo>
                      <a:pt x="211" y="48"/>
                      <a:pt x="213" y="50"/>
                      <a:pt x="215" y="51"/>
                    </a:cubicBezTo>
                    <a:cubicBezTo>
                      <a:pt x="210" y="51"/>
                      <a:pt x="205" y="51"/>
                      <a:pt x="200" y="51"/>
                    </a:cubicBezTo>
                    <a:cubicBezTo>
                      <a:pt x="201" y="52"/>
                      <a:pt x="203" y="54"/>
                      <a:pt x="204" y="54"/>
                    </a:cubicBezTo>
                    <a:cubicBezTo>
                      <a:pt x="201" y="56"/>
                      <a:pt x="197" y="55"/>
                      <a:pt x="194" y="54"/>
                    </a:cubicBezTo>
                    <a:cubicBezTo>
                      <a:pt x="195" y="55"/>
                      <a:pt x="195" y="57"/>
                      <a:pt x="196" y="58"/>
                    </a:cubicBezTo>
                    <a:cubicBezTo>
                      <a:pt x="193" y="58"/>
                      <a:pt x="190" y="57"/>
                      <a:pt x="187" y="56"/>
                    </a:cubicBezTo>
                    <a:cubicBezTo>
                      <a:pt x="188" y="56"/>
                      <a:pt x="188" y="56"/>
                      <a:pt x="189" y="5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34757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组合 54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56" name="组合 55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99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7" name="组合 56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58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40" name="组合 139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141" name="组合 140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84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2" name="组合 141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43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52" name="矩形 51"/>
          <p:cNvSpPr/>
          <p:nvPr/>
        </p:nvSpPr>
        <p:spPr>
          <a:xfrm>
            <a:off x="0" y="3676947"/>
            <a:ext cx="12192000" cy="3181053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-2887320" y="408134"/>
            <a:ext cx="9193683" cy="9718677"/>
            <a:chOff x="-1114" y="-522"/>
            <a:chExt cx="5849" cy="6183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2888" y="1269"/>
              <a:ext cx="1847" cy="791"/>
            </a:xfrm>
            <a:custGeom>
              <a:avLst/>
              <a:gdLst>
                <a:gd name="T0" fmla="*/ 47 w 1258"/>
                <a:gd name="T1" fmla="*/ 227 h 537"/>
                <a:gd name="T2" fmla="*/ 221 w 1258"/>
                <a:gd name="T3" fmla="*/ 214 h 537"/>
                <a:gd name="T4" fmla="*/ 770 w 1258"/>
                <a:gd name="T5" fmla="*/ 524 h 537"/>
                <a:gd name="T6" fmla="*/ 1236 w 1258"/>
                <a:gd name="T7" fmla="*/ 210 h 537"/>
                <a:gd name="T8" fmla="*/ 1060 w 1258"/>
                <a:gd name="T9" fmla="*/ 66 h 537"/>
                <a:gd name="T10" fmla="*/ 820 w 1258"/>
                <a:gd name="T11" fmla="*/ 251 h 537"/>
                <a:gd name="T12" fmla="*/ 797 w 1258"/>
                <a:gd name="T13" fmla="*/ 100 h 537"/>
                <a:gd name="T14" fmla="*/ 588 w 1258"/>
                <a:gd name="T15" fmla="*/ 190 h 537"/>
                <a:gd name="T16" fmla="*/ 590 w 1258"/>
                <a:gd name="T17" fmla="*/ 53 h 537"/>
                <a:gd name="T18" fmla="*/ 375 w 1258"/>
                <a:gd name="T19" fmla="*/ 135 h 537"/>
                <a:gd name="T20" fmla="*/ 131 w 1258"/>
                <a:gd name="T21" fmla="*/ 78 h 537"/>
                <a:gd name="T22" fmla="*/ 47 w 1258"/>
                <a:gd name="T23" fmla="*/ 227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58" h="537">
                  <a:moveTo>
                    <a:pt x="47" y="227"/>
                  </a:moveTo>
                  <a:cubicBezTo>
                    <a:pt x="94" y="261"/>
                    <a:pt x="104" y="154"/>
                    <a:pt x="221" y="214"/>
                  </a:cubicBezTo>
                  <a:cubicBezTo>
                    <a:pt x="338" y="273"/>
                    <a:pt x="505" y="537"/>
                    <a:pt x="770" y="524"/>
                  </a:cubicBezTo>
                  <a:cubicBezTo>
                    <a:pt x="1035" y="511"/>
                    <a:pt x="1213" y="340"/>
                    <a:pt x="1236" y="210"/>
                  </a:cubicBezTo>
                  <a:cubicBezTo>
                    <a:pt x="1258" y="80"/>
                    <a:pt x="1141" y="0"/>
                    <a:pt x="1060" y="66"/>
                  </a:cubicBezTo>
                  <a:cubicBezTo>
                    <a:pt x="979" y="132"/>
                    <a:pt x="884" y="285"/>
                    <a:pt x="820" y="251"/>
                  </a:cubicBezTo>
                  <a:cubicBezTo>
                    <a:pt x="756" y="216"/>
                    <a:pt x="892" y="151"/>
                    <a:pt x="797" y="100"/>
                  </a:cubicBezTo>
                  <a:cubicBezTo>
                    <a:pt x="702" y="50"/>
                    <a:pt x="645" y="216"/>
                    <a:pt x="588" y="190"/>
                  </a:cubicBezTo>
                  <a:cubicBezTo>
                    <a:pt x="531" y="165"/>
                    <a:pt x="670" y="98"/>
                    <a:pt x="590" y="53"/>
                  </a:cubicBezTo>
                  <a:cubicBezTo>
                    <a:pt x="509" y="8"/>
                    <a:pt x="493" y="157"/>
                    <a:pt x="375" y="135"/>
                  </a:cubicBezTo>
                  <a:cubicBezTo>
                    <a:pt x="258" y="113"/>
                    <a:pt x="225" y="40"/>
                    <a:pt x="131" y="78"/>
                  </a:cubicBezTo>
                  <a:cubicBezTo>
                    <a:pt x="35" y="116"/>
                    <a:pt x="0" y="193"/>
                    <a:pt x="47" y="227"/>
                  </a:cubicBezTo>
                  <a:close/>
                </a:path>
              </a:pathLst>
            </a:custGeom>
            <a:solidFill>
              <a:srgbClr val="766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1792" y="-522"/>
              <a:ext cx="947" cy="1841"/>
            </a:xfrm>
            <a:custGeom>
              <a:avLst/>
              <a:gdLst>
                <a:gd name="T0" fmla="*/ 504 w 645"/>
                <a:gd name="T1" fmla="*/ 1212 h 1250"/>
                <a:gd name="T2" fmla="*/ 477 w 645"/>
                <a:gd name="T3" fmla="*/ 1040 h 1250"/>
                <a:gd name="T4" fmla="*/ 49 w 645"/>
                <a:gd name="T5" fmla="*/ 577 h 1250"/>
                <a:gd name="T6" fmla="*/ 248 w 645"/>
                <a:gd name="T7" fmla="*/ 51 h 1250"/>
                <a:gd name="T8" fmla="*/ 428 w 645"/>
                <a:gd name="T9" fmla="*/ 190 h 1250"/>
                <a:gd name="T10" fmla="*/ 303 w 645"/>
                <a:gd name="T11" fmla="*/ 465 h 1250"/>
                <a:gd name="T12" fmla="*/ 455 w 645"/>
                <a:gd name="T13" fmla="*/ 453 h 1250"/>
                <a:gd name="T14" fmla="*/ 415 w 645"/>
                <a:gd name="T15" fmla="*/ 677 h 1250"/>
                <a:gd name="T16" fmla="*/ 549 w 645"/>
                <a:gd name="T17" fmla="*/ 644 h 1250"/>
                <a:gd name="T18" fmla="*/ 518 w 645"/>
                <a:gd name="T19" fmla="*/ 872 h 1250"/>
                <a:gd name="T20" fmla="*/ 630 w 645"/>
                <a:gd name="T21" fmla="*/ 1096 h 1250"/>
                <a:gd name="T22" fmla="*/ 504 w 645"/>
                <a:gd name="T23" fmla="*/ 1212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5" h="1250">
                  <a:moveTo>
                    <a:pt x="504" y="1212"/>
                  </a:moveTo>
                  <a:cubicBezTo>
                    <a:pt x="460" y="1175"/>
                    <a:pt x="562" y="1140"/>
                    <a:pt x="477" y="1040"/>
                  </a:cubicBezTo>
                  <a:cubicBezTo>
                    <a:pt x="392" y="940"/>
                    <a:pt x="97" y="838"/>
                    <a:pt x="49" y="577"/>
                  </a:cubicBezTo>
                  <a:cubicBezTo>
                    <a:pt x="0" y="316"/>
                    <a:pt x="126" y="103"/>
                    <a:pt x="248" y="51"/>
                  </a:cubicBezTo>
                  <a:cubicBezTo>
                    <a:pt x="369" y="0"/>
                    <a:pt x="473" y="96"/>
                    <a:pt x="428" y="190"/>
                  </a:cubicBezTo>
                  <a:cubicBezTo>
                    <a:pt x="382" y="283"/>
                    <a:pt x="255" y="411"/>
                    <a:pt x="303" y="465"/>
                  </a:cubicBezTo>
                  <a:cubicBezTo>
                    <a:pt x="352" y="520"/>
                    <a:pt x="384" y="373"/>
                    <a:pt x="455" y="453"/>
                  </a:cubicBezTo>
                  <a:cubicBezTo>
                    <a:pt x="526" y="534"/>
                    <a:pt x="377" y="627"/>
                    <a:pt x="415" y="677"/>
                  </a:cubicBezTo>
                  <a:cubicBezTo>
                    <a:pt x="453" y="728"/>
                    <a:pt x="486" y="576"/>
                    <a:pt x="549" y="644"/>
                  </a:cubicBezTo>
                  <a:cubicBezTo>
                    <a:pt x="611" y="713"/>
                    <a:pt x="470" y="762"/>
                    <a:pt x="518" y="872"/>
                  </a:cubicBezTo>
                  <a:cubicBezTo>
                    <a:pt x="566" y="981"/>
                    <a:pt x="645" y="996"/>
                    <a:pt x="630" y="1096"/>
                  </a:cubicBezTo>
                  <a:cubicBezTo>
                    <a:pt x="614" y="1199"/>
                    <a:pt x="548" y="1250"/>
                    <a:pt x="504" y="1212"/>
                  </a:cubicBezTo>
                  <a:close/>
                </a:path>
              </a:pathLst>
            </a:custGeom>
            <a:solidFill>
              <a:srgbClr val="766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399" y="3888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-399" y="3602"/>
              <a:ext cx="786" cy="779"/>
            </a:xfrm>
            <a:custGeom>
              <a:avLst/>
              <a:gdLst>
                <a:gd name="T0" fmla="*/ 535 w 535"/>
                <a:gd name="T1" fmla="*/ 198 h 529"/>
                <a:gd name="T2" fmla="*/ 317 w 535"/>
                <a:gd name="T3" fmla="*/ 316 h 529"/>
                <a:gd name="T4" fmla="*/ 118 w 535"/>
                <a:gd name="T5" fmla="*/ 529 h 529"/>
                <a:gd name="T6" fmla="*/ 117 w 535"/>
                <a:gd name="T7" fmla="*/ 524 h 529"/>
                <a:gd name="T8" fmla="*/ 0 w 535"/>
                <a:gd name="T9" fmla="*/ 387 h 529"/>
                <a:gd name="T10" fmla="*/ 138 w 535"/>
                <a:gd name="T11" fmla="*/ 230 h 529"/>
                <a:gd name="T12" fmla="*/ 399 w 535"/>
                <a:gd name="T13" fmla="*/ 0 h 529"/>
                <a:gd name="T14" fmla="*/ 533 w 535"/>
                <a:gd name="T15" fmla="*/ 199 h 529"/>
                <a:gd name="T16" fmla="*/ 535 w 535"/>
                <a:gd name="T17" fmla="*/ 198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5" h="529">
                  <a:moveTo>
                    <a:pt x="535" y="198"/>
                  </a:moveTo>
                  <a:cubicBezTo>
                    <a:pt x="473" y="224"/>
                    <a:pt x="389" y="264"/>
                    <a:pt x="317" y="316"/>
                  </a:cubicBezTo>
                  <a:cubicBezTo>
                    <a:pt x="218" y="388"/>
                    <a:pt x="148" y="484"/>
                    <a:pt x="118" y="529"/>
                  </a:cubicBezTo>
                  <a:cubicBezTo>
                    <a:pt x="118" y="528"/>
                    <a:pt x="117" y="526"/>
                    <a:pt x="117" y="524"/>
                  </a:cubicBezTo>
                  <a:cubicBezTo>
                    <a:pt x="98" y="478"/>
                    <a:pt x="56" y="428"/>
                    <a:pt x="0" y="387"/>
                  </a:cubicBezTo>
                  <a:cubicBezTo>
                    <a:pt x="28" y="351"/>
                    <a:pt x="73" y="297"/>
                    <a:pt x="138" y="230"/>
                  </a:cubicBezTo>
                  <a:cubicBezTo>
                    <a:pt x="218" y="146"/>
                    <a:pt x="333" y="52"/>
                    <a:pt x="399" y="0"/>
                  </a:cubicBezTo>
                  <a:cubicBezTo>
                    <a:pt x="432" y="69"/>
                    <a:pt x="478" y="137"/>
                    <a:pt x="533" y="199"/>
                  </a:cubicBezTo>
                  <a:cubicBezTo>
                    <a:pt x="534" y="198"/>
                    <a:pt x="534" y="198"/>
                    <a:pt x="535" y="198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739" y="4175"/>
              <a:ext cx="0" cy="4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504" y="4200"/>
              <a:ext cx="514" cy="773"/>
            </a:xfrm>
            <a:custGeom>
              <a:avLst/>
              <a:gdLst>
                <a:gd name="T0" fmla="*/ 350 w 350"/>
                <a:gd name="T1" fmla="*/ 96 h 525"/>
                <a:gd name="T2" fmla="*/ 272 w 350"/>
                <a:gd name="T3" fmla="*/ 340 h 525"/>
                <a:gd name="T4" fmla="*/ 176 w 350"/>
                <a:gd name="T5" fmla="*/ 525 h 525"/>
                <a:gd name="T6" fmla="*/ 5 w 350"/>
                <a:gd name="T7" fmla="*/ 465 h 525"/>
                <a:gd name="T8" fmla="*/ 0 w 350"/>
                <a:gd name="T9" fmla="*/ 465 h 525"/>
                <a:gd name="T10" fmla="*/ 128 w 350"/>
                <a:gd name="T11" fmla="*/ 204 h 525"/>
                <a:gd name="T12" fmla="*/ 159 w 350"/>
                <a:gd name="T13" fmla="*/ 0 h 525"/>
                <a:gd name="T14" fmla="*/ 159 w 350"/>
                <a:gd name="T15" fmla="*/ 0 h 525"/>
                <a:gd name="T16" fmla="*/ 350 w 350"/>
                <a:gd name="T17" fmla="*/ 9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525">
                  <a:moveTo>
                    <a:pt x="350" y="96"/>
                  </a:moveTo>
                  <a:cubicBezTo>
                    <a:pt x="343" y="140"/>
                    <a:pt x="324" y="231"/>
                    <a:pt x="272" y="340"/>
                  </a:cubicBezTo>
                  <a:cubicBezTo>
                    <a:pt x="233" y="424"/>
                    <a:pt x="199" y="486"/>
                    <a:pt x="176" y="525"/>
                  </a:cubicBezTo>
                  <a:cubicBezTo>
                    <a:pt x="117" y="487"/>
                    <a:pt x="56" y="466"/>
                    <a:pt x="5" y="465"/>
                  </a:cubicBezTo>
                  <a:cubicBezTo>
                    <a:pt x="4" y="465"/>
                    <a:pt x="2" y="465"/>
                    <a:pt x="0" y="465"/>
                  </a:cubicBezTo>
                  <a:cubicBezTo>
                    <a:pt x="32" y="421"/>
                    <a:pt x="97" y="322"/>
                    <a:pt x="128" y="204"/>
                  </a:cubicBezTo>
                  <a:cubicBezTo>
                    <a:pt x="146" y="135"/>
                    <a:pt x="155" y="61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221" y="41"/>
                    <a:pt x="285" y="73"/>
                    <a:pt x="350" y="96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239" y="4885"/>
              <a:ext cx="863" cy="776"/>
            </a:xfrm>
            <a:custGeom>
              <a:avLst/>
              <a:gdLst>
                <a:gd name="T0" fmla="*/ 357 w 588"/>
                <a:gd name="T1" fmla="*/ 60 h 527"/>
                <a:gd name="T2" fmla="*/ 508 w 588"/>
                <a:gd name="T3" fmla="*/ 218 h 527"/>
                <a:gd name="T4" fmla="*/ 498 w 588"/>
                <a:gd name="T5" fmla="*/ 527 h 527"/>
                <a:gd name="T6" fmla="*/ 0 w 588"/>
                <a:gd name="T7" fmla="*/ 184 h 527"/>
                <a:gd name="T8" fmla="*/ 181 w 588"/>
                <a:gd name="T9" fmla="*/ 0 h 527"/>
                <a:gd name="T10" fmla="*/ 186 w 588"/>
                <a:gd name="T11" fmla="*/ 0 h 527"/>
                <a:gd name="T12" fmla="*/ 357 w 588"/>
                <a:gd name="T13" fmla="*/ 6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8" h="527">
                  <a:moveTo>
                    <a:pt x="357" y="60"/>
                  </a:moveTo>
                  <a:cubicBezTo>
                    <a:pt x="414" y="97"/>
                    <a:pt x="469" y="151"/>
                    <a:pt x="508" y="218"/>
                  </a:cubicBezTo>
                  <a:cubicBezTo>
                    <a:pt x="588" y="356"/>
                    <a:pt x="498" y="527"/>
                    <a:pt x="498" y="527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84" y="5"/>
                    <a:pt x="181" y="0"/>
                  </a:cubicBezTo>
                  <a:cubicBezTo>
                    <a:pt x="183" y="0"/>
                    <a:pt x="185" y="0"/>
                    <a:pt x="186" y="0"/>
                  </a:cubicBezTo>
                  <a:cubicBezTo>
                    <a:pt x="237" y="1"/>
                    <a:pt x="298" y="22"/>
                    <a:pt x="357" y="6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-1114" y="4008"/>
              <a:ext cx="933" cy="719"/>
            </a:xfrm>
            <a:custGeom>
              <a:avLst/>
              <a:gdLst>
                <a:gd name="T0" fmla="*/ 605 w 635"/>
                <a:gd name="T1" fmla="*/ 253 h 488"/>
                <a:gd name="T2" fmla="*/ 499 w 635"/>
                <a:gd name="T3" fmla="*/ 488 h 488"/>
                <a:gd name="T4" fmla="*/ 0 w 635"/>
                <a:gd name="T5" fmla="*/ 145 h 488"/>
                <a:gd name="T6" fmla="*/ 285 w 635"/>
                <a:gd name="T7" fmla="*/ 26 h 488"/>
                <a:gd name="T8" fmla="*/ 487 w 635"/>
                <a:gd name="T9" fmla="*/ 111 h 488"/>
                <a:gd name="T10" fmla="*/ 604 w 635"/>
                <a:gd name="T11" fmla="*/ 248 h 488"/>
                <a:gd name="T12" fmla="*/ 605 w 635"/>
                <a:gd name="T13" fmla="*/ 253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5" h="488">
                  <a:moveTo>
                    <a:pt x="605" y="253"/>
                  </a:moveTo>
                  <a:cubicBezTo>
                    <a:pt x="635" y="346"/>
                    <a:pt x="499" y="488"/>
                    <a:pt x="499" y="488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45"/>
                    <a:pt x="128" y="0"/>
                    <a:pt x="285" y="26"/>
                  </a:cubicBezTo>
                  <a:cubicBezTo>
                    <a:pt x="361" y="38"/>
                    <a:pt x="431" y="70"/>
                    <a:pt x="487" y="111"/>
                  </a:cubicBezTo>
                  <a:cubicBezTo>
                    <a:pt x="543" y="152"/>
                    <a:pt x="585" y="202"/>
                    <a:pt x="604" y="248"/>
                  </a:cubicBezTo>
                  <a:cubicBezTo>
                    <a:pt x="604" y="250"/>
                    <a:pt x="605" y="252"/>
                    <a:pt x="605" y="253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187" y="3583"/>
              <a:ext cx="228" cy="312"/>
            </a:xfrm>
            <a:custGeom>
              <a:avLst/>
              <a:gdLst>
                <a:gd name="T0" fmla="*/ 155 w 155"/>
                <a:gd name="T1" fmla="*/ 203 h 212"/>
                <a:gd name="T2" fmla="*/ 144 w 155"/>
                <a:gd name="T3" fmla="*/ 207 h 212"/>
                <a:gd name="T4" fmla="*/ 144 w 155"/>
                <a:gd name="T5" fmla="*/ 208 h 212"/>
                <a:gd name="T6" fmla="*/ 136 w 155"/>
                <a:gd name="T7" fmla="*/ 211 h 212"/>
                <a:gd name="T8" fmla="*/ 134 w 155"/>
                <a:gd name="T9" fmla="*/ 212 h 212"/>
                <a:gd name="T10" fmla="*/ 0 w 155"/>
                <a:gd name="T11" fmla="*/ 13 h 212"/>
                <a:gd name="T12" fmla="*/ 0 w 155"/>
                <a:gd name="T13" fmla="*/ 13 h 212"/>
                <a:gd name="T14" fmla="*/ 0 w 155"/>
                <a:gd name="T15" fmla="*/ 12 h 212"/>
                <a:gd name="T16" fmla="*/ 15 w 155"/>
                <a:gd name="T17" fmla="*/ 0 h 212"/>
                <a:gd name="T18" fmla="*/ 155 w 155"/>
                <a:gd name="T19" fmla="*/ 20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212">
                  <a:moveTo>
                    <a:pt x="155" y="203"/>
                  </a:moveTo>
                  <a:cubicBezTo>
                    <a:pt x="151" y="204"/>
                    <a:pt x="148" y="206"/>
                    <a:pt x="144" y="207"/>
                  </a:cubicBezTo>
                  <a:cubicBezTo>
                    <a:pt x="144" y="207"/>
                    <a:pt x="144" y="208"/>
                    <a:pt x="144" y="208"/>
                  </a:cubicBezTo>
                  <a:cubicBezTo>
                    <a:pt x="141" y="209"/>
                    <a:pt x="139" y="210"/>
                    <a:pt x="136" y="211"/>
                  </a:cubicBezTo>
                  <a:cubicBezTo>
                    <a:pt x="135" y="211"/>
                    <a:pt x="135" y="211"/>
                    <a:pt x="134" y="212"/>
                  </a:cubicBezTo>
                  <a:cubicBezTo>
                    <a:pt x="79" y="150"/>
                    <a:pt x="33" y="8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5" y="8"/>
                    <a:pt x="10" y="4"/>
                    <a:pt x="15" y="0"/>
                  </a:cubicBezTo>
                  <a:cubicBezTo>
                    <a:pt x="50" y="71"/>
                    <a:pt x="98" y="140"/>
                    <a:pt x="155" y="203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738" y="4163"/>
              <a:ext cx="283" cy="178"/>
            </a:xfrm>
            <a:custGeom>
              <a:avLst/>
              <a:gdLst>
                <a:gd name="T0" fmla="*/ 193 w 193"/>
                <a:gd name="T1" fmla="*/ 99 h 121"/>
                <a:gd name="T2" fmla="*/ 191 w 193"/>
                <a:gd name="T3" fmla="*/ 120 h 121"/>
                <a:gd name="T4" fmla="*/ 191 w 193"/>
                <a:gd name="T5" fmla="*/ 121 h 121"/>
                <a:gd name="T6" fmla="*/ 191 w 193"/>
                <a:gd name="T7" fmla="*/ 121 h 121"/>
                <a:gd name="T8" fmla="*/ 0 w 193"/>
                <a:gd name="T9" fmla="*/ 25 h 121"/>
                <a:gd name="T10" fmla="*/ 0 w 193"/>
                <a:gd name="T11" fmla="*/ 25 h 121"/>
                <a:gd name="T12" fmla="*/ 1 w 193"/>
                <a:gd name="T13" fmla="*/ 11 h 121"/>
                <a:gd name="T14" fmla="*/ 1 w 193"/>
                <a:gd name="T15" fmla="*/ 8 h 121"/>
                <a:gd name="T16" fmla="*/ 1 w 193"/>
                <a:gd name="T17" fmla="*/ 0 h 121"/>
                <a:gd name="T18" fmla="*/ 193 w 193"/>
                <a:gd name="T19" fmla="*/ 9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" h="121">
                  <a:moveTo>
                    <a:pt x="193" y="99"/>
                  </a:moveTo>
                  <a:cubicBezTo>
                    <a:pt x="193" y="104"/>
                    <a:pt x="192" y="111"/>
                    <a:pt x="191" y="120"/>
                  </a:cubicBezTo>
                  <a:cubicBezTo>
                    <a:pt x="191" y="120"/>
                    <a:pt x="191" y="120"/>
                    <a:pt x="191" y="121"/>
                  </a:cubicBezTo>
                  <a:cubicBezTo>
                    <a:pt x="191" y="121"/>
                    <a:pt x="191" y="121"/>
                    <a:pt x="191" y="121"/>
                  </a:cubicBezTo>
                  <a:cubicBezTo>
                    <a:pt x="126" y="98"/>
                    <a:pt x="62" y="6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0"/>
                    <a:pt x="0" y="16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64" y="41"/>
                    <a:pt x="129" y="75"/>
                    <a:pt x="193" y="99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76" y="1423"/>
              <a:ext cx="2456" cy="3008"/>
            </a:xfrm>
            <a:custGeom>
              <a:avLst/>
              <a:gdLst>
                <a:gd name="T0" fmla="*/ 587 w 1673"/>
                <a:gd name="T1" fmla="*/ 0 h 2042"/>
                <a:gd name="T2" fmla="*/ 586 w 1673"/>
                <a:gd name="T3" fmla="*/ 458 h 2042"/>
                <a:gd name="T4" fmla="*/ 627 w 1673"/>
                <a:gd name="T5" fmla="*/ 714 h 2042"/>
                <a:gd name="T6" fmla="*/ 110 w 1673"/>
                <a:gd name="T7" fmla="*/ 967 h 2042"/>
                <a:gd name="T8" fmla="*/ 91 w 1673"/>
                <a:gd name="T9" fmla="*/ 1466 h 2042"/>
                <a:gd name="T10" fmla="*/ 76 w 1673"/>
                <a:gd name="T11" fmla="*/ 1478 h 2042"/>
                <a:gd name="T12" fmla="*/ 91 w 1673"/>
                <a:gd name="T13" fmla="*/ 1466 h 2042"/>
                <a:gd name="T14" fmla="*/ 231 w 1673"/>
                <a:gd name="T15" fmla="*/ 1669 h 2042"/>
                <a:gd name="T16" fmla="*/ 408 w 1673"/>
                <a:gd name="T17" fmla="*/ 1829 h 2042"/>
                <a:gd name="T18" fmla="*/ 452 w 1673"/>
                <a:gd name="T19" fmla="*/ 1860 h 2042"/>
                <a:gd name="T20" fmla="*/ 644 w 1673"/>
                <a:gd name="T21" fmla="*/ 1959 h 2042"/>
                <a:gd name="T22" fmla="*/ 642 w 1673"/>
                <a:gd name="T23" fmla="*/ 1980 h 2042"/>
                <a:gd name="T24" fmla="*/ 644 w 1673"/>
                <a:gd name="T25" fmla="*/ 1959 h 2042"/>
                <a:gd name="T26" fmla="*/ 1245 w 1673"/>
                <a:gd name="T27" fmla="*/ 1802 h 2042"/>
                <a:gd name="T28" fmla="*/ 1354 w 1673"/>
                <a:gd name="T29" fmla="*/ 1524 h 2042"/>
                <a:gd name="T30" fmla="*/ 1546 w 1673"/>
                <a:gd name="T31" fmla="*/ 1800 h 2042"/>
                <a:gd name="T32" fmla="*/ 1667 w 1673"/>
                <a:gd name="T33" fmla="*/ 1673 h 2042"/>
                <a:gd name="T34" fmla="*/ 1667 w 1673"/>
                <a:gd name="T35" fmla="*/ 1674 h 2042"/>
                <a:gd name="T36" fmla="*/ 1673 w 1673"/>
                <a:gd name="T37" fmla="*/ 1671 h 2042"/>
                <a:gd name="T38" fmla="*/ 1518 w 1673"/>
                <a:gd name="T39" fmla="*/ 1426 h 2042"/>
                <a:gd name="T40" fmla="*/ 1330 w 1673"/>
                <a:gd name="T41" fmla="*/ 1058 h 2042"/>
                <a:gd name="T42" fmla="*/ 1389 w 1673"/>
                <a:gd name="T43" fmla="*/ 960 h 2042"/>
                <a:gd name="T44" fmla="*/ 967 w 1673"/>
                <a:gd name="T45" fmla="*/ 480 h 2042"/>
                <a:gd name="T46" fmla="*/ 789 w 1673"/>
                <a:gd name="T47" fmla="*/ 616 h 2042"/>
                <a:gd name="T48" fmla="*/ 767 w 1673"/>
                <a:gd name="T49" fmla="*/ 329 h 2042"/>
                <a:gd name="T50" fmla="*/ 763 w 1673"/>
                <a:gd name="T51" fmla="*/ 39 h 2042"/>
                <a:gd name="T52" fmla="*/ 757 w 1673"/>
                <a:gd name="T53" fmla="*/ 39 h 2042"/>
                <a:gd name="T54" fmla="*/ 757 w 1673"/>
                <a:gd name="T55" fmla="*/ 40 h 2042"/>
                <a:gd name="T56" fmla="*/ 587 w 1673"/>
                <a:gd name="T57" fmla="*/ 0 h 2042"/>
                <a:gd name="T58" fmla="*/ 929 w 1673"/>
                <a:gd name="T59" fmla="*/ 876 h 2042"/>
                <a:gd name="T60" fmla="*/ 1108 w 1673"/>
                <a:gd name="T61" fmla="*/ 1445 h 2042"/>
                <a:gd name="T62" fmla="*/ 565 w 1673"/>
                <a:gd name="T63" fmla="*/ 1694 h 2042"/>
                <a:gd name="T64" fmla="*/ 387 w 1673"/>
                <a:gd name="T65" fmla="*/ 1125 h 2042"/>
                <a:gd name="T66" fmla="*/ 929 w 1673"/>
                <a:gd name="T67" fmla="*/ 876 h 2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3" h="2042">
                  <a:moveTo>
                    <a:pt x="587" y="0"/>
                  </a:moveTo>
                  <a:cubicBezTo>
                    <a:pt x="579" y="98"/>
                    <a:pt x="567" y="306"/>
                    <a:pt x="586" y="458"/>
                  </a:cubicBezTo>
                  <a:cubicBezTo>
                    <a:pt x="597" y="549"/>
                    <a:pt x="613" y="640"/>
                    <a:pt x="627" y="714"/>
                  </a:cubicBezTo>
                  <a:cubicBezTo>
                    <a:pt x="456" y="786"/>
                    <a:pt x="272" y="735"/>
                    <a:pt x="110" y="967"/>
                  </a:cubicBezTo>
                  <a:cubicBezTo>
                    <a:pt x="0" y="1128"/>
                    <a:pt x="11" y="1304"/>
                    <a:pt x="91" y="1466"/>
                  </a:cubicBezTo>
                  <a:cubicBezTo>
                    <a:pt x="86" y="1470"/>
                    <a:pt x="81" y="1474"/>
                    <a:pt x="76" y="1478"/>
                  </a:cubicBezTo>
                  <a:cubicBezTo>
                    <a:pt x="81" y="1474"/>
                    <a:pt x="86" y="1470"/>
                    <a:pt x="91" y="1466"/>
                  </a:cubicBezTo>
                  <a:cubicBezTo>
                    <a:pt x="126" y="1537"/>
                    <a:pt x="174" y="1606"/>
                    <a:pt x="231" y="1669"/>
                  </a:cubicBezTo>
                  <a:cubicBezTo>
                    <a:pt x="284" y="1728"/>
                    <a:pt x="344" y="1782"/>
                    <a:pt x="408" y="1829"/>
                  </a:cubicBezTo>
                  <a:cubicBezTo>
                    <a:pt x="422" y="1839"/>
                    <a:pt x="437" y="1850"/>
                    <a:pt x="452" y="1860"/>
                  </a:cubicBezTo>
                  <a:cubicBezTo>
                    <a:pt x="515" y="1901"/>
                    <a:pt x="580" y="1935"/>
                    <a:pt x="644" y="1959"/>
                  </a:cubicBezTo>
                  <a:cubicBezTo>
                    <a:pt x="644" y="1964"/>
                    <a:pt x="643" y="1971"/>
                    <a:pt x="642" y="1980"/>
                  </a:cubicBezTo>
                  <a:cubicBezTo>
                    <a:pt x="643" y="1971"/>
                    <a:pt x="644" y="1964"/>
                    <a:pt x="644" y="1959"/>
                  </a:cubicBezTo>
                  <a:cubicBezTo>
                    <a:pt x="869" y="2042"/>
                    <a:pt x="1095" y="2011"/>
                    <a:pt x="1245" y="1802"/>
                  </a:cubicBezTo>
                  <a:cubicBezTo>
                    <a:pt x="1319" y="1700"/>
                    <a:pt x="1348" y="1608"/>
                    <a:pt x="1354" y="1524"/>
                  </a:cubicBezTo>
                  <a:cubicBezTo>
                    <a:pt x="1420" y="1632"/>
                    <a:pt x="1501" y="1741"/>
                    <a:pt x="1546" y="1800"/>
                  </a:cubicBezTo>
                  <a:cubicBezTo>
                    <a:pt x="1572" y="1709"/>
                    <a:pt x="1667" y="1673"/>
                    <a:pt x="1667" y="1673"/>
                  </a:cubicBezTo>
                  <a:cubicBezTo>
                    <a:pt x="1667" y="1674"/>
                    <a:pt x="1667" y="1674"/>
                    <a:pt x="1667" y="1674"/>
                  </a:cubicBezTo>
                  <a:cubicBezTo>
                    <a:pt x="1669" y="1673"/>
                    <a:pt x="1671" y="1672"/>
                    <a:pt x="1673" y="1671"/>
                  </a:cubicBezTo>
                  <a:cubicBezTo>
                    <a:pt x="1652" y="1634"/>
                    <a:pt x="1601" y="1548"/>
                    <a:pt x="1518" y="1426"/>
                  </a:cubicBezTo>
                  <a:cubicBezTo>
                    <a:pt x="1444" y="1316"/>
                    <a:pt x="1371" y="1156"/>
                    <a:pt x="1330" y="1058"/>
                  </a:cubicBezTo>
                  <a:cubicBezTo>
                    <a:pt x="1344" y="1019"/>
                    <a:pt x="1366" y="986"/>
                    <a:pt x="1389" y="960"/>
                  </a:cubicBezTo>
                  <a:cubicBezTo>
                    <a:pt x="1146" y="913"/>
                    <a:pt x="951" y="697"/>
                    <a:pt x="967" y="480"/>
                  </a:cubicBezTo>
                  <a:cubicBezTo>
                    <a:pt x="922" y="518"/>
                    <a:pt x="859" y="568"/>
                    <a:pt x="789" y="616"/>
                  </a:cubicBezTo>
                  <a:cubicBezTo>
                    <a:pt x="776" y="524"/>
                    <a:pt x="765" y="417"/>
                    <a:pt x="767" y="329"/>
                  </a:cubicBezTo>
                  <a:cubicBezTo>
                    <a:pt x="770" y="181"/>
                    <a:pt x="766" y="82"/>
                    <a:pt x="763" y="39"/>
                  </a:cubicBezTo>
                  <a:cubicBezTo>
                    <a:pt x="761" y="39"/>
                    <a:pt x="759" y="39"/>
                    <a:pt x="757" y="39"/>
                  </a:cubicBezTo>
                  <a:cubicBezTo>
                    <a:pt x="757" y="40"/>
                    <a:pt x="757" y="40"/>
                    <a:pt x="757" y="40"/>
                  </a:cubicBezTo>
                  <a:cubicBezTo>
                    <a:pt x="757" y="40"/>
                    <a:pt x="658" y="62"/>
                    <a:pt x="587" y="0"/>
                  </a:cubicBezTo>
                  <a:close/>
                  <a:moveTo>
                    <a:pt x="929" y="876"/>
                  </a:moveTo>
                  <a:cubicBezTo>
                    <a:pt x="1128" y="965"/>
                    <a:pt x="1208" y="1219"/>
                    <a:pt x="1108" y="1445"/>
                  </a:cubicBezTo>
                  <a:cubicBezTo>
                    <a:pt x="1007" y="1671"/>
                    <a:pt x="764" y="1783"/>
                    <a:pt x="565" y="1694"/>
                  </a:cubicBezTo>
                  <a:cubicBezTo>
                    <a:pt x="367" y="1606"/>
                    <a:pt x="287" y="1351"/>
                    <a:pt x="387" y="1125"/>
                  </a:cubicBezTo>
                  <a:cubicBezTo>
                    <a:pt x="488" y="899"/>
                    <a:pt x="730" y="788"/>
                    <a:pt x="929" y="876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794" y="681"/>
              <a:ext cx="393" cy="834"/>
            </a:xfrm>
            <a:custGeom>
              <a:avLst/>
              <a:gdLst>
                <a:gd name="T0" fmla="*/ 207 w 268"/>
                <a:gd name="T1" fmla="*/ 0 h 566"/>
                <a:gd name="T2" fmla="*/ 145 w 268"/>
                <a:gd name="T3" fmla="*/ 207 h 566"/>
                <a:gd name="T4" fmla="*/ 266 w 268"/>
                <a:gd name="T5" fmla="*/ 543 h 566"/>
                <a:gd name="T6" fmla="*/ 268 w 268"/>
                <a:gd name="T7" fmla="*/ 543 h 566"/>
                <a:gd name="T8" fmla="*/ 268 w 268"/>
                <a:gd name="T9" fmla="*/ 544 h 566"/>
                <a:gd name="T10" fmla="*/ 98 w 268"/>
                <a:gd name="T11" fmla="*/ 504 h 566"/>
                <a:gd name="T12" fmla="*/ 29 w 268"/>
                <a:gd name="T13" fmla="*/ 360 h 566"/>
                <a:gd name="T14" fmla="*/ 207 w 268"/>
                <a:gd name="T15" fmla="*/ 0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566">
                  <a:moveTo>
                    <a:pt x="207" y="0"/>
                  </a:moveTo>
                  <a:cubicBezTo>
                    <a:pt x="180" y="42"/>
                    <a:pt x="154" y="110"/>
                    <a:pt x="145" y="207"/>
                  </a:cubicBezTo>
                  <a:cubicBezTo>
                    <a:pt x="129" y="391"/>
                    <a:pt x="167" y="542"/>
                    <a:pt x="266" y="543"/>
                  </a:cubicBezTo>
                  <a:cubicBezTo>
                    <a:pt x="267" y="543"/>
                    <a:pt x="268" y="543"/>
                    <a:pt x="268" y="543"/>
                  </a:cubicBezTo>
                  <a:cubicBezTo>
                    <a:pt x="268" y="544"/>
                    <a:pt x="268" y="544"/>
                    <a:pt x="268" y="544"/>
                  </a:cubicBezTo>
                  <a:cubicBezTo>
                    <a:pt x="268" y="544"/>
                    <a:pt x="169" y="566"/>
                    <a:pt x="98" y="504"/>
                  </a:cubicBezTo>
                  <a:cubicBezTo>
                    <a:pt x="65" y="476"/>
                    <a:pt x="39" y="431"/>
                    <a:pt x="29" y="360"/>
                  </a:cubicBezTo>
                  <a:cubicBezTo>
                    <a:pt x="0" y="151"/>
                    <a:pt x="177" y="21"/>
                    <a:pt x="207" y="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983" y="603"/>
              <a:ext cx="452" cy="878"/>
            </a:xfrm>
            <a:custGeom>
              <a:avLst/>
              <a:gdLst>
                <a:gd name="T0" fmla="*/ 137 w 308"/>
                <a:gd name="T1" fmla="*/ 596 h 596"/>
                <a:gd name="T2" fmla="*/ 16 w 308"/>
                <a:gd name="T3" fmla="*/ 260 h 596"/>
                <a:gd name="T4" fmla="*/ 78 w 308"/>
                <a:gd name="T5" fmla="*/ 53 h 596"/>
                <a:gd name="T6" fmla="*/ 144 w 308"/>
                <a:gd name="T7" fmla="*/ 4 h 596"/>
                <a:gd name="T8" fmla="*/ 192 w 308"/>
                <a:gd name="T9" fmla="*/ 339 h 596"/>
                <a:gd name="T10" fmla="*/ 292 w 308"/>
                <a:gd name="T11" fmla="*/ 260 h 596"/>
                <a:gd name="T12" fmla="*/ 145 w 308"/>
                <a:gd name="T13" fmla="*/ 596 h 596"/>
                <a:gd name="T14" fmla="*/ 139 w 308"/>
                <a:gd name="T15" fmla="*/ 596 h 596"/>
                <a:gd name="T16" fmla="*/ 137 w 308"/>
                <a:gd name="T17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596">
                  <a:moveTo>
                    <a:pt x="137" y="596"/>
                  </a:moveTo>
                  <a:cubicBezTo>
                    <a:pt x="38" y="595"/>
                    <a:pt x="0" y="444"/>
                    <a:pt x="16" y="260"/>
                  </a:cubicBezTo>
                  <a:cubicBezTo>
                    <a:pt x="25" y="163"/>
                    <a:pt x="51" y="95"/>
                    <a:pt x="78" y="53"/>
                  </a:cubicBezTo>
                  <a:cubicBezTo>
                    <a:pt x="103" y="15"/>
                    <a:pt x="129" y="0"/>
                    <a:pt x="144" y="4"/>
                  </a:cubicBezTo>
                  <a:cubicBezTo>
                    <a:pt x="176" y="14"/>
                    <a:pt x="192" y="339"/>
                    <a:pt x="192" y="339"/>
                  </a:cubicBezTo>
                  <a:cubicBezTo>
                    <a:pt x="192" y="339"/>
                    <a:pt x="277" y="247"/>
                    <a:pt x="292" y="260"/>
                  </a:cubicBezTo>
                  <a:cubicBezTo>
                    <a:pt x="308" y="273"/>
                    <a:pt x="273" y="584"/>
                    <a:pt x="145" y="596"/>
                  </a:cubicBezTo>
                  <a:cubicBezTo>
                    <a:pt x="143" y="596"/>
                    <a:pt x="141" y="596"/>
                    <a:pt x="139" y="596"/>
                  </a:cubicBezTo>
                  <a:cubicBezTo>
                    <a:pt x="139" y="596"/>
                    <a:pt x="138" y="596"/>
                    <a:pt x="137" y="596"/>
                  </a:cubicBezTo>
                  <a:close/>
                </a:path>
              </a:pathLst>
            </a:custGeom>
            <a:solidFill>
              <a:srgbClr val="656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2328" y="3888"/>
              <a:ext cx="555" cy="721"/>
            </a:xfrm>
            <a:custGeom>
              <a:avLst/>
              <a:gdLst>
                <a:gd name="T0" fmla="*/ 133 w 378"/>
                <a:gd name="T1" fmla="*/ 0 h 490"/>
                <a:gd name="T2" fmla="*/ 133 w 378"/>
                <a:gd name="T3" fmla="*/ 1 h 490"/>
                <a:gd name="T4" fmla="*/ 131 w 378"/>
                <a:gd name="T5" fmla="*/ 2 h 490"/>
                <a:gd name="T6" fmla="*/ 213 w 378"/>
                <a:gd name="T7" fmla="*/ 350 h 490"/>
                <a:gd name="T8" fmla="*/ 378 w 378"/>
                <a:gd name="T9" fmla="*/ 490 h 490"/>
                <a:gd name="T10" fmla="*/ 32 w 378"/>
                <a:gd name="T11" fmla="*/ 285 h 490"/>
                <a:gd name="T12" fmla="*/ 12 w 378"/>
                <a:gd name="T13" fmla="*/ 127 h 490"/>
                <a:gd name="T14" fmla="*/ 133 w 378"/>
                <a:gd name="T15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8" h="490">
                  <a:moveTo>
                    <a:pt x="133" y="0"/>
                  </a:move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2" y="1"/>
                    <a:pt x="131" y="2"/>
                  </a:cubicBezTo>
                  <a:cubicBezTo>
                    <a:pt x="49" y="57"/>
                    <a:pt x="99" y="204"/>
                    <a:pt x="213" y="350"/>
                  </a:cubicBezTo>
                  <a:cubicBezTo>
                    <a:pt x="273" y="427"/>
                    <a:pt x="332" y="470"/>
                    <a:pt x="378" y="490"/>
                  </a:cubicBezTo>
                  <a:cubicBezTo>
                    <a:pt x="343" y="489"/>
                    <a:pt x="122" y="477"/>
                    <a:pt x="32" y="285"/>
                  </a:cubicBezTo>
                  <a:cubicBezTo>
                    <a:pt x="2" y="220"/>
                    <a:pt x="0" y="168"/>
                    <a:pt x="12" y="127"/>
                  </a:cubicBezTo>
                  <a:cubicBezTo>
                    <a:pt x="38" y="36"/>
                    <a:pt x="133" y="0"/>
                    <a:pt x="133" y="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2400" y="3796"/>
              <a:ext cx="635" cy="840"/>
            </a:xfrm>
            <a:custGeom>
              <a:avLst/>
              <a:gdLst>
                <a:gd name="T0" fmla="*/ 164 w 432"/>
                <a:gd name="T1" fmla="*/ 412 h 570"/>
                <a:gd name="T2" fmla="*/ 82 w 432"/>
                <a:gd name="T3" fmla="*/ 64 h 570"/>
                <a:gd name="T4" fmla="*/ 84 w 432"/>
                <a:gd name="T5" fmla="*/ 63 h 570"/>
                <a:gd name="T6" fmla="*/ 90 w 432"/>
                <a:gd name="T7" fmla="*/ 60 h 570"/>
                <a:gd name="T8" fmla="*/ 396 w 432"/>
                <a:gd name="T9" fmla="*/ 262 h 570"/>
                <a:gd name="T10" fmla="*/ 269 w 432"/>
                <a:gd name="T11" fmla="*/ 250 h 570"/>
                <a:gd name="T12" fmla="*/ 411 w 432"/>
                <a:gd name="T13" fmla="*/ 557 h 570"/>
                <a:gd name="T14" fmla="*/ 329 w 432"/>
                <a:gd name="T15" fmla="*/ 552 h 570"/>
                <a:gd name="T16" fmla="*/ 164 w 432"/>
                <a:gd name="T17" fmla="*/ 412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2" h="570">
                  <a:moveTo>
                    <a:pt x="164" y="412"/>
                  </a:moveTo>
                  <a:cubicBezTo>
                    <a:pt x="50" y="266"/>
                    <a:pt x="0" y="119"/>
                    <a:pt x="82" y="64"/>
                  </a:cubicBezTo>
                  <a:cubicBezTo>
                    <a:pt x="83" y="63"/>
                    <a:pt x="84" y="63"/>
                    <a:pt x="84" y="63"/>
                  </a:cubicBezTo>
                  <a:cubicBezTo>
                    <a:pt x="86" y="62"/>
                    <a:pt x="88" y="61"/>
                    <a:pt x="90" y="60"/>
                  </a:cubicBezTo>
                  <a:cubicBezTo>
                    <a:pt x="203" y="0"/>
                    <a:pt x="401" y="242"/>
                    <a:pt x="396" y="262"/>
                  </a:cubicBezTo>
                  <a:cubicBezTo>
                    <a:pt x="390" y="282"/>
                    <a:pt x="269" y="250"/>
                    <a:pt x="269" y="250"/>
                  </a:cubicBezTo>
                  <a:cubicBezTo>
                    <a:pt x="269" y="250"/>
                    <a:pt x="432" y="532"/>
                    <a:pt x="411" y="557"/>
                  </a:cubicBezTo>
                  <a:cubicBezTo>
                    <a:pt x="401" y="569"/>
                    <a:pt x="370" y="570"/>
                    <a:pt x="329" y="552"/>
                  </a:cubicBezTo>
                  <a:cubicBezTo>
                    <a:pt x="283" y="532"/>
                    <a:pt x="224" y="489"/>
                    <a:pt x="164" y="412"/>
                  </a:cubicBezTo>
                  <a:close/>
                </a:path>
              </a:pathLst>
            </a:custGeom>
            <a:solidFill>
              <a:srgbClr val="656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497" y="2584"/>
              <a:ext cx="1352" cy="1466"/>
            </a:xfrm>
            <a:custGeom>
              <a:avLst/>
              <a:gdLst>
                <a:gd name="T0" fmla="*/ 642 w 921"/>
                <a:gd name="T1" fmla="*/ 88 h 995"/>
                <a:gd name="T2" fmla="*/ 821 w 921"/>
                <a:gd name="T3" fmla="*/ 657 h 995"/>
                <a:gd name="T4" fmla="*/ 278 w 921"/>
                <a:gd name="T5" fmla="*/ 906 h 995"/>
                <a:gd name="T6" fmla="*/ 100 w 921"/>
                <a:gd name="T7" fmla="*/ 337 h 995"/>
                <a:gd name="T8" fmla="*/ 642 w 921"/>
                <a:gd name="T9" fmla="*/ 88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1" h="995">
                  <a:moveTo>
                    <a:pt x="642" y="88"/>
                  </a:moveTo>
                  <a:cubicBezTo>
                    <a:pt x="841" y="177"/>
                    <a:pt x="921" y="431"/>
                    <a:pt x="821" y="657"/>
                  </a:cubicBezTo>
                  <a:cubicBezTo>
                    <a:pt x="720" y="883"/>
                    <a:pt x="477" y="995"/>
                    <a:pt x="278" y="906"/>
                  </a:cubicBezTo>
                  <a:cubicBezTo>
                    <a:pt x="80" y="818"/>
                    <a:pt x="0" y="563"/>
                    <a:pt x="100" y="337"/>
                  </a:cubicBezTo>
                  <a:cubicBezTo>
                    <a:pt x="201" y="111"/>
                    <a:pt x="443" y="0"/>
                    <a:pt x="64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1472" y="2116"/>
              <a:ext cx="667" cy="721"/>
            </a:xfrm>
            <a:custGeom>
              <a:avLst/>
              <a:gdLst>
                <a:gd name="T0" fmla="*/ 16 w 454"/>
                <a:gd name="T1" fmla="*/ 10 h 490"/>
                <a:gd name="T2" fmla="*/ 16 w 454"/>
                <a:gd name="T3" fmla="*/ 10 h 490"/>
                <a:gd name="T4" fmla="*/ 28 w 454"/>
                <a:gd name="T5" fmla="*/ 0 h 490"/>
                <a:gd name="T6" fmla="*/ 454 w 454"/>
                <a:gd name="T7" fmla="*/ 472 h 490"/>
                <a:gd name="T8" fmla="*/ 438 w 454"/>
                <a:gd name="T9" fmla="*/ 490 h 490"/>
                <a:gd name="T10" fmla="*/ 438 w 454"/>
                <a:gd name="T11" fmla="*/ 490 h 490"/>
                <a:gd name="T12" fmla="*/ 16 w 454"/>
                <a:gd name="T13" fmla="*/ 1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4" h="490"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20" y="6"/>
                    <a:pt x="24" y="3"/>
                    <a:pt x="28" y="0"/>
                  </a:cubicBezTo>
                  <a:cubicBezTo>
                    <a:pt x="17" y="215"/>
                    <a:pt x="212" y="428"/>
                    <a:pt x="454" y="472"/>
                  </a:cubicBezTo>
                  <a:cubicBezTo>
                    <a:pt x="448" y="478"/>
                    <a:pt x="443" y="483"/>
                    <a:pt x="438" y="490"/>
                  </a:cubicBezTo>
                  <a:cubicBezTo>
                    <a:pt x="438" y="490"/>
                    <a:pt x="438" y="490"/>
                    <a:pt x="438" y="490"/>
                  </a:cubicBezTo>
                  <a:cubicBezTo>
                    <a:pt x="195" y="443"/>
                    <a:pt x="0" y="227"/>
                    <a:pt x="16" y="10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497" y="600"/>
              <a:ext cx="2169" cy="2229"/>
            </a:xfrm>
            <a:custGeom>
              <a:avLst/>
              <a:gdLst>
                <a:gd name="T0" fmla="*/ 11 w 1477"/>
                <a:gd name="T1" fmla="*/ 1029 h 1513"/>
                <a:gd name="T2" fmla="*/ 32 w 1477"/>
                <a:gd name="T3" fmla="*/ 927 h 1513"/>
                <a:gd name="T4" fmla="*/ 446 w 1477"/>
                <a:gd name="T5" fmla="*/ 497 h 1513"/>
                <a:gd name="T6" fmla="*/ 501 w 1477"/>
                <a:gd name="T7" fmla="*/ 373 h 1513"/>
                <a:gd name="T8" fmla="*/ 377 w 1477"/>
                <a:gd name="T9" fmla="*/ 210 h 1513"/>
                <a:gd name="T10" fmla="*/ 443 w 1477"/>
                <a:gd name="T11" fmla="*/ 0 h 1513"/>
                <a:gd name="T12" fmla="*/ 573 w 1477"/>
                <a:gd name="T13" fmla="*/ 134 h 1513"/>
                <a:gd name="T14" fmla="*/ 619 w 1477"/>
                <a:gd name="T15" fmla="*/ 267 h 1513"/>
                <a:gd name="T16" fmla="*/ 681 w 1477"/>
                <a:gd name="T17" fmla="*/ 237 h 1513"/>
                <a:gd name="T18" fmla="*/ 1219 w 1477"/>
                <a:gd name="T19" fmla="*/ 733 h 1513"/>
                <a:gd name="T20" fmla="*/ 1208 w 1477"/>
                <a:gd name="T21" fmla="*/ 764 h 1513"/>
                <a:gd name="T22" fmla="*/ 1352 w 1477"/>
                <a:gd name="T23" fmla="*/ 824 h 1513"/>
                <a:gd name="T24" fmla="*/ 1477 w 1477"/>
                <a:gd name="T25" fmla="*/ 962 h 1513"/>
                <a:gd name="T26" fmla="*/ 1263 w 1477"/>
                <a:gd name="T27" fmla="*/ 1013 h 1513"/>
                <a:gd name="T28" fmla="*/ 1125 w 1477"/>
                <a:gd name="T29" fmla="*/ 906 h 1513"/>
                <a:gd name="T30" fmla="*/ 1017 w 1477"/>
                <a:gd name="T31" fmla="*/ 999 h 1513"/>
                <a:gd name="T32" fmla="*/ 640 w 1477"/>
                <a:gd name="T33" fmla="*/ 1496 h 1513"/>
                <a:gd name="T34" fmla="*/ 437 w 1477"/>
                <a:gd name="T35" fmla="*/ 1501 h 1513"/>
                <a:gd name="T36" fmla="*/ 11 w 1477"/>
                <a:gd name="T37" fmla="*/ 1029 h 1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7" h="1513">
                  <a:moveTo>
                    <a:pt x="11" y="1029"/>
                  </a:moveTo>
                  <a:cubicBezTo>
                    <a:pt x="13" y="995"/>
                    <a:pt x="20" y="961"/>
                    <a:pt x="32" y="927"/>
                  </a:cubicBezTo>
                  <a:cubicBezTo>
                    <a:pt x="147" y="624"/>
                    <a:pt x="446" y="497"/>
                    <a:pt x="446" y="497"/>
                  </a:cubicBezTo>
                  <a:cubicBezTo>
                    <a:pt x="446" y="497"/>
                    <a:pt x="453" y="439"/>
                    <a:pt x="501" y="373"/>
                  </a:cubicBezTo>
                  <a:cubicBezTo>
                    <a:pt x="458" y="346"/>
                    <a:pt x="389" y="291"/>
                    <a:pt x="377" y="210"/>
                  </a:cubicBezTo>
                  <a:cubicBezTo>
                    <a:pt x="361" y="91"/>
                    <a:pt x="443" y="0"/>
                    <a:pt x="443" y="0"/>
                  </a:cubicBezTo>
                  <a:cubicBezTo>
                    <a:pt x="443" y="0"/>
                    <a:pt x="519" y="39"/>
                    <a:pt x="573" y="134"/>
                  </a:cubicBezTo>
                  <a:cubicBezTo>
                    <a:pt x="600" y="182"/>
                    <a:pt x="613" y="231"/>
                    <a:pt x="619" y="267"/>
                  </a:cubicBezTo>
                  <a:cubicBezTo>
                    <a:pt x="638" y="256"/>
                    <a:pt x="658" y="246"/>
                    <a:pt x="681" y="237"/>
                  </a:cubicBezTo>
                  <a:cubicBezTo>
                    <a:pt x="894" y="151"/>
                    <a:pt x="1305" y="433"/>
                    <a:pt x="1219" y="733"/>
                  </a:cubicBezTo>
                  <a:cubicBezTo>
                    <a:pt x="1215" y="744"/>
                    <a:pt x="1212" y="754"/>
                    <a:pt x="1208" y="764"/>
                  </a:cubicBezTo>
                  <a:cubicBezTo>
                    <a:pt x="1245" y="772"/>
                    <a:pt x="1300" y="789"/>
                    <a:pt x="1352" y="824"/>
                  </a:cubicBezTo>
                  <a:cubicBezTo>
                    <a:pt x="1443" y="884"/>
                    <a:pt x="1477" y="962"/>
                    <a:pt x="1477" y="962"/>
                  </a:cubicBezTo>
                  <a:cubicBezTo>
                    <a:pt x="1477" y="962"/>
                    <a:pt x="1380" y="1038"/>
                    <a:pt x="1263" y="1013"/>
                  </a:cubicBezTo>
                  <a:cubicBezTo>
                    <a:pt x="1198" y="999"/>
                    <a:pt x="1152" y="948"/>
                    <a:pt x="1125" y="906"/>
                  </a:cubicBezTo>
                  <a:cubicBezTo>
                    <a:pt x="1071" y="969"/>
                    <a:pt x="1017" y="999"/>
                    <a:pt x="1017" y="999"/>
                  </a:cubicBezTo>
                  <a:cubicBezTo>
                    <a:pt x="1017" y="999"/>
                    <a:pt x="1004" y="1411"/>
                    <a:pt x="640" y="1496"/>
                  </a:cubicBezTo>
                  <a:cubicBezTo>
                    <a:pt x="571" y="1513"/>
                    <a:pt x="502" y="1513"/>
                    <a:pt x="437" y="1501"/>
                  </a:cubicBezTo>
                  <a:cubicBezTo>
                    <a:pt x="195" y="1457"/>
                    <a:pt x="0" y="1244"/>
                    <a:pt x="11" y="1029"/>
                  </a:cubicBezTo>
                  <a:close/>
                </a:path>
              </a:pathLst>
            </a:custGeom>
            <a:solidFill>
              <a:srgbClr val="C3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707" y="1823"/>
              <a:ext cx="913" cy="792"/>
            </a:xfrm>
            <a:custGeom>
              <a:avLst/>
              <a:gdLst>
                <a:gd name="T0" fmla="*/ 67 w 622"/>
                <a:gd name="T1" fmla="*/ 101 h 538"/>
                <a:gd name="T2" fmla="*/ 190 w 622"/>
                <a:gd name="T3" fmla="*/ 445 h 538"/>
                <a:gd name="T4" fmla="*/ 556 w 622"/>
                <a:gd name="T5" fmla="*/ 437 h 538"/>
                <a:gd name="T6" fmla="*/ 432 w 622"/>
                <a:gd name="T7" fmla="*/ 93 h 538"/>
                <a:gd name="T8" fmla="*/ 67 w 622"/>
                <a:gd name="T9" fmla="*/ 101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538">
                  <a:moveTo>
                    <a:pt x="67" y="101"/>
                  </a:moveTo>
                  <a:cubicBezTo>
                    <a:pt x="0" y="198"/>
                    <a:pt x="55" y="352"/>
                    <a:pt x="190" y="445"/>
                  </a:cubicBezTo>
                  <a:cubicBezTo>
                    <a:pt x="325" y="538"/>
                    <a:pt x="489" y="534"/>
                    <a:pt x="556" y="437"/>
                  </a:cubicBezTo>
                  <a:cubicBezTo>
                    <a:pt x="622" y="340"/>
                    <a:pt x="567" y="186"/>
                    <a:pt x="432" y="93"/>
                  </a:cubicBezTo>
                  <a:cubicBezTo>
                    <a:pt x="297" y="0"/>
                    <a:pt x="134" y="4"/>
                    <a:pt x="67" y="101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1739" y="1805"/>
              <a:ext cx="914" cy="792"/>
            </a:xfrm>
            <a:custGeom>
              <a:avLst/>
              <a:gdLst>
                <a:gd name="T0" fmla="*/ 67 w 622"/>
                <a:gd name="T1" fmla="*/ 101 h 538"/>
                <a:gd name="T2" fmla="*/ 190 w 622"/>
                <a:gd name="T3" fmla="*/ 445 h 538"/>
                <a:gd name="T4" fmla="*/ 555 w 622"/>
                <a:gd name="T5" fmla="*/ 437 h 538"/>
                <a:gd name="T6" fmla="*/ 432 w 622"/>
                <a:gd name="T7" fmla="*/ 93 h 538"/>
                <a:gd name="T8" fmla="*/ 67 w 622"/>
                <a:gd name="T9" fmla="*/ 101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538">
                  <a:moveTo>
                    <a:pt x="67" y="101"/>
                  </a:moveTo>
                  <a:cubicBezTo>
                    <a:pt x="0" y="198"/>
                    <a:pt x="55" y="352"/>
                    <a:pt x="190" y="445"/>
                  </a:cubicBezTo>
                  <a:cubicBezTo>
                    <a:pt x="325" y="538"/>
                    <a:pt x="488" y="534"/>
                    <a:pt x="555" y="437"/>
                  </a:cubicBezTo>
                  <a:cubicBezTo>
                    <a:pt x="622" y="340"/>
                    <a:pt x="567" y="186"/>
                    <a:pt x="432" y="93"/>
                  </a:cubicBezTo>
                  <a:cubicBezTo>
                    <a:pt x="297" y="0"/>
                    <a:pt x="133" y="4"/>
                    <a:pt x="67" y="101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2167" y="2007"/>
              <a:ext cx="346" cy="300"/>
            </a:xfrm>
            <a:custGeom>
              <a:avLst/>
              <a:gdLst>
                <a:gd name="T0" fmla="*/ 25 w 236"/>
                <a:gd name="T1" fmla="*/ 38 h 204"/>
                <a:gd name="T2" fmla="*/ 72 w 236"/>
                <a:gd name="T3" fmla="*/ 169 h 204"/>
                <a:gd name="T4" fmla="*/ 210 w 236"/>
                <a:gd name="T5" fmla="*/ 166 h 204"/>
                <a:gd name="T6" fmla="*/ 164 w 236"/>
                <a:gd name="T7" fmla="*/ 35 h 204"/>
                <a:gd name="T8" fmla="*/ 25 w 236"/>
                <a:gd name="T9" fmla="*/ 38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204">
                  <a:moveTo>
                    <a:pt x="25" y="38"/>
                  </a:moveTo>
                  <a:cubicBezTo>
                    <a:pt x="0" y="75"/>
                    <a:pt x="21" y="134"/>
                    <a:pt x="72" y="169"/>
                  </a:cubicBezTo>
                  <a:cubicBezTo>
                    <a:pt x="123" y="204"/>
                    <a:pt x="185" y="203"/>
                    <a:pt x="210" y="166"/>
                  </a:cubicBezTo>
                  <a:cubicBezTo>
                    <a:pt x="236" y="129"/>
                    <a:pt x="215" y="70"/>
                    <a:pt x="164" y="35"/>
                  </a:cubicBezTo>
                  <a:cubicBezTo>
                    <a:pt x="112" y="0"/>
                    <a:pt x="50" y="1"/>
                    <a:pt x="2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2319" y="1417"/>
              <a:ext cx="150" cy="185"/>
            </a:xfrm>
            <a:custGeom>
              <a:avLst/>
              <a:gdLst>
                <a:gd name="T0" fmla="*/ 24 w 102"/>
                <a:gd name="T1" fmla="*/ 44 h 125"/>
                <a:gd name="T2" fmla="*/ 15 w 102"/>
                <a:gd name="T3" fmla="*/ 115 h 125"/>
                <a:gd name="T4" fmla="*/ 78 w 102"/>
                <a:gd name="T5" fmla="*/ 81 h 125"/>
                <a:gd name="T6" fmla="*/ 87 w 102"/>
                <a:gd name="T7" fmla="*/ 10 h 125"/>
                <a:gd name="T8" fmla="*/ 24 w 102"/>
                <a:gd name="T9" fmla="*/ 4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25">
                  <a:moveTo>
                    <a:pt x="24" y="44"/>
                  </a:moveTo>
                  <a:cubicBezTo>
                    <a:pt x="4" y="73"/>
                    <a:pt x="0" y="105"/>
                    <a:pt x="15" y="115"/>
                  </a:cubicBezTo>
                  <a:cubicBezTo>
                    <a:pt x="30" y="125"/>
                    <a:pt x="58" y="110"/>
                    <a:pt x="78" y="81"/>
                  </a:cubicBezTo>
                  <a:cubicBezTo>
                    <a:pt x="98" y="52"/>
                    <a:pt x="102" y="21"/>
                    <a:pt x="87" y="10"/>
                  </a:cubicBezTo>
                  <a:cubicBezTo>
                    <a:pt x="72" y="0"/>
                    <a:pt x="44" y="15"/>
                    <a:pt x="24" y="44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2639" y="1730"/>
              <a:ext cx="231" cy="206"/>
            </a:xfrm>
            <a:custGeom>
              <a:avLst/>
              <a:gdLst>
                <a:gd name="T0" fmla="*/ 118 w 157"/>
                <a:gd name="T1" fmla="*/ 120 h 140"/>
                <a:gd name="T2" fmla="*/ 100 w 157"/>
                <a:gd name="T3" fmla="*/ 42 h 140"/>
                <a:gd name="T4" fmla="*/ 25 w 157"/>
                <a:gd name="T5" fmla="*/ 43 h 140"/>
                <a:gd name="T6" fmla="*/ 11 w 157"/>
                <a:gd name="T7" fmla="*/ 27 h 140"/>
                <a:gd name="T8" fmla="*/ 113 w 157"/>
                <a:gd name="T9" fmla="*/ 24 h 140"/>
                <a:gd name="T10" fmla="*/ 138 w 157"/>
                <a:gd name="T11" fmla="*/ 128 h 140"/>
                <a:gd name="T12" fmla="*/ 118 w 157"/>
                <a:gd name="T13" fmla="*/ 1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140">
                  <a:moveTo>
                    <a:pt x="118" y="120"/>
                  </a:moveTo>
                  <a:cubicBezTo>
                    <a:pt x="132" y="91"/>
                    <a:pt x="127" y="62"/>
                    <a:pt x="100" y="42"/>
                  </a:cubicBezTo>
                  <a:cubicBezTo>
                    <a:pt x="78" y="26"/>
                    <a:pt x="46" y="25"/>
                    <a:pt x="25" y="43"/>
                  </a:cubicBezTo>
                  <a:cubicBezTo>
                    <a:pt x="15" y="53"/>
                    <a:pt x="0" y="36"/>
                    <a:pt x="11" y="27"/>
                  </a:cubicBezTo>
                  <a:cubicBezTo>
                    <a:pt x="40" y="0"/>
                    <a:pt x="81" y="4"/>
                    <a:pt x="113" y="24"/>
                  </a:cubicBezTo>
                  <a:cubicBezTo>
                    <a:pt x="149" y="47"/>
                    <a:pt x="157" y="91"/>
                    <a:pt x="138" y="128"/>
                  </a:cubicBezTo>
                  <a:cubicBezTo>
                    <a:pt x="132" y="140"/>
                    <a:pt x="111" y="133"/>
                    <a:pt x="118" y="120"/>
                  </a:cubicBezTo>
                  <a:close/>
                </a:path>
              </a:pathLst>
            </a:custGeom>
            <a:solidFill>
              <a:srgbClr val="393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1566" y="2041"/>
              <a:ext cx="357" cy="537"/>
            </a:xfrm>
            <a:custGeom>
              <a:avLst/>
              <a:gdLst>
                <a:gd name="T0" fmla="*/ 34 w 243"/>
                <a:gd name="T1" fmla="*/ 10 h 365"/>
                <a:gd name="T2" fmla="*/ 105 w 243"/>
                <a:gd name="T3" fmla="*/ 49 h 365"/>
                <a:gd name="T4" fmla="*/ 97 w 243"/>
                <a:gd name="T5" fmla="*/ 69 h 365"/>
                <a:gd name="T6" fmla="*/ 63 w 243"/>
                <a:gd name="T7" fmla="*/ 56 h 365"/>
                <a:gd name="T8" fmla="*/ 230 w 243"/>
                <a:gd name="T9" fmla="*/ 339 h 365"/>
                <a:gd name="T10" fmla="*/ 218 w 243"/>
                <a:gd name="T11" fmla="*/ 357 h 365"/>
                <a:gd name="T12" fmla="*/ 43 w 243"/>
                <a:gd name="T13" fmla="*/ 46 h 365"/>
                <a:gd name="T14" fmla="*/ 44 w 243"/>
                <a:gd name="T15" fmla="*/ 45 h 365"/>
                <a:gd name="T16" fmla="*/ 17 w 243"/>
                <a:gd name="T17" fmla="*/ 24 h 365"/>
                <a:gd name="T18" fmla="*/ 34 w 243"/>
                <a:gd name="T19" fmla="*/ 1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365">
                  <a:moveTo>
                    <a:pt x="34" y="10"/>
                  </a:moveTo>
                  <a:cubicBezTo>
                    <a:pt x="54" y="30"/>
                    <a:pt x="78" y="40"/>
                    <a:pt x="105" y="49"/>
                  </a:cubicBezTo>
                  <a:cubicBezTo>
                    <a:pt x="118" y="53"/>
                    <a:pt x="111" y="74"/>
                    <a:pt x="97" y="69"/>
                  </a:cubicBezTo>
                  <a:cubicBezTo>
                    <a:pt x="85" y="66"/>
                    <a:pt x="74" y="61"/>
                    <a:pt x="63" y="56"/>
                  </a:cubicBezTo>
                  <a:cubicBezTo>
                    <a:pt x="26" y="177"/>
                    <a:pt x="137" y="284"/>
                    <a:pt x="230" y="339"/>
                  </a:cubicBezTo>
                  <a:cubicBezTo>
                    <a:pt x="243" y="346"/>
                    <a:pt x="230" y="365"/>
                    <a:pt x="218" y="357"/>
                  </a:cubicBezTo>
                  <a:cubicBezTo>
                    <a:pt x="115" y="296"/>
                    <a:pt x="0" y="177"/>
                    <a:pt x="43" y="46"/>
                  </a:cubicBezTo>
                  <a:cubicBezTo>
                    <a:pt x="43" y="46"/>
                    <a:pt x="44" y="46"/>
                    <a:pt x="44" y="45"/>
                  </a:cubicBezTo>
                  <a:cubicBezTo>
                    <a:pt x="34" y="39"/>
                    <a:pt x="26" y="33"/>
                    <a:pt x="17" y="24"/>
                  </a:cubicBezTo>
                  <a:cubicBezTo>
                    <a:pt x="7" y="14"/>
                    <a:pt x="24" y="0"/>
                    <a:pt x="34" y="10"/>
                  </a:cubicBezTo>
                  <a:close/>
                </a:path>
              </a:pathLst>
            </a:custGeom>
            <a:solidFill>
              <a:srgbClr val="837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494" y="768"/>
              <a:ext cx="192" cy="211"/>
            </a:xfrm>
            <a:custGeom>
              <a:avLst/>
              <a:gdLst>
                <a:gd name="T0" fmla="*/ 124 w 131"/>
                <a:gd name="T1" fmla="*/ 89 h 143"/>
                <a:gd name="T2" fmla="*/ 54 w 131"/>
                <a:gd name="T3" fmla="*/ 138 h 143"/>
                <a:gd name="T4" fmla="*/ 5 w 131"/>
                <a:gd name="T5" fmla="*/ 68 h 143"/>
                <a:gd name="T6" fmla="*/ 8 w 131"/>
                <a:gd name="T7" fmla="*/ 40 h 143"/>
                <a:gd name="T8" fmla="*/ 130 w 131"/>
                <a:gd name="T9" fmla="*/ 0 h 143"/>
                <a:gd name="T10" fmla="*/ 124 w 131"/>
                <a:gd name="T11" fmla="*/ 8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143">
                  <a:moveTo>
                    <a:pt x="124" y="89"/>
                  </a:moveTo>
                  <a:cubicBezTo>
                    <a:pt x="118" y="121"/>
                    <a:pt x="87" y="143"/>
                    <a:pt x="54" y="138"/>
                  </a:cubicBezTo>
                  <a:cubicBezTo>
                    <a:pt x="21" y="132"/>
                    <a:pt x="0" y="101"/>
                    <a:pt x="5" y="68"/>
                  </a:cubicBezTo>
                  <a:cubicBezTo>
                    <a:pt x="6" y="61"/>
                    <a:pt x="7" y="51"/>
                    <a:pt x="8" y="40"/>
                  </a:cubicBezTo>
                  <a:cubicBezTo>
                    <a:pt x="51" y="32"/>
                    <a:pt x="90" y="14"/>
                    <a:pt x="130" y="0"/>
                  </a:cubicBezTo>
                  <a:cubicBezTo>
                    <a:pt x="131" y="46"/>
                    <a:pt x="125" y="80"/>
                    <a:pt x="124" y="89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055" y="565"/>
              <a:ext cx="179" cy="179"/>
            </a:xfrm>
            <a:custGeom>
              <a:avLst/>
              <a:gdLst>
                <a:gd name="T0" fmla="*/ 121 w 122"/>
                <a:gd name="T1" fmla="*/ 122 h 122"/>
                <a:gd name="T2" fmla="*/ 96 w 122"/>
                <a:gd name="T3" fmla="*/ 119 h 122"/>
                <a:gd name="T4" fmla="*/ 17 w 122"/>
                <a:gd name="T5" fmla="*/ 109 h 122"/>
                <a:gd name="T6" fmla="*/ 1 w 122"/>
                <a:gd name="T7" fmla="*/ 110 h 122"/>
                <a:gd name="T8" fmla="*/ 9 w 122"/>
                <a:gd name="T9" fmla="*/ 0 h 122"/>
                <a:gd name="T10" fmla="*/ 122 w 122"/>
                <a:gd name="T11" fmla="*/ 60 h 122"/>
                <a:gd name="T12" fmla="*/ 121 w 122"/>
                <a:gd name="T13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122">
                  <a:moveTo>
                    <a:pt x="121" y="122"/>
                  </a:moveTo>
                  <a:cubicBezTo>
                    <a:pt x="113" y="121"/>
                    <a:pt x="104" y="120"/>
                    <a:pt x="96" y="119"/>
                  </a:cubicBezTo>
                  <a:cubicBezTo>
                    <a:pt x="69" y="117"/>
                    <a:pt x="43" y="114"/>
                    <a:pt x="17" y="109"/>
                  </a:cubicBezTo>
                  <a:cubicBezTo>
                    <a:pt x="11" y="109"/>
                    <a:pt x="6" y="109"/>
                    <a:pt x="1" y="110"/>
                  </a:cubicBezTo>
                  <a:cubicBezTo>
                    <a:pt x="0" y="68"/>
                    <a:pt x="3" y="31"/>
                    <a:pt x="9" y="0"/>
                  </a:cubicBezTo>
                  <a:cubicBezTo>
                    <a:pt x="46" y="22"/>
                    <a:pt x="83" y="42"/>
                    <a:pt x="122" y="60"/>
                  </a:cubicBezTo>
                  <a:cubicBezTo>
                    <a:pt x="121" y="77"/>
                    <a:pt x="120" y="97"/>
                    <a:pt x="121" y="122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1136" y="338"/>
              <a:ext cx="289" cy="185"/>
            </a:xfrm>
            <a:custGeom>
              <a:avLst/>
              <a:gdLst>
                <a:gd name="T0" fmla="*/ 164 w 197"/>
                <a:gd name="T1" fmla="*/ 126 h 126"/>
                <a:gd name="T2" fmla="*/ 130 w 197"/>
                <a:gd name="T3" fmla="*/ 122 h 126"/>
                <a:gd name="T4" fmla="*/ 128 w 197"/>
                <a:gd name="T5" fmla="*/ 120 h 126"/>
                <a:gd name="T6" fmla="*/ 0 w 197"/>
                <a:gd name="T7" fmla="*/ 52 h 126"/>
                <a:gd name="T8" fmla="*/ 103 w 197"/>
                <a:gd name="T9" fmla="*/ 2 h 126"/>
                <a:gd name="T10" fmla="*/ 197 w 197"/>
                <a:gd name="T11" fmla="*/ 10 h 126"/>
                <a:gd name="T12" fmla="*/ 172 w 197"/>
                <a:gd name="T13" fmla="*/ 75 h 126"/>
                <a:gd name="T14" fmla="*/ 164 w 197"/>
                <a:gd name="T1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26">
                  <a:moveTo>
                    <a:pt x="164" y="126"/>
                  </a:moveTo>
                  <a:cubicBezTo>
                    <a:pt x="154" y="124"/>
                    <a:pt x="143" y="122"/>
                    <a:pt x="130" y="122"/>
                  </a:cubicBezTo>
                  <a:cubicBezTo>
                    <a:pt x="129" y="121"/>
                    <a:pt x="129" y="121"/>
                    <a:pt x="128" y="120"/>
                  </a:cubicBezTo>
                  <a:cubicBezTo>
                    <a:pt x="83" y="101"/>
                    <a:pt x="41" y="78"/>
                    <a:pt x="0" y="52"/>
                  </a:cubicBezTo>
                  <a:cubicBezTo>
                    <a:pt x="27" y="22"/>
                    <a:pt x="62" y="5"/>
                    <a:pt x="103" y="2"/>
                  </a:cubicBezTo>
                  <a:cubicBezTo>
                    <a:pt x="137" y="0"/>
                    <a:pt x="169" y="3"/>
                    <a:pt x="197" y="10"/>
                  </a:cubicBezTo>
                  <a:cubicBezTo>
                    <a:pt x="187" y="31"/>
                    <a:pt x="179" y="53"/>
                    <a:pt x="172" y="75"/>
                  </a:cubicBezTo>
                  <a:cubicBezTo>
                    <a:pt x="168" y="90"/>
                    <a:pt x="168" y="109"/>
                    <a:pt x="164" y="126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1494" y="434"/>
              <a:ext cx="169" cy="229"/>
            </a:xfrm>
            <a:custGeom>
              <a:avLst/>
              <a:gdLst>
                <a:gd name="T0" fmla="*/ 0 w 115"/>
                <a:gd name="T1" fmla="*/ 153 h 156"/>
                <a:gd name="T2" fmla="*/ 4 w 115"/>
                <a:gd name="T3" fmla="*/ 147 h 156"/>
                <a:gd name="T4" fmla="*/ 30 w 115"/>
                <a:gd name="T5" fmla="*/ 55 h 156"/>
                <a:gd name="T6" fmla="*/ 50 w 115"/>
                <a:gd name="T7" fmla="*/ 0 h 156"/>
                <a:gd name="T8" fmla="*/ 59 w 115"/>
                <a:gd name="T9" fmla="*/ 9 h 156"/>
                <a:gd name="T10" fmla="*/ 115 w 115"/>
                <a:gd name="T11" fmla="*/ 116 h 156"/>
                <a:gd name="T12" fmla="*/ 1 w 115"/>
                <a:gd name="T13" fmla="*/ 156 h 156"/>
                <a:gd name="T14" fmla="*/ 0 w 115"/>
                <a:gd name="T15" fmla="*/ 15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56">
                  <a:moveTo>
                    <a:pt x="0" y="153"/>
                  </a:moveTo>
                  <a:cubicBezTo>
                    <a:pt x="1" y="151"/>
                    <a:pt x="3" y="149"/>
                    <a:pt x="4" y="147"/>
                  </a:cubicBezTo>
                  <a:cubicBezTo>
                    <a:pt x="21" y="117"/>
                    <a:pt x="21" y="88"/>
                    <a:pt x="30" y="55"/>
                  </a:cubicBezTo>
                  <a:cubicBezTo>
                    <a:pt x="36" y="36"/>
                    <a:pt x="42" y="18"/>
                    <a:pt x="50" y="0"/>
                  </a:cubicBezTo>
                  <a:cubicBezTo>
                    <a:pt x="53" y="3"/>
                    <a:pt x="56" y="6"/>
                    <a:pt x="59" y="9"/>
                  </a:cubicBezTo>
                  <a:cubicBezTo>
                    <a:pt x="87" y="40"/>
                    <a:pt x="104" y="78"/>
                    <a:pt x="115" y="116"/>
                  </a:cubicBezTo>
                  <a:cubicBezTo>
                    <a:pt x="77" y="130"/>
                    <a:pt x="40" y="147"/>
                    <a:pt x="1" y="156"/>
                  </a:cubicBezTo>
                  <a:cubicBezTo>
                    <a:pt x="1" y="155"/>
                    <a:pt x="0" y="154"/>
                    <a:pt x="0" y="153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1183" y="1363"/>
              <a:ext cx="199" cy="169"/>
            </a:xfrm>
            <a:custGeom>
              <a:avLst/>
              <a:gdLst>
                <a:gd name="T0" fmla="*/ 136 w 136"/>
                <a:gd name="T1" fmla="*/ 72 h 115"/>
                <a:gd name="T2" fmla="*/ 23 w 136"/>
                <a:gd name="T3" fmla="*/ 115 h 115"/>
                <a:gd name="T4" fmla="*/ 0 w 136"/>
                <a:gd name="T5" fmla="*/ 37 h 115"/>
                <a:gd name="T6" fmla="*/ 114 w 136"/>
                <a:gd name="T7" fmla="*/ 0 h 115"/>
                <a:gd name="T8" fmla="*/ 136 w 136"/>
                <a:gd name="T9" fmla="*/ 7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15">
                  <a:moveTo>
                    <a:pt x="136" y="72"/>
                  </a:moveTo>
                  <a:cubicBezTo>
                    <a:pt x="102" y="96"/>
                    <a:pt x="65" y="115"/>
                    <a:pt x="23" y="115"/>
                  </a:cubicBezTo>
                  <a:cubicBezTo>
                    <a:pt x="15" y="91"/>
                    <a:pt x="8" y="65"/>
                    <a:pt x="0" y="37"/>
                  </a:cubicBezTo>
                  <a:cubicBezTo>
                    <a:pt x="39" y="27"/>
                    <a:pt x="76" y="11"/>
                    <a:pt x="114" y="0"/>
                  </a:cubicBezTo>
                  <a:cubicBezTo>
                    <a:pt x="122" y="25"/>
                    <a:pt x="129" y="49"/>
                    <a:pt x="136" y="72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1266" y="1628"/>
              <a:ext cx="202" cy="202"/>
            </a:xfrm>
            <a:custGeom>
              <a:avLst/>
              <a:gdLst>
                <a:gd name="T0" fmla="*/ 113 w 137"/>
                <a:gd name="T1" fmla="*/ 0 h 137"/>
                <a:gd name="T2" fmla="*/ 132 w 137"/>
                <a:gd name="T3" fmla="*/ 56 h 137"/>
                <a:gd name="T4" fmla="*/ 130 w 137"/>
                <a:gd name="T5" fmla="*/ 102 h 137"/>
                <a:gd name="T6" fmla="*/ 96 w 137"/>
                <a:gd name="T7" fmla="*/ 133 h 137"/>
                <a:gd name="T8" fmla="*/ 79 w 137"/>
                <a:gd name="T9" fmla="*/ 137 h 137"/>
                <a:gd name="T10" fmla="*/ 60 w 137"/>
                <a:gd name="T11" fmla="*/ 135 h 137"/>
                <a:gd name="T12" fmla="*/ 19 w 137"/>
                <a:gd name="T13" fmla="*/ 97 h 137"/>
                <a:gd name="T14" fmla="*/ 0 w 137"/>
                <a:gd name="T15" fmla="*/ 43 h 137"/>
                <a:gd name="T16" fmla="*/ 113 w 137"/>
                <a:gd name="T1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7" h="137">
                  <a:moveTo>
                    <a:pt x="113" y="0"/>
                  </a:moveTo>
                  <a:cubicBezTo>
                    <a:pt x="124" y="34"/>
                    <a:pt x="131" y="54"/>
                    <a:pt x="132" y="56"/>
                  </a:cubicBezTo>
                  <a:cubicBezTo>
                    <a:pt x="137" y="72"/>
                    <a:pt x="137" y="88"/>
                    <a:pt x="130" y="102"/>
                  </a:cubicBezTo>
                  <a:cubicBezTo>
                    <a:pt x="123" y="117"/>
                    <a:pt x="111" y="128"/>
                    <a:pt x="96" y="133"/>
                  </a:cubicBezTo>
                  <a:cubicBezTo>
                    <a:pt x="90" y="135"/>
                    <a:pt x="85" y="137"/>
                    <a:pt x="79" y="137"/>
                  </a:cubicBezTo>
                  <a:cubicBezTo>
                    <a:pt x="73" y="137"/>
                    <a:pt x="66" y="137"/>
                    <a:pt x="60" y="135"/>
                  </a:cubicBezTo>
                  <a:cubicBezTo>
                    <a:pt x="41" y="130"/>
                    <a:pt x="25" y="116"/>
                    <a:pt x="19" y="97"/>
                  </a:cubicBezTo>
                  <a:cubicBezTo>
                    <a:pt x="18" y="95"/>
                    <a:pt x="11" y="75"/>
                    <a:pt x="0" y="43"/>
                  </a:cubicBezTo>
                  <a:cubicBezTo>
                    <a:pt x="41" y="37"/>
                    <a:pt x="78" y="21"/>
                    <a:pt x="113" y="0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1068" y="889"/>
              <a:ext cx="193" cy="112"/>
            </a:xfrm>
            <a:custGeom>
              <a:avLst/>
              <a:gdLst>
                <a:gd name="T0" fmla="*/ 131 w 131"/>
                <a:gd name="T1" fmla="*/ 60 h 76"/>
                <a:gd name="T2" fmla="*/ 67 w 131"/>
                <a:gd name="T3" fmla="*/ 71 h 76"/>
                <a:gd name="T4" fmla="*/ 12 w 131"/>
                <a:gd name="T5" fmla="*/ 76 h 76"/>
                <a:gd name="T6" fmla="*/ 0 w 131"/>
                <a:gd name="T7" fmla="*/ 0 h 76"/>
                <a:gd name="T8" fmla="*/ 124 w 131"/>
                <a:gd name="T9" fmla="*/ 14 h 76"/>
                <a:gd name="T10" fmla="*/ 131 w 131"/>
                <a:gd name="T11" fmla="*/ 6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76">
                  <a:moveTo>
                    <a:pt x="131" y="60"/>
                  </a:moveTo>
                  <a:cubicBezTo>
                    <a:pt x="111" y="67"/>
                    <a:pt x="88" y="68"/>
                    <a:pt x="67" y="71"/>
                  </a:cubicBezTo>
                  <a:cubicBezTo>
                    <a:pt x="48" y="74"/>
                    <a:pt x="30" y="76"/>
                    <a:pt x="12" y="76"/>
                  </a:cubicBezTo>
                  <a:cubicBezTo>
                    <a:pt x="7" y="50"/>
                    <a:pt x="3" y="24"/>
                    <a:pt x="0" y="0"/>
                  </a:cubicBezTo>
                  <a:cubicBezTo>
                    <a:pt x="39" y="6"/>
                    <a:pt x="82" y="13"/>
                    <a:pt x="124" y="14"/>
                  </a:cubicBezTo>
                  <a:cubicBezTo>
                    <a:pt x="126" y="28"/>
                    <a:pt x="128" y="44"/>
                    <a:pt x="131" y="60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1118" y="1138"/>
              <a:ext cx="191" cy="123"/>
            </a:xfrm>
            <a:custGeom>
              <a:avLst/>
              <a:gdLst>
                <a:gd name="T0" fmla="*/ 119 w 130"/>
                <a:gd name="T1" fmla="*/ 0 h 84"/>
                <a:gd name="T2" fmla="*/ 128 w 130"/>
                <a:gd name="T3" fmla="*/ 36 h 84"/>
                <a:gd name="T4" fmla="*/ 130 w 130"/>
                <a:gd name="T5" fmla="*/ 46 h 84"/>
                <a:gd name="T6" fmla="*/ 16 w 130"/>
                <a:gd name="T7" fmla="*/ 84 h 84"/>
                <a:gd name="T8" fmla="*/ 11 w 130"/>
                <a:gd name="T9" fmla="*/ 65 h 84"/>
                <a:gd name="T10" fmla="*/ 0 w 130"/>
                <a:gd name="T11" fmla="*/ 17 h 84"/>
                <a:gd name="T12" fmla="*/ 53 w 130"/>
                <a:gd name="T13" fmla="*/ 11 h 84"/>
                <a:gd name="T14" fmla="*/ 119 w 130"/>
                <a:gd name="T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84">
                  <a:moveTo>
                    <a:pt x="119" y="0"/>
                  </a:moveTo>
                  <a:cubicBezTo>
                    <a:pt x="122" y="12"/>
                    <a:pt x="125" y="23"/>
                    <a:pt x="128" y="36"/>
                  </a:cubicBezTo>
                  <a:cubicBezTo>
                    <a:pt x="129" y="39"/>
                    <a:pt x="130" y="43"/>
                    <a:pt x="130" y="46"/>
                  </a:cubicBezTo>
                  <a:cubicBezTo>
                    <a:pt x="92" y="59"/>
                    <a:pt x="55" y="75"/>
                    <a:pt x="16" y="84"/>
                  </a:cubicBezTo>
                  <a:cubicBezTo>
                    <a:pt x="14" y="77"/>
                    <a:pt x="12" y="71"/>
                    <a:pt x="11" y="65"/>
                  </a:cubicBezTo>
                  <a:cubicBezTo>
                    <a:pt x="7" y="49"/>
                    <a:pt x="3" y="33"/>
                    <a:pt x="0" y="17"/>
                  </a:cubicBezTo>
                  <a:cubicBezTo>
                    <a:pt x="18" y="16"/>
                    <a:pt x="35" y="13"/>
                    <a:pt x="53" y="11"/>
                  </a:cubicBezTo>
                  <a:cubicBezTo>
                    <a:pt x="75" y="8"/>
                    <a:pt x="98" y="6"/>
                    <a:pt x="119" y="0"/>
                  </a:cubicBezTo>
                  <a:close/>
                </a:path>
              </a:pathLst>
            </a:custGeom>
            <a:solidFill>
              <a:srgbClr val="BF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1217" y="1469"/>
              <a:ext cx="215" cy="222"/>
            </a:xfrm>
            <a:custGeom>
              <a:avLst/>
              <a:gdLst>
                <a:gd name="T0" fmla="*/ 113 w 147"/>
                <a:gd name="T1" fmla="*/ 0 h 151"/>
                <a:gd name="T2" fmla="*/ 147 w 147"/>
                <a:gd name="T3" fmla="*/ 108 h 151"/>
                <a:gd name="T4" fmla="*/ 34 w 147"/>
                <a:gd name="T5" fmla="*/ 151 h 151"/>
                <a:gd name="T6" fmla="*/ 0 w 147"/>
                <a:gd name="T7" fmla="*/ 43 h 151"/>
                <a:gd name="T8" fmla="*/ 113 w 147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51">
                  <a:moveTo>
                    <a:pt x="113" y="0"/>
                  </a:moveTo>
                  <a:cubicBezTo>
                    <a:pt x="126" y="43"/>
                    <a:pt x="138" y="80"/>
                    <a:pt x="147" y="108"/>
                  </a:cubicBezTo>
                  <a:cubicBezTo>
                    <a:pt x="112" y="129"/>
                    <a:pt x="75" y="145"/>
                    <a:pt x="34" y="151"/>
                  </a:cubicBezTo>
                  <a:cubicBezTo>
                    <a:pt x="25" y="123"/>
                    <a:pt x="13" y="86"/>
                    <a:pt x="0" y="43"/>
                  </a:cubicBezTo>
                  <a:cubicBezTo>
                    <a:pt x="42" y="43"/>
                    <a:pt x="79" y="24"/>
                    <a:pt x="1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1142" y="1205"/>
              <a:ext cx="208" cy="212"/>
            </a:xfrm>
            <a:custGeom>
              <a:avLst/>
              <a:gdLst>
                <a:gd name="T0" fmla="*/ 142 w 142"/>
                <a:gd name="T1" fmla="*/ 107 h 144"/>
                <a:gd name="T2" fmla="*/ 28 w 142"/>
                <a:gd name="T3" fmla="*/ 144 h 144"/>
                <a:gd name="T4" fmla="*/ 0 w 142"/>
                <a:gd name="T5" fmla="*/ 38 h 144"/>
                <a:gd name="T6" fmla="*/ 114 w 142"/>
                <a:gd name="T7" fmla="*/ 0 h 144"/>
                <a:gd name="T8" fmla="*/ 142 w 142"/>
                <a:gd name="T9" fmla="*/ 10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44">
                  <a:moveTo>
                    <a:pt x="142" y="107"/>
                  </a:moveTo>
                  <a:cubicBezTo>
                    <a:pt x="104" y="118"/>
                    <a:pt x="67" y="134"/>
                    <a:pt x="28" y="144"/>
                  </a:cubicBezTo>
                  <a:cubicBezTo>
                    <a:pt x="18" y="111"/>
                    <a:pt x="9" y="75"/>
                    <a:pt x="0" y="38"/>
                  </a:cubicBezTo>
                  <a:cubicBezTo>
                    <a:pt x="39" y="29"/>
                    <a:pt x="76" y="13"/>
                    <a:pt x="114" y="0"/>
                  </a:cubicBezTo>
                  <a:cubicBezTo>
                    <a:pt x="123" y="37"/>
                    <a:pt x="133" y="73"/>
                    <a:pt x="142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1086" y="977"/>
              <a:ext cx="207" cy="186"/>
            </a:xfrm>
            <a:custGeom>
              <a:avLst/>
              <a:gdLst>
                <a:gd name="T0" fmla="*/ 119 w 141"/>
                <a:gd name="T1" fmla="*/ 0 h 126"/>
                <a:gd name="T2" fmla="*/ 141 w 141"/>
                <a:gd name="T3" fmla="*/ 109 h 126"/>
                <a:gd name="T4" fmla="*/ 75 w 141"/>
                <a:gd name="T5" fmla="*/ 120 h 126"/>
                <a:gd name="T6" fmla="*/ 22 w 141"/>
                <a:gd name="T7" fmla="*/ 126 h 126"/>
                <a:gd name="T8" fmla="*/ 0 w 141"/>
                <a:gd name="T9" fmla="*/ 16 h 126"/>
                <a:gd name="T10" fmla="*/ 55 w 141"/>
                <a:gd name="T11" fmla="*/ 11 h 126"/>
                <a:gd name="T12" fmla="*/ 119 w 141"/>
                <a:gd name="T1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126">
                  <a:moveTo>
                    <a:pt x="119" y="0"/>
                  </a:moveTo>
                  <a:cubicBezTo>
                    <a:pt x="125" y="32"/>
                    <a:pt x="132" y="69"/>
                    <a:pt x="141" y="109"/>
                  </a:cubicBezTo>
                  <a:cubicBezTo>
                    <a:pt x="120" y="115"/>
                    <a:pt x="97" y="117"/>
                    <a:pt x="75" y="120"/>
                  </a:cubicBezTo>
                  <a:cubicBezTo>
                    <a:pt x="57" y="122"/>
                    <a:pt x="40" y="125"/>
                    <a:pt x="22" y="126"/>
                  </a:cubicBezTo>
                  <a:cubicBezTo>
                    <a:pt x="13" y="87"/>
                    <a:pt x="6" y="51"/>
                    <a:pt x="0" y="16"/>
                  </a:cubicBezTo>
                  <a:cubicBezTo>
                    <a:pt x="18" y="16"/>
                    <a:pt x="36" y="14"/>
                    <a:pt x="55" y="11"/>
                  </a:cubicBezTo>
                  <a:cubicBezTo>
                    <a:pt x="76" y="8"/>
                    <a:pt x="99" y="7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1056" y="725"/>
              <a:ext cx="194" cy="184"/>
            </a:xfrm>
            <a:custGeom>
              <a:avLst/>
              <a:gdLst>
                <a:gd name="T0" fmla="*/ 16 w 132"/>
                <a:gd name="T1" fmla="*/ 0 h 125"/>
                <a:gd name="T2" fmla="*/ 95 w 132"/>
                <a:gd name="T3" fmla="*/ 10 h 125"/>
                <a:gd name="T4" fmla="*/ 120 w 132"/>
                <a:gd name="T5" fmla="*/ 13 h 125"/>
                <a:gd name="T6" fmla="*/ 132 w 132"/>
                <a:gd name="T7" fmla="*/ 125 h 125"/>
                <a:gd name="T8" fmla="*/ 8 w 132"/>
                <a:gd name="T9" fmla="*/ 111 h 125"/>
                <a:gd name="T10" fmla="*/ 0 w 132"/>
                <a:gd name="T11" fmla="*/ 1 h 125"/>
                <a:gd name="T12" fmla="*/ 16 w 132"/>
                <a:gd name="T1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25">
                  <a:moveTo>
                    <a:pt x="16" y="0"/>
                  </a:moveTo>
                  <a:cubicBezTo>
                    <a:pt x="42" y="5"/>
                    <a:pt x="68" y="8"/>
                    <a:pt x="95" y="10"/>
                  </a:cubicBezTo>
                  <a:cubicBezTo>
                    <a:pt x="103" y="11"/>
                    <a:pt x="112" y="12"/>
                    <a:pt x="120" y="13"/>
                  </a:cubicBezTo>
                  <a:cubicBezTo>
                    <a:pt x="122" y="43"/>
                    <a:pt x="125" y="80"/>
                    <a:pt x="132" y="125"/>
                  </a:cubicBezTo>
                  <a:cubicBezTo>
                    <a:pt x="90" y="124"/>
                    <a:pt x="47" y="117"/>
                    <a:pt x="8" y="111"/>
                  </a:cubicBezTo>
                  <a:cubicBezTo>
                    <a:pt x="3" y="71"/>
                    <a:pt x="1" y="34"/>
                    <a:pt x="0" y="1"/>
                  </a:cubicBezTo>
                  <a:cubicBezTo>
                    <a:pt x="5" y="0"/>
                    <a:pt x="10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1068" y="414"/>
              <a:ext cx="259" cy="239"/>
            </a:xfrm>
            <a:custGeom>
              <a:avLst/>
              <a:gdLst>
                <a:gd name="T0" fmla="*/ 46 w 176"/>
                <a:gd name="T1" fmla="*/ 0 h 162"/>
                <a:gd name="T2" fmla="*/ 174 w 176"/>
                <a:gd name="T3" fmla="*/ 68 h 162"/>
                <a:gd name="T4" fmla="*/ 176 w 176"/>
                <a:gd name="T5" fmla="*/ 70 h 162"/>
                <a:gd name="T6" fmla="*/ 157 w 176"/>
                <a:gd name="T7" fmla="*/ 70 h 162"/>
                <a:gd name="T8" fmla="*/ 133 w 176"/>
                <a:gd name="T9" fmla="*/ 84 h 162"/>
                <a:gd name="T10" fmla="*/ 113 w 176"/>
                <a:gd name="T11" fmla="*/ 162 h 162"/>
                <a:gd name="T12" fmla="*/ 0 w 176"/>
                <a:gd name="T13" fmla="*/ 102 h 162"/>
                <a:gd name="T14" fmla="*/ 32 w 176"/>
                <a:gd name="T15" fmla="*/ 18 h 162"/>
                <a:gd name="T16" fmla="*/ 46 w 176"/>
                <a:gd name="T1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162">
                  <a:moveTo>
                    <a:pt x="46" y="0"/>
                  </a:moveTo>
                  <a:cubicBezTo>
                    <a:pt x="87" y="26"/>
                    <a:pt x="129" y="49"/>
                    <a:pt x="174" y="68"/>
                  </a:cubicBezTo>
                  <a:cubicBezTo>
                    <a:pt x="175" y="69"/>
                    <a:pt x="175" y="69"/>
                    <a:pt x="176" y="70"/>
                  </a:cubicBezTo>
                  <a:cubicBezTo>
                    <a:pt x="170" y="70"/>
                    <a:pt x="164" y="70"/>
                    <a:pt x="157" y="70"/>
                  </a:cubicBezTo>
                  <a:cubicBezTo>
                    <a:pt x="146" y="71"/>
                    <a:pt x="140" y="75"/>
                    <a:pt x="133" y="84"/>
                  </a:cubicBezTo>
                  <a:cubicBezTo>
                    <a:pt x="126" y="95"/>
                    <a:pt x="117" y="117"/>
                    <a:pt x="113" y="162"/>
                  </a:cubicBezTo>
                  <a:cubicBezTo>
                    <a:pt x="74" y="144"/>
                    <a:pt x="37" y="124"/>
                    <a:pt x="0" y="102"/>
                  </a:cubicBezTo>
                  <a:cubicBezTo>
                    <a:pt x="7" y="68"/>
                    <a:pt x="18" y="40"/>
                    <a:pt x="32" y="18"/>
                  </a:cubicBezTo>
                  <a:cubicBezTo>
                    <a:pt x="37" y="12"/>
                    <a:pt x="42" y="6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1377" y="353"/>
              <a:ext cx="191" cy="306"/>
            </a:xfrm>
            <a:custGeom>
              <a:avLst/>
              <a:gdLst>
                <a:gd name="T0" fmla="*/ 84 w 130"/>
                <a:gd name="T1" fmla="*/ 202 h 208"/>
                <a:gd name="T2" fmla="*/ 80 w 130"/>
                <a:gd name="T3" fmla="*/ 208 h 208"/>
                <a:gd name="T4" fmla="*/ 49 w 130"/>
                <a:gd name="T5" fmla="*/ 144 h 208"/>
                <a:gd name="T6" fmla="*/ 2 w 130"/>
                <a:gd name="T7" fmla="*/ 117 h 208"/>
                <a:gd name="T8" fmla="*/ 0 w 130"/>
                <a:gd name="T9" fmla="*/ 116 h 208"/>
                <a:gd name="T10" fmla="*/ 8 w 130"/>
                <a:gd name="T11" fmla="*/ 65 h 208"/>
                <a:gd name="T12" fmla="*/ 33 w 130"/>
                <a:gd name="T13" fmla="*/ 0 h 208"/>
                <a:gd name="T14" fmla="*/ 130 w 130"/>
                <a:gd name="T15" fmla="*/ 55 h 208"/>
                <a:gd name="T16" fmla="*/ 110 w 130"/>
                <a:gd name="T17" fmla="*/ 110 h 208"/>
                <a:gd name="T18" fmla="*/ 84 w 130"/>
                <a:gd name="T19" fmla="*/ 20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208">
                  <a:moveTo>
                    <a:pt x="84" y="202"/>
                  </a:moveTo>
                  <a:cubicBezTo>
                    <a:pt x="83" y="204"/>
                    <a:pt x="81" y="206"/>
                    <a:pt x="80" y="208"/>
                  </a:cubicBezTo>
                  <a:cubicBezTo>
                    <a:pt x="74" y="184"/>
                    <a:pt x="64" y="161"/>
                    <a:pt x="49" y="144"/>
                  </a:cubicBezTo>
                  <a:cubicBezTo>
                    <a:pt x="37" y="131"/>
                    <a:pt x="21" y="122"/>
                    <a:pt x="2" y="117"/>
                  </a:cubicBezTo>
                  <a:cubicBezTo>
                    <a:pt x="2" y="116"/>
                    <a:pt x="1" y="116"/>
                    <a:pt x="0" y="116"/>
                  </a:cubicBezTo>
                  <a:cubicBezTo>
                    <a:pt x="4" y="99"/>
                    <a:pt x="4" y="80"/>
                    <a:pt x="8" y="65"/>
                  </a:cubicBezTo>
                  <a:cubicBezTo>
                    <a:pt x="15" y="43"/>
                    <a:pt x="23" y="21"/>
                    <a:pt x="33" y="0"/>
                  </a:cubicBezTo>
                  <a:cubicBezTo>
                    <a:pt x="71" y="11"/>
                    <a:pt x="104" y="29"/>
                    <a:pt x="130" y="55"/>
                  </a:cubicBezTo>
                  <a:cubicBezTo>
                    <a:pt x="122" y="73"/>
                    <a:pt x="116" y="91"/>
                    <a:pt x="110" y="110"/>
                  </a:cubicBezTo>
                  <a:cubicBezTo>
                    <a:pt x="101" y="143"/>
                    <a:pt x="101" y="172"/>
                    <a:pt x="84" y="2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1496" y="604"/>
              <a:ext cx="189" cy="223"/>
            </a:xfrm>
            <a:custGeom>
              <a:avLst/>
              <a:gdLst>
                <a:gd name="T0" fmla="*/ 0 w 129"/>
                <a:gd name="T1" fmla="*/ 40 h 151"/>
                <a:gd name="T2" fmla="*/ 114 w 129"/>
                <a:gd name="T3" fmla="*/ 0 h 151"/>
                <a:gd name="T4" fmla="*/ 129 w 129"/>
                <a:gd name="T5" fmla="*/ 111 h 151"/>
                <a:gd name="T6" fmla="*/ 7 w 129"/>
                <a:gd name="T7" fmla="*/ 151 h 151"/>
                <a:gd name="T8" fmla="*/ 0 w 129"/>
                <a:gd name="T9" fmla="*/ 4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51">
                  <a:moveTo>
                    <a:pt x="0" y="40"/>
                  </a:moveTo>
                  <a:cubicBezTo>
                    <a:pt x="39" y="31"/>
                    <a:pt x="76" y="14"/>
                    <a:pt x="114" y="0"/>
                  </a:cubicBezTo>
                  <a:cubicBezTo>
                    <a:pt x="125" y="39"/>
                    <a:pt x="128" y="78"/>
                    <a:pt x="129" y="111"/>
                  </a:cubicBezTo>
                  <a:cubicBezTo>
                    <a:pt x="89" y="125"/>
                    <a:pt x="50" y="143"/>
                    <a:pt x="7" y="151"/>
                  </a:cubicBezTo>
                  <a:cubicBezTo>
                    <a:pt x="9" y="121"/>
                    <a:pt x="9" y="79"/>
                    <a:pt x="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2387" y="942"/>
              <a:ext cx="922" cy="726"/>
            </a:xfrm>
            <a:custGeom>
              <a:avLst/>
              <a:gdLst>
                <a:gd name="T0" fmla="*/ 21 w 628"/>
                <a:gd name="T1" fmla="*/ 0 h 493"/>
                <a:gd name="T2" fmla="*/ 6 w 628"/>
                <a:gd name="T3" fmla="*/ 4 h 493"/>
                <a:gd name="T4" fmla="*/ 621 w 628"/>
                <a:gd name="T5" fmla="*/ 493 h 493"/>
                <a:gd name="T6" fmla="*/ 624 w 628"/>
                <a:gd name="T7" fmla="*/ 493 h 493"/>
                <a:gd name="T8" fmla="*/ 628 w 628"/>
                <a:gd name="T9" fmla="*/ 477 h 493"/>
                <a:gd name="T10" fmla="*/ 21 w 628"/>
                <a:gd name="T11" fmla="*/ 0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8" h="493">
                  <a:moveTo>
                    <a:pt x="21" y="0"/>
                  </a:moveTo>
                  <a:cubicBezTo>
                    <a:pt x="16" y="1"/>
                    <a:pt x="11" y="2"/>
                    <a:pt x="6" y="4"/>
                  </a:cubicBezTo>
                  <a:cubicBezTo>
                    <a:pt x="0" y="51"/>
                    <a:pt x="562" y="485"/>
                    <a:pt x="621" y="493"/>
                  </a:cubicBezTo>
                  <a:cubicBezTo>
                    <a:pt x="622" y="493"/>
                    <a:pt x="623" y="493"/>
                    <a:pt x="624" y="493"/>
                  </a:cubicBezTo>
                  <a:cubicBezTo>
                    <a:pt x="625" y="488"/>
                    <a:pt x="627" y="483"/>
                    <a:pt x="628" y="477"/>
                  </a:cubicBezTo>
                  <a:cubicBezTo>
                    <a:pt x="556" y="455"/>
                    <a:pt x="72" y="82"/>
                    <a:pt x="21" y="0"/>
                  </a:cubicBezTo>
                  <a:close/>
                </a:path>
              </a:pathLst>
            </a:custGeom>
            <a:solidFill>
              <a:srgbClr val="A89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2410" y="659"/>
              <a:ext cx="1221" cy="997"/>
            </a:xfrm>
            <a:custGeom>
              <a:avLst/>
              <a:gdLst>
                <a:gd name="T0" fmla="*/ 831 w 831"/>
                <a:gd name="T1" fmla="*/ 521 h 677"/>
                <a:gd name="T2" fmla="*/ 522 w 831"/>
                <a:gd name="T3" fmla="*/ 172 h 677"/>
                <a:gd name="T4" fmla="*/ 271 w 831"/>
                <a:gd name="T5" fmla="*/ 19 h 677"/>
                <a:gd name="T6" fmla="*/ 182 w 831"/>
                <a:gd name="T7" fmla="*/ 7 h 677"/>
                <a:gd name="T8" fmla="*/ 2 w 831"/>
                <a:gd name="T9" fmla="*/ 179 h 677"/>
                <a:gd name="T10" fmla="*/ 5 w 831"/>
                <a:gd name="T11" fmla="*/ 192 h 677"/>
                <a:gd name="T12" fmla="*/ 612 w 831"/>
                <a:gd name="T13" fmla="*/ 669 h 677"/>
                <a:gd name="T14" fmla="*/ 616 w 831"/>
                <a:gd name="T15" fmla="*/ 670 h 677"/>
                <a:gd name="T16" fmla="*/ 830 w 831"/>
                <a:gd name="T17" fmla="*/ 534 h 677"/>
                <a:gd name="T18" fmla="*/ 831 w 831"/>
                <a:gd name="T19" fmla="*/ 521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1" h="677">
                  <a:moveTo>
                    <a:pt x="831" y="521"/>
                  </a:moveTo>
                  <a:cubicBezTo>
                    <a:pt x="828" y="459"/>
                    <a:pt x="659" y="263"/>
                    <a:pt x="522" y="172"/>
                  </a:cubicBezTo>
                  <a:cubicBezTo>
                    <a:pt x="430" y="110"/>
                    <a:pt x="342" y="47"/>
                    <a:pt x="271" y="19"/>
                  </a:cubicBezTo>
                  <a:cubicBezTo>
                    <a:pt x="237" y="5"/>
                    <a:pt x="207" y="0"/>
                    <a:pt x="182" y="7"/>
                  </a:cubicBezTo>
                  <a:cubicBezTo>
                    <a:pt x="108" y="30"/>
                    <a:pt x="18" y="139"/>
                    <a:pt x="2" y="179"/>
                  </a:cubicBezTo>
                  <a:cubicBezTo>
                    <a:pt x="0" y="182"/>
                    <a:pt x="2" y="186"/>
                    <a:pt x="5" y="192"/>
                  </a:cubicBezTo>
                  <a:cubicBezTo>
                    <a:pt x="56" y="274"/>
                    <a:pt x="540" y="647"/>
                    <a:pt x="612" y="669"/>
                  </a:cubicBezTo>
                  <a:cubicBezTo>
                    <a:pt x="614" y="669"/>
                    <a:pt x="615" y="670"/>
                    <a:pt x="616" y="670"/>
                  </a:cubicBezTo>
                  <a:cubicBezTo>
                    <a:pt x="672" y="677"/>
                    <a:pt x="813" y="595"/>
                    <a:pt x="830" y="534"/>
                  </a:cubicBezTo>
                  <a:cubicBezTo>
                    <a:pt x="831" y="529"/>
                    <a:pt x="831" y="525"/>
                    <a:pt x="831" y="5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2808" y="466"/>
              <a:ext cx="1096" cy="1417"/>
            </a:xfrm>
            <a:custGeom>
              <a:avLst/>
              <a:gdLst>
                <a:gd name="T0" fmla="*/ 341 w 746"/>
                <a:gd name="T1" fmla="*/ 1 h 962"/>
                <a:gd name="T2" fmla="*/ 248 w 746"/>
                <a:gd name="T3" fmla="*/ 11 h 962"/>
                <a:gd name="T4" fmla="*/ 0 w 746"/>
                <a:gd name="T5" fmla="*/ 150 h 962"/>
                <a:gd name="T6" fmla="*/ 251 w 746"/>
                <a:gd name="T7" fmla="*/ 303 h 962"/>
                <a:gd name="T8" fmla="*/ 512 w 746"/>
                <a:gd name="T9" fmla="*/ 558 h 962"/>
                <a:gd name="T10" fmla="*/ 656 w 746"/>
                <a:gd name="T11" fmla="*/ 962 h 962"/>
                <a:gd name="T12" fmla="*/ 707 w 746"/>
                <a:gd name="T13" fmla="*/ 962 h 962"/>
                <a:gd name="T14" fmla="*/ 720 w 746"/>
                <a:gd name="T15" fmla="*/ 500 h 962"/>
                <a:gd name="T16" fmla="*/ 735 w 746"/>
                <a:gd name="T17" fmla="*/ 272 h 962"/>
                <a:gd name="T18" fmla="*/ 580 w 746"/>
                <a:gd name="T19" fmla="*/ 56 h 962"/>
                <a:gd name="T20" fmla="*/ 341 w 746"/>
                <a:gd name="T21" fmla="*/ 1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6" h="962">
                  <a:moveTo>
                    <a:pt x="341" y="1"/>
                  </a:moveTo>
                  <a:cubicBezTo>
                    <a:pt x="306" y="1"/>
                    <a:pt x="275" y="5"/>
                    <a:pt x="248" y="11"/>
                  </a:cubicBezTo>
                  <a:cubicBezTo>
                    <a:pt x="103" y="43"/>
                    <a:pt x="47" y="137"/>
                    <a:pt x="0" y="150"/>
                  </a:cubicBezTo>
                  <a:cubicBezTo>
                    <a:pt x="71" y="178"/>
                    <a:pt x="159" y="241"/>
                    <a:pt x="251" y="303"/>
                  </a:cubicBezTo>
                  <a:cubicBezTo>
                    <a:pt x="344" y="364"/>
                    <a:pt x="456" y="471"/>
                    <a:pt x="512" y="558"/>
                  </a:cubicBezTo>
                  <a:cubicBezTo>
                    <a:pt x="569" y="648"/>
                    <a:pt x="667" y="840"/>
                    <a:pt x="656" y="962"/>
                  </a:cubicBezTo>
                  <a:cubicBezTo>
                    <a:pt x="707" y="962"/>
                    <a:pt x="707" y="962"/>
                    <a:pt x="707" y="962"/>
                  </a:cubicBezTo>
                  <a:cubicBezTo>
                    <a:pt x="707" y="962"/>
                    <a:pt x="680" y="702"/>
                    <a:pt x="720" y="500"/>
                  </a:cubicBezTo>
                  <a:cubicBezTo>
                    <a:pt x="726" y="468"/>
                    <a:pt x="746" y="337"/>
                    <a:pt x="735" y="272"/>
                  </a:cubicBezTo>
                  <a:cubicBezTo>
                    <a:pt x="719" y="186"/>
                    <a:pt x="656" y="104"/>
                    <a:pt x="580" y="56"/>
                  </a:cubicBezTo>
                  <a:cubicBezTo>
                    <a:pt x="491" y="0"/>
                    <a:pt x="341" y="1"/>
                    <a:pt x="341" y="1"/>
                  </a:cubicBezTo>
                  <a:close/>
                </a:path>
              </a:pathLst>
            </a:custGeom>
            <a:solidFill>
              <a:srgbClr val="BF041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47"/>
            <p:cNvSpPr>
              <a:spLocks noChangeArrowheads="1"/>
            </p:cNvSpPr>
            <p:nvPr/>
          </p:nvSpPr>
          <p:spPr bwMode="auto">
            <a:xfrm>
              <a:off x="3640" y="1612"/>
              <a:ext cx="314" cy="3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aphicFrame>
        <p:nvGraphicFramePr>
          <p:cNvPr id="50" name="图表 49"/>
          <p:cNvGraphicFramePr/>
          <p:nvPr>
            <p:extLst>
              <p:ext uri="{D42A27DB-BD31-4B8C-83A1-F6EECF244321}">
                <p14:modId xmlns:p14="http://schemas.microsoft.com/office/powerpoint/2010/main" val="1805611809"/>
              </p:ext>
            </p:extLst>
          </p:nvPr>
        </p:nvGraphicFramePr>
        <p:xfrm>
          <a:off x="7828297" y="429684"/>
          <a:ext cx="4458953" cy="29726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1" name="文本框 50"/>
          <p:cNvSpPr txBox="1"/>
          <p:nvPr/>
        </p:nvSpPr>
        <p:spPr>
          <a:xfrm>
            <a:off x="5248079" y="543984"/>
            <a:ext cx="3407689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zh-CN" sz="11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2015</a:t>
            </a:r>
          </a:p>
          <a:p>
            <a:pPr algn="ctr"/>
            <a:r>
              <a:rPr lang="en-US" altLang="zh-CN" sz="44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44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4242098" y="4898958"/>
            <a:ext cx="7169684" cy="1538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altLang="zh-CN" sz="20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20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4" name="文本框 53"/>
          <p:cNvSpPr txBox="1"/>
          <p:nvPr/>
        </p:nvSpPr>
        <p:spPr>
          <a:xfrm>
            <a:off x="3830570" y="4164382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000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4000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31296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20" name="图片 491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74741"/>
            <a:ext cx="12192000" cy="8632568"/>
          </a:xfrm>
          <a:prstGeom prst="rect">
            <a:avLst/>
          </a:prstGeom>
        </p:spPr>
      </p:pic>
      <p:sp>
        <p:nvSpPr>
          <p:cNvPr id="441" name="文本框 440"/>
          <p:cNvSpPr txBox="1"/>
          <p:nvPr/>
        </p:nvSpPr>
        <p:spPr>
          <a:xfrm>
            <a:off x="857250" y="1412808"/>
            <a:ext cx="104775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0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2" name="文本框 441"/>
          <p:cNvSpPr txBox="1"/>
          <p:nvPr/>
        </p:nvSpPr>
        <p:spPr>
          <a:xfrm>
            <a:off x="2338175" y="581811"/>
            <a:ext cx="75156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48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5971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组合 73"/>
          <p:cNvGrpSpPr/>
          <p:nvPr/>
        </p:nvGrpSpPr>
        <p:grpSpPr>
          <a:xfrm>
            <a:off x="4208809" y="-1162032"/>
            <a:ext cx="2095798" cy="4679551"/>
            <a:chOff x="1200542" y="-552450"/>
            <a:chExt cx="3194207" cy="7132105"/>
          </a:xfrm>
        </p:grpSpPr>
        <p:sp>
          <p:nvSpPr>
            <p:cNvPr id="70" name="Oval 402"/>
            <p:cNvSpPr>
              <a:spLocks noChangeArrowheads="1"/>
            </p:cNvSpPr>
            <p:nvPr/>
          </p:nvSpPr>
          <p:spPr bwMode="auto">
            <a:xfrm>
              <a:off x="1200542" y="3385448"/>
              <a:ext cx="3194207" cy="319420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Rectangle 403"/>
            <p:cNvSpPr>
              <a:spLocks noChangeArrowheads="1"/>
            </p:cNvSpPr>
            <p:nvPr/>
          </p:nvSpPr>
          <p:spPr bwMode="auto">
            <a:xfrm>
              <a:off x="2496917" y="2962805"/>
              <a:ext cx="597391" cy="45515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404"/>
            <p:cNvSpPr>
              <a:spLocks noEditPoints="1"/>
            </p:cNvSpPr>
            <p:nvPr/>
          </p:nvSpPr>
          <p:spPr bwMode="auto">
            <a:xfrm>
              <a:off x="2435960" y="2357286"/>
              <a:ext cx="727435" cy="723370"/>
            </a:xfrm>
            <a:custGeom>
              <a:avLst/>
              <a:gdLst>
                <a:gd name="T0" fmla="*/ 60 w 121"/>
                <a:gd name="T1" fmla="*/ 0 h 121"/>
                <a:gd name="T2" fmla="*/ 103 w 121"/>
                <a:gd name="T3" fmla="*/ 18 h 121"/>
                <a:gd name="T4" fmla="*/ 121 w 121"/>
                <a:gd name="T5" fmla="*/ 61 h 121"/>
                <a:gd name="T6" fmla="*/ 103 w 121"/>
                <a:gd name="T7" fmla="*/ 103 h 121"/>
                <a:gd name="T8" fmla="*/ 60 w 121"/>
                <a:gd name="T9" fmla="*/ 121 h 121"/>
                <a:gd name="T10" fmla="*/ 60 w 121"/>
                <a:gd name="T11" fmla="*/ 91 h 121"/>
                <a:gd name="T12" fmla="*/ 82 w 121"/>
                <a:gd name="T13" fmla="*/ 82 h 121"/>
                <a:gd name="T14" fmla="*/ 91 w 121"/>
                <a:gd name="T15" fmla="*/ 61 h 121"/>
                <a:gd name="T16" fmla="*/ 82 w 121"/>
                <a:gd name="T17" fmla="*/ 39 h 121"/>
                <a:gd name="T18" fmla="*/ 60 w 121"/>
                <a:gd name="T19" fmla="*/ 30 h 121"/>
                <a:gd name="T20" fmla="*/ 60 w 121"/>
                <a:gd name="T21" fmla="*/ 0 h 121"/>
                <a:gd name="T22" fmla="*/ 60 w 121"/>
                <a:gd name="T23" fmla="*/ 121 h 121"/>
                <a:gd name="T24" fmla="*/ 17 w 121"/>
                <a:gd name="T25" fmla="*/ 104 h 121"/>
                <a:gd name="T26" fmla="*/ 0 w 121"/>
                <a:gd name="T27" fmla="*/ 61 h 121"/>
                <a:gd name="T28" fmla="*/ 17 w 121"/>
                <a:gd name="T29" fmla="*/ 18 h 121"/>
                <a:gd name="T30" fmla="*/ 60 w 121"/>
                <a:gd name="T31" fmla="*/ 0 h 121"/>
                <a:gd name="T32" fmla="*/ 60 w 121"/>
                <a:gd name="T33" fmla="*/ 30 h 121"/>
                <a:gd name="T34" fmla="*/ 39 w 121"/>
                <a:gd name="T35" fmla="*/ 39 h 121"/>
                <a:gd name="T36" fmla="*/ 30 w 121"/>
                <a:gd name="T37" fmla="*/ 61 h 121"/>
                <a:gd name="T38" fmla="*/ 39 w 121"/>
                <a:gd name="T39" fmla="*/ 82 h 121"/>
                <a:gd name="T40" fmla="*/ 60 w 121"/>
                <a:gd name="T41" fmla="*/ 91 h 121"/>
                <a:gd name="T42" fmla="*/ 60 w 121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cubicBezTo>
                    <a:pt x="77" y="0"/>
                    <a:pt x="92" y="7"/>
                    <a:pt x="103" y="18"/>
                  </a:cubicBezTo>
                  <a:cubicBezTo>
                    <a:pt x="114" y="29"/>
                    <a:pt x="121" y="44"/>
                    <a:pt x="121" y="61"/>
                  </a:cubicBezTo>
                  <a:cubicBezTo>
                    <a:pt x="121" y="77"/>
                    <a:pt x="114" y="93"/>
                    <a:pt x="103" y="103"/>
                  </a:cubicBezTo>
                  <a:cubicBezTo>
                    <a:pt x="92" y="114"/>
                    <a:pt x="77" y="121"/>
                    <a:pt x="60" y="12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9" y="91"/>
                    <a:pt x="76" y="88"/>
                    <a:pt x="82" y="82"/>
                  </a:cubicBezTo>
                  <a:cubicBezTo>
                    <a:pt x="87" y="77"/>
                    <a:pt x="91" y="69"/>
                    <a:pt x="91" y="61"/>
                  </a:cubicBezTo>
                  <a:cubicBezTo>
                    <a:pt x="91" y="52"/>
                    <a:pt x="87" y="45"/>
                    <a:pt x="82" y="39"/>
                  </a:cubicBezTo>
                  <a:cubicBezTo>
                    <a:pt x="76" y="34"/>
                    <a:pt x="69" y="30"/>
                    <a:pt x="60" y="30"/>
                  </a:cubicBezTo>
                  <a:lnTo>
                    <a:pt x="60" y="0"/>
                  </a:lnTo>
                  <a:close/>
                  <a:moveTo>
                    <a:pt x="60" y="121"/>
                  </a:moveTo>
                  <a:cubicBezTo>
                    <a:pt x="43" y="121"/>
                    <a:pt x="28" y="114"/>
                    <a:pt x="17" y="104"/>
                  </a:cubicBezTo>
                  <a:cubicBezTo>
                    <a:pt x="6" y="93"/>
                    <a:pt x="0" y="77"/>
                    <a:pt x="0" y="61"/>
                  </a:cubicBezTo>
                  <a:cubicBezTo>
                    <a:pt x="0" y="44"/>
                    <a:pt x="6" y="29"/>
                    <a:pt x="17" y="18"/>
                  </a:cubicBezTo>
                  <a:cubicBezTo>
                    <a:pt x="28" y="7"/>
                    <a:pt x="43" y="0"/>
                    <a:pt x="60" y="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44" y="34"/>
                    <a:pt x="39" y="39"/>
                  </a:cubicBezTo>
                  <a:cubicBezTo>
                    <a:pt x="33" y="45"/>
                    <a:pt x="30" y="52"/>
                    <a:pt x="30" y="61"/>
                  </a:cubicBezTo>
                  <a:cubicBezTo>
                    <a:pt x="30" y="69"/>
                    <a:pt x="33" y="77"/>
                    <a:pt x="39" y="82"/>
                  </a:cubicBezTo>
                  <a:cubicBezTo>
                    <a:pt x="44" y="88"/>
                    <a:pt x="52" y="91"/>
                    <a:pt x="60" y="91"/>
                  </a:cubicBezTo>
                  <a:lnTo>
                    <a:pt x="60" y="12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Rectangle 405"/>
            <p:cNvSpPr>
              <a:spLocks noChangeArrowheads="1"/>
            </p:cNvSpPr>
            <p:nvPr/>
          </p:nvSpPr>
          <p:spPr bwMode="auto">
            <a:xfrm>
              <a:off x="2761070" y="-552450"/>
              <a:ext cx="69087" cy="299914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798357" y="-704850"/>
            <a:ext cx="3251101" cy="7132105"/>
            <a:chOff x="3119439" y="3175"/>
            <a:chExt cx="1270000" cy="2786063"/>
          </a:xfrm>
        </p:grpSpPr>
        <p:sp>
          <p:nvSpPr>
            <p:cNvPr id="4" name="Freeform 391"/>
            <p:cNvSpPr>
              <a:spLocks/>
            </p:cNvSpPr>
            <p:nvPr/>
          </p:nvSpPr>
          <p:spPr bwMode="auto">
            <a:xfrm>
              <a:off x="3794126" y="909638"/>
              <a:ext cx="369888" cy="368300"/>
            </a:xfrm>
            <a:custGeom>
              <a:avLst/>
              <a:gdLst>
                <a:gd name="T0" fmla="*/ 233 w 233"/>
                <a:gd name="T1" fmla="*/ 167 h 232"/>
                <a:gd name="T2" fmla="*/ 66 w 233"/>
                <a:gd name="T3" fmla="*/ 0 h 232"/>
                <a:gd name="T4" fmla="*/ 0 w 233"/>
                <a:gd name="T5" fmla="*/ 65 h 232"/>
                <a:gd name="T6" fmla="*/ 168 w 233"/>
                <a:gd name="T7" fmla="*/ 232 h 232"/>
                <a:gd name="T8" fmla="*/ 233 w 233"/>
                <a:gd name="T9" fmla="*/ 16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232">
                  <a:moveTo>
                    <a:pt x="233" y="167"/>
                  </a:moveTo>
                  <a:lnTo>
                    <a:pt x="66" y="0"/>
                  </a:lnTo>
                  <a:lnTo>
                    <a:pt x="0" y="65"/>
                  </a:lnTo>
                  <a:lnTo>
                    <a:pt x="168" y="232"/>
                  </a:lnTo>
                  <a:lnTo>
                    <a:pt x="233" y="167"/>
                  </a:ln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392"/>
            <p:cNvSpPr>
              <a:spLocks/>
            </p:cNvSpPr>
            <p:nvPr/>
          </p:nvSpPr>
          <p:spPr bwMode="auto">
            <a:xfrm>
              <a:off x="3819526" y="909638"/>
              <a:ext cx="344488" cy="342900"/>
            </a:xfrm>
            <a:custGeom>
              <a:avLst/>
              <a:gdLst>
                <a:gd name="T0" fmla="*/ 217 w 217"/>
                <a:gd name="T1" fmla="*/ 167 h 216"/>
                <a:gd name="T2" fmla="*/ 50 w 217"/>
                <a:gd name="T3" fmla="*/ 0 h 216"/>
                <a:gd name="T4" fmla="*/ 0 w 217"/>
                <a:gd name="T5" fmla="*/ 51 h 216"/>
                <a:gd name="T6" fmla="*/ 168 w 217"/>
                <a:gd name="T7" fmla="*/ 216 h 216"/>
                <a:gd name="T8" fmla="*/ 217 w 217"/>
                <a:gd name="T9" fmla="*/ 16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216">
                  <a:moveTo>
                    <a:pt x="217" y="167"/>
                  </a:moveTo>
                  <a:lnTo>
                    <a:pt x="50" y="0"/>
                  </a:lnTo>
                  <a:lnTo>
                    <a:pt x="0" y="51"/>
                  </a:lnTo>
                  <a:lnTo>
                    <a:pt x="168" y="216"/>
                  </a:lnTo>
                  <a:lnTo>
                    <a:pt x="217" y="167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393"/>
            <p:cNvSpPr>
              <a:spLocks/>
            </p:cNvSpPr>
            <p:nvPr/>
          </p:nvSpPr>
          <p:spPr bwMode="auto">
            <a:xfrm>
              <a:off x="3756026" y="869950"/>
              <a:ext cx="161925" cy="161925"/>
            </a:xfrm>
            <a:custGeom>
              <a:avLst/>
              <a:gdLst>
                <a:gd name="T0" fmla="*/ 21 w 69"/>
                <a:gd name="T1" fmla="*/ 66 h 69"/>
                <a:gd name="T2" fmla="*/ 65 w 69"/>
                <a:gd name="T3" fmla="*/ 22 h 69"/>
                <a:gd name="T4" fmla="*/ 65 w 69"/>
                <a:gd name="T5" fmla="*/ 13 h 69"/>
                <a:gd name="T6" fmla="*/ 45 w 69"/>
                <a:gd name="T7" fmla="*/ 3 h 69"/>
                <a:gd name="T8" fmla="*/ 3 w 69"/>
                <a:gd name="T9" fmla="*/ 46 h 69"/>
                <a:gd name="T10" fmla="*/ 13 w 69"/>
                <a:gd name="T11" fmla="*/ 66 h 69"/>
                <a:gd name="T12" fmla="*/ 21 w 69"/>
                <a:gd name="T13" fmla="*/ 6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9">
                  <a:moveTo>
                    <a:pt x="21" y="66"/>
                  </a:moveTo>
                  <a:cubicBezTo>
                    <a:pt x="30" y="49"/>
                    <a:pt x="51" y="29"/>
                    <a:pt x="65" y="22"/>
                  </a:cubicBezTo>
                  <a:cubicBezTo>
                    <a:pt x="69" y="20"/>
                    <a:pt x="67" y="15"/>
                    <a:pt x="65" y="13"/>
                  </a:cubicBezTo>
                  <a:cubicBezTo>
                    <a:pt x="59" y="6"/>
                    <a:pt x="52" y="0"/>
                    <a:pt x="45" y="3"/>
                  </a:cubicBezTo>
                  <a:cubicBezTo>
                    <a:pt x="28" y="12"/>
                    <a:pt x="11" y="29"/>
                    <a:pt x="3" y="46"/>
                  </a:cubicBezTo>
                  <a:cubicBezTo>
                    <a:pt x="0" y="53"/>
                    <a:pt x="7" y="60"/>
                    <a:pt x="13" y="66"/>
                  </a:cubicBezTo>
                  <a:cubicBezTo>
                    <a:pt x="16" y="68"/>
                    <a:pt x="20" y="69"/>
                    <a:pt x="21" y="66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394"/>
            <p:cNvSpPr>
              <a:spLocks/>
            </p:cNvSpPr>
            <p:nvPr/>
          </p:nvSpPr>
          <p:spPr bwMode="auto">
            <a:xfrm>
              <a:off x="3671889" y="784225"/>
              <a:ext cx="215900" cy="203200"/>
            </a:xfrm>
            <a:custGeom>
              <a:avLst/>
              <a:gdLst>
                <a:gd name="T0" fmla="*/ 71 w 92"/>
                <a:gd name="T1" fmla="*/ 26 h 87"/>
                <a:gd name="T2" fmla="*/ 43 w 92"/>
                <a:gd name="T3" fmla="*/ 22 h 87"/>
                <a:gd name="T4" fmla="*/ 12 w 92"/>
                <a:gd name="T5" fmla="*/ 23 h 87"/>
                <a:gd name="T6" fmla="*/ 42 w 92"/>
                <a:gd name="T7" fmla="*/ 79 h 87"/>
                <a:gd name="T8" fmla="*/ 71 w 92"/>
                <a:gd name="T9" fmla="*/ 2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87">
                  <a:moveTo>
                    <a:pt x="71" y="26"/>
                  </a:moveTo>
                  <a:cubicBezTo>
                    <a:pt x="60" y="6"/>
                    <a:pt x="44" y="0"/>
                    <a:pt x="43" y="22"/>
                  </a:cubicBezTo>
                  <a:cubicBezTo>
                    <a:pt x="37" y="14"/>
                    <a:pt x="16" y="14"/>
                    <a:pt x="12" y="23"/>
                  </a:cubicBezTo>
                  <a:cubicBezTo>
                    <a:pt x="0" y="54"/>
                    <a:pt x="10" y="64"/>
                    <a:pt x="42" y="79"/>
                  </a:cubicBezTo>
                  <a:cubicBezTo>
                    <a:pt x="60" y="87"/>
                    <a:pt x="92" y="61"/>
                    <a:pt x="71" y="2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395"/>
            <p:cNvSpPr>
              <a:spLocks/>
            </p:cNvSpPr>
            <p:nvPr/>
          </p:nvSpPr>
          <p:spPr bwMode="auto">
            <a:xfrm>
              <a:off x="3752851" y="865188"/>
              <a:ext cx="160338" cy="160338"/>
            </a:xfrm>
            <a:custGeom>
              <a:avLst/>
              <a:gdLst>
                <a:gd name="T0" fmla="*/ 21 w 69"/>
                <a:gd name="T1" fmla="*/ 65 h 68"/>
                <a:gd name="T2" fmla="*/ 64 w 69"/>
                <a:gd name="T3" fmla="*/ 21 h 68"/>
                <a:gd name="T4" fmla="*/ 65 w 69"/>
                <a:gd name="T5" fmla="*/ 12 h 68"/>
                <a:gd name="T6" fmla="*/ 45 w 69"/>
                <a:gd name="T7" fmla="*/ 3 h 68"/>
                <a:gd name="T8" fmla="*/ 3 w 69"/>
                <a:gd name="T9" fmla="*/ 46 h 68"/>
                <a:gd name="T10" fmla="*/ 12 w 69"/>
                <a:gd name="T11" fmla="*/ 65 h 68"/>
                <a:gd name="T12" fmla="*/ 21 w 69"/>
                <a:gd name="T13" fmla="*/ 6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8">
                  <a:moveTo>
                    <a:pt x="21" y="65"/>
                  </a:moveTo>
                  <a:cubicBezTo>
                    <a:pt x="30" y="48"/>
                    <a:pt x="51" y="28"/>
                    <a:pt x="64" y="21"/>
                  </a:cubicBezTo>
                  <a:cubicBezTo>
                    <a:pt x="69" y="19"/>
                    <a:pt x="67" y="15"/>
                    <a:pt x="65" y="12"/>
                  </a:cubicBezTo>
                  <a:cubicBezTo>
                    <a:pt x="59" y="6"/>
                    <a:pt x="52" y="0"/>
                    <a:pt x="45" y="3"/>
                  </a:cubicBezTo>
                  <a:cubicBezTo>
                    <a:pt x="28" y="12"/>
                    <a:pt x="11" y="29"/>
                    <a:pt x="3" y="46"/>
                  </a:cubicBezTo>
                  <a:cubicBezTo>
                    <a:pt x="0" y="53"/>
                    <a:pt x="6" y="60"/>
                    <a:pt x="12" y="65"/>
                  </a:cubicBezTo>
                  <a:cubicBezTo>
                    <a:pt x="15" y="68"/>
                    <a:pt x="19" y="68"/>
                    <a:pt x="21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396"/>
            <p:cNvSpPr>
              <a:spLocks/>
            </p:cNvSpPr>
            <p:nvPr/>
          </p:nvSpPr>
          <p:spPr bwMode="auto">
            <a:xfrm>
              <a:off x="3409951" y="1476375"/>
              <a:ext cx="231775" cy="234950"/>
            </a:xfrm>
            <a:custGeom>
              <a:avLst/>
              <a:gdLst>
                <a:gd name="T0" fmla="*/ 61 w 99"/>
                <a:gd name="T1" fmla="*/ 15 h 100"/>
                <a:gd name="T2" fmla="*/ 29 w 99"/>
                <a:gd name="T3" fmla="*/ 4 h 100"/>
                <a:gd name="T4" fmla="*/ 14 w 99"/>
                <a:gd name="T5" fmla="*/ 60 h 100"/>
                <a:gd name="T6" fmla="*/ 75 w 99"/>
                <a:gd name="T7" fmla="*/ 88 h 100"/>
                <a:gd name="T8" fmla="*/ 61 w 99"/>
                <a:gd name="T9" fmla="*/ 1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00">
                  <a:moveTo>
                    <a:pt x="61" y="15"/>
                  </a:moveTo>
                  <a:cubicBezTo>
                    <a:pt x="54" y="15"/>
                    <a:pt x="45" y="0"/>
                    <a:pt x="29" y="4"/>
                  </a:cubicBezTo>
                  <a:cubicBezTo>
                    <a:pt x="14" y="7"/>
                    <a:pt x="0" y="17"/>
                    <a:pt x="14" y="60"/>
                  </a:cubicBezTo>
                  <a:cubicBezTo>
                    <a:pt x="27" y="100"/>
                    <a:pt x="52" y="100"/>
                    <a:pt x="75" y="88"/>
                  </a:cubicBezTo>
                  <a:cubicBezTo>
                    <a:pt x="99" y="76"/>
                    <a:pt x="85" y="15"/>
                    <a:pt x="61" y="1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397"/>
            <p:cNvSpPr>
              <a:spLocks/>
            </p:cNvSpPr>
            <p:nvPr/>
          </p:nvSpPr>
          <p:spPr bwMode="auto">
            <a:xfrm>
              <a:off x="3444876" y="1500188"/>
              <a:ext cx="82550" cy="104775"/>
            </a:xfrm>
            <a:custGeom>
              <a:avLst/>
              <a:gdLst>
                <a:gd name="T0" fmla="*/ 33 w 35"/>
                <a:gd name="T1" fmla="*/ 20 h 45"/>
                <a:gd name="T2" fmla="*/ 20 w 35"/>
                <a:gd name="T3" fmla="*/ 43 h 45"/>
                <a:gd name="T4" fmla="*/ 2 w 35"/>
                <a:gd name="T5" fmla="*/ 25 h 45"/>
                <a:gd name="T6" fmla="*/ 15 w 35"/>
                <a:gd name="T7" fmla="*/ 2 h 45"/>
                <a:gd name="T8" fmla="*/ 33 w 35"/>
                <a:gd name="T9" fmla="*/ 2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5">
                  <a:moveTo>
                    <a:pt x="33" y="20"/>
                  </a:moveTo>
                  <a:cubicBezTo>
                    <a:pt x="35" y="31"/>
                    <a:pt x="29" y="42"/>
                    <a:pt x="20" y="43"/>
                  </a:cubicBezTo>
                  <a:cubicBezTo>
                    <a:pt x="11" y="45"/>
                    <a:pt x="3" y="37"/>
                    <a:pt x="2" y="25"/>
                  </a:cubicBezTo>
                  <a:cubicBezTo>
                    <a:pt x="0" y="14"/>
                    <a:pt x="6" y="3"/>
                    <a:pt x="15" y="2"/>
                  </a:cubicBezTo>
                  <a:cubicBezTo>
                    <a:pt x="23" y="0"/>
                    <a:pt x="32" y="8"/>
                    <a:pt x="33" y="2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398"/>
            <p:cNvSpPr>
              <a:spLocks/>
            </p:cNvSpPr>
            <p:nvPr/>
          </p:nvSpPr>
          <p:spPr bwMode="auto">
            <a:xfrm>
              <a:off x="3602039" y="1412875"/>
              <a:ext cx="477838" cy="257175"/>
            </a:xfrm>
            <a:custGeom>
              <a:avLst/>
              <a:gdLst>
                <a:gd name="T0" fmla="*/ 280 w 301"/>
                <a:gd name="T1" fmla="*/ 0 h 162"/>
                <a:gd name="T2" fmla="*/ 0 w 301"/>
                <a:gd name="T3" fmla="*/ 52 h 162"/>
                <a:gd name="T4" fmla="*/ 19 w 301"/>
                <a:gd name="T5" fmla="*/ 162 h 162"/>
                <a:gd name="T6" fmla="*/ 301 w 301"/>
                <a:gd name="T7" fmla="*/ 111 h 162"/>
                <a:gd name="T8" fmla="*/ 280 w 30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162">
                  <a:moveTo>
                    <a:pt x="280" y="0"/>
                  </a:moveTo>
                  <a:lnTo>
                    <a:pt x="0" y="52"/>
                  </a:lnTo>
                  <a:lnTo>
                    <a:pt x="19" y="162"/>
                  </a:lnTo>
                  <a:lnTo>
                    <a:pt x="301" y="111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399"/>
            <p:cNvSpPr>
              <a:spLocks/>
            </p:cNvSpPr>
            <p:nvPr/>
          </p:nvSpPr>
          <p:spPr bwMode="auto">
            <a:xfrm>
              <a:off x="3602039" y="1487488"/>
              <a:ext cx="77788" cy="182563"/>
            </a:xfrm>
            <a:custGeom>
              <a:avLst/>
              <a:gdLst>
                <a:gd name="T0" fmla="*/ 20 w 33"/>
                <a:gd name="T1" fmla="*/ 0 h 78"/>
                <a:gd name="T2" fmla="*/ 0 w 33"/>
                <a:gd name="T3" fmla="*/ 3 h 78"/>
                <a:gd name="T4" fmla="*/ 13 w 33"/>
                <a:gd name="T5" fmla="*/ 78 h 78"/>
                <a:gd name="T6" fmla="*/ 33 w 33"/>
                <a:gd name="T7" fmla="*/ 74 h 78"/>
                <a:gd name="T8" fmla="*/ 33 w 33"/>
                <a:gd name="T9" fmla="*/ 74 h 78"/>
                <a:gd name="T10" fmla="*/ 19 w 33"/>
                <a:gd name="T11" fmla="*/ 0 h 78"/>
                <a:gd name="T12" fmla="*/ 20 w 33"/>
                <a:gd name="T1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78">
                  <a:moveTo>
                    <a:pt x="2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23" y="53"/>
                    <a:pt x="17" y="18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00"/>
            <p:cNvSpPr>
              <a:spLocks/>
            </p:cNvSpPr>
            <p:nvPr/>
          </p:nvSpPr>
          <p:spPr bwMode="auto">
            <a:xfrm>
              <a:off x="3536951" y="1479550"/>
              <a:ext cx="119063" cy="214313"/>
            </a:xfrm>
            <a:custGeom>
              <a:avLst/>
              <a:gdLst>
                <a:gd name="T0" fmla="*/ 49 w 51"/>
                <a:gd name="T1" fmla="*/ 80 h 92"/>
                <a:gd name="T2" fmla="*/ 36 w 51"/>
                <a:gd name="T3" fmla="*/ 6 h 92"/>
                <a:gd name="T4" fmla="*/ 27 w 51"/>
                <a:gd name="T5" fmla="*/ 0 h 92"/>
                <a:gd name="T6" fmla="*/ 4 w 51"/>
                <a:gd name="T7" fmla="*/ 13 h 92"/>
                <a:gd name="T8" fmla="*/ 17 w 51"/>
                <a:gd name="T9" fmla="*/ 85 h 92"/>
                <a:gd name="T10" fmla="*/ 43 w 51"/>
                <a:gd name="T11" fmla="*/ 89 h 92"/>
                <a:gd name="T12" fmla="*/ 49 w 51"/>
                <a:gd name="T13" fmla="*/ 8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92">
                  <a:moveTo>
                    <a:pt x="49" y="80"/>
                  </a:moveTo>
                  <a:cubicBezTo>
                    <a:pt x="39" y="59"/>
                    <a:pt x="33" y="25"/>
                    <a:pt x="36" y="6"/>
                  </a:cubicBezTo>
                  <a:cubicBezTo>
                    <a:pt x="36" y="1"/>
                    <a:pt x="31" y="0"/>
                    <a:pt x="27" y="0"/>
                  </a:cubicBezTo>
                  <a:cubicBezTo>
                    <a:pt x="16" y="2"/>
                    <a:pt x="5" y="4"/>
                    <a:pt x="4" y="13"/>
                  </a:cubicBezTo>
                  <a:cubicBezTo>
                    <a:pt x="0" y="36"/>
                    <a:pt x="5" y="65"/>
                    <a:pt x="17" y="85"/>
                  </a:cubicBezTo>
                  <a:cubicBezTo>
                    <a:pt x="22" y="92"/>
                    <a:pt x="33" y="91"/>
                    <a:pt x="43" y="89"/>
                  </a:cubicBezTo>
                  <a:cubicBezTo>
                    <a:pt x="48" y="88"/>
                    <a:pt x="51" y="84"/>
                    <a:pt x="49" y="8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401"/>
            <p:cNvSpPr>
              <a:spLocks/>
            </p:cNvSpPr>
            <p:nvPr/>
          </p:nvSpPr>
          <p:spPr bwMode="auto">
            <a:xfrm>
              <a:off x="3551239" y="1476375"/>
              <a:ext cx="115888" cy="215900"/>
            </a:xfrm>
            <a:custGeom>
              <a:avLst/>
              <a:gdLst>
                <a:gd name="T0" fmla="*/ 48 w 50"/>
                <a:gd name="T1" fmla="*/ 80 h 92"/>
                <a:gd name="T2" fmla="*/ 35 w 50"/>
                <a:gd name="T3" fmla="*/ 6 h 92"/>
                <a:gd name="T4" fmla="*/ 26 w 50"/>
                <a:gd name="T5" fmla="*/ 0 h 92"/>
                <a:gd name="T6" fmla="*/ 4 w 50"/>
                <a:gd name="T7" fmla="*/ 13 h 92"/>
                <a:gd name="T8" fmla="*/ 17 w 50"/>
                <a:gd name="T9" fmla="*/ 85 h 92"/>
                <a:gd name="T10" fmla="*/ 42 w 50"/>
                <a:gd name="T11" fmla="*/ 89 h 92"/>
                <a:gd name="T12" fmla="*/ 48 w 50"/>
                <a:gd name="T13" fmla="*/ 8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92">
                  <a:moveTo>
                    <a:pt x="48" y="80"/>
                  </a:moveTo>
                  <a:cubicBezTo>
                    <a:pt x="38" y="59"/>
                    <a:pt x="32" y="24"/>
                    <a:pt x="35" y="6"/>
                  </a:cubicBezTo>
                  <a:cubicBezTo>
                    <a:pt x="35" y="1"/>
                    <a:pt x="30" y="0"/>
                    <a:pt x="26" y="0"/>
                  </a:cubicBezTo>
                  <a:cubicBezTo>
                    <a:pt x="16" y="2"/>
                    <a:pt x="5" y="4"/>
                    <a:pt x="4" y="13"/>
                  </a:cubicBezTo>
                  <a:cubicBezTo>
                    <a:pt x="0" y="37"/>
                    <a:pt x="6" y="65"/>
                    <a:pt x="17" y="85"/>
                  </a:cubicBezTo>
                  <a:cubicBezTo>
                    <a:pt x="22" y="92"/>
                    <a:pt x="33" y="91"/>
                    <a:pt x="42" y="89"/>
                  </a:cubicBezTo>
                  <a:cubicBezTo>
                    <a:pt x="47" y="88"/>
                    <a:pt x="50" y="84"/>
                    <a:pt x="48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402"/>
            <p:cNvSpPr>
              <a:spLocks noChangeArrowheads="1"/>
            </p:cNvSpPr>
            <p:nvPr/>
          </p:nvSpPr>
          <p:spPr bwMode="auto">
            <a:xfrm>
              <a:off x="3119439" y="1541463"/>
              <a:ext cx="1247775" cy="1247775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Rectangle 403"/>
            <p:cNvSpPr>
              <a:spLocks noChangeArrowheads="1"/>
            </p:cNvSpPr>
            <p:nvPr/>
          </p:nvSpPr>
          <p:spPr bwMode="auto">
            <a:xfrm>
              <a:off x="3625851" y="1376363"/>
              <a:ext cx="233363" cy="177800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404"/>
            <p:cNvSpPr>
              <a:spLocks noEditPoints="1"/>
            </p:cNvSpPr>
            <p:nvPr/>
          </p:nvSpPr>
          <p:spPr bwMode="auto">
            <a:xfrm>
              <a:off x="3602039" y="1139825"/>
              <a:ext cx="284163" cy="282575"/>
            </a:xfrm>
            <a:custGeom>
              <a:avLst/>
              <a:gdLst>
                <a:gd name="T0" fmla="*/ 60 w 121"/>
                <a:gd name="T1" fmla="*/ 0 h 121"/>
                <a:gd name="T2" fmla="*/ 103 w 121"/>
                <a:gd name="T3" fmla="*/ 18 h 121"/>
                <a:gd name="T4" fmla="*/ 121 w 121"/>
                <a:gd name="T5" fmla="*/ 61 h 121"/>
                <a:gd name="T6" fmla="*/ 103 w 121"/>
                <a:gd name="T7" fmla="*/ 103 h 121"/>
                <a:gd name="T8" fmla="*/ 60 w 121"/>
                <a:gd name="T9" fmla="*/ 121 h 121"/>
                <a:gd name="T10" fmla="*/ 60 w 121"/>
                <a:gd name="T11" fmla="*/ 91 h 121"/>
                <a:gd name="T12" fmla="*/ 82 w 121"/>
                <a:gd name="T13" fmla="*/ 82 h 121"/>
                <a:gd name="T14" fmla="*/ 91 w 121"/>
                <a:gd name="T15" fmla="*/ 61 h 121"/>
                <a:gd name="T16" fmla="*/ 82 w 121"/>
                <a:gd name="T17" fmla="*/ 39 h 121"/>
                <a:gd name="T18" fmla="*/ 60 w 121"/>
                <a:gd name="T19" fmla="*/ 30 h 121"/>
                <a:gd name="T20" fmla="*/ 60 w 121"/>
                <a:gd name="T21" fmla="*/ 0 h 121"/>
                <a:gd name="T22" fmla="*/ 60 w 121"/>
                <a:gd name="T23" fmla="*/ 121 h 121"/>
                <a:gd name="T24" fmla="*/ 17 w 121"/>
                <a:gd name="T25" fmla="*/ 104 h 121"/>
                <a:gd name="T26" fmla="*/ 0 w 121"/>
                <a:gd name="T27" fmla="*/ 61 h 121"/>
                <a:gd name="T28" fmla="*/ 17 w 121"/>
                <a:gd name="T29" fmla="*/ 18 h 121"/>
                <a:gd name="T30" fmla="*/ 60 w 121"/>
                <a:gd name="T31" fmla="*/ 0 h 121"/>
                <a:gd name="T32" fmla="*/ 60 w 121"/>
                <a:gd name="T33" fmla="*/ 30 h 121"/>
                <a:gd name="T34" fmla="*/ 39 w 121"/>
                <a:gd name="T35" fmla="*/ 39 h 121"/>
                <a:gd name="T36" fmla="*/ 30 w 121"/>
                <a:gd name="T37" fmla="*/ 61 h 121"/>
                <a:gd name="T38" fmla="*/ 39 w 121"/>
                <a:gd name="T39" fmla="*/ 82 h 121"/>
                <a:gd name="T40" fmla="*/ 60 w 121"/>
                <a:gd name="T41" fmla="*/ 91 h 121"/>
                <a:gd name="T42" fmla="*/ 60 w 121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cubicBezTo>
                    <a:pt x="77" y="0"/>
                    <a:pt x="92" y="7"/>
                    <a:pt x="103" y="18"/>
                  </a:cubicBezTo>
                  <a:cubicBezTo>
                    <a:pt x="114" y="29"/>
                    <a:pt x="121" y="44"/>
                    <a:pt x="121" y="61"/>
                  </a:cubicBezTo>
                  <a:cubicBezTo>
                    <a:pt x="121" y="77"/>
                    <a:pt x="114" y="93"/>
                    <a:pt x="103" y="103"/>
                  </a:cubicBezTo>
                  <a:cubicBezTo>
                    <a:pt x="92" y="114"/>
                    <a:pt x="77" y="121"/>
                    <a:pt x="60" y="12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9" y="91"/>
                    <a:pt x="76" y="88"/>
                    <a:pt x="82" y="82"/>
                  </a:cubicBezTo>
                  <a:cubicBezTo>
                    <a:pt x="87" y="77"/>
                    <a:pt x="91" y="69"/>
                    <a:pt x="91" y="61"/>
                  </a:cubicBezTo>
                  <a:cubicBezTo>
                    <a:pt x="91" y="52"/>
                    <a:pt x="87" y="45"/>
                    <a:pt x="82" y="39"/>
                  </a:cubicBezTo>
                  <a:cubicBezTo>
                    <a:pt x="76" y="34"/>
                    <a:pt x="69" y="30"/>
                    <a:pt x="60" y="30"/>
                  </a:cubicBezTo>
                  <a:lnTo>
                    <a:pt x="60" y="0"/>
                  </a:lnTo>
                  <a:close/>
                  <a:moveTo>
                    <a:pt x="60" y="121"/>
                  </a:moveTo>
                  <a:cubicBezTo>
                    <a:pt x="43" y="121"/>
                    <a:pt x="28" y="114"/>
                    <a:pt x="17" y="104"/>
                  </a:cubicBezTo>
                  <a:cubicBezTo>
                    <a:pt x="6" y="93"/>
                    <a:pt x="0" y="77"/>
                    <a:pt x="0" y="61"/>
                  </a:cubicBezTo>
                  <a:cubicBezTo>
                    <a:pt x="0" y="44"/>
                    <a:pt x="6" y="29"/>
                    <a:pt x="17" y="18"/>
                  </a:cubicBezTo>
                  <a:cubicBezTo>
                    <a:pt x="28" y="7"/>
                    <a:pt x="43" y="0"/>
                    <a:pt x="60" y="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44" y="34"/>
                    <a:pt x="39" y="39"/>
                  </a:cubicBezTo>
                  <a:cubicBezTo>
                    <a:pt x="33" y="45"/>
                    <a:pt x="30" y="52"/>
                    <a:pt x="30" y="61"/>
                  </a:cubicBezTo>
                  <a:cubicBezTo>
                    <a:pt x="30" y="69"/>
                    <a:pt x="33" y="77"/>
                    <a:pt x="39" y="82"/>
                  </a:cubicBezTo>
                  <a:cubicBezTo>
                    <a:pt x="44" y="88"/>
                    <a:pt x="52" y="91"/>
                    <a:pt x="60" y="91"/>
                  </a:cubicBezTo>
                  <a:lnTo>
                    <a:pt x="60" y="12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Rectangle 405"/>
            <p:cNvSpPr>
              <a:spLocks noChangeArrowheads="1"/>
            </p:cNvSpPr>
            <p:nvPr/>
          </p:nvSpPr>
          <p:spPr bwMode="auto">
            <a:xfrm>
              <a:off x="3729039" y="3175"/>
              <a:ext cx="26988" cy="117157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407"/>
            <p:cNvSpPr>
              <a:spLocks/>
            </p:cNvSpPr>
            <p:nvPr/>
          </p:nvSpPr>
          <p:spPr bwMode="auto">
            <a:xfrm>
              <a:off x="3902076" y="768350"/>
              <a:ext cx="379413" cy="376238"/>
            </a:xfrm>
            <a:custGeom>
              <a:avLst/>
              <a:gdLst>
                <a:gd name="T0" fmla="*/ 98 w 162"/>
                <a:gd name="T1" fmla="*/ 9 h 161"/>
                <a:gd name="T2" fmla="*/ 10 w 162"/>
                <a:gd name="T3" fmla="*/ 64 h 161"/>
                <a:gd name="T4" fmla="*/ 64 w 162"/>
                <a:gd name="T5" fmla="*/ 152 h 161"/>
                <a:gd name="T6" fmla="*/ 152 w 162"/>
                <a:gd name="T7" fmla="*/ 97 h 161"/>
                <a:gd name="T8" fmla="*/ 98 w 162"/>
                <a:gd name="T9" fmla="*/ 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161">
                  <a:moveTo>
                    <a:pt x="98" y="9"/>
                  </a:moveTo>
                  <a:cubicBezTo>
                    <a:pt x="58" y="0"/>
                    <a:pt x="19" y="25"/>
                    <a:pt x="10" y="64"/>
                  </a:cubicBezTo>
                  <a:cubicBezTo>
                    <a:pt x="0" y="103"/>
                    <a:pt x="25" y="143"/>
                    <a:pt x="64" y="152"/>
                  </a:cubicBezTo>
                  <a:cubicBezTo>
                    <a:pt x="104" y="161"/>
                    <a:pt x="143" y="137"/>
                    <a:pt x="152" y="97"/>
                  </a:cubicBezTo>
                  <a:cubicBezTo>
                    <a:pt x="162" y="58"/>
                    <a:pt x="137" y="19"/>
                    <a:pt x="9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412"/>
            <p:cNvSpPr>
              <a:spLocks/>
            </p:cNvSpPr>
            <p:nvPr/>
          </p:nvSpPr>
          <p:spPr bwMode="auto">
            <a:xfrm>
              <a:off x="3627438" y="1652588"/>
              <a:ext cx="269875" cy="238125"/>
            </a:xfrm>
            <a:custGeom>
              <a:avLst/>
              <a:gdLst>
                <a:gd name="T0" fmla="*/ 54 w 115"/>
                <a:gd name="T1" fmla="*/ 10 h 102"/>
                <a:gd name="T2" fmla="*/ 21 w 115"/>
                <a:gd name="T3" fmla="*/ 15 h 102"/>
                <a:gd name="T4" fmla="*/ 32 w 115"/>
                <a:gd name="T5" fmla="*/ 72 h 102"/>
                <a:gd name="T6" fmla="*/ 100 w 115"/>
                <a:gd name="T7" fmla="*/ 69 h 102"/>
                <a:gd name="T8" fmla="*/ 54 w 115"/>
                <a:gd name="T9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02">
                  <a:moveTo>
                    <a:pt x="54" y="10"/>
                  </a:moveTo>
                  <a:cubicBezTo>
                    <a:pt x="48" y="14"/>
                    <a:pt x="33" y="5"/>
                    <a:pt x="21" y="15"/>
                  </a:cubicBezTo>
                  <a:cubicBezTo>
                    <a:pt x="9" y="25"/>
                    <a:pt x="0" y="40"/>
                    <a:pt x="32" y="72"/>
                  </a:cubicBezTo>
                  <a:cubicBezTo>
                    <a:pt x="62" y="102"/>
                    <a:pt x="84" y="90"/>
                    <a:pt x="100" y="69"/>
                  </a:cubicBezTo>
                  <a:cubicBezTo>
                    <a:pt x="115" y="48"/>
                    <a:pt x="75" y="0"/>
                    <a:pt x="54" y="1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413"/>
            <p:cNvSpPr>
              <a:spLocks/>
            </p:cNvSpPr>
            <p:nvPr/>
          </p:nvSpPr>
          <p:spPr bwMode="auto">
            <a:xfrm>
              <a:off x="3667126" y="1692275"/>
              <a:ext cx="92075" cy="104775"/>
            </a:xfrm>
            <a:custGeom>
              <a:avLst/>
              <a:gdLst>
                <a:gd name="T0" fmla="*/ 32 w 39"/>
                <a:gd name="T1" fmla="*/ 12 h 45"/>
                <a:gd name="T2" fmla="*/ 31 w 39"/>
                <a:gd name="T3" fmla="*/ 40 h 45"/>
                <a:gd name="T4" fmla="*/ 7 w 39"/>
                <a:gd name="T5" fmla="*/ 32 h 45"/>
                <a:gd name="T6" fmla="*/ 8 w 39"/>
                <a:gd name="T7" fmla="*/ 5 h 45"/>
                <a:gd name="T8" fmla="*/ 32 w 39"/>
                <a:gd name="T9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5">
                  <a:moveTo>
                    <a:pt x="32" y="12"/>
                  </a:moveTo>
                  <a:cubicBezTo>
                    <a:pt x="39" y="22"/>
                    <a:pt x="38" y="34"/>
                    <a:pt x="31" y="40"/>
                  </a:cubicBezTo>
                  <a:cubicBezTo>
                    <a:pt x="24" y="45"/>
                    <a:pt x="13" y="42"/>
                    <a:pt x="7" y="32"/>
                  </a:cubicBezTo>
                  <a:cubicBezTo>
                    <a:pt x="0" y="22"/>
                    <a:pt x="1" y="10"/>
                    <a:pt x="8" y="5"/>
                  </a:cubicBezTo>
                  <a:cubicBezTo>
                    <a:pt x="15" y="0"/>
                    <a:pt x="26" y="3"/>
                    <a:pt x="32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414"/>
            <p:cNvSpPr>
              <a:spLocks/>
            </p:cNvSpPr>
            <p:nvPr/>
          </p:nvSpPr>
          <p:spPr bwMode="auto">
            <a:xfrm>
              <a:off x="3792538" y="1368425"/>
              <a:ext cx="466725" cy="414338"/>
            </a:xfrm>
            <a:custGeom>
              <a:avLst/>
              <a:gdLst>
                <a:gd name="T0" fmla="*/ 227 w 294"/>
                <a:gd name="T1" fmla="*/ 0 h 261"/>
                <a:gd name="T2" fmla="*/ 0 w 294"/>
                <a:gd name="T3" fmla="*/ 171 h 261"/>
                <a:gd name="T4" fmla="*/ 66 w 294"/>
                <a:gd name="T5" fmla="*/ 261 h 261"/>
                <a:gd name="T6" fmla="*/ 294 w 294"/>
                <a:gd name="T7" fmla="*/ 89 h 261"/>
                <a:gd name="T8" fmla="*/ 227 w 294"/>
                <a:gd name="T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" h="261">
                  <a:moveTo>
                    <a:pt x="227" y="0"/>
                  </a:moveTo>
                  <a:lnTo>
                    <a:pt x="0" y="171"/>
                  </a:lnTo>
                  <a:lnTo>
                    <a:pt x="66" y="261"/>
                  </a:lnTo>
                  <a:lnTo>
                    <a:pt x="294" y="89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15"/>
            <p:cNvSpPr>
              <a:spLocks/>
            </p:cNvSpPr>
            <p:nvPr/>
          </p:nvSpPr>
          <p:spPr bwMode="auto">
            <a:xfrm>
              <a:off x="3792538" y="1612900"/>
              <a:ext cx="144463" cy="169863"/>
            </a:xfrm>
            <a:custGeom>
              <a:avLst/>
              <a:gdLst>
                <a:gd name="T0" fmla="*/ 16 w 62"/>
                <a:gd name="T1" fmla="*/ 0 h 73"/>
                <a:gd name="T2" fmla="*/ 0 w 62"/>
                <a:gd name="T3" fmla="*/ 12 h 73"/>
                <a:gd name="T4" fmla="*/ 45 w 62"/>
                <a:gd name="T5" fmla="*/ 73 h 73"/>
                <a:gd name="T6" fmla="*/ 62 w 62"/>
                <a:gd name="T7" fmla="*/ 61 h 73"/>
                <a:gd name="T8" fmla="*/ 61 w 62"/>
                <a:gd name="T9" fmla="*/ 60 h 73"/>
                <a:gd name="T10" fmla="*/ 16 w 62"/>
                <a:gd name="T11" fmla="*/ 1 h 73"/>
                <a:gd name="T12" fmla="*/ 16 w 62"/>
                <a:gd name="T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73">
                  <a:moveTo>
                    <a:pt x="16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1" y="61"/>
                    <a:pt x="61" y="60"/>
                    <a:pt x="61" y="60"/>
                  </a:cubicBezTo>
                  <a:cubicBezTo>
                    <a:pt x="43" y="46"/>
                    <a:pt x="22" y="18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16"/>
            <p:cNvSpPr>
              <a:spLocks/>
            </p:cNvSpPr>
            <p:nvPr/>
          </p:nvSpPr>
          <p:spPr bwMode="auto">
            <a:xfrm>
              <a:off x="3743326" y="1619250"/>
              <a:ext cx="177800" cy="206375"/>
            </a:xfrm>
            <a:custGeom>
              <a:avLst/>
              <a:gdLst>
                <a:gd name="T0" fmla="*/ 73 w 76"/>
                <a:gd name="T1" fmla="*/ 65 h 88"/>
                <a:gd name="T2" fmla="*/ 27 w 76"/>
                <a:gd name="T3" fmla="*/ 5 h 88"/>
                <a:gd name="T4" fmla="*/ 17 w 76"/>
                <a:gd name="T5" fmla="*/ 3 h 88"/>
                <a:gd name="T6" fmla="*/ 2 w 76"/>
                <a:gd name="T7" fmla="*/ 26 h 88"/>
                <a:gd name="T8" fmla="*/ 46 w 76"/>
                <a:gd name="T9" fmla="*/ 84 h 88"/>
                <a:gd name="T10" fmla="*/ 71 w 76"/>
                <a:gd name="T11" fmla="*/ 75 h 88"/>
                <a:gd name="T12" fmla="*/ 73 w 76"/>
                <a:gd name="T13" fmla="*/ 6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88">
                  <a:moveTo>
                    <a:pt x="73" y="65"/>
                  </a:moveTo>
                  <a:cubicBezTo>
                    <a:pt x="54" y="51"/>
                    <a:pt x="33" y="23"/>
                    <a:pt x="27" y="5"/>
                  </a:cubicBezTo>
                  <a:cubicBezTo>
                    <a:pt x="25" y="0"/>
                    <a:pt x="20" y="1"/>
                    <a:pt x="17" y="3"/>
                  </a:cubicBezTo>
                  <a:cubicBezTo>
                    <a:pt x="8" y="10"/>
                    <a:pt x="0" y="17"/>
                    <a:pt x="2" y="26"/>
                  </a:cubicBezTo>
                  <a:cubicBezTo>
                    <a:pt x="9" y="48"/>
                    <a:pt x="27" y="71"/>
                    <a:pt x="46" y="84"/>
                  </a:cubicBezTo>
                  <a:cubicBezTo>
                    <a:pt x="54" y="88"/>
                    <a:pt x="63" y="81"/>
                    <a:pt x="71" y="75"/>
                  </a:cubicBezTo>
                  <a:cubicBezTo>
                    <a:pt x="75" y="72"/>
                    <a:pt x="76" y="67"/>
                    <a:pt x="73" y="6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417"/>
            <p:cNvSpPr>
              <a:spLocks/>
            </p:cNvSpPr>
            <p:nvPr/>
          </p:nvSpPr>
          <p:spPr bwMode="auto">
            <a:xfrm>
              <a:off x="3752851" y="1612900"/>
              <a:ext cx="177800" cy="203200"/>
            </a:xfrm>
            <a:custGeom>
              <a:avLst/>
              <a:gdLst>
                <a:gd name="T0" fmla="*/ 73 w 76"/>
                <a:gd name="T1" fmla="*/ 65 h 87"/>
                <a:gd name="T2" fmla="*/ 27 w 76"/>
                <a:gd name="T3" fmla="*/ 5 h 87"/>
                <a:gd name="T4" fmla="*/ 17 w 76"/>
                <a:gd name="T5" fmla="*/ 3 h 87"/>
                <a:gd name="T6" fmla="*/ 3 w 76"/>
                <a:gd name="T7" fmla="*/ 25 h 87"/>
                <a:gd name="T8" fmla="*/ 47 w 76"/>
                <a:gd name="T9" fmla="*/ 83 h 87"/>
                <a:gd name="T10" fmla="*/ 71 w 76"/>
                <a:gd name="T11" fmla="*/ 75 h 87"/>
                <a:gd name="T12" fmla="*/ 73 w 76"/>
                <a:gd name="T13" fmla="*/ 6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87">
                  <a:moveTo>
                    <a:pt x="73" y="65"/>
                  </a:moveTo>
                  <a:cubicBezTo>
                    <a:pt x="54" y="51"/>
                    <a:pt x="34" y="22"/>
                    <a:pt x="27" y="5"/>
                  </a:cubicBezTo>
                  <a:cubicBezTo>
                    <a:pt x="25" y="0"/>
                    <a:pt x="20" y="1"/>
                    <a:pt x="17" y="3"/>
                  </a:cubicBezTo>
                  <a:cubicBezTo>
                    <a:pt x="9" y="9"/>
                    <a:pt x="0" y="16"/>
                    <a:pt x="3" y="25"/>
                  </a:cubicBezTo>
                  <a:cubicBezTo>
                    <a:pt x="11" y="47"/>
                    <a:pt x="28" y="70"/>
                    <a:pt x="47" y="83"/>
                  </a:cubicBezTo>
                  <a:cubicBezTo>
                    <a:pt x="54" y="87"/>
                    <a:pt x="64" y="81"/>
                    <a:pt x="71" y="75"/>
                  </a:cubicBezTo>
                  <a:cubicBezTo>
                    <a:pt x="75" y="72"/>
                    <a:pt x="76" y="67"/>
                    <a:pt x="73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418"/>
            <p:cNvSpPr>
              <a:spLocks/>
            </p:cNvSpPr>
            <p:nvPr/>
          </p:nvSpPr>
          <p:spPr bwMode="auto">
            <a:xfrm>
              <a:off x="3656013" y="1017588"/>
              <a:ext cx="617538" cy="600075"/>
            </a:xfrm>
            <a:custGeom>
              <a:avLst/>
              <a:gdLst>
                <a:gd name="T0" fmla="*/ 115 w 264"/>
                <a:gd name="T1" fmla="*/ 0 h 256"/>
                <a:gd name="T2" fmla="*/ 0 w 264"/>
                <a:gd name="T3" fmla="*/ 197 h 256"/>
                <a:gd name="T4" fmla="*/ 254 w 264"/>
                <a:gd name="T5" fmla="*/ 256 h 256"/>
                <a:gd name="T6" fmla="*/ 234 w 264"/>
                <a:gd name="T7" fmla="*/ 28 h 256"/>
                <a:gd name="T8" fmla="*/ 115 w 264"/>
                <a:gd name="T9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" h="256">
                  <a:moveTo>
                    <a:pt x="115" y="0"/>
                  </a:moveTo>
                  <a:cubicBezTo>
                    <a:pt x="68" y="47"/>
                    <a:pt x="12" y="150"/>
                    <a:pt x="0" y="197"/>
                  </a:cubicBezTo>
                  <a:cubicBezTo>
                    <a:pt x="91" y="239"/>
                    <a:pt x="154" y="254"/>
                    <a:pt x="254" y="256"/>
                  </a:cubicBezTo>
                  <a:cubicBezTo>
                    <a:pt x="264" y="207"/>
                    <a:pt x="257" y="89"/>
                    <a:pt x="234" y="28"/>
                  </a:cubicBezTo>
                  <a:lnTo>
                    <a:pt x="115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419"/>
            <p:cNvSpPr>
              <a:spLocks/>
            </p:cNvSpPr>
            <p:nvPr/>
          </p:nvSpPr>
          <p:spPr bwMode="auto">
            <a:xfrm>
              <a:off x="3694113" y="1296988"/>
              <a:ext cx="568325" cy="212725"/>
            </a:xfrm>
            <a:custGeom>
              <a:avLst/>
              <a:gdLst>
                <a:gd name="T0" fmla="*/ 0 w 243"/>
                <a:gd name="T1" fmla="*/ 34 h 91"/>
                <a:gd name="T2" fmla="*/ 70 w 243"/>
                <a:gd name="T3" fmla="*/ 64 h 91"/>
                <a:gd name="T4" fmla="*/ 75 w 243"/>
                <a:gd name="T5" fmla="*/ 69 h 91"/>
                <a:gd name="T6" fmla="*/ 106 w 243"/>
                <a:gd name="T7" fmla="*/ 78 h 91"/>
                <a:gd name="T8" fmla="*/ 113 w 243"/>
                <a:gd name="T9" fmla="*/ 75 h 91"/>
                <a:gd name="T10" fmla="*/ 242 w 243"/>
                <a:gd name="T11" fmla="*/ 91 h 91"/>
                <a:gd name="T12" fmla="*/ 242 w 243"/>
                <a:gd name="T13" fmla="*/ 53 h 91"/>
                <a:gd name="T14" fmla="*/ 122 w 243"/>
                <a:gd name="T15" fmla="*/ 37 h 91"/>
                <a:gd name="T16" fmla="*/ 117 w 243"/>
                <a:gd name="T17" fmla="*/ 32 h 91"/>
                <a:gd name="T18" fmla="*/ 86 w 243"/>
                <a:gd name="T19" fmla="*/ 23 h 91"/>
                <a:gd name="T20" fmla="*/ 79 w 243"/>
                <a:gd name="T21" fmla="*/ 26 h 91"/>
                <a:gd name="T22" fmla="*/ 17 w 243"/>
                <a:gd name="T23" fmla="*/ 0 h 91"/>
                <a:gd name="T24" fmla="*/ 0 w 243"/>
                <a:gd name="T25" fmla="*/ 3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3" h="91">
                  <a:moveTo>
                    <a:pt x="0" y="34"/>
                  </a:moveTo>
                  <a:cubicBezTo>
                    <a:pt x="35" y="50"/>
                    <a:pt x="45" y="53"/>
                    <a:pt x="70" y="64"/>
                  </a:cubicBezTo>
                  <a:cubicBezTo>
                    <a:pt x="70" y="66"/>
                    <a:pt x="72" y="69"/>
                    <a:pt x="75" y="69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9" y="79"/>
                    <a:pt x="112" y="77"/>
                    <a:pt x="113" y="75"/>
                  </a:cubicBezTo>
                  <a:cubicBezTo>
                    <a:pt x="150" y="83"/>
                    <a:pt x="204" y="89"/>
                    <a:pt x="242" y="91"/>
                  </a:cubicBezTo>
                  <a:cubicBezTo>
                    <a:pt x="243" y="79"/>
                    <a:pt x="242" y="66"/>
                    <a:pt x="242" y="53"/>
                  </a:cubicBezTo>
                  <a:cubicBezTo>
                    <a:pt x="208" y="52"/>
                    <a:pt x="151" y="43"/>
                    <a:pt x="122" y="37"/>
                  </a:cubicBezTo>
                  <a:cubicBezTo>
                    <a:pt x="122" y="35"/>
                    <a:pt x="120" y="32"/>
                    <a:pt x="117" y="32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3" y="23"/>
                    <a:pt x="80" y="24"/>
                    <a:pt x="79" y="26"/>
                  </a:cubicBezTo>
                  <a:cubicBezTo>
                    <a:pt x="50" y="18"/>
                    <a:pt x="48" y="14"/>
                    <a:pt x="17" y="0"/>
                  </a:cubicBezTo>
                  <a:cubicBezTo>
                    <a:pt x="11" y="12"/>
                    <a:pt x="5" y="23"/>
                    <a:pt x="0" y="34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20"/>
            <p:cNvSpPr>
              <a:spLocks/>
            </p:cNvSpPr>
            <p:nvPr/>
          </p:nvSpPr>
          <p:spPr bwMode="auto">
            <a:xfrm>
              <a:off x="3862388" y="1017588"/>
              <a:ext cx="365125" cy="212725"/>
            </a:xfrm>
            <a:custGeom>
              <a:avLst/>
              <a:gdLst>
                <a:gd name="T0" fmla="*/ 136 w 156"/>
                <a:gd name="T1" fmla="*/ 56 h 91"/>
                <a:gd name="T2" fmla="*/ 136 w 156"/>
                <a:gd name="T3" fmla="*/ 56 h 91"/>
                <a:gd name="T4" fmla="*/ 136 w 156"/>
                <a:gd name="T5" fmla="*/ 56 h 91"/>
                <a:gd name="T6" fmla="*/ 136 w 156"/>
                <a:gd name="T7" fmla="*/ 56 h 91"/>
                <a:gd name="T8" fmla="*/ 136 w 156"/>
                <a:gd name="T9" fmla="*/ 56 h 91"/>
                <a:gd name="T10" fmla="*/ 136 w 156"/>
                <a:gd name="T11" fmla="*/ 56 h 91"/>
                <a:gd name="T12" fmla="*/ 136 w 156"/>
                <a:gd name="T13" fmla="*/ 56 h 91"/>
                <a:gd name="T14" fmla="*/ 136 w 156"/>
                <a:gd name="T15" fmla="*/ 56 h 91"/>
                <a:gd name="T16" fmla="*/ 136 w 156"/>
                <a:gd name="T17" fmla="*/ 56 h 91"/>
                <a:gd name="T18" fmla="*/ 136 w 156"/>
                <a:gd name="T19" fmla="*/ 56 h 91"/>
                <a:gd name="T20" fmla="*/ 136 w 156"/>
                <a:gd name="T21" fmla="*/ 56 h 91"/>
                <a:gd name="T22" fmla="*/ 136 w 156"/>
                <a:gd name="T23" fmla="*/ 56 h 91"/>
                <a:gd name="T24" fmla="*/ 135 w 156"/>
                <a:gd name="T25" fmla="*/ 56 h 91"/>
                <a:gd name="T26" fmla="*/ 135 w 156"/>
                <a:gd name="T27" fmla="*/ 61 h 91"/>
                <a:gd name="T28" fmla="*/ 125 w 156"/>
                <a:gd name="T29" fmla="*/ 77 h 91"/>
                <a:gd name="T30" fmla="*/ 125 w 156"/>
                <a:gd name="T31" fmla="*/ 78 h 91"/>
                <a:gd name="T32" fmla="*/ 125 w 156"/>
                <a:gd name="T33" fmla="*/ 78 h 91"/>
                <a:gd name="T34" fmla="*/ 124 w 156"/>
                <a:gd name="T35" fmla="*/ 78 h 91"/>
                <a:gd name="T36" fmla="*/ 124 w 156"/>
                <a:gd name="T37" fmla="*/ 79 h 91"/>
                <a:gd name="T38" fmla="*/ 124 w 156"/>
                <a:gd name="T39" fmla="*/ 79 h 91"/>
                <a:gd name="T40" fmla="*/ 124 w 156"/>
                <a:gd name="T41" fmla="*/ 80 h 91"/>
                <a:gd name="T42" fmla="*/ 123 w 156"/>
                <a:gd name="T43" fmla="*/ 80 h 91"/>
                <a:gd name="T44" fmla="*/ 123 w 156"/>
                <a:gd name="T45" fmla="*/ 80 h 91"/>
                <a:gd name="T46" fmla="*/ 123 w 156"/>
                <a:gd name="T47" fmla="*/ 81 h 91"/>
                <a:gd name="T48" fmla="*/ 123 w 156"/>
                <a:gd name="T49" fmla="*/ 81 h 91"/>
                <a:gd name="T50" fmla="*/ 123 w 156"/>
                <a:gd name="T51" fmla="*/ 81 h 91"/>
                <a:gd name="T52" fmla="*/ 123 w 156"/>
                <a:gd name="T53" fmla="*/ 81 h 91"/>
                <a:gd name="T54" fmla="*/ 91 w 156"/>
                <a:gd name="T55" fmla="*/ 83 h 91"/>
                <a:gd name="T56" fmla="*/ 28 w 156"/>
                <a:gd name="T57" fmla="*/ 59 h 91"/>
                <a:gd name="T58" fmla="*/ 28 w 156"/>
                <a:gd name="T59" fmla="*/ 59 h 91"/>
                <a:gd name="T60" fmla="*/ 28 w 156"/>
                <a:gd name="T61" fmla="*/ 59 h 91"/>
                <a:gd name="T62" fmla="*/ 28 w 156"/>
                <a:gd name="T63" fmla="*/ 59 h 91"/>
                <a:gd name="T64" fmla="*/ 28 w 156"/>
                <a:gd name="T65" fmla="*/ 58 h 91"/>
                <a:gd name="T66" fmla="*/ 28 w 156"/>
                <a:gd name="T67" fmla="*/ 58 h 91"/>
                <a:gd name="T68" fmla="*/ 28 w 156"/>
                <a:gd name="T69" fmla="*/ 58 h 91"/>
                <a:gd name="T70" fmla="*/ 28 w 156"/>
                <a:gd name="T71" fmla="*/ 57 h 91"/>
                <a:gd name="T72" fmla="*/ 28 w 156"/>
                <a:gd name="T73" fmla="*/ 57 h 91"/>
                <a:gd name="T74" fmla="*/ 28 w 156"/>
                <a:gd name="T75" fmla="*/ 56 h 91"/>
                <a:gd name="T76" fmla="*/ 28 w 156"/>
                <a:gd name="T77" fmla="*/ 56 h 91"/>
                <a:gd name="T78" fmla="*/ 28 w 156"/>
                <a:gd name="T79" fmla="*/ 55 h 91"/>
                <a:gd name="T80" fmla="*/ 28 w 156"/>
                <a:gd name="T81" fmla="*/ 55 h 91"/>
                <a:gd name="T82" fmla="*/ 28 w 156"/>
                <a:gd name="T83" fmla="*/ 54 h 91"/>
                <a:gd name="T84" fmla="*/ 10 w 156"/>
                <a:gd name="T85" fmla="*/ 24 h 91"/>
                <a:gd name="T86" fmla="*/ 9 w 156"/>
                <a:gd name="T87" fmla="*/ 24 h 91"/>
                <a:gd name="T88" fmla="*/ 9 w 156"/>
                <a:gd name="T89" fmla="*/ 24 h 91"/>
                <a:gd name="T90" fmla="*/ 9 w 156"/>
                <a:gd name="T91" fmla="*/ 24 h 91"/>
                <a:gd name="T92" fmla="*/ 9 w 156"/>
                <a:gd name="T93" fmla="*/ 24 h 91"/>
                <a:gd name="T94" fmla="*/ 8 w 156"/>
                <a:gd name="T95" fmla="*/ 24 h 91"/>
                <a:gd name="T96" fmla="*/ 8 w 156"/>
                <a:gd name="T97" fmla="*/ 24 h 91"/>
                <a:gd name="T98" fmla="*/ 8 w 156"/>
                <a:gd name="T99" fmla="*/ 24 h 91"/>
                <a:gd name="T100" fmla="*/ 8 w 156"/>
                <a:gd name="T101" fmla="*/ 24 h 91"/>
                <a:gd name="T102" fmla="*/ 8 w 156"/>
                <a:gd name="T103" fmla="*/ 23 h 91"/>
                <a:gd name="T104" fmla="*/ 8 w 156"/>
                <a:gd name="T105" fmla="*/ 23 h 91"/>
                <a:gd name="T106" fmla="*/ 7 w 156"/>
                <a:gd name="T107" fmla="*/ 23 h 91"/>
                <a:gd name="T108" fmla="*/ 7 w 156"/>
                <a:gd name="T109" fmla="*/ 23 h 91"/>
                <a:gd name="T110" fmla="*/ 7 w 156"/>
                <a:gd name="T111" fmla="*/ 23 h 91"/>
                <a:gd name="T112" fmla="*/ 7 w 156"/>
                <a:gd name="T113" fmla="*/ 23 h 91"/>
                <a:gd name="T114" fmla="*/ 22 w 156"/>
                <a:gd name="T115" fmla="*/ 13 h 91"/>
                <a:gd name="T116" fmla="*/ 131 w 156"/>
                <a:gd name="T117" fmla="*/ 3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91">
                  <a:moveTo>
                    <a:pt x="156" y="43"/>
                  </a:moveTo>
                  <a:cubicBezTo>
                    <a:pt x="153" y="51"/>
                    <a:pt x="145" y="57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36" y="58"/>
                    <a:pt x="136" y="55"/>
                    <a:pt x="135" y="61"/>
                  </a:cubicBezTo>
                  <a:cubicBezTo>
                    <a:pt x="133" y="68"/>
                    <a:pt x="136" y="80"/>
                    <a:pt x="130" y="79"/>
                  </a:cubicBezTo>
                  <a:cubicBezTo>
                    <a:pt x="124" y="77"/>
                    <a:pt x="127" y="78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5" y="78"/>
                    <a:pt x="125" y="78"/>
                    <a:pt x="125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18" y="88"/>
                    <a:pt x="110" y="91"/>
                    <a:pt x="102" y="89"/>
                  </a:cubicBezTo>
                  <a:cubicBezTo>
                    <a:pt x="97" y="88"/>
                    <a:pt x="93" y="86"/>
                    <a:pt x="91" y="83"/>
                  </a:cubicBezTo>
                  <a:cubicBezTo>
                    <a:pt x="86" y="88"/>
                    <a:pt x="79" y="91"/>
                    <a:pt x="71" y="89"/>
                  </a:cubicBezTo>
                  <a:cubicBezTo>
                    <a:pt x="63" y="87"/>
                    <a:pt x="58" y="82"/>
                    <a:pt x="56" y="75"/>
                  </a:cubicBezTo>
                  <a:cubicBezTo>
                    <a:pt x="52" y="76"/>
                    <a:pt x="48" y="77"/>
                    <a:pt x="43" y="76"/>
                  </a:cubicBezTo>
                  <a:cubicBezTo>
                    <a:pt x="35" y="74"/>
                    <a:pt x="29" y="67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6" y="54"/>
                    <a:pt x="24" y="54"/>
                    <a:pt x="23" y="54"/>
                  </a:cubicBezTo>
                  <a:cubicBezTo>
                    <a:pt x="12" y="51"/>
                    <a:pt x="5" y="40"/>
                    <a:pt x="8" y="29"/>
                  </a:cubicBezTo>
                  <a:cubicBezTo>
                    <a:pt x="8" y="28"/>
                    <a:pt x="9" y="26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4" y="21"/>
                    <a:pt x="2" y="19"/>
                    <a:pt x="0" y="16"/>
                  </a:cubicBezTo>
                  <a:cubicBezTo>
                    <a:pt x="8" y="17"/>
                    <a:pt x="21" y="18"/>
                    <a:pt x="22" y="1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2" y="5"/>
                    <a:pt x="25" y="2"/>
                    <a:pt x="27" y="0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8" y="29"/>
                    <a:pt x="130" y="33"/>
                    <a:pt x="131" y="37"/>
                  </a:cubicBezTo>
                  <a:lnTo>
                    <a:pt x="156" y="43"/>
                  </a:ln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421"/>
            <p:cNvSpPr>
              <a:spLocks/>
            </p:cNvSpPr>
            <p:nvPr/>
          </p:nvSpPr>
          <p:spPr bwMode="auto">
            <a:xfrm>
              <a:off x="3921126" y="681038"/>
              <a:ext cx="381000" cy="381000"/>
            </a:xfrm>
            <a:custGeom>
              <a:avLst/>
              <a:gdLst>
                <a:gd name="T0" fmla="*/ 98 w 163"/>
                <a:gd name="T1" fmla="*/ 9 h 163"/>
                <a:gd name="T2" fmla="*/ 9 w 163"/>
                <a:gd name="T3" fmla="*/ 64 h 163"/>
                <a:gd name="T4" fmla="*/ 65 w 163"/>
                <a:gd name="T5" fmla="*/ 153 h 163"/>
                <a:gd name="T6" fmla="*/ 154 w 163"/>
                <a:gd name="T7" fmla="*/ 98 h 163"/>
                <a:gd name="T8" fmla="*/ 98 w 163"/>
                <a:gd name="T9" fmla="*/ 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163">
                  <a:moveTo>
                    <a:pt x="98" y="9"/>
                  </a:moveTo>
                  <a:cubicBezTo>
                    <a:pt x="58" y="0"/>
                    <a:pt x="19" y="24"/>
                    <a:pt x="9" y="64"/>
                  </a:cubicBezTo>
                  <a:cubicBezTo>
                    <a:pt x="0" y="104"/>
                    <a:pt x="25" y="144"/>
                    <a:pt x="65" y="153"/>
                  </a:cubicBezTo>
                  <a:cubicBezTo>
                    <a:pt x="105" y="163"/>
                    <a:pt x="144" y="138"/>
                    <a:pt x="154" y="98"/>
                  </a:cubicBezTo>
                  <a:cubicBezTo>
                    <a:pt x="163" y="58"/>
                    <a:pt x="138" y="18"/>
                    <a:pt x="98" y="9"/>
                  </a:cubicBezTo>
                  <a:close/>
                </a:path>
              </a:pathLst>
            </a:cu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422"/>
            <p:cNvSpPr>
              <a:spLocks/>
            </p:cNvSpPr>
            <p:nvPr/>
          </p:nvSpPr>
          <p:spPr bwMode="auto">
            <a:xfrm>
              <a:off x="4179888" y="536575"/>
              <a:ext cx="160338" cy="158750"/>
            </a:xfrm>
            <a:custGeom>
              <a:avLst/>
              <a:gdLst>
                <a:gd name="T0" fmla="*/ 50 w 68"/>
                <a:gd name="T1" fmla="*/ 8 h 68"/>
                <a:gd name="T2" fmla="*/ 8 w 68"/>
                <a:gd name="T3" fmla="*/ 18 h 68"/>
                <a:gd name="T4" fmla="*/ 18 w 68"/>
                <a:gd name="T5" fmla="*/ 59 h 68"/>
                <a:gd name="T6" fmla="*/ 60 w 68"/>
                <a:gd name="T7" fmla="*/ 50 h 68"/>
                <a:gd name="T8" fmla="*/ 50 w 68"/>
                <a:gd name="T9" fmla="*/ 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50" y="8"/>
                  </a:moveTo>
                  <a:cubicBezTo>
                    <a:pt x="36" y="0"/>
                    <a:pt x="17" y="4"/>
                    <a:pt x="8" y="18"/>
                  </a:cubicBezTo>
                  <a:cubicBezTo>
                    <a:pt x="0" y="32"/>
                    <a:pt x="4" y="51"/>
                    <a:pt x="18" y="59"/>
                  </a:cubicBezTo>
                  <a:cubicBezTo>
                    <a:pt x="32" y="68"/>
                    <a:pt x="51" y="64"/>
                    <a:pt x="60" y="50"/>
                  </a:cubicBezTo>
                  <a:cubicBezTo>
                    <a:pt x="68" y="35"/>
                    <a:pt x="64" y="17"/>
                    <a:pt x="5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423"/>
            <p:cNvSpPr>
              <a:spLocks/>
            </p:cNvSpPr>
            <p:nvPr/>
          </p:nvSpPr>
          <p:spPr bwMode="auto">
            <a:xfrm>
              <a:off x="4183063" y="596900"/>
              <a:ext cx="123825" cy="95250"/>
            </a:xfrm>
            <a:custGeom>
              <a:avLst/>
              <a:gdLst>
                <a:gd name="T0" fmla="*/ 4 w 53"/>
                <a:gd name="T1" fmla="*/ 0 h 41"/>
                <a:gd name="T2" fmla="*/ 17 w 53"/>
                <a:gd name="T3" fmla="*/ 33 h 41"/>
                <a:gd name="T4" fmla="*/ 53 w 53"/>
                <a:gd name="T5" fmla="*/ 30 h 41"/>
                <a:gd name="T6" fmla="*/ 30 w 53"/>
                <a:gd name="T7" fmla="*/ 12 h 41"/>
                <a:gd name="T8" fmla="*/ 4 w 53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41">
                  <a:moveTo>
                    <a:pt x="4" y="0"/>
                  </a:moveTo>
                  <a:cubicBezTo>
                    <a:pt x="0" y="12"/>
                    <a:pt x="6" y="26"/>
                    <a:pt x="17" y="33"/>
                  </a:cubicBezTo>
                  <a:cubicBezTo>
                    <a:pt x="29" y="41"/>
                    <a:pt x="43" y="39"/>
                    <a:pt x="53" y="30"/>
                  </a:cubicBezTo>
                  <a:cubicBezTo>
                    <a:pt x="46" y="23"/>
                    <a:pt x="39" y="17"/>
                    <a:pt x="30" y="12"/>
                  </a:cubicBezTo>
                  <a:cubicBezTo>
                    <a:pt x="22" y="7"/>
                    <a:pt x="13" y="3"/>
                    <a:pt x="4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424"/>
            <p:cNvSpPr>
              <a:spLocks/>
            </p:cNvSpPr>
            <p:nvPr/>
          </p:nvSpPr>
          <p:spPr bwMode="auto">
            <a:xfrm>
              <a:off x="3943351" y="581025"/>
              <a:ext cx="409575" cy="292100"/>
            </a:xfrm>
            <a:custGeom>
              <a:avLst/>
              <a:gdLst>
                <a:gd name="T0" fmla="*/ 106 w 175"/>
                <a:gd name="T1" fmla="*/ 13 h 125"/>
                <a:gd name="T2" fmla="*/ 2 w 175"/>
                <a:gd name="T3" fmla="*/ 69 h 125"/>
                <a:gd name="T4" fmla="*/ 0 w 175"/>
                <a:gd name="T5" fmla="*/ 78 h 125"/>
                <a:gd name="T6" fmla="*/ 160 w 175"/>
                <a:gd name="T7" fmla="*/ 125 h 125"/>
                <a:gd name="T8" fmla="*/ 162 w 175"/>
                <a:gd name="T9" fmla="*/ 117 h 125"/>
                <a:gd name="T10" fmla="*/ 106 w 175"/>
                <a:gd name="T11" fmla="*/ 1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5" h="125">
                  <a:moveTo>
                    <a:pt x="106" y="13"/>
                  </a:moveTo>
                  <a:cubicBezTo>
                    <a:pt x="62" y="0"/>
                    <a:pt x="15" y="25"/>
                    <a:pt x="2" y="69"/>
                  </a:cubicBezTo>
                  <a:cubicBezTo>
                    <a:pt x="1" y="72"/>
                    <a:pt x="1" y="75"/>
                    <a:pt x="0" y="78"/>
                  </a:cubicBezTo>
                  <a:cubicBezTo>
                    <a:pt x="54" y="83"/>
                    <a:pt x="112" y="100"/>
                    <a:pt x="160" y="125"/>
                  </a:cubicBezTo>
                  <a:cubicBezTo>
                    <a:pt x="161" y="122"/>
                    <a:pt x="161" y="120"/>
                    <a:pt x="162" y="117"/>
                  </a:cubicBezTo>
                  <a:cubicBezTo>
                    <a:pt x="175" y="73"/>
                    <a:pt x="150" y="26"/>
                    <a:pt x="106" y="13"/>
                  </a:cubicBez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425"/>
            <p:cNvSpPr>
              <a:spLocks/>
            </p:cNvSpPr>
            <p:nvPr/>
          </p:nvSpPr>
          <p:spPr bwMode="auto">
            <a:xfrm>
              <a:off x="3946526" y="641350"/>
              <a:ext cx="390525" cy="223838"/>
            </a:xfrm>
            <a:custGeom>
              <a:avLst/>
              <a:gdLst>
                <a:gd name="T0" fmla="*/ 32 w 167"/>
                <a:gd name="T1" fmla="*/ 0 h 96"/>
                <a:gd name="T2" fmla="*/ 1 w 167"/>
                <a:gd name="T3" fmla="*/ 43 h 96"/>
                <a:gd name="T4" fmla="*/ 0 w 167"/>
                <a:gd name="T5" fmla="*/ 49 h 96"/>
                <a:gd name="T6" fmla="*/ 3 w 167"/>
                <a:gd name="T7" fmla="*/ 49 h 96"/>
                <a:gd name="T8" fmla="*/ 157 w 167"/>
                <a:gd name="T9" fmla="*/ 95 h 96"/>
                <a:gd name="T10" fmla="*/ 159 w 167"/>
                <a:gd name="T11" fmla="*/ 96 h 96"/>
                <a:gd name="T12" fmla="*/ 161 w 167"/>
                <a:gd name="T13" fmla="*/ 91 h 96"/>
                <a:gd name="T14" fmla="*/ 159 w 167"/>
                <a:gd name="T15" fmla="*/ 38 h 96"/>
                <a:gd name="T16" fmla="*/ 32 w 167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96">
                  <a:moveTo>
                    <a:pt x="32" y="0"/>
                  </a:moveTo>
                  <a:cubicBezTo>
                    <a:pt x="18" y="10"/>
                    <a:pt x="7" y="25"/>
                    <a:pt x="1" y="43"/>
                  </a:cubicBezTo>
                  <a:cubicBezTo>
                    <a:pt x="1" y="45"/>
                    <a:pt x="0" y="47"/>
                    <a:pt x="0" y="49"/>
                  </a:cubicBezTo>
                  <a:cubicBezTo>
                    <a:pt x="1" y="49"/>
                    <a:pt x="2" y="49"/>
                    <a:pt x="3" y="49"/>
                  </a:cubicBezTo>
                  <a:cubicBezTo>
                    <a:pt x="54" y="45"/>
                    <a:pt x="125" y="70"/>
                    <a:pt x="157" y="95"/>
                  </a:cubicBezTo>
                  <a:cubicBezTo>
                    <a:pt x="158" y="95"/>
                    <a:pt x="159" y="96"/>
                    <a:pt x="159" y="96"/>
                  </a:cubicBezTo>
                  <a:cubicBezTo>
                    <a:pt x="160" y="95"/>
                    <a:pt x="161" y="93"/>
                    <a:pt x="161" y="91"/>
                  </a:cubicBezTo>
                  <a:cubicBezTo>
                    <a:pt x="167" y="73"/>
                    <a:pt x="166" y="54"/>
                    <a:pt x="159" y="38"/>
                  </a:cubicBezTo>
                  <a:cubicBezTo>
                    <a:pt x="123" y="14"/>
                    <a:pt x="74" y="0"/>
                    <a:pt x="32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426"/>
            <p:cNvSpPr>
              <a:spLocks/>
            </p:cNvSpPr>
            <p:nvPr/>
          </p:nvSpPr>
          <p:spPr bwMode="auto">
            <a:xfrm>
              <a:off x="4011613" y="808038"/>
              <a:ext cx="23813" cy="36513"/>
            </a:xfrm>
            <a:custGeom>
              <a:avLst/>
              <a:gdLst>
                <a:gd name="T0" fmla="*/ 7 w 10"/>
                <a:gd name="T1" fmla="*/ 1 h 16"/>
                <a:gd name="T2" fmla="*/ 1 w 10"/>
                <a:gd name="T3" fmla="*/ 7 h 16"/>
                <a:gd name="T4" fmla="*/ 3 w 10"/>
                <a:gd name="T5" fmla="*/ 16 h 16"/>
                <a:gd name="T6" fmla="*/ 9 w 10"/>
                <a:gd name="T7" fmla="*/ 9 h 16"/>
                <a:gd name="T8" fmla="*/ 7 w 10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7" y="1"/>
                  </a:moveTo>
                  <a:cubicBezTo>
                    <a:pt x="5" y="0"/>
                    <a:pt x="2" y="3"/>
                    <a:pt x="1" y="7"/>
                  </a:cubicBezTo>
                  <a:cubicBezTo>
                    <a:pt x="0" y="11"/>
                    <a:pt x="1" y="15"/>
                    <a:pt x="3" y="16"/>
                  </a:cubicBezTo>
                  <a:cubicBezTo>
                    <a:pt x="5" y="16"/>
                    <a:pt x="8" y="13"/>
                    <a:pt x="9" y="9"/>
                  </a:cubicBezTo>
                  <a:cubicBezTo>
                    <a:pt x="10" y="5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427"/>
            <p:cNvSpPr>
              <a:spLocks/>
            </p:cNvSpPr>
            <p:nvPr/>
          </p:nvSpPr>
          <p:spPr bwMode="auto">
            <a:xfrm>
              <a:off x="4130676" y="835025"/>
              <a:ext cx="22225" cy="38100"/>
            </a:xfrm>
            <a:custGeom>
              <a:avLst/>
              <a:gdLst>
                <a:gd name="T0" fmla="*/ 6 w 9"/>
                <a:gd name="T1" fmla="*/ 1 h 16"/>
                <a:gd name="T2" fmla="*/ 1 w 9"/>
                <a:gd name="T3" fmla="*/ 7 h 16"/>
                <a:gd name="T4" fmla="*/ 3 w 9"/>
                <a:gd name="T5" fmla="*/ 15 h 16"/>
                <a:gd name="T6" fmla="*/ 8 w 9"/>
                <a:gd name="T7" fmla="*/ 9 h 16"/>
                <a:gd name="T8" fmla="*/ 6 w 9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6" y="1"/>
                  </a:moveTo>
                  <a:cubicBezTo>
                    <a:pt x="4" y="0"/>
                    <a:pt x="2" y="3"/>
                    <a:pt x="1" y="7"/>
                  </a:cubicBezTo>
                  <a:cubicBezTo>
                    <a:pt x="0" y="11"/>
                    <a:pt x="1" y="15"/>
                    <a:pt x="3" y="15"/>
                  </a:cubicBezTo>
                  <a:cubicBezTo>
                    <a:pt x="5" y="16"/>
                    <a:pt x="7" y="13"/>
                    <a:pt x="8" y="9"/>
                  </a:cubicBezTo>
                  <a:cubicBezTo>
                    <a:pt x="9" y="5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428"/>
            <p:cNvSpPr>
              <a:spLocks/>
            </p:cNvSpPr>
            <p:nvPr/>
          </p:nvSpPr>
          <p:spPr bwMode="auto">
            <a:xfrm>
              <a:off x="3857626" y="803275"/>
              <a:ext cx="465138" cy="396875"/>
            </a:xfrm>
            <a:custGeom>
              <a:avLst/>
              <a:gdLst>
                <a:gd name="T0" fmla="*/ 161 w 199"/>
                <a:gd name="T1" fmla="*/ 72 h 170"/>
                <a:gd name="T2" fmla="*/ 173 w 199"/>
                <a:gd name="T3" fmla="*/ 74 h 170"/>
                <a:gd name="T4" fmla="*/ 181 w 199"/>
                <a:gd name="T5" fmla="*/ 35 h 170"/>
                <a:gd name="T6" fmla="*/ 197 w 199"/>
                <a:gd name="T7" fmla="*/ 59 h 170"/>
                <a:gd name="T8" fmla="*/ 187 w 199"/>
                <a:gd name="T9" fmla="*/ 72 h 170"/>
                <a:gd name="T10" fmla="*/ 193 w 199"/>
                <a:gd name="T11" fmla="*/ 92 h 170"/>
                <a:gd name="T12" fmla="*/ 179 w 199"/>
                <a:gd name="T13" fmla="*/ 107 h 170"/>
                <a:gd name="T14" fmla="*/ 181 w 199"/>
                <a:gd name="T15" fmla="*/ 121 h 170"/>
                <a:gd name="T16" fmla="*/ 160 w 199"/>
                <a:gd name="T17" fmla="*/ 137 h 170"/>
                <a:gd name="T18" fmla="*/ 159 w 199"/>
                <a:gd name="T19" fmla="*/ 142 h 170"/>
                <a:gd name="T20" fmla="*/ 135 w 199"/>
                <a:gd name="T21" fmla="*/ 157 h 170"/>
                <a:gd name="T22" fmla="*/ 130 w 199"/>
                <a:gd name="T23" fmla="*/ 155 h 170"/>
                <a:gd name="T24" fmla="*/ 107 w 199"/>
                <a:gd name="T25" fmla="*/ 168 h 170"/>
                <a:gd name="T26" fmla="*/ 96 w 199"/>
                <a:gd name="T27" fmla="*/ 161 h 170"/>
                <a:gd name="T28" fmla="*/ 76 w 199"/>
                <a:gd name="T29" fmla="*/ 168 h 170"/>
                <a:gd name="T30" fmla="*/ 61 w 199"/>
                <a:gd name="T31" fmla="*/ 153 h 170"/>
                <a:gd name="T32" fmla="*/ 49 w 199"/>
                <a:gd name="T33" fmla="*/ 155 h 170"/>
                <a:gd name="T34" fmla="*/ 33 w 199"/>
                <a:gd name="T35" fmla="*/ 133 h 170"/>
                <a:gd name="T36" fmla="*/ 28 w 199"/>
                <a:gd name="T37" fmla="*/ 132 h 170"/>
                <a:gd name="T38" fmla="*/ 13 w 199"/>
                <a:gd name="T39" fmla="*/ 108 h 170"/>
                <a:gd name="T40" fmla="*/ 15 w 199"/>
                <a:gd name="T41" fmla="*/ 103 h 170"/>
                <a:gd name="T42" fmla="*/ 3 w 199"/>
                <a:gd name="T43" fmla="*/ 80 h 170"/>
                <a:gd name="T44" fmla="*/ 11 w 199"/>
                <a:gd name="T45" fmla="*/ 68 h 170"/>
                <a:gd name="T46" fmla="*/ 5 w 199"/>
                <a:gd name="T47" fmla="*/ 48 h 170"/>
                <a:gd name="T48" fmla="*/ 19 w 199"/>
                <a:gd name="T49" fmla="*/ 33 h 170"/>
                <a:gd name="T50" fmla="*/ 16 w 199"/>
                <a:gd name="T51" fmla="*/ 17 h 170"/>
                <a:gd name="T52" fmla="*/ 40 w 199"/>
                <a:gd name="T53" fmla="*/ 2 h 170"/>
                <a:gd name="T54" fmla="*/ 31 w 199"/>
                <a:gd name="T55" fmla="*/ 41 h 170"/>
                <a:gd name="T56" fmla="*/ 42 w 199"/>
                <a:gd name="T57" fmla="*/ 44 h 170"/>
                <a:gd name="T58" fmla="*/ 161 w 199"/>
                <a:gd name="T59" fmla="*/ 7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9" h="170">
                  <a:moveTo>
                    <a:pt x="161" y="72"/>
                  </a:moveTo>
                  <a:cubicBezTo>
                    <a:pt x="173" y="74"/>
                    <a:pt x="173" y="74"/>
                    <a:pt x="173" y="74"/>
                  </a:cubicBezTo>
                  <a:cubicBezTo>
                    <a:pt x="177" y="66"/>
                    <a:pt x="180" y="62"/>
                    <a:pt x="181" y="35"/>
                  </a:cubicBezTo>
                  <a:cubicBezTo>
                    <a:pt x="192" y="37"/>
                    <a:pt x="199" y="51"/>
                    <a:pt x="197" y="59"/>
                  </a:cubicBezTo>
                  <a:cubicBezTo>
                    <a:pt x="195" y="68"/>
                    <a:pt x="192" y="70"/>
                    <a:pt x="187" y="72"/>
                  </a:cubicBezTo>
                  <a:cubicBezTo>
                    <a:pt x="192" y="77"/>
                    <a:pt x="195" y="85"/>
                    <a:pt x="193" y="92"/>
                  </a:cubicBezTo>
                  <a:cubicBezTo>
                    <a:pt x="192" y="99"/>
                    <a:pt x="186" y="105"/>
                    <a:pt x="179" y="107"/>
                  </a:cubicBezTo>
                  <a:cubicBezTo>
                    <a:pt x="181" y="111"/>
                    <a:pt x="182" y="116"/>
                    <a:pt x="181" y="121"/>
                  </a:cubicBezTo>
                  <a:cubicBezTo>
                    <a:pt x="179" y="131"/>
                    <a:pt x="170" y="138"/>
                    <a:pt x="160" y="137"/>
                  </a:cubicBezTo>
                  <a:cubicBezTo>
                    <a:pt x="160" y="139"/>
                    <a:pt x="160" y="140"/>
                    <a:pt x="159" y="142"/>
                  </a:cubicBezTo>
                  <a:cubicBezTo>
                    <a:pt x="157" y="153"/>
                    <a:pt x="146" y="160"/>
                    <a:pt x="135" y="157"/>
                  </a:cubicBezTo>
                  <a:cubicBezTo>
                    <a:pt x="133" y="157"/>
                    <a:pt x="132" y="156"/>
                    <a:pt x="130" y="155"/>
                  </a:cubicBezTo>
                  <a:cubicBezTo>
                    <a:pt x="127" y="165"/>
                    <a:pt x="117" y="170"/>
                    <a:pt x="107" y="168"/>
                  </a:cubicBezTo>
                  <a:cubicBezTo>
                    <a:pt x="102" y="167"/>
                    <a:pt x="99" y="165"/>
                    <a:pt x="96" y="161"/>
                  </a:cubicBezTo>
                  <a:cubicBezTo>
                    <a:pt x="91" y="167"/>
                    <a:pt x="84" y="170"/>
                    <a:pt x="76" y="168"/>
                  </a:cubicBezTo>
                  <a:cubicBezTo>
                    <a:pt x="69" y="166"/>
                    <a:pt x="63" y="160"/>
                    <a:pt x="61" y="153"/>
                  </a:cubicBezTo>
                  <a:cubicBezTo>
                    <a:pt x="57" y="155"/>
                    <a:pt x="53" y="156"/>
                    <a:pt x="49" y="155"/>
                  </a:cubicBezTo>
                  <a:cubicBezTo>
                    <a:pt x="39" y="152"/>
                    <a:pt x="32" y="143"/>
                    <a:pt x="33" y="133"/>
                  </a:cubicBezTo>
                  <a:cubicBezTo>
                    <a:pt x="31" y="133"/>
                    <a:pt x="30" y="133"/>
                    <a:pt x="28" y="132"/>
                  </a:cubicBezTo>
                  <a:cubicBezTo>
                    <a:pt x="17" y="130"/>
                    <a:pt x="10" y="119"/>
                    <a:pt x="13" y="108"/>
                  </a:cubicBezTo>
                  <a:cubicBezTo>
                    <a:pt x="13" y="106"/>
                    <a:pt x="14" y="105"/>
                    <a:pt x="15" y="103"/>
                  </a:cubicBezTo>
                  <a:cubicBezTo>
                    <a:pt x="6" y="99"/>
                    <a:pt x="0" y="90"/>
                    <a:pt x="3" y="80"/>
                  </a:cubicBezTo>
                  <a:cubicBezTo>
                    <a:pt x="4" y="75"/>
                    <a:pt x="7" y="70"/>
                    <a:pt x="11" y="68"/>
                  </a:cubicBezTo>
                  <a:cubicBezTo>
                    <a:pt x="6" y="63"/>
                    <a:pt x="3" y="55"/>
                    <a:pt x="5" y="48"/>
                  </a:cubicBezTo>
                  <a:cubicBezTo>
                    <a:pt x="6" y="40"/>
                    <a:pt x="12" y="35"/>
                    <a:pt x="19" y="33"/>
                  </a:cubicBezTo>
                  <a:cubicBezTo>
                    <a:pt x="16" y="29"/>
                    <a:pt x="15" y="23"/>
                    <a:pt x="16" y="17"/>
                  </a:cubicBezTo>
                  <a:cubicBezTo>
                    <a:pt x="19" y="6"/>
                    <a:pt x="29" y="0"/>
                    <a:pt x="40" y="2"/>
                  </a:cubicBezTo>
                  <a:cubicBezTo>
                    <a:pt x="36" y="15"/>
                    <a:pt x="33" y="29"/>
                    <a:pt x="31" y="41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161" y="72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429"/>
            <p:cNvSpPr>
              <a:spLocks/>
            </p:cNvSpPr>
            <p:nvPr/>
          </p:nvSpPr>
          <p:spPr bwMode="auto">
            <a:xfrm>
              <a:off x="3863976" y="785813"/>
              <a:ext cx="461963" cy="377825"/>
            </a:xfrm>
            <a:custGeom>
              <a:avLst/>
              <a:gdLst>
                <a:gd name="T0" fmla="*/ 161 w 197"/>
                <a:gd name="T1" fmla="*/ 69 h 161"/>
                <a:gd name="T2" fmla="*/ 172 w 197"/>
                <a:gd name="T3" fmla="*/ 72 h 161"/>
                <a:gd name="T4" fmla="*/ 180 w 197"/>
                <a:gd name="T5" fmla="*/ 35 h 161"/>
                <a:gd name="T6" fmla="*/ 196 w 197"/>
                <a:gd name="T7" fmla="*/ 58 h 161"/>
                <a:gd name="T8" fmla="*/ 186 w 197"/>
                <a:gd name="T9" fmla="*/ 70 h 161"/>
                <a:gd name="T10" fmla="*/ 193 w 197"/>
                <a:gd name="T11" fmla="*/ 89 h 161"/>
                <a:gd name="T12" fmla="*/ 179 w 197"/>
                <a:gd name="T13" fmla="*/ 102 h 161"/>
                <a:gd name="T14" fmla="*/ 181 w 197"/>
                <a:gd name="T15" fmla="*/ 116 h 161"/>
                <a:gd name="T16" fmla="*/ 160 w 197"/>
                <a:gd name="T17" fmla="*/ 130 h 161"/>
                <a:gd name="T18" fmla="*/ 160 w 197"/>
                <a:gd name="T19" fmla="*/ 135 h 161"/>
                <a:gd name="T20" fmla="*/ 136 w 197"/>
                <a:gd name="T21" fmla="*/ 149 h 161"/>
                <a:gd name="T22" fmla="*/ 131 w 197"/>
                <a:gd name="T23" fmla="*/ 147 h 161"/>
                <a:gd name="T24" fmla="*/ 108 w 197"/>
                <a:gd name="T25" fmla="*/ 159 h 161"/>
                <a:gd name="T26" fmla="*/ 97 w 197"/>
                <a:gd name="T27" fmla="*/ 152 h 161"/>
                <a:gd name="T28" fmla="*/ 77 w 197"/>
                <a:gd name="T29" fmla="*/ 158 h 161"/>
                <a:gd name="T30" fmla="*/ 62 w 197"/>
                <a:gd name="T31" fmla="*/ 144 h 161"/>
                <a:gd name="T32" fmla="*/ 49 w 197"/>
                <a:gd name="T33" fmla="*/ 145 h 161"/>
                <a:gd name="T34" fmla="*/ 34 w 197"/>
                <a:gd name="T35" fmla="*/ 124 h 161"/>
                <a:gd name="T36" fmla="*/ 28 w 197"/>
                <a:gd name="T37" fmla="*/ 124 h 161"/>
                <a:gd name="T38" fmla="*/ 13 w 197"/>
                <a:gd name="T39" fmla="*/ 101 h 161"/>
                <a:gd name="T40" fmla="*/ 15 w 197"/>
                <a:gd name="T41" fmla="*/ 96 h 161"/>
                <a:gd name="T42" fmla="*/ 2 w 197"/>
                <a:gd name="T43" fmla="*/ 74 h 161"/>
                <a:gd name="T44" fmla="*/ 11 w 197"/>
                <a:gd name="T45" fmla="*/ 63 h 161"/>
                <a:gd name="T46" fmla="*/ 4 w 197"/>
                <a:gd name="T47" fmla="*/ 44 h 161"/>
                <a:gd name="T48" fmla="*/ 18 w 197"/>
                <a:gd name="T49" fmla="*/ 31 h 161"/>
                <a:gd name="T50" fmla="*/ 15 w 197"/>
                <a:gd name="T51" fmla="*/ 16 h 161"/>
                <a:gd name="T52" fmla="*/ 39 w 197"/>
                <a:gd name="T53" fmla="*/ 2 h 161"/>
                <a:gd name="T54" fmla="*/ 30 w 197"/>
                <a:gd name="T55" fmla="*/ 39 h 161"/>
                <a:gd name="T56" fmla="*/ 42 w 197"/>
                <a:gd name="T57" fmla="*/ 41 h 161"/>
                <a:gd name="T58" fmla="*/ 161 w 197"/>
                <a:gd name="T59" fmla="*/ 6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7" h="161">
                  <a:moveTo>
                    <a:pt x="161" y="69"/>
                  </a:moveTo>
                  <a:cubicBezTo>
                    <a:pt x="172" y="72"/>
                    <a:pt x="172" y="72"/>
                    <a:pt x="172" y="72"/>
                  </a:cubicBezTo>
                  <a:cubicBezTo>
                    <a:pt x="176" y="64"/>
                    <a:pt x="179" y="60"/>
                    <a:pt x="180" y="35"/>
                  </a:cubicBezTo>
                  <a:cubicBezTo>
                    <a:pt x="191" y="37"/>
                    <a:pt x="197" y="50"/>
                    <a:pt x="196" y="58"/>
                  </a:cubicBezTo>
                  <a:cubicBezTo>
                    <a:pt x="194" y="66"/>
                    <a:pt x="191" y="68"/>
                    <a:pt x="186" y="70"/>
                  </a:cubicBezTo>
                  <a:cubicBezTo>
                    <a:pt x="192" y="74"/>
                    <a:pt x="194" y="82"/>
                    <a:pt x="193" y="89"/>
                  </a:cubicBezTo>
                  <a:cubicBezTo>
                    <a:pt x="191" y="95"/>
                    <a:pt x="186" y="101"/>
                    <a:pt x="179" y="102"/>
                  </a:cubicBezTo>
                  <a:cubicBezTo>
                    <a:pt x="181" y="106"/>
                    <a:pt x="182" y="111"/>
                    <a:pt x="181" y="116"/>
                  </a:cubicBezTo>
                  <a:cubicBezTo>
                    <a:pt x="179" y="125"/>
                    <a:pt x="170" y="131"/>
                    <a:pt x="160" y="130"/>
                  </a:cubicBezTo>
                  <a:cubicBezTo>
                    <a:pt x="160" y="132"/>
                    <a:pt x="160" y="134"/>
                    <a:pt x="160" y="135"/>
                  </a:cubicBezTo>
                  <a:cubicBezTo>
                    <a:pt x="157" y="145"/>
                    <a:pt x="147" y="151"/>
                    <a:pt x="136" y="149"/>
                  </a:cubicBezTo>
                  <a:cubicBezTo>
                    <a:pt x="134" y="148"/>
                    <a:pt x="132" y="148"/>
                    <a:pt x="131" y="147"/>
                  </a:cubicBezTo>
                  <a:cubicBezTo>
                    <a:pt x="128" y="156"/>
                    <a:pt x="118" y="161"/>
                    <a:pt x="108" y="159"/>
                  </a:cubicBezTo>
                  <a:cubicBezTo>
                    <a:pt x="103" y="158"/>
                    <a:pt x="99" y="155"/>
                    <a:pt x="97" y="152"/>
                  </a:cubicBezTo>
                  <a:cubicBezTo>
                    <a:pt x="92" y="157"/>
                    <a:pt x="85" y="160"/>
                    <a:pt x="77" y="158"/>
                  </a:cubicBezTo>
                  <a:cubicBezTo>
                    <a:pt x="70" y="156"/>
                    <a:pt x="64" y="151"/>
                    <a:pt x="62" y="144"/>
                  </a:cubicBezTo>
                  <a:cubicBezTo>
                    <a:pt x="58" y="146"/>
                    <a:pt x="54" y="146"/>
                    <a:pt x="49" y="145"/>
                  </a:cubicBezTo>
                  <a:cubicBezTo>
                    <a:pt x="39" y="143"/>
                    <a:pt x="33" y="134"/>
                    <a:pt x="34" y="124"/>
                  </a:cubicBezTo>
                  <a:cubicBezTo>
                    <a:pt x="32" y="124"/>
                    <a:pt x="30" y="124"/>
                    <a:pt x="28" y="124"/>
                  </a:cubicBezTo>
                  <a:cubicBezTo>
                    <a:pt x="18" y="121"/>
                    <a:pt x="11" y="111"/>
                    <a:pt x="13" y="101"/>
                  </a:cubicBezTo>
                  <a:cubicBezTo>
                    <a:pt x="14" y="99"/>
                    <a:pt x="14" y="98"/>
                    <a:pt x="15" y="96"/>
                  </a:cubicBezTo>
                  <a:cubicBezTo>
                    <a:pt x="6" y="93"/>
                    <a:pt x="0" y="83"/>
                    <a:pt x="2" y="74"/>
                  </a:cubicBezTo>
                  <a:cubicBezTo>
                    <a:pt x="4" y="69"/>
                    <a:pt x="7" y="65"/>
                    <a:pt x="11" y="63"/>
                  </a:cubicBezTo>
                  <a:cubicBezTo>
                    <a:pt x="5" y="58"/>
                    <a:pt x="2" y="51"/>
                    <a:pt x="4" y="44"/>
                  </a:cubicBezTo>
                  <a:cubicBezTo>
                    <a:pt x="6" y="37"/>
                    <a:pt x="11" y="32"/>
                    <a:pt x="18" y="31"/>
                  </a:cubicBezTo>
                  <a:cubicBezTo>
                    <a:pt x="15" y="26"/>
                    <a:pt x="14" y="21"/>
                    <a:pt x="15" y="16"/>
                  </a:cubicBezTo>
                  <a:cubicBezTo>
                    <a:pt x="17" y="6"/>
                    <a:pt x="28" y="0"/>
                    <a:pt x="39" y="2"/>
                  </a:cubicBezTo>
                  <a:cubicBezTo>
                    <a:pt x="35" y="14"/>
                    <a:pt x="32" y="27"/>
                    <a:pt x="30" y="39"/>
                  </a:cubicBezTo>
                  <a:cubicBezTo>
                    <a:pt x="42" y="41"/>
                    <a:pt x="42" y="41"/>
                    <a:pt x="42" y="41"/>
                  </a:cubicBezTo>
                  <a:lnTo>
                    <a:pt x="161" y="6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430"/>
            <p:cNvSpPr>
              <a:spLocks/>
            </p:cNvSpPr>
            <p:nvPr/>
          </p:nvSpPr>
          <p:spPr bwMode="auto">
            <a:xfrm>
              <a:off x="4049713" y="874713"/>
              <a:ext cx="174625" cy="150813"/>
            </a:xfrm>
            <a:custGeom>
              <a:avLst/>
              <a:gdLst>
                <a:gd name="T0" fmla="*/ 75 w 75"/>
                <a:gd name="T1" fmla="*/ 12 h 64"/>
                <a:gd name="T2" fmla="*/ 13 w 75"/>
                <a:gd name="T3" fmla="*/ 43 h 64"/>
                <a:gd name="T4" fmla="*/ 17 w 75"/>
                <a:gd name="T5" fmla="*/ 6 h 64"/>
                <a:gd name="T6" fmla="*/ 75 w 75"/>
                <a:gd name="T7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64">
                  <a:moveTo>
                    <a:pt x="75" y="12"/>
                  </a:moveTo>
                  <a:cubicBezTo>
                    <a:pt x="70" y="53"/>
                    <a:pt x="37" y="64"/>
                    <a:pt x="13" y="43"/>
                  </a:cubicBezTo>
                  <a:cubicBezTo>
                    <a:pt x="0" y="32"/>
                    <a:pt x="5" y="10"/>
                    <a:pt x="17" y="6"/>
                  </a:cubicBezTo>
                  <a:cubicBezTo>
                    <a:pt x="37" y="0"/>
                    <a:pt x="60" y="56"/>
                    <a:pt x="75" y="1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431"/>
            <p:cNvSpPr>
              <a:spLocks/>
            </p:cNvSpPr>
            <p:nvPr/>
          </p:nvSpPr>
          <p:spPr bwMode="auto">
            <a:xfrm>
              <a:off x="3908426" y="838200"/>
              <a:ext cx="177800" cy="147638"/>
            </a:xfrm>
            <a:custGeom>
              <a:avLst/>
              <a:gdLst>
                <a:gd name="T0" fmla="*/ 13 w 76"/>
                <a:gd name="T1" fmla="*/ 0 h 63"/>
                <a:gd name="T2" fmla="*/ 55 w 76"/>
                <a:gd name="T3" fmla="*/ 55 h 63"/>
                <a:gd name="T4" fmla="*/ 68 w 76"/>
                <a:gd name="T5" fmla="*/ 20 h 63"/>
                <a:gd name="T6" fmla="*/ 13 w 76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63">
                  <a:moveTo>
                    <a:pt x="13" y="0"/>
                  </a:moveTo>
                  <a:cubicBezTo>
                    <a:pt x="0" y="38"/>
                    <a:pt x="24" y="63"/>
                    <a:pt x="55" y="55"/>
                  </a:cubicBezTo>
                  <a:cubicBezTo>
                    <a:pt x="72" y="51"/>
                    <a:pt x="76" y="29"/>
                    <a:pt x="68" y="20"/>
                  </a:cubicBezTo>
                  <a:cubicBezTo>
                    <a:pt x="52" y="6"/>
                    <a:pt x="7" y="46"/>
                    <a:pt x="13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32"/>
            <p:cNvSpPr>
              <a:spLocks/>
            </p:cNvSpPr>
            <p:nvPr/>
          </p:nvSpPr>
          <p:spPr bwMode="auto">
            <a:xfrm>
              <a:off x="4054476" y="863600"/>
              <a:ext cx="173038" cy="138113"/>
            </a:xfrm>
            <a:custGeom>
              <a:avLst/>
              <a:gdLst>
                <a:gd name="T0" fmla="*/ 74 w 74"/>
                <a:gd name="T1" fmla="*/ 12 h 59"/>
                <a:gd name="T2" fmla="*/ 13 w 74"/>
                <a:gd name="T3" fmla="*/ 39 h 59"/>
                <a:gd name="T4" fmla="*/ 16 w 74"/>
                <a:gd name="T5" fmla="*/ 6 h 59"/>
                <a:gd name="T6" fmla="*/ 74 w 74"/>
                <a:gd name="T7" fmla="*/ 1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59">
                  <a:moveTo>
                    <a:pt x="74" y="12"/>
                  </a:moveTo>
                  <a:cubicBezTo>
                    <a:pt x="69" y="49"/>
                    <a:pt x="37" y="59"/>
                    <a:pt x="13" y="39"/>
                  </a:cubicBezTo>
                  <a:cubicBezTo>
                    <a:pt x="0" y="29"/>
                    <a:pt x="5" y="9"/>
                    <a:pt x="16" y="6"/>
                  </a:cubicBezTo>
                  <a:cubicBezTo>
                    <a:pt x="36" y="0"/>
                    <a:pt x="60" y="52"/>
                    <a:pt x="7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33"/>
            <p:cNvSpPr>
              <a:spLocks/>
            </p:cNvSpPr>
            <p:nvPr/>
          </p:nvSpPr>
          <p:spPr bwMode="auto">
            <a:xfrm>
              <a:off x="3913188" y="825500"/>
              <a:ext cx="177800" cy="133350"/>
            </a:xfrm>
            <a:custGeom>
              <a:avLst/>
              <a:gdLst>
                <a:gd name="T0" fmla="*/ 12 w 76"/>
                <a:gd name="T1" fmla="*/ 0 h 57"/>
                <a:gd name="T2" fmla="*/ 55 w 76"/>
                <a:gd name="T3" fmla="*/ 51 h 57"/>
                <a:gd name="T4" fmla="*/ 67 w 76"/>
                <a:gd name="T5" fmla="*/ 19 h 57"/>
                <a:gd name="T6" fmla="*/ 12 w 7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57">
                  <a:moveTo>
                    <a:pt x="12" y="0"/>
                  </a:moveTo>
                  <a:cubicBezTo>
                    <a:pt x="0" y="35"/>
                    <a:pt x="24" y="57"/>
                    <a:pt x="55" y="51"/>
                  </a:cubicBezTo>
                  <a:cubicBezTo>
                    <a:pt x="71" y="47"/>
                    <a:pt x="76" y="27"/>
                    <a:pt x="67" y="19"/>
                  </a:cubicBezTo>
                  <a:cubicBezTo>
                    <a:pt x="52" y="6"/>
                    <a:pt x="7" y="41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34"/>
            <p:cNvSpPr>
              <a:spLocks/>
            </p:cNvSpPr>
            <p:nvPr/>
          </p:nvSpPr>
          <p:spPr bwMode="auto">
            <a:xfrm>
              <a:off x="4035426" y="844550"/>
              <a:ext cx="74613" cy="74613"/>
            </a:xfrm>
            <a:custGeom>
              <a:avLst/>
              <a:gdLst>
                <a:gd name="T0" fmla="*/ 19 w 32"/>
                <a:gd name="T1" fmla="*/ 2 h 32"/>
                <a:gd name="T2" fmla="*/ 2 w 32"/>
                <a:gd name="T3" fmla="*/ 13 h 32"/>
                <a:gd name="T4" fmla="*/ 13 w 32"/>
                <a:gd name="T5" fmla="*/ 30 h 32"/>
                <a:gd name="T6" fmla="*/ 30 w 32"/>
                <a:gd name="T7" fmla="*/ 19 h 32"/>
                <a:gd name="T8" fmla="*/ 19 w 32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9" y="2"/>
                  </a:moveTo>
                  <a:cubicBezTo>
                    <a:pt x="11" y="0"/>
                    <a:pt x="4" y="5"/>
                    <a:pt x="2" y="13"/>
                  </a:cubicBezTo>
                  <a:cubicBezTo>
                    <a:pt x="0" y="21"/>
                    <a:pt x="5" y="29"/>
                    <a:pt x="13" y="30"/>
                  </a:cubicBezTo>
                  <a:cubicBezTo>
                    <a:pt x="21" y="32"/>
                    <a:pt x="29" y="27"/>
                    <a:pt x="30" y="19"/>
                  </a:cubicBezTo>
                  <a:cubicBezTo>
                    <a:pt x="32" y="12"/>
                    <a:pt x="27" y="4"/>
                    <a:pt x="19" y="2"/>
                  </a:cubicBezTo>
                  <a:close/>
                </a:path>
              </a:pathLst>
            </a:custGeom>
            <a:solidFill>
              <a:srgbClr val="D6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5"/>
            <p:cNvSpPr>
              <a:spLocks/>
            </p:cNvSpPr>
            <p:nvPr/>
          </p:nvSpPr>
          <p:spPr bwMode="auto">
            <a:xfrm>
              <a:off x="4037013" y="835025"/>
              <a:ext cx="76200" cy="74613"/>
            </a:xfrm>
            <a:custGeom>
              <a:avLst/>
              <a:gdLst>
                <a:gd name="T0" fmla="*/ 19 w 32"/>
                <a:gd name="T1" fmla="*/ 2 h 32"/>
                <a:gd name="T2" fmla="*/ 2 w 32"/>
                <a:gd name="T3" fmla="*/ 13 h 32"/>
                <a:gd name="T4" fmla="*/ 13 w 32"/>
                <a:gd name="T5" fmla="*/ 30 h 32"/>
                <a:gd name="T6" fmla="*/ 30 w 32"/>
                <a:gd name="T7" fmla="*/ 19 h 32"/>
                <a:gd name="T8" fmla="*/ 19 w 32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9" y="2"/>
                  </a:moveTo>
                  <a:cubicBezTo>
                    <a:pt x="11" y="0"/>
                    <a:pt x="3" y="5"/>
                    <a:pt x="2" y="13"/>
                  </a:cubicBezTo>
                  <a:cubicBezTo>
                    <a:pt x="0" y="21"/>
                    <a:pt x="5" y="29"/>
                    <a:pt x="13" y="30"/>
                  </a:cubicBezTo>
                  <a:cubicBezTo>
                    <a:pt x="21" y="32"/>
                    <a:pt x="28" y="27"/>
                    <a:pt x="30" y="19"/>
                  </a:cubicBezTo>
                  <a:cubicBezTo>
                    <a:pt x="32" y="12"/>
                    <a:pt x="27" y="4"/>
                    <a:pt x="19" y="2"/>
                  </a:cubicBezTo>
                  <a:close/>
                </a:path>
              </a:pathLst>
            </a:cu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36"/>
            <p:cNvSpPr>
              <a:spLocks/>
            </p:cNvSpPr>
            <p:nvPr/>
          </p:nvSpPr>
          <p:spPr bwMode="auto">
            <a:xfrm>
              <a:off x="4238626" y="828675"/>
              <a:ext cx="53975" cy="55563"/>
            </a:xfrm>
            <a:custGeom>
              <a:avLst/>
              <a:gdLst>
                <a:gd name="T0" fmla="*/ 14 w 23"/>
                <a:gd name="T1" fmla="*/ 2 h 24"/>
                <a:gd name="T2" fmla="*/ 1 w 23"/>
                <a:gd name="T3" fmla="*/ 10 h 24"/>
                <a:gd name="T4" fmla="*/ 9 w 23"/>
                <a:gd name="T5" fmla="*/ 22 h 24"/>
                <a:gd name="T6" fmla="*/ 22 w 23"/>
                <a:gd name="T7" fmla="*/ 14 h 24"/>
                <a:gd name="T8" fmla="*/ 14 w 23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14" y="2"/>
                  </a:moveTo>
                  <a:cubicBezTo>
                    <a:pt x="8" y="0"/>
                    <a:pt x="3" y="4"/>
                    <a:pt x="1" y="10"/>
                  </a:cubicBezTo>
                  <a:cubicBezTo>
                    <a:pt x="0" y="15"/>
                    <a:pt x="4" y="21"/>
                    <a:pt x="9" y="22"/>
                  </a:cubicBezTo>
                  <a:cubicBezTo>
                    <a:pt x="15" y="24"/>
                    <a:pt x="21" y="20"/>
                    <a:pt x="22" y="14"/>
                  </a:cubicBezTo>
                  <a:cubicBezTo>
                    <a:pt x="23" y="9"/>
                    <a:pt x="20" y="3"/>
                    <a:pt x="1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37"/>
            <p:cNvSpPr>
              <a:spLocks/>
            </p:cNvSpPr>
            <p:nvPr/>
          </p:nvSpPr>
          <p:spPr bwMode="auto">
            <a:xfrm>
              <a:off x="4227513" y="887413"/>
              <a:ext cx="53975" cy="53975"/>
            </a:xfrm>
            <a:custGeom>
              <a:avLst/>
              <a:gdLst>
                <a:gd name="T0" fmla="*/ 14 w 23"/>
                <a:gd name="T1" fmla="*/ 1 h 23"/>
                <a:gd name="T2" fmla="*/ 1 w 23"/>
                <a:gd name="T3" fmla="*/ 9 h 23"/>
                <a:gd name="T4" fmla="*/ 9 w 23"/>
                <a:gd name="T5" fmla="*/ 22 h 23"/>
                <a:gd name="T6" fmla="*/ 22 w 23"/>
                <a:gd name="T7" fmla="*/ 14 h 23"/>
                <a:gd name="T8" fmla="*/ 14 w 23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1"/>
                  </a:moveTo>
                  <a:cubicBezTo>
                    <a:pt x="8" y="0"/>
                    <a:pt x="3" y="4"/>
                    <a:pt x="1" y="9"/>
                  </a:cubicBezTo>
                  <a:cubicBezTo>
                    <a:pt x="0" y="15"/>
                    <a:pt x="3" y="21"/>
                    <a:pt x="9" y="22"/>
                  </a:cubicBezTo>
                  <a:cubicBezTo>
                    <a:pt x="15" y="23"/>
                    <a:pt x="21" y="20"/>
                    <a:pt x="22" y="14"/>
                  </a:cubicBezTo>
                  <a:cubicBezTo>
                    <a:pt x="23" y="8"/>
                    <a:pt x="20" y="3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38"/>
            <p:cNvSpPr>
              <a:spLocks/>
            </p:cNvSpPr>
            <p:nvPr/>
          </p:nvSpPr>
          <p:spPr bwMode="auto">
            <a:xfrm>
              <a:off x="4217988" y="912813"/>
              <a:ext cx="53975" cy="53975"/>
            </a:xfrm>
            <a:custGeom>
              <a:avLst/>
              <a:gdLst>
                <a:gd name="T0" fmla="*/ 14 w 23"/>
                <a:gd name="T1" fmla="*/ 1 h 23"/>
                <a:gd name="T2" fmla="*/ 1 w 23"/>
                <a:gd name="T3" fmla="*/ 9 h 23"/>
                <a:gd name="T4" fmla="*/ 9 w 23"/>
                <a:gd name="T5" fmla="*/ 22 h 23"/>
                <a:gd name="T6" fmla="*/ 22 w 23"/>
                <a:gd name="T7" fmla="*/ 14 h 23"/>
                <a:gd name="T8" fmla="*/ 14 w 23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1"/>
                  </a:moveTo>
                  <a:cubicBezTo>
                    <a:pt x="8" y="0"/>
                    <a:pt x="3" y="3"/>
                    <a:pt x="1" y="9"/>
                  </a:cubicBezTo>
                  <a:cubicBezTo>
                    <a:pt x="0" y="15"/>
                    <a:pt x="3" y="21"/>
                    <a:pt x="9" y="22"/>
                  </a:cubicBezTo>
                  <a:cubicBezTo>
                    <a:pt x="15" y="23"/>
                    <a:pt x="21" y="20"/>
                    <a:pt x="22" y="14"/>
                  </a:cubicBezTo>
                  <a:cubicBezTo>
                    <a:pt x="23" y="8"/>
                    <a:pt x="20" y="3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39"/>
            <p:cNvSpPr>
              <a:spLocks/>
            </p:cNvSpPr>
            <p:nvPr/>
          </p:nvSpPr>
          <p:spPr bwMode="auto">
            <a:xfrm>
              <a:off x="4243388" y="857250"/>
              <a:ext cx="53975" cy="52388"/>
            </a:xfrm>
            <a:custGeom>
              <a:avLst/>
              <a:gdLst>
                <a:gd name="T0" fmla="*/ 14 w 23"/>
                <a:gd name="T1" fmla="*/ 1 h 23"/>
                <a:gd name="T2" fmla="*/ 1 w 23"/>
                <a:gd name="T3" fmla="*/ 9 h 23"/>
                <a:gd name="T4" fmla="*/ 9 w 23"/>
                <a:gd name="T5" fmla="*/ 22 h 23"/>
                <a:gd name="T6" fmla="*/ 22 w 23"/>
                <a:gd name="T7" fmla="*/ 14 h 23"/>
                <a:gd name="T8" fmla="*/ 14 w 23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1"/>
                  </a:moveTo>
                  <a:cubicBezTo>
                    <a:pt x="8" y="0"/>
                    <a:pt x="2" y="3"/>
                    <a:pt x="1" y="9"/>
                  </a:cubicBezTo>
                  <a:cubicBezTo>
                    <a:pt x="0" y="15"/>
                    <a:pt x="3" y="20"/>
                    <a:pt x="9" y="22"/>
                  </a:cubicBezTo>
                  <a:cubicBezTo>
                    <a:pt x="15" y="23"/>
                    <a:pt x="20" y="19"/>
                    <a:pt x="22" y="14"/>
                  </a:cubicBezTo>
                  <a:cubicBezTo>
                    <a:pt x="23" y="8"/>
                    <a:pt x="19" y="2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40"/>
            <p:cNvSpPr>
              <a:spLocks/>
            </p:cNvSpPr>
            <p:nvPr/>
          </p:nvSpPr>
          <p:spPr bwMode="auto">
            <a:xfrm>
              <a:off x="4246563" y="857250"/>
              <a:ext cx="85725" cy="106363"/>
            </a:xfrm>
            <a:custGeom>
              <a:avLst/>
              <a:gdLst>
                <a:gd name="T0" fmla="*/ 28 w 37"/>
                <a:gd name="T1" fmla="*/ 4 h 46"/>
                <a:gd name="T2" fmla="*/ 5 w 37"/>
                <a:gd name="T3" fmla="*/ 17 h 46"/>
                <a:gd name="T4" fmla="*/ 9 w 37"/>
                <a:gd name="T5" fmla="*/ 43 h 46"/>
                <a:gd name="T6" fmla="*/ 32 w 37"/>
                <a:gd name="T7" fmla="*/ 29 h 46"/>
                <a:gd name="T8" fmla="*/ 28 w 37"/>
                <a:gd name="T9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6">
                  <a:moveTo>
                    <a:pt x="28" y="4"/>
                  </a:moveTo>
                  <a:cubicBezTo>
                    <a:pt x="20" y="0"/>
                    <a:pt x="10" y="6"/>
                    <a:pt x="5" y="17"/>
                  </a:cubicBezTo>
                  <a:cubicBezTo>
                    <a:pt x="0" y="28"/>
                    <a:pt x="2" y="39"/>
                    <a:pt x="9" y="43"/>
                  </a:cubicBezTo>
                  <a:cubicBezTo>
                    <a:pt x="17" y="46"/>
                    <a:pt x="27" y="40"/>
                    <a:pt x="32" y="29"/>
                  </a:cubicBezTo>
                  <a:cubicBezTo>
                    <a:pt x="37" y="19"/>
                    <a:pt x="35" y="7"/>
                    <a:pt x="28" y="4"/>
                  </a:cubicBezTo>
                  <a:close/>
                </a:path>
              </a:pathLst>
            </a:custGeom>
            <a:solidFill>
              <a:srgbClr val="D6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41"/>
            <p:cNvSpPr>
              <a:spLocks/>
            </p:cNvSpPr>
            <p:nvPr/>
          </p:nvSpPr>
          <p:spPr bwMode="auto">
            <a:xfrm>
              <a:off x="4246563" y="857250"/>
              <a:ext cx="80963" cy="100013"/>
            </a:xfrm>
            <a:custGeom>
              <a:avLst/>
              <a:gdLst>
                <a:gd name="T0" fmla="*/ 26 w 35"/>
                <a:gd name="T1" fmla="*/ 3 h 43"/>
                <a:gd name="T2" fmla="*/ 5 w 35"/>
                <a:gd name="T3" fmla="*/ 15 h 43"/>
                <a:gd name="T4" fmla="*/ 9 w 35"/>
                <a:gd name="T5" fmla="*/ 40 h 43"/>
                <a:gd name="T6" fmla="*/ 30 w 35"/>
                <a:gd name="T7" fmla="*/ 27 h 43"/>
                <a:gd name="T8" fmla="*/ 26 w 35"/>
                <a:gd name="T9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3">
                  <a:moveTo>
                    <a:pt x="26" y="3"/>
                  </a:moveTo>
                  <a:cubicBezTo>
                    <a:pt x="19" y="0"/>
                    <a:pt x="9" y="5"/>
                    <a:pt x="5" y="15"/>
                  </a:cubicBezTo>
                  <a:cubicBezTo>
                    <a:pt x="0" y="26"/>
                    <a:pt x="2" y="36"/>
                    <a:pt x="9" y="40"/>
                  </a:cubicBezTo>
                  <a:cubicBezTo>
                    <a:pt x="16" y="43"/>
                    <a:pt x="25" y="37"/>
                    <a:pt x="30" y="27"/>
                  </a:cubicBezTo>
                  <a:cubicBezTo>
                    <a:pt x="35" y="17"/>
                    <a:pt x="33" y="6"/>
                    <a:pt x="26" y="3"/>
                  </a:cubicBezTo>
                  <a:close/>
                </a:path>
              </a:pathLst>
            </a:cu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42"/>
            <p:cNvSpPr>
              <a:spLocks/>
            </p:cNvSpPr>
            <p:nvPr/>
          </p:nvSpPr>
          <p:spPr bwMode="auto">
            <a:xfrm>
              <a:off x="3902076" y="660400"/>
              <a:ext cx="484188" cy="266700"/>
            </a:xfrm>
            <a:custGeom>
              <a:avLst/>
              <a:gdLst>
                <a:gd name="T0" fmla="*/ 15 w 207"/>
                <a:gd name="T1" fmla="*/ 58 h 114"/>
                <a:gd name="T2" fmla="*/ 178 w 207"/>
                <a:gd name="T3" fmla="*/ 105 h 114"/>
                <a:gd name="T4" fmla="*/ 197 w 207"/>
                <a:gd name="T5" fmla="*/ 98 h 114"/>
                <a:gd name="T6" fmla="*/ 191 w 207"/>
                <a:gd name="T7" fmla="*/ 50 h 114"/>
                <a:gd name="T8" fmla="*/ 33 w 207"/>
                <a:gd name="T9" fmla="*/ 5 h 114"/>
                <a:gd name="T10" fmla="*/ 2 w 207"/>
                <a:gd name="T11" fmla="*/ 41 h 114"/>
                <a:gd name="T12" fmla="*/ 15 w 207"/>
                <a:gd name="T13" fmla="*/ 5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" h="114">
                  <a:moveTo>
                    <a:pt x="15" y="58"/>
                  </a:moveTo>
                  <a:cubicBezTo>
                    <a:pt x="72" y="47"/>
                    <a:pt x="147" y="73"/>
                    <a:pt x="178" y="105"/>
                  </a:cubicBezTo>
                  <a:cubicBezTo>
                    <a:pt x="186" y="114"/>
                    <a:pt x="195" y="104"/>
                    <a:pt x="197" y="98"/>
                  </a:cubicBezTo>
                  <a:cubicBezTo>
                    <a:pt x="203" y="80"/>
                    <a:pt x="207" y="62"/>
                    <a:pt x="191" y="50"/>
                  </a:cubicBezTo>
                  <a:cubicBezTo>
                    <a:pt x="147" y="18"/>
                    <a:pt x="84" y="0"/>
                    <a:pt x="33" y="5"/>
                  </a:cubicBezTo>
                  <a:cubicBezTo>
                    <a:pt x="14" y="6"/>
                    <a:pt x="7" y="24"/>
                    <a:pt x="2" y="41"/>
                  </a:cubicBezTo>
                  <a:cubicBezTo>
                    <a:pt x="0" y="49"/>
                    <a:pt x="5" y="60"/>
                    <a:pt x="15" y="58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43"/>
            <p:cNvSpPr>
              <a:spLocks/>
            </p:cNvSpPr>
            <p:nvPr/>
          </p:nvSpPr>
          <p:spPr bwMode="auto">
            <a:xfrm>
              <a:off x="3908426" y="647700"/>
              <a:ext cx="481013" cy="260350"/>
            </a:xfrm>
            <a:custGeom>
              <a:avLst/>
              <a:gdLst>
                <a:gd name="T0" fmla="*/ 14 w 205"/>
                <a:gd name="T1" fmla="*/ 55 h 111"/>
                <a:gd name="T2" fmla="*/ 177 w 205"/>
                <a:gd name="T3" fmla="*/ 103 h 111"/>
                <a:gd name="T4" fmla="*/ 196 w 205"/>
                <a:gd name="T5" fmla="*/ 95 h 111"/>
                <a:gd name="T6" fmla="*/ 189 w 205"/>
                <a:gd name="T7" fmla="*/ 49 h 111"/>
                <a:gd name="T8" fmla="*/ 31 w 205"/>
                <a:gd name="T9" fmla="*/ 4 h 111"/>
                <a:gd name="T10" fmla="*/ 2 w 205"/>
                <a:gd name="T11" fmla="*/ 39 h 111"/>
                <a:gd name="T12" fmla="*/ 14 w 205"/>
                <a:gd name="T13" fmla="*/ 5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1">
                  <a:moveTo>
                    <a:pt x="14" y="55"/>
                  </a:moveTo>
                  <a:cubicBezTo>
                    <a:pt x="71" y="45"/>
                    <a:pt x="146" y="71"/>
                    <a:pt x="177" y="103"/>
                  </a:cubicBezTo>
                  <a:cubicBezTo>
                    <a:pt x="185" y="111"/>
                    <a:pt x="194" y="101"/>
                    <a:pt x="196" y="95"/>
                  </a:cubicBezTo>
                  <a:cubicBezTo>
                    <a:pt x="202" y="78"/>
                    <a:pt x="205" y="61"/>
                    <a:pt x="189" y="49"/>
                  </a:cubicBezTo>
                  <a:cubicBezTo>
                    <a:pt x="146" y="18"/>
                    <a:pt x="82" y="0"/>
                    <a:pt x="31" y="4"/>
                  </a:cubicBezTo>
                  <a:cubicBezTo>
                    <a:pt x="13" y="5"/>
                    <a:pt x="6" y="22"/>
                    <a:pt x="2" y="39"/>
                  </a:cubicBezTo>
                  <a:cubicBezTo>
                    <a:pt x="0" y="46"/>
                    <a:pt x="5" y="57"/>
                    <a:pt x="14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44"/>
            <p:cNvSpPr>
              <a:spLocks/>
            </p:cNvSpPr>
            <p:nvPr/>
          </p:nvSpPr>
          <p:spPr bwMode="auto">
            <a:xfrm>
              <a:off x="3700463" y="1287463"/>
              <a:ext cx="561975" cy="204788"/>
            </a:xfrm>
            <a:custGeom>
              <a:avLst/>
              <a:gdLst>
                <a:gd name="T0" fmla="*/ 0 w 240"/>
                <a:gd name="T1" fmla="*/ 32 h 88"/>
                <a:gd name="T2" fmla="*/ 239 w 240"/>
                <a:gd name="T3" fmla="*/ 88 h 88"/>
                <a:gd name="T4" fmla="*/ 239 w 240"/>
                <a:gd name="T5" fmla="*/ 52 h 88"/>
                <a:gd name="T6" fmla="*/ 16 w 240"/>
                <a:gd name="T7" fmla="*/ 0 h 88"/>
                <a:gd name="T8" fmla="*/ 0 w 240"/>
                <a:gd name="T9" fmla="*/ 3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88">
                  <a:moveTo>
                    <a:pt x="0" y="32"/>
                  </a:moveTo>
                  <a:cubicBezTo>
                    <a:pt x="85" y="71"/>
                    <a:pt x="146" y="86"/>
                    <a:pt x="239" y="88"/>
                  </a:cubicBezTo>
                  <a:cubicBezTo>
                    <a:pt x="240" y="77"/>
                    <a:pt x="239" y="65"/>
                    <a:pt x="239" y="52"/>
                  </a:cubicBezTo>
                  <a:cubicBezTo>
                    <a:pt x="154" y="49"/>
                    <a:pt x="94" y="35"/>
                    <a:pt x="16" y="0"/>
                  </a:cubicBezTo>
                  <a:cubicBezTo>
                    <a:pt x="10" y="11"/>
                    <a:pt x="5" y="22"/>
                    <a:pt x="0" y="3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45"/>
            <p:cNvSpPr>
              <a:spLocks/>
            </p:cNvSpPr>
            <p:nvPr/>
          </p:nvSpPr>
          <p:spPr bwMode="auto">
            <a:xfrm>
              <a:off x="3636963" y="1412875"/>
              <a:ext cx="641350" cy="211138"/>
            </a:xfrm>
            <a:custGeom>
              <a:avLst/>
              <a:gdLst>
                <a:gd name="T0" fmla="*/ 3 w 274"/>
                <a:gd name="T1" fmla="*/ 13 h 90"/>
                <a:gd name="T2" fmla="*/ 5 w 274"/>
                <a:gd name="T3" fmla="*/ 29 h 90"/>
                <a:gd name="T4" fmla="*/ 260 w 274"/>
                <a:gd name="T5" fmla="*/ 90 h 90"/>
                <a:gd name="T6" fmla="*/ 273 w 274"/>
                <a:gd name="T7" fmla="*/ 75 h 90"/>
                <a:gd name="T8" fmla="*/ 266 w 274"/>
                <a:gd name="T9" fmla="*/ 61 h 90"/>
                <a:gd name="T10" fmla="*/ 15 w 274"/>
                <a:gd name="T11" fmla="*/ 2 h 90"/>
                <a:gd name="T12" fmla="*/ 3 w 274"/>
                <a:gd name="T13" fmla="*/ 1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90">
                  <a:moveTo>
                    <a:pt x="3" y="13"/>
                  </a:moveTo>
                  <a:cubicBezTo>
                    <a:pt x="0" y="22"/>
                    <a:pt x="0" y="26"/>
                    <a:pt x="5" y="29"/>
                  </a:cubicBezTo>
                  <a:cubicBezTo>
                    <a:pt x="76" y="63"/>
                    <a:pt x="161" y="89"/>
                    <a:pt x="260" y="90"/>
                  </a:cubicBezTo>
                  <a:cubicBezTo>
                    <a:pt x="267" y="90"/>
                    <a:pt x="271" y="88"/>
                    <a:pt x="273" y="75"/>
                  </a:cubicBezTo>
                  <a:cubicBezTo>
                    <a:pt x="274" y="64"/>
                    <a:pt x="272" y="60"/>
                    <a:pt x="266" y="61"/>
                  </a:cubicBezTo>
                  <a:cubicBezTo>
                    <a:pt x="197" y="65"/>
                    <a:pt x="90" y="42"/>
                    <a:pt x="15" y="2"/>
                  </a:cubicBezTo>
                  <a:cubicBezTo>
                    <a:pt x="13" y="0"/>
                    <a:pt x="7" y="3"/>
                    <a:pt x="3" y="1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46"/>
            <p:cNvSpPr>
              <a:spLocks/>
            </p:cNvSpPr>
            <p:nvPr/>
          </p:nvSpPr>
          <p:spPr bwMode="auto">
            <a:xfrm>
              <a:off x="3640138" y="1401763"/>
              <a:ext cx="642938" cy="207963"/>
            </a:xfrm>
            <a:custGeom>
              <a:avLst/>
              <a:gdLst>
                <a:gd name="T0" fmla="*/ 4 w 275"/>
                <a:gd name="T1" fmla="*/ 13 h 89"/>
                <a:gd name="T2" fmla="*/ 6 w 275"/>
                <a:gd name="T3" fmla="*/ 28 h 89"/>
                <a:gd name="T4" fmla="*/ 260 w 275"/>
                <a:gd name="T5" fmla="*/ 89 h 89"/>
                <a:gd name="T6" fmla="*/ 273 w 275"/>
                <a:gd name="T7" fmla="*/ 75 h 89"/>
                <a:gd name="T8" fmla="*/ 266 w 275"/>
                <a:gd name="T9" fmla="*/ 60 h 89"/>
                <a:gd name="T10" fmla="*/ 16 w 275"/>
                <a:gd name="T11" fmla="*/ 1 h 89"/>
                <a:gd name="T12" fmla="*/ 4 w 275"/>
                <a:gd name="T13" fmla="*/ 1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5" h="89">
                  <a:moveTo>
                    <a:pt x="4" y="13"/>
                  </a:moveTo>
                  <a:cubicBezTo>
                    <a:pt x="0" y="22"/>
                    <a:pt x="0" y="26"/>
                    <a:pt x="6" y="28"/>
                  </a:cubicBezTo>
                  <a:cubicBezTo>
                    <a:pt x="77" y="62"/>
                    <a:pt x="161" y="88"/>
                    <a:pt x="260" y="89"/>
                  </a:cubicBezTo>
                  <a:cubicBezTo>
                    <a:pt x="267" y="89"/>
                    <a:pt x="272" y="88"/>
                    <a:pt x="273" y="75"/>
                  </a:cubicBezTo>
                  <a:cubicBezTo>
                    <a:pt x="275" y="63"/>
                    <a:pt x="273" y="60"/>
                    <a:pt x="266" y="60"/>
                  </a:cubicBezTo>
                  <a:cubicBezTo>
                    <a:pt x="197" y="64"/>
                    <a:pt x="91" y="42"/>
                    <a:pt x="16" y="1"/>
                  </a:cubicBezTo>
                  <a:cubicBezTo>
                    <a:pt x="13" y="0"/>
                    <a:pt x="7" y="3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47"/>
            <p:cNvSpPr>
              <a:spLocks noEditPoints="1"/>
            </p:cNvSpPr>
            <p:nvPr/>
          </p:nvSpPr>
          <p:spPr bwMode="auto">
            <a:xfrm>
              <a:off x="3857626" y="1333500"/>
              <a:ext cx="125413" cy="131763"/>
            </a:xfrm>
            <a:custGeom>
              <a:avLst/>
              <a:gdLst>
                <a:gd name="T0" fmla="*/ 44 w 54"/>
                <a:gd name="T1" fmla="*/ 14 h 56"/>
                <a:gd name="T2" fmla="*/ 27 w 54"/>
                <a:gd name="T3" fmla="*/ 10 h 56"/>
                <a:gd name="T4" fmla="*/ 27 w 54"/>
                <a:gd name="T5" fmla="*/ 4 h 56"/>
                <a:gd name="T6" fmla="*/ 49 w 54"/>
                <a:gd name="T7" fmla="*/ 9 h 56"/>
                <a:gd name="T8" fmla="*/ 53 w 54"/>
                <a:gd name="T9" fmla="*/ 17 h 56"/>
                <a:gd name="T10" fmla="*/ 44 w 54"/>
                <a:gd name="T11" fmla="*/ 51 h 56"/>
                <a:gd name="T12" fmla="*/ 36 w 54"/>
                <a:gd name="T13" fmla="*/ 55 h 56"/>
                <a:gd name="T14" fmla="*/ 27 w 54"/>
                <a:gd name="T15" fmla="*/ 53 h 56"/>
                <a:gd name="T16" fmla="*/ 27 w 54"/>
                <a:gd name="T17" fmla="*/ 47 h 56"/>
                <a:gd name="T18" fmla="*/ 35 w 54"/>
                <a:gd name="T19" fmla="*/ 49 h 56"/>
                <a:gd name="T20" fmla="*/ 39 w 54"/>
                <a:gd name="T21" fmla="*/ 46 h 56"/>
                <a:gd name="T22" fmla="*/ 47 w 54"/>
                <a:gd name="T23" fmla="*/ 19 h 56"/>
                <a:gd name="T24" fmla="*/ 44 w 54"/>
                <a:gd name="T25" fmla="*/ 14 h 56"/>
                <a:gd name="T26" fmla="*/ 27 w 54"/>
                <a:gd name="T27" fmla="*/ 10 h 56"/>
                <a:gd name="T28" fmla="*/ 19 w 54"/>
                <a:gd name="T29" fmla="*/ 7 h 56"/>
                <a:gd name="T30" fmla="*/ 14 w 54"/>
                <a:gd name="T31" fmla="*/ 10 h 56"/>
                <a:gd name="T32" fmla="*/ 7 w 54"/>
                <a:gd name="T33" fmla="*/ 37 h 56"/>
                <a:gd name="T34" fmla="*/ 10 w 54"/>
                <a:gd name="T35" fmla="*/ 42 h 56"/>
                <a:gd name="T36" fmla="*/ 27 w 54"/>
                <a:gd name="T37" fmla="*/ 47 h 56"/>
                <a:gd name="T38" fmla="*/ 27 w 54"/>
                <a:gd name="T39" fmla="*/ 53 h 56"/>
                <a:gd name="T40" fmla="*/ 5 w 54"/>
                <a:gd name="T41" fmla="*/ 47 h 56"/>
                <a:gd name="T42" fmla="*/ 1 w 54"/>
                <a:gd name="T43" fmla="*/ 39 h 56"/>
                <a:gd name="T44" fmla="*/ 10 w 54"/>
                <a:gd name="T45" fmla="*/ 6 h 56"/>
                <a:gd name="T46" fmla="*/ 18 w 54"/>
                <a:gd name="T47" fmla="*/ 1 h 56"/>
                <a:gd name="T48" fmla="*/ 27 w 54"/>
                <a:gd name="T49" fmla="*/ 4 h 56"/>
                <a:gd name="T50" fmla="*/ 27 w 54"/>
                <a:gd name="T51" fmla="*/ 1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4" h="56">
                  <a:moveTo>
                    <a:pt x="44" y="14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52" y="10"/>
                    <a:pt x="54" y="14"/>
                    <a:pt x="53" y="17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3" y="54"/>
                    <a:pt x="39" y="56"/>
                    <a:pt x="36" y="55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7" y="49"/>
                    <a:pt x="39" y="48"/>
                    <a:pt x="39" y="46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7"/>
                    <a:pt x="46" y="15"/>
                    <a:pt x="44" y="14"/>
                  </a:cubicBezTo>
                  <a:close/>
                  <a:moveTo>
                    <a:pt x="27" y="10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17" y="7"/>
                    <a:pt x="15" y="8"/>
                    <a:pt x="14" y="10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9"/>
                    <a:pt x="7" y="41"/>
                    <a:pt x="10" y="42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2" y="46"/>
                    <a:pt x="0" y="42"/>
                    <a:pt x="1" y="3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2"/>
                    <a:pt x="14" y="0"/>
                    <a:pt x="18" y="1"/>
                  </a:cubicBezTo>
                  <a:cubicBezTo>
                    <a:pt x="27" y="4"/>
                    <a:pt x="27" y="4"/>
                    <a:pt x="27" y="4"/>
                  </a:cubicBezTo>
                  <a:lnTo>
                    <a:pt x="27" y="10"/>
                  </a:lnTo>
                  <a:close/>
                </a:path>
              </a:pathLst>
            </a:custGeom>
            <a:solidFill>
              <a:srgbClr val="E09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48"/>
            <p:cNvSpPr>
              <a:spLocks/>
            </p:cNvSpPr>
            <p:nvPr/>
          </p:nvSpPr>
          <p:spPr bwMode="auto">
            <a:xfrm>
              <a:off x="3952876" y="1204913"/>
              <a:ext cx="68263" cy="68263"/>
            </a:xfrm>
            <a:custGeom>
              <a:avLst/>
              <a:gdLst>
                <a:gd name="T0" fmla="*/ 17 w 29"/>
                <a:gd name="T1" fmla="*/ 2 h 29"/>
                <a:gd name="T2" fmla="*/ 2 w 29"/>
                <a:gd name="T3" fmla="*/ 12 h 29"/>
                <a:gd name="T4" fmla="*/ 12 w 29"/>
                <a:gd name="T5" fmla="*/ 27 h 29"/>
                <a:gd name="T6" fmla="*/ 27 w 29"/>
                <a:gd name="T7" fmla="*/ 17 h 29"/>
                <a:gd name="T8" fmla="*/ 17 w 29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17" y="2"/>
                  </a:moveTo>
                  <a:cubicBezTo>
                    <a:pt x="10" y="0"/>
                    <a:pt x="3" y="5"/>
                    <a:pt x="2" y="12"/>
                  </a:cubicBezTo>
                  <a:cubicBezTo>
                    <a:pt x="0" y="19"/>
                    <a:pt x="4" y="26"/>
                    <a:pt x="12" y="27"/>
                  </a:cubicBezTo>
                  <a:cubicBezTo>
                    <a:pt x="19" y="29"/>
                    <a:pt x="26" y="25"/>
                    <a:pt x="27" y="17"/>
                  </a:cubicBezTo>
                  <a:cubicBezTo>
                    <a:pt x="29" y="10"/>
                    <a:pt x="24" y="3"/>
                    <a:pt x="17" y="2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449"/>
            <p:cNvSpPr>
              <a:spLocks/>
            </p:cNvSpPr>
            <p:nvPr/>
          </p:nvSpPr>
          <p:spPr bwMode="auto">
            <a:xfrm>
              <a:off x="3956051" y="1198563"/>
              <a:ext cx="68263" cy="65088"/>
            </a:xfrm>
            <a:custGeom>
              <a:avLst/>
              <a:gdLst>
                <a:gd name="T0" fmla="*/ 17 w 29"/>
                <a:gd name="T1" fmla="*/ 1 h 28"/>
                <a:gd name="T2" fmla="*/ 2 w 29"/>
                <a:gd name="T3" fmla="*/ 11 h 28"/>
                <a:gd name="T4" fmla="*/ 11 w 29"/>
                <a:gd name="T5" fmla="*/ 27 h 28"/>
                <a:gd name="T6" fmla="*/ 27 w 29"/>
                <a:gd name="T7" fmla="*/ 17 h 28"/>
                <a:gd name="T8" fmla="*/ 17 w 29"/>
                <a:gd name="T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17" y="1"/>
                  </a:moveTo>
                  <a:cubicBezTo>
                    <a:pt x="10" y="0"/>
                    <a:pt x="3" y="4"/>
                    <a:pt x="2" y="11"/>
                  </a:cubicBezTo>
                  <a:cubicBezTo>
                    <a:pt x="0" y="18"/>
                    <a:pt x="4" y="25"/>
                    <a:pt x="11" y="27"/>
                  </a:cubicBezTo>
                  <a:cubicBezTo>
                    <a:pt x="18" y="28"/>
                    <a:pt x="25" y="24"/>
                    <a:pt x="27" y="17"/>
                  </a:cubicBezTo>
                  <a:cubicBezTo>
                    <a:pt x="29" y="10"/>
                    <a:pt x="24" y="3"/>
                    <a:pt x="17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50"/>
            <p:cNvSpPr>
              <a:spLocks/>
            </p:cNvSpPr>
            <p:nvPr/>
          </p:nvSpPr>
          <p:spPr bwMode="auto">
            <a:xfrm>
              <a:off x="3960813" y="1198563"/>
              <a:ext cx="60325" cy="55563"/>
            </a:xfrm>
            <a:custGeom>
              <a:avLst/>
              <a:gdLst>
                <a:gd name="T0" fmla="*/ 0 w 26"/>
                <a:gd name="T1" fmla="*/ 9 h 24"/>
                <a:gd name="T2" fmla="*/ 10 w 26"/>
                <a:gd name="T3" fmla="*/ 22 h 24"/>
                <a:gd name="T4" fmla="*/ 25 w 26"/>
                <a:gd name="T5" fmla="*/ 15 h 24"/>
                <a:gd name="T6" fmla="*/ 15 w 26"/>
                <a:gd name="T7" fmla="*/ 1 h 24"/>
                <a:gd name="T8" fmla="*/ 0 w 26"/>
                <a:gd name="T9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0" y="9"/>
                  </a:moveTo>
                  <a:cubicBezTo>
                    <a:pt x="0" y="15"/>
                    <a:pt x="4" y="21"/>
                    <a:pt x="10" y="22"/>
                  </a:cubicBezTo>
                  <a:cubicBezTo>
                    <a:pt x="17" y="24"/>
                    <a:pt x="23" y="20"/>
                    <a:pt x="25" y="15"/>
                  </a:cubicBezTo>
                  <a:cubicBezTo>
                    <a:pt x="26" y="8"/>
                    <a:pt x="22" y="3"/>
                    <a:pt x="15" y="1"/>
                  </a:cubicBezTo>
                  <a:cubicBezTo>
                    <a:pt x="9" y="0"/>
                    <a:pt x="3" y="3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51"/>
            <p:cNvSpPr>
              <a:spLocks/>
            </p:cNvSpPr>
            <p:nvPr/>
          </p:nvSpPr>
          <p:spPr bwMode="auto">
            <a:xfrm>
              <a:off x="3937001" y="1279525"/>
              <a:ext cx="65088" cy="68263"/>
            </a:xfrm>
            <a:custGeom>
              <a:avLst/>
              <a:gdLst>
                <a:gd name="T0" fmla="*/ 17 w 28"/>
                <a:gd name="T1" fmla="*/ 2 h 29"/>
                <a:gd name="T2" fmla="*/ 1 w 28"/>
                <a:gd name="T3" fmla="*/ 12 h 29"/>
                <a:gd name="T4" fmla="*/ 11 w 28"/>
                <a:gd name="T5" fmla="*/ 28 h 29"/>
                <a:gd name="T6" fmla="*/ 27 w 28"/>
                <a:gd name="T7" fmla="*/ 18 h 29"/>
                <a:gd name="T8" fmla="*/ 17 w 28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17" y="2"/>
                  </a:moveTo>
                  <a:cubicBezTo>
                    <a:pt x="10" y="0"/>
                    <a:pt x="3" y="5"/>
                    <a:pt x="1" y="12"/>
                  </a:cubicBezTo>
                  <a:cubicBezTo>
                    <a:pt x="0" y="19"/>
                    <a:pt x="4" y="26"/>
                    <a:pt x="11" y="28"/>
                  </a:cubicBezTo>
                  <a:cubicBezTo>
                    <a:pt x="18" y="29"/>
                    <a:pt x="25" y="25"/>
                    <a:pt x="27" y="18"/>
                  </a:cubicBezTo>
                  <a:cubicBezTo>
                    <a:pt x="28" y="11"/>
                    <a:pt x="24" y="4"/>
                    <a:pt x="17" y="2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52"/>
            <p:cNvSpPr>
              <a:spLocks/>
            </p:cNvSpPr>
            <p:nvPr/>
          </p:nvSpPr>
          <p:spPr bwMode="auto">
            <a:xfrm>
              <a:off x="3937001" y="1273175"/>
              <a:ext cx="68263" cy="68263"/>
            </a:xfrm>
            <a:custGeom>
              <a:avLst/>
              <a:gdLst>
                <a:gd name="T0" fmla="*/ 18 w 29"/>
                <a:gd name="T1" fmla="*/ 1 h 29"/>
                <a:gd name="T2" fmla="*/ 2 w 29"/>
                <a:gd name="T3" fmla="*/ 11 h 29"/>
                <a:gd name="T4" fmla="*/ 12 w 29"/>
                <a:gd name="T5" fmla="*/ 27 h 29"/>
                <a:gd name="T6" fmla="*/ 28 w 29"/>
                <a:gd name="T7" fmla="*/ 17 h 29"/>
                <a:gd name="T8" fmla="*/ 18 w 29"/>
                <a:gd name="T9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18" y="1"/>
                  </a:moveTo>
                  <a:cubicBezTo>
                    <a:pt x="11" y="0"/>
                    <a:pt x="4" y="4"/>
                    <a:pt x="2" y="11"/>
                  </a:cubicBezTo>
                  <a:cubicBezTo>
                    <a:pt x="0" y="18"/>
                    <a:pt x="5" y="25"/>
                    <a:pt x="12" y="27"/>
                  </a:cubicBezTo>
                  <a:cubicBezTo>
                    <a:pt x="19" y="29"/>
                    <a:pt x="26" y="24"/>
                    <a:pt x="28" y="17"/>
                  </a:cubicBezTo>
                  <a:cubicBezTo>
                    <a:pt x="29" y="10"/>
                    <a:pt x="25" y="3"/>
                    <a:pt x="18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53"/>
            <p:cNvSpPr>
              <a:spLocks/>
            </p:cNvSpPr>
            <p:nvPr/>
          </p:nvSpPr>
          <p:spPr bwMode="auto">
            <a:xfrm>
              <a:off x="3941763" y="1273175"/>
              <a:ext cx="60325" cy="55563"/>
            </a:xfrm>
            <a:custGeom>
              <a:avLst/>
              <a:gdLst>
                <a:gd name="T0" fmla="*/ 1 w 26"/>
                <a:gd name="T1" fmla="*/ 9 h 24"/>
                <a:gd name="T2" fmla="*/ 11 w 26"/>
                <a:gd name="T3" fmla="*/ 22 h 24"/>
                <a:gd name="T4" fmla="*/ 26 w 26"/>
                <a:gd name="T5" fmla="*/ 15 h 24"/>
                <a:gd name="T6" fmla="*/ 16 w 26"/>
                <a:gd name="T7" fmla="*/ 1 h 24"/>
                <a:gd name="T8" fmla="*/ 1 w 26"/>
                <a:gd name="T9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1" y="9"/>
                  </a:moveTo>
                  <a:cubicBezTo>
                    <a:pt x="0" y="15"/>
                    <a:pt x="5" y="21"/>
                    <a:pt x="11" y="22"/>
                  </a:cubicBezTo>
                  <a:cubicBezTo>
                    <a:pt x="17" y="24"/>
                    <a:pt x="23" y="21"/>
                    <a:pt x="26" y="15"/>
                  </a:cubicBezTo>
                  <a:cubicBezTo>
                    <a:pt x="26" y="9"/>
                    <a:pt x="22" y="3"/>
                    <a:pt x="16" y="1"/>
                  </a:cubicBezTo>
                  <a:cubicBezTo>
                    <a:pt x="9" y="0"/>
                    <a:pt x="3" y="3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54"/>
            <p:cNvSpPr>
              <a:spLocks/>
            </p:cNvSpPr>
            <p:nvPr/>
          </p:nvSpPr>
          <p:spPr bwMode="auto">
            <a:xfrm>
              <a:off x="3859213" y="1071563"/>
              <a:ext cx="333375" cy="227013"/>
            </a:xfrm>
            <a:custGeom>
              <a:avLst/>
              <a:gdLst>
                <a:gd name="T0" fmla="*/ 119 w 142"/>
                <a:gd name="T1" fmla="*/ 35 h 97"/>
                <a:gd name="T2" fmla="*/ 22 w 142"/>
                <a:gd name="T3" fmla="*/ 0 h 97"/>
                <a:gd name="T4" fmla="*/ 0 w 142"/>
                <a:gd name="T5" fmla="*/ 59 h 97"/>
                <a:gd name="T6" fmla="*/ 97 w 142"/>
                <a:gd name="T7" fmla="*/ 94 h 97"/>
                <a:gd name="T8" fmla="*/ 97 w 142"/>
                <a:gd name="T9" fmla="*/ 93 h 97"/>
                <a:gd name="T10" fmla="*/ 130 w 142"/>
                <a:gd name="T11" fmla="*/ 84 h 97"/>
                <a:gd name="T12" fmla="*/ 128 w 142"/>
                <a:gd name="T13" fmla="*/ 41 h 97"/>
                <a:gd name="T14" fmla="*/ 119 w 142"/>
                <a:gd name="T15" fmla="*/ 3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97">
                  <a:moveTo>
                    <a:pt x="119" y="35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7" y="94"/>
                    <a:pt x="97" y="94"/>
                    <a:pt x="97" y="94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108" y="97"/>
                    <a:pt x="122" y="94"/>
                    <a:pt x="130" y="84"/>
                  </a:cubicBezTo>
                  <a:cubicBezTo>
                    <a:pt x="142" y="72"/>
                    <a:pt x="141" y="52"/>
                    <a:pt x="128" y="41"/>
                  </a:cubicBezTo>
                  <a:cubicBezTo>
                    <a:pt x="125" y="38"/>
                    <a:pt x="122" y="37"/>
                    <a:pt x="119" y="35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55"/>
            <p:cNvSpPr>
              <a:spLocks/>
            </p:cNvSpPr>
            <p:nvPr/>
          </p:nvSpPr>
          <p:spPr bwMode="auto">
            <a:xfrm>
              <a:off x="3871913" y="1071563"/>
              <a:ext cx="320675" cy="206375"/>
            </a:xfrm>
            <a:custGeom>
              <a:avLst/>
              <a:gdLst>
                <a:gd name="T0" fmla="*/ 114 w 137"/>
                <a:gd name="T1" fmla="*/ 35 h 88"/>
                <a:gd name="T2" fmla="*/ 17 w 137"/>
                <a:gd name="T3" fmla="*/ 0 h 88"/>
                <a:gd name="T4" fmla="*/ 0 w 137"/>
                <a:gd name="T5" fmla="*/ 44 h 88"/>
                <a:gd name="T6" fmla="*/ 121 w 137"/>
                <a:gd name="T7" fmla="*/ 88 h 88"/>
                <a:gd name="T8" fmla="*/ 125 w 137"/>
                <a:gd name="T9" fmla="*/ 84 h 88"/>
                <a:gd name="T10" fmla="*/ 123 w 137"/>
                <a:gd name="T11" fmla="*/ 41 h 88"/>
                <a:gd name="T12" fmla="*/ 114 w 137"/>
                <a:gd name="T13" fmla="*/ 3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88">
                  <a:moveTo>
                    <a:pt x="114" y="35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21" y="88"/>
                    <a:pt x="121" y="88"/>
                    <a:pt x="121" y="88"/>
                  </a:cubicBezTo>
                  <a:cubicBezTo>
                    <a:pt x="122" y="87"/>
                    <a:pt x="124" y="86"/>
                    <a:pt x="125" y="84"/>
                  </a:cubicBezTo>
                  <a:cubicBezTo>
                    <a:pt x="137" y="72"/>
                    <a:pt x="136" y="52"/>
                    <a:pt x="123" y="41"/>
                  </a:cubicBezTo>
                  <a:cubicBezTo>
                    <a:pt x="120" y="38"/>
                    <a:pt x="117" y="37"/>
                    <a:pt x="114" y="35"/>
                  </a:cubicBez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456"/>
            <p:cNvSpPr>
              <a:spLocks/>
            </p:cNvSpPr>
            <p:nvPr/>
          </p:nvSpPr>
          <p:spPr bwMode="auto">
            <a:xfrm>
              <a:off x="3814763" y="1042988"/>
              <a:ext cx="117475" cy="180975"/>
            </a:xfrm>
            <a:custGeom>
              <a:avLst/>
              <a:gdLst>
                <a:gd name="T0" fmla="*/ 25 w 50"/>
                <a:gd name="T1" fmla="*/ 72 h 77"/>
                <a:gd name="T2" fmla="*/ 47 w 50"/>
                <a:gd name="T3" fmla="*/ 14 h 77"/>
                <a:gd name="T4" fmla="*/ 43 w 50"/>
                <a:gd name="T5" fmla="*/ 6 h 77"/>
                <a:gd name="T6" fmla="*/ 21 w 50"/>
                <a:gd name="T7" fmla="*/ 6 h 77"/>
                <a:gd name="T8" fmla="*/ 1 w 50"/>
                <a:gd name="T9" fmla="*/ 63 h 77"/>
                <a:gd name="T10" fmla="*/ 18 w 50"/>
                <a:gd name="T11" fmla="*/ 76 h 77"/>
                <a:gd name="T12" fmla="*/ 25 w 50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77">
                  <a:moveTo>
                    <a:pt x="25" y="72"/>
                  </a:moveTo>
                  <a:cubicBezTo>
                    <a:pt x="27" y="54"/>
                    <a:pt x="37" y="26"/>
                    <a:pt x="47" y="14"/>
                  </a:cubicBezTo>
                  <a:cubicBezTo>
                    <a:pt x="50" y="10"/>
                    <a:pt x="46" y="7"/>
                    <a:pt x="43" y="6"/>
                  </a:cubicBezTo>
                  <a:cubicBezTo>
                    <a:pt x="35" y="3"/>
                    <a:pt x="26" y="0"/>
                    <a:pt x="21" y="6"/>
                  </a:cubicBezTo>
                  <a:cubicBezTo>
                    <a:pt x="8" y="21"/>
                    <a:pt x="0" y="44"/>
                    <a:pt x="1" y="63"/>
                  </a:cubicBezTo>
                  <a:cubicBezTo>
                    <a:pt x="1" y="70"/>
                    <a:pt x="10" y="74"/>
                    <a:pt x="18" y="76"/>
                  </a:cubicBezTo>
                  <a:cubicBezTo>
                    <a:pt x="21" y="77"/>
                    <a:pt x="25" y="76"/>
                    <a:pt x="25" y="7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457"/>
            <p:cNvSpPr>
              <a:spLocks/>
            </p:cNvSpPr>
            <p:nvPr/>
          </p:nvSpPr>
          <p:spPr bwMode="auto">
            <a:xfrm>
              <a:off x="3671888" y="1006475"/>
              <a:ext cx="234950" cy="169863"/>
            </a:xfrm>
            <a:custGeom>
              <a:avLst/>
              <a:gdLst>
                <a:gd name="T0" fmla="*/ 67 w 100"/>
                <a:gd name="T1" fmla="*/ 13 h 73"/>
                <a:gd name="T2" fmla="*/ 39 w 100"/>
                <a:gd name="T3" fmla="*/ 21 h 73"/>
                <a:gd name="T4" fmla="*/ 10 w 100"/>
                <a:gd name="T5" fmla="*/ 30 h 73"/>
                <a:gd name="T6" fmla="*/ 62 w 100"/>
                <a:gd name="T7" fmla="*/ 73 h 73"/>
                <a:gd name="T8" fmla="*/ 67 w 100"/>
                <a:gd name="T9" fmla="*/ 1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73">
                  <a:moveTo>
                    <a:pt x="67" y="13"/>
                  </a:moveTo>
                  <a:cubicBezTo>
                    <a:pt x="48" y="0"/>
                    <a:pt x="31" y="1"/>
                    <a:pt x="39" y="21"/>
                  </a:cubicBezTo>
                  <a:cubicBezTo>
                    <a:pt x="31" y="17"/>
                    <a:pt x="15" y="15"/>
                    <a:pt x="10" y="30"/>
                  </a:cubicBezTo>
                  <a:cubicBezTo>
                    <a:pt x="0" y="58"/>
                    <a:pt x="27" y="73"/>
                    <a:pt x="62" y="73"/>
                  </a:cubicBezTo>
                  <a:cubicBezTo>
                    <a:pt x="82" y="73"/>
                    <a:pt x="100" y="36"/>
                    <a:pt x="67" y="1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458"/>
            <p:cNvSpPr>
              <a:spLocks/>
            </p:cNvSpPr>
            <p:nvPr/>
          </p:nvSpPr>
          <p:spPr bwMode="auto">
            <a:xfrm>
              <a:off x="3810001" y="1041400"/>
              <a:ext cx="112713" cy="179388"/>
            </a:xfrm>
            <a:custGeom>
              <a:avLst/>
              <a:gdLst>
                <a:gd name="T0" fmla="*/ 24 w 48"/>
                <a:gd name="T1" fmla="*/ 72 h 77"/>
                <a:gd name="T2" fmla="*/ 45 w 48"/>
                <a:gd name="T3" fmla="*/ 14 h 77"/>
                <a:gd name="T4" fmla="*/ 42 w 48"/>
                <a:gd name="T5" fmla="*/ 6 h 77"/>
                <a:gd name="T6" fmla="*/ 20 w 48"/>
                <a:gd name="T7" fmla="*/ 6 h 77"/>
                <a:gd name="T8" fmla="*/ 0 w 48"/>
                <a:gd name="T9" fmla="*/ 63 h 77"/>
                <a:gd name="T10" fmla="*/ 16 w 48"/>
                <a:gd name="T11" fmla="*/ 76 h 77"/>
                <a:gd name="T12" fmla="*/ 24 w 48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77">
                  <a:moveTo>
                    <a:pt x="24" y="72"/>
                  </a:moveTo>
                  <a:cubicBezTo>
                    <a:pt x="25" y="53"/>
                    <a:pt x="36" y="26"/>
                    <a:pt x="45" y="14"/>
                  </a:cubicBezTo>
                  <a:cubicBezTo>
                    <a:pt x="48" y="10"/>
                    <a:pt x="44" y="7"/>
                    <a:pt x="42" y="6"/>
                  </a:cubicBezTo>
                  <a:cubicBezTo>
                    <a:pt x="34" y="3"/>
                    <a:pt x="25" y="0"/>
                    <a:pt x="20" y="6"/>
                  </a:cubicBezTo>
                  <a:cubicBezTo>
                    <a:pt x="8" y="21"/>
                    <a:pt x="0" y="44"/>
                    <a:pt x="0" y="63"/>
                  </a:cubicBezTo>
                  <a:cubicBezTo>
                    <a:pt x="0" y="70"/>
                    <a:pt x="9" y="73"/>
                    <a:pt x="16" y="76"/>
                  </a:cubicBezTo>
                  <a:cubicBezTo>
                    <a:pt x="20" y="77"/>
                    <a:pt x="24" y="76"/>
                    <a:pt x="24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459"/>
            <p:cNvSpPr>
              <a:spLocks/>
            </p:cNvSpPr>
            <p:nvPr/>
          </p:nvSpPr>
          <p:spPr bwMode="auto">
            <a:xfrm>
              <a:off x="3694113" y="1060450"/>
              <a:ext cx="71438" cy="79375"/>
            </a:xfrm>
            <a:custGeom>
              <a:avLst/>
              <a:gdLst>
                <a:gd name="T0" fmla="*/ 21 w 31"/>
                <a:gd name="T1" fmla="*/ 3 h 34"/>
                <a:gd name="T2" fmla="*/ 29 w 31"/>
                <a:gd name="T3" fmla="*/ 22 h 34"/>
                <a:gd name="T4" fmla="*/ 10 w 31"/>
                <a:gd name="T5" fmla="*/ 31 h 34"/>
                <a:gd name="T6" fmla="*/ 3 w 31"/>
                <a:gd name="T7" fmla="*/ 13 h 34"/>
                <a:gd name="T8" fmla="*/ 21 w 31"/>
                <a:gd name="T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4">
                  <a:moveTo>
                    <a:pt x="21" y="3"/>
                  </a:moveTo>
                  <a:cubicBezTo>
                    <a:pt x="28" y="6"/>
                    <a:pt x="31" y="14"/>
                    <a:pt x="29" y="22"/>
                  </a:cubicBezTo>
                  <a:cubicBezTo>
                    <a:pt x="26" y="30"/>
                    <a:pt x="18" y="34"/>
                    <a:pt x="10" y="31"/>
                  </a:cubicBezTo>
                  <a:cubicBezTo>
                    <a:pt x="3" y="29"/>
                    <a:pt x="0" y="20"/>
                    <a:pt x="3" y="13"/>
                  </a:cubicBezTo>
                  <a:cubicBezTo>
                    <a:pt x="6" y="5"/>
                    <a:pt x="14" y="0"/>
                    <a:pt x="21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Oval 460"/>
            <p:cNvSpPr>
              <a:spLocks noChangeArrowheads="1"/>
            </p:cNvSpPr>
            <p:nvPr/>
          </p:nvSpPr>
          <p:spPr bwMode="auto">
            <a:xfrm>
              <a:off x="3695701" y="828675"/>
              <a:ext cx="68263" cy="1079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Oval 461"/>
            <p:cNvSpPr>
              <a:spLocks noChangeArrowheads="1"/>
            </p:cNvSpPr>
            <p:nvPr/>
          </p:nvSpPr>
          <p:spPr bwMode="auto">
            <a:xfrm>
              <a:off x="3705226" y="842963"/>
              <a:ext cx="47625" cy="7143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4520549" y="3834098"/>
            <a:ext cx="5381184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FOUR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grpSp>
        <p:nvGrpSpPr>
          <p:cNvPr id="75" name="组合 74"/>
          <p:cNvGrpSpPr/>
          <p:nvPr/>
        </p:nvGrpSpPr>
        <p:grpSpPr>
          <a:xfrm flipH="1">
            <a:off x="611107" y="-248599"/>
            <a:ext cx="833132" cy="1860238"/>
            <a:chOff x="1200542" y="-552450"/>
            <a:chExt cx="3194207" cy="7132105"/>
          </a:xfrm>
        </p:grpSpPr>
        <p:sp>
          <p:nvSpPr>
            <p:cNvPr id="76" name="Oval 402"/>
            <p:cNvSpPr>
              <a:spLocks noChangeArrowheads="1"/>
            </p:cNvSpPr>
            <p:nvPr/>
          </p:nvSpPr>
          <p:spPr bwMode="auto">
            <a:xfrm>
              <a:off x="1200542" y="3385448"/>
              <a:ext cx="3194207" cy="319420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403"/>
            <p:cNvSpPr>
              <a:spLocks noChangeArrowheads="1"/>
            </p:cNvSpPr>
            <p:nvPr/>
          </p:nvSpPr>
          <p:spPr bwMode="auto">
            <a:xfrm>
              <a:off x="2496917" y="2962805"/>
              <a:ext cx="597391" cy="45515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04"/>
            <p:cNvSpPr>
              <a:spLocks noEditPoints="1"/>
            </p:cNvSpPr>
            <p:nvPr/>
          </p:nvSpPr>
          <p:spPr bwMode="auto">
            <a:xfrm>
              <a:off x="2435960" y="2357286"/>
              <a:ext cx="727435" cy="723370"/>
            </a:xfrm>
            <a:custGeom>
              <a:avLst/>
              <a:gdLst>
                <a:gd name="T0" fmla="*/ 60 w 121"/>
                <a:gd name="T1" fmla="*/ 0 h 121"/>
                <a:gd name="T2" fmla="*/ 103 w 121"/>
                <a:gd name="T3" fmla="*/ 18 h 121"/>
                <a:gd name="T4" fmla="*/ 121 w 121"/>
                <a:gd name="T5" fmla="*/ 61 h 121"/>
                <a:gd name="T6" fmla="*/ 103 w 121"/>
                <a:gd name="T7" fmla="*/ 103 h 121"/>
                <a:gd name="T8" fmla="*/ 60 w 121"/>
                <a:gd name="T9" fmla="*/ 121 h 121"/>
                <a:gd name="T10" fmla="*/ 60 w 121"/>
                <a:gd name="T11" fmla="*/ 91 h 121"/>
                <a:gd name="T12" fmla="*/ 82 w 121"/>
                <a:gd name="T13" fmla="*/ 82 h 121"/>
                <a:gd name="T14" fmla="*/ 91 w 121"/>
                <a:gd name="T15" fmla="*/ 61 h 121"/>
                <a:gd name="T16" fmla="*/ 82 w 121"/>
                <a:gd name="T17" fmla="*/ 39 h 121"/>
                <a:gd name="T18" fmla="*/ 60 w 121"/>
                <a:gd name="T19" fmla="*/ 30 h 121"/>
                <a:gd name="T20" fmla="*/ 60 w 121"/>
                <a:gd name="T21" fmla="*/ 0 h 121"/>
                <a:gd name="T22" fmla="*/ 60 w 121"/>
                <a:gd name="T23" fmla="*/ 121 h 121"/>
                <a:gd name="T24" fmla="*/ 17 w 121"/>
                <a:gd name="T25" fmla="*/ 104 h 121"/>
                <a:gd name="T26" fmla="*/ 0 w 121"/>
                <a:gd name="T27" fmla="*/ 61 h 121"/>
                <a:gd name="T28" fmla="*/ 17 w 121"/>
                <a:gd name="T29" fmla="*/ 18 h 121"/>
                <a:gd name="T30" fmla="*/ 60 w 121"/>
                <a:gd name="T31" fmla="*/ 0 h 121"/>
                <a:gd name="T32" fmla="*/ 60 w 121"/>
                <a:gd name="T33" fmla="*/ 30 h 121"/>
                <a:gd name="T34" fmla="*/ 39 w 121"/>
                <a:gd name="T35" fmla="*/ 39 h 121"/>
                <a:gd name="T36" fmla="*/ 30 w 121"/>
                <a:gd name="T37" fmla="*/ 61 h 121"/>
                <a:gd name="T38" fmla="*/ 39 w 121"/>
                <a:gd name="T39" fmla="*/ 82 h 121"/>
                <a:gd name="T40" fmla="*/ 60 w 121"/>
                <a:gd name="T41" fmla="*/ 91 h 121"/>
                <a:gd name="T42" fmla="*/ 60 w 121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21">
                  <a:moveTo>
                    <a:pt x="60" y="0"/>
                  </a:moveTo>
                  <a:cubicBezTo>
                    <a:pt x="77" y="0"/>
                    <a:pt x="92" y="7"/>
                    <a:pt x="103" y="18"/>
                  </a:cubicBezTo>
                  <a:cubicBezTo>
                    <a:pt x="114" y="29"/>
                    <a:pt x="121" y="44"/>
                    <a:pt x="121" y="61"/>
                  </a:cubicBezTo>
                  <a:cubicBezTo>
                    <a:pt x="121" y="77"/>
                    <a:pt x="114" y="93"/>
                    <a:pt x="103" y="103"/>
                  </a:cubicBezTo>
                  <a:cubicBezTo>
                    <a:pt x="92" y="114"/>
                    <a:pt x="77" y="121"/>
                    <a:pt x="60" y="12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9" y="91"/>
                    <a:pt x="76" y="88"/>
                    <a:pt x="82" y="82"/>
                  </a:cubicBezTo>
                  <a:cubicBezTo>
                    <a:pt x="87" y="77"/>
                    <a:pt x="91" y="69"/>
                    <a:pt x="91" y="61"/>
                  </a:cubicBezTo>
                  <a:cubicBezTo>
                    <a:pt x="91" y="52"/>
                    <a:pt x="87" y="45"/>
                    <a:pt x="82" y="39"/>
                  </a:cubicBezTo>
                  <a:cubicBezTo>
                    <a:pt x="76" y="34"/>
                    <a:pt x="69" y="30"/>
                    <a:pt x="60" y="30"/>
                  </a:cubicBezTo>
                  <a:lnTo>
                    <a:pt x="60" y="0"/>
                  </a:lnTo>
                  <a:close/>
                  <a:moveTo>
                    <a:pt x="60" y="121"/>
                  </a:moveTo>
                  <a:cubicBezTo>
                    <a:pt x="43" y="121"/>
                    <a:pt x="28" y="114"/>
                    <a:pt x="17" y="104"/>
                  </a:cubicBezTo>
                  <a:cubicBezTo>
                    <a:pt x="6" y="93"/>
                    <a:pt x="0" y="77"/>
                    <a:pt x="0" y="61"/>
                  </a:cubicBezTo>
                  <a:cubicBezTo>
                    <a:pt x="0" y="44"/>
                    <a:pt x="6" y="29"/>
                    <a:pt x="17" y="18"/>
                  </a:cubicBezTo>
                  <a:cubicBezTo>
                    <a:pt x="28" y="7"/>
                    <a:pt x="43" y="0"/>
                    <a:pt x="60" y="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44" y="34"/>
                    <a:pt x="39" y="39"/>
                  </a:cubicBezTo>
                  <a:cubicBezTo>
                    <a:pt x="33" y="45"/>
                    <a:pt x="30" y="52"/>
                    <a:pt x="30" y="61"/>
                  </a:cubicBezTo>
                  <a:cubicBezTo>
                    <a:pt x="30" y="69"/>
                    <a:pt x="33" y="77"/>
                    <a:pt x="39" y="82"/>
                  </a:cubicBezTo>
                  <a:cubicBezTo>
                    <a:pt x="44" y="88"/>
                    <a:pt x="52" y="91"/>
                    <a:pt x="60" y="91"/>
                  </a:cubicBezTo>
                  <a:lnTo>
                    <a:pt x="60" y="12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Rectangle 405"/>
            <p:cNvSpPr>
              <a:spLocks noChangeArrowheads="1"/>
            </p:cNvSpPr>
            <p:nvPr/>
          </p:nvSpPr>
          <p:spPr bwMode="auto">
            <a:xfrm>
              <a:off x="2761070" y="-552450"/>
              <a:ext cx="69087" cy="299914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0" name="文本框 79"/>
          <p:cNvSpPr txBox="1"/>
          <p:nvPr/>
        </p:nvSpPr>
        <p:spPr>
          <a:xfrm>
            <a:off x="4203166" y="4830151"/>
            <a:ext cx="6015949" cy="1274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81" name="组合 80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82" name="组合 81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25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3" name="组合 82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84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6" name="组合 165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167" name="组合 166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10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8" name="组合 167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9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252" name="文本框 251"/>
          <p:cNvSpPr txBox="1"/>
          <p:nvPr/>
        </p:nvSpPr>
        <p:spPr>
          <a:xfrm>
            <a:off x="1455635" y="3935839"/>
            <a:ext cx="1929661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2015</a:t>
            </a:r>
          </a:p>
          <a:p>
            <a:pPr algn="ctr"/>
            <a:r>
              <a:rPr lang="en-US" altLang="zh-CN" sz="28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28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53" name="文本框 252"/>
          <p:cNvSpPr txBox="1"/>
          <p:nvPr/>
        </p:nvSpPr>
        <p:spPr>
          <a:xfrm>
            <a:off x="4276512" y="1917691"/>
            <a:ext cx="192966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2015</a:t>
            </a:r>
          </a:p>
          <a:p>
            <a:pPr algn="ctr"/>
            <a:r>
              <a:rPr lang="en-US" altLang="zh-CN" sz="16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16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grpSp>
        <p:nvGrpSpPr>
          <p:cNvPr id="254" name="组合 253"/>
          <p:cNvGrpSpPr/>
          <p:nvPr/>
        </p:nvGrpSpPr>
        <p:grpSpPr>
          <a:xfrm>
            <a:off x="9832913" y="1788761"/>
            <a:ext cx="4416796" cy="5982697"/>
            <a:chOff x="3748088" y="285750"/>
            <a:chExt cx="4692650" cy="6356351"/>
          </a:xfrm>
        </p:grpSpPr>
        <p:sp>
          <p:nvSpPr>
            <p:cNvPr id="255" name="Freeform 5"/>
            <p:cNvSpPr>
              <a:spLocks/>
            </p:cNvSpPr>
            <p:nvPr/>
          </p:nvSpPr>
          <p:spPr bwMode="auto">
            <a:xfrm>
              <a:off x="5707063" y="5497513"/>
              <a:ext cx="581025" cy="1144588"/>
            </a:xfrm>
            <a:custGeom>
              <a:avLst/>
              <a:gdLst>
                <a:gd name="T0" fmla="*/ 12 w 192"/>
                <a:gd name="T1" fmla="*/ 9 h 377"/>
                <a:gd name="T2" fmla="*/ 19 w 192"/>
                <a:gd name="T3" fmla="*/ 336 h 377"/>
                <a:gd name="T4" fmla="*/ 182 w 192"/>
                <a:gd name="T5" fmla="*/ 336 h 377"/>
                <a:gd name="T6" fmla="*/ 192 w 192"/>
                <a:gd name="T7" fmla="*/ 0 h 377"/>
                <a:gd name="T8" fmla="*/ 0 w 192"/>
                <a:gd name="T9" fmla="*/ 37 h 377"/>
                <a:gd name="T10" fmla="*/ 12 w 192"/>
                <a:gd name="T11" fmla="*/ 9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377">
                  <a:moveTo>
                    <a:pt x="12" y="9"/>
                  </a:moveTo>
                  <a:cubicBezTo>
                    <a:pt x="19" y="336"/>
                    <a:pt x="19" y="336"/>
                    <a:pt x="19" y="336"/>
                  </a:cubicBezTo>
                  <a:cubicBezTo>
                    <a:pt x="19" y="336"/>
                    <a:pt x="114" y="377"/>
                    <a:pt x="182" y="336"/>
                  </a:cubicBezTo>
                  <a:cubicBezTo>
                    <a:pt x="175" y="311"/>
                    <a:pt x="192" y="0"/>
                    <a:pt x="192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2" y="9"/>
                    <a:pt x="12" y="9"/>
                    <a:pt x="12" y="9"/>
                  </a:cubicBezTo>
                </a:path>
              </a:pathLst>
            </a:custGeom>
            <a:solidFill>
              <a:srgbClr val="4E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6"/>
            <p:cNvSpPr>
              <a:spLocks noEditPoints="1"/>
            </p:cNvSpPr>
            <p:nvPr/>
          </p:nvSpPr>
          <p:spPr bwMode="auto">
            <a:xfrm>
              <a:off x="6254751" y="5880100"/>
              <a:ext cx="12700" cy="342900"/>
            </a:xfrm>
            <a:custGeom>
              <a:avLst/>
              <a:gdLst>
                <a:gd name="T0" fmla="*/ 2 w 4"/>
                <a:gd name="T1" fmla="*/ 55 h 113"/>
                <a:gd name="T2" fmla="*/ 0 w 4"/>
                <a:gd name="T3" fmla="*/ 113 h 113"/>
                <a:gd name="T4" fmla="*/ 0 w 4"/>
                <a:gd name="T5" fmla="*/ 113 h 113"/>
                <a:gd name="T6" fmla="*/ 2 w 4"/>
                <a:gd name="T7" fmla="*/ 55 h 113"/>
                <a:gd name="T8" fmla="*/ 2 w 4"/>
                <a:gd name="T9" fmla="*/ 55 h 113"/>
                <a:gd name="T10" fmla="*/ 4 w 4"/>
                <a:gd name="T11" fmla="*/ 0 h 113"/>
                <a:gd name="T12" fmla="*/ 3 w 4"/>
                <a:gd name="T13" fmla="*/ 31 h 113"/>
                <a:gd name="T14" fmla="*/ 3 w 4"/>
                <a:gd name="T15" fmla="*/ 31 h 113"/>
                <a:gd name="T16" fmla="*/ 4 w 4"/>
                <a:gd name="T17" fmla="*/ 0 h 113"/>
                <a:gd name="T18" fmla="*/ 4 w 4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13">
                  <a:moveTo>
                    <a:pt x="2" y="55"/>
                  </a:moveTo>
                  <a:cubicBezTo>
                    <a:pt x="1" y="75"/>
                    <a:pt x="1" y="94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94"/>
                    <a:pt x="1" y="7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moveTo>
                    <a:pt x="4" y="0"/>
                  </a:moveTo>
                  <a:cubicBezTo>
                    <a:pt x="4" y="10"/>
                    <a:pt x="4" y="2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0"/>
                    <a:pt x="4" y="1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AA9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7"/>
            <p:cNvSpPr>
              <a:spLocks noEditPoints="1"/>
            </p:cNvSpPr>
            <p:nvPr/>
          </p:nvSpPr>
          <p:spPr bwMode="auto">
            <a:xfrm>
              <a:off x="5757863" y="5849938"/>
              <a:ext cx="509588" cy="373063"/>
            </a:xfrm>
            <a:custGeom>
              <a:avLst/>
              <a:gdLst>
                <a:gd name="T0" fmla="*/ 74 w 168"/>
                <a:gd name="T1" fmla="*/ 5 h 123"/>
                <a:gd name="T2" fmla="*/ 0 w 168"/>
                <a:gd name="T3" fmla="*/ 60 h 123"/>
                <a:gd name="T4" fmla="*/ 164 w 168"/>
                <a:gd name="T5" fmla="*/ 123 h 123"/>
                <a:gd name="T6" fmla="*/ 166 w 168"/>
                <a:gd name="T7" fmla="*/ 65 h 123"/>
                <a:gd name="T8" fmla="*/ 74 w 168"/>
                <a:gd name="T9" fmla="*/ 5 h 123"/>
                <a:gd name="T10" fmla="*/ 142 w 168"/>
                <a:gd name="T11" fmla="*/ 0 h 123"/>
                <a:gd name="T12" fmla="*/ 167 w 168"/>
                <a:gd name="T13" fmla="*/ 41 h 123"/>
                <a:gd name="T14" fmla="*/ 168 w 168"/>
                <a:gd name="T15" fmla="*/ 10 h 123"/>
                <a:gd name="T16" fmla="*/ 142 w 168"/>
                <a:gd name="T1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23">
                  <a:moveTo>
                    <a:pt x="74" y="5"/>
                  </a:moveTo>
                  <a:cubicBezTo>
                    <a:pt x="60" y="19"/>
                    <a:pt x="29" y="41"/>
                    <a:pt x="0" y="60"/>
                  </a:cubicBezTo>
                  <a:cubicBezTo>
                    <a:pt x="49" y="87"/>
                    <a:pt x="104" y="110"/>
                    <a:pt x="164" y="123"/>
                  </a:cubicBezTo>
                  <a:cubicBezTo>
                    <a:pt x="165" y="104"/>
                    <a:pt x="165" y="85"/>
                    <a:pt x="166" y="65"/>
                  </a:cubicBezTo>
                  <a:cubicBezTo>
                    <a:pt x="135" y="52"/>
                    <a:pt x="78" y="26"/>
                    <a:pt x="74" y="5"/>
                  </a:cubicBezTo>
                  <a:moveTo>
                    <a:pt x="142" y="0"/>
                  </a:moveTo>
                  <a:cubicBezTo>
                    <a:pt x="167" y="41"/>
                    <a:pt x="167" y="41"/>
                    <a:pt x="167" y="41"/>
                  </a:cubicBezTo>
                  <a:cubicBezTo>
                    <a:pt x="168" y="30"/>
                    <a:pt x="168" y="20"/>
                    <a:pt x="168" y="10"/>
                  </a:cubicBezTo>
                  <a:cubicBezTo>
                    <a:pt x="152" y="4"/>
                    <a:pt x="142" y="0"/>
                    <a:pt x="142" y="0"/>
                  </a:cubicBezTo>
                </a:path>
              </a:pathLst>
            </a:custGeom>
            <a:solidFill>
              <a:srgbClr val="342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8"/>
            <p:cNvSpPr>
              <a:spLocks/>
            </p:cNvSpPr>
            <p:nvPr/>
          </p:nvSpPr>
          <p:spPr bwMode="auto">
            <a:xfrm>
              <a:off x="6084888" y="285750"/>
              <a:ext cx="19050" cy="20638"/>
            </a:xfrm>
            <a:custGeom>
              <a:avLst/>
              <a:gdLst>
                <a:gd name="T0" fmla="*/ 0 w 6"/>
                <a:gd name="T1" fmla="*/ 0 h 7"/>
                <a:gd name="T2" fmla="*/ 3 w 6"/>
                <a:gd name="T3" fmla="*/ 7 h 7"/>
                <a:gd name="T4" fmla="*/ 6 w 6"/>
                <a:gd name="T5" fmla="*/ 0 h 7"/>
                <a:gd name="T6" fmla="*/ 0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0"/>
                    <a:pt x="1" y="3"/>
                    <a:pt x="3" y="7"/>
                  </a:cubicBezTo>
                  <a:cubicBezTo>
                    <a:pt x="5" y="3"/>
                    <a:pt x="6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9"/>
            <p:cNvSpPr>
              <a:spLocks/>
            </p:cNvSpPr>
            <p:nvPr/>
          </p:nvSpPr>
          <p:spPr bwMode="auto">
            <a:xfrm>
              <a:off x="4438651" y="4040188"/>
              <a:ext cx="11113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0"/>
            <p:cNvSpPr>
              <a:spLocks/>
            </p:cNvSpPr>
            <p:nvPr/>
          </p:nvSpPr>
          <p:spPr bwMode="auto">
            <a:xfrm>
              <a:off x="7742238" y="4040188"/>
              <a:ext cx="7938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1"/>
            <p:cNvSpPr>
              <a:spLocks/>
            </p:cNvSpPr>
            <p:nvPr/>
          </p:nvSpPr>
          <p:spPr bwMode="auto">
            <a:xfrm>
              <a:off x="3748088" y="306388"/>
              <a:ext cx="4692650" cy="5834063"/>
            </a:xfrm>
            <a:custGeom>
              <a:avLst/>
              <a:gdLst>
                <a:gd name="T0" fmla="*/ 1415 w 1550"/>
                <a:gd name="T1" fmla="*/ 1705 h 1922"/>
                <a:gd name="T2" fmla="*/ 1550 w 1550"/>
                <a:gd name="T3" fmla="*/ 1620 h 1922"/>
                <a:gd name="T4" fmla="*/ 1428 w 1550"/>
                <a:gd name="T5" fmla="*/ 1540 h 1922"/>
                <a:gd name="T6" fmla="*/ 1406 w 1550"/>
                <a:gd name="T7" fmla="*/ 1480 h 1922"/>
                <a:gd name="T8" fmla="*/ 1132 w 1550"/>
                <a:gd name="T9" fmla="*/ 1261 h 1922"/>
                <a:gd name="T10" fmla="*/ 1212 w 1550"/>
                <a:gd name="T11" fmla="*/ 1290 h 1922"/>
                <a:gd name="T12" fmla="*/ 1165 w 1550"/>
                <a:gd name="T13" fmla="*/ 1214 h 1922"/>
                <a:gd name="T14" fmla="*/ 1319 w 1550"/>
                <a:gd name="T15" fmla="*/ 1230 h 1922"/>
                <a:gd name="T16" fmla="*/ 1284 w 1550"/>
                <a:gd name="T17" fmla="*/ 1096 h 1922"/>
                <a:gd name="T18" fmla="*/ 1195 w 1550"/>
                <a:gd name="T19" fmla="*/ 812 h 1922"/>
                <a:gd name="T20" fmla="*/ 1182 w 1550"/>
                <a:gd name="T21" fmla="*/ 753 h 1922"/>
                <a:gd name="T22" fmla="*/ 1132 w 1550"/>
                <a:gd name="T23" fmla="*/ 694 h 1922"/>
                <a:gd name="T24" fmla="*/ 1005 w 1550"/>
                <a:gd name="T25" fmla="*/ 453 h 1922"/>
                <a:gd name="T26" fmla="*/ 1127 w 1550"/>
                <a:gd name="T27" fmla="*/ 470 h 1922"/>
                <a:gd name="T28" fmla="*/ 1072 w 1550"/>
                <a:gd name="T29" fmla="*/ 423 h 1922"/>
                <a:gd name="T30" fmla="*/ 1034 w 1550"/>
                <a:gd name="T31" fmla="*/ 335 h 1922"/>
                <a:gd name="T32" fmla="*/ 1140 w 1550"/>
                <a:gd name="T33" fmla="*/ 326 h 1922"/>
                <a:gd name="T34" fmla="*/ 410 w 1550"/>
                <a:gd name="T35" fmla="*/ 326 h 1922"/>
                <a:gd name="T36" fmla="*/ 516 w 1550"/>
                <a:gd name="T37" fmla="*/ 335 h 1922"/>
                <a:gd name="T38" fmla="*/ 478 w 1550"/>
                <a:gd name="T39" fmla="*/ 423 h 1922"/>
                <a:gd name="T40" fmla="*/ 423 w 1550"/>
                <a:gd name="T41" fmla="*/ 470 h 1922"/>
                <a:gd name="T42" fmla="*/ 545 w 1550"/>
                <a:gd name="T43" fmla="*/ 453 h 1922"/>
                <a:gd name="T44" fmla="*/ 419 w 1550"/>
                <a:gd name="T45" fmla="*/ 694 h 1922"/>
                <a:gd name="T46" fmla="*/ 368 w 1550"/>
                <a:gd name="T47" fmla="*/ 753 h 1922"/>
                <a:gd name="T48" fmla="*/ 355 w 1550"/>
                <a:gd name="T49" fmla="*/ 812 h 1922"/>
                <a:gd name="T50" fmla="*/ 266 w 1550"/>
                <a:gd name="T51" fmla="*/ 1096 h 1922"/>
                <a:gd name="T52" fmla="*/ 232 w 1550"/>
                <a:gd name="T53" fmla="*/ 1230 h 1922"/>
                <a:gd name="T54" fmla="*/ 385 w 1550"/>
                <a:gd name="T55" fmla="*/ 1214 h 1922"/>
                <a:gd name="T56" fmla="*/ 338 w 1550"/>
                <a:gd name="T57" fmla="*/ 1290 h 1922"/>
                <a:gd name="T58" fmla="*/ 419 w 1550"/>
                <a:gd name="T59" fmla="*/ 1261 h 1922"/>
                <a:gd name="T60" fmla="*/ 220 w 1550"/>
                <a:gd name="T61" fmla="*/ 1375 h 1922"/>
                <a:gd name="T62" fmla="*/ 144 w 1550"/>
                <a:gd name="T63" fmla="*/ 1480 h 1922"/>
                <a:gd name="T64" fmla="*/ 123 w 1550"/>
                <a:gd name="T65" fmla="*/ 1540 h 1922"/>
                <a:gd name="T66" fmla="*/ 0 w 1550"/>
                <a:gd name="T67" fmla="*/ 1620 h 1922"/>
                <a:gd name="T68" fmla="*/ 135 w 1550"/>
                <a:gd name="T69" fmla="*/ 1705 h 1922"/>
                <a:gd name="T70" fmla="*/ 76 w 1550"/>
                <a:gd name="T71" fmla="*/ 1760 h 1922"/>
                <a:gd name="T72" fmla="*/ 296 w 1550"/>
                <a:gd name="T73" fmla="*/ 1798 h 1922"/>
                <a:gd name="T74" fmla="*/ 355 w 1550"/>
                <a:gd name="T75" fmla="*/ 1827 h 1922"/>
                <a:gd name="T76" fmla="*/ 300 w 1550"/>
                <a:gd name="T77" fmla="*/ 1865 h 1922"/>
                <a:gd name="T78" fmla="*/ 554 w 1550"/>
                <a:gd name="T79" fmla="*/ 1816 h 1922"/>
                <a:gd name="T80" fmla="*/ 648 w 1550"/>
                <a:gd name="T81" fmla="*/ 1831 h 1922"/>
                <a:gd name="T82" fmla="*/ 738 w 1550"/>
                <a:gd name="T83" fmla="*/ 1831 h 1922"/>
                <a:gd name="T84" fmla="*/ 806 w 1550"/>
                <a:gd name="T85" fmla="*/ 1826 h 1922"/>
                <a:gd name="T86" fmla="*/ 945 w 1550"/>
                <a:gd name="T87" fmla="*/ 1800 h 1922"/>
                <a:gd name="T88" fmla="*/ 1250 w 1550"/>
                <a:gd name="T89" fmla="*/ 1865 h 1922"/>
                <a:gd name="T90" fmla="*/ 1195 w 1550"/>
                <a:gd name="T91" fmla="*/ 1827 h 1922"/>
                <a:gd name="T92" fmla="*/ 1254 w 1550"/>
                <a:gd name="T93" fmla="*/ 1798 h 1922"/>
                <a:gd name="T94" fmla="*/ 1474 w 1550"/>
                <a:gd name="T95" fmla="*/ 1760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0" h="1922">
                  <a:moveTo>
                    <a:pt x="1335" y="1709"/>
                  </a:moveTo>
                  <a:cubicBezTo>
                    <a:pt x="1368" y="1730"/>
                    <a:pt x="1419" y="1717"/>
                    <a:pt x="1415" y="1705"/>
                  </a:cubicBezTo>
                  <a:cubicBezTo>
                    <a:pt x="1368" y="1688"/>
                    <a:pt x="1301" y="1633"/>
                    <a:pt x="1280" y="1612"/>
                  </a:cubicBezTo>
                  <a:cubicBezTo>
                    <a:pt x="1368" y="1645"/>
                    <a:pt x="1495" y="1637"/>
                    <a:pt x="1550" y="1620"/>
                  </a:cubicBezTo>
                  <a:cubicBezTo>
                    <a:pt x="1440" y="1612"/>
                    <a:pt x="1364" y="1544"/>
                    <a:pt x="1364" y="1544"/>
                  </a:cubicBezTo>
                  <a:cubicBezTo>
                    <a:pt x="1364" y="1544"/>
                    <a:pt x="1436" y="1544"/>
                    <a:pt x="1428" y="1540"/>
                  </a:cubicBezTo>
                  <a:cubicBezTo>
                    <a:pt x="1385" y="1523"/>
                    <a:pt x="1318" y="1506"/>
                    <a:pt x="1318" y="1497"/>
                  </a:cubicBezTo>
                  <a:cubicBezTo>
                    <a:pt x="1360" y="1506"/>
                    <a:pt x="1406" y="1480"/>
                    <a:pt x="1406" y="1480"/>
                  </a:cubicBezTo>
                  <a:cubicBezTo>
                    <a:pt x="1406" y="1480"/>
                    <a:pt x="1292" y="1459"/>
                    <a:pt x="1212" y="1400"/>
                  </a:cubicBezTo>
                  <a:cubicBezTo>
                    <a:pt x="1132" y="1341"/>
                    <a:pt x="1132" y="1261"/>
                    <a:pt x="1132" y="1261"/>
                  </a:cubicBezTo>
                  <a:cubicBezTo>
                    <a:pt x="1132" y="1261"/>
                    <a:pt x="1132" y="1261"/>
                    <a:pt x="1161" y="1294"/>
                  </a:cubicBezTo>
                  <a:cubicBezTo>
                    <a:pt x="1191" y="1328"/>
                    <a:pt x="1237" y="1303"/>
                    <a:pt x="1212" y="1290"/>
                  </a:cubicBezTo>
                  <a:cubicBezTo>
                    <a:pt x="1182" y="1273"/>
                    <a:pt x="1161" y="1210"/>
                    <a:pt x="1161" y="1210"/>
                  </a:cubicBezTo>
                  <a:cubicBezTo>
                    <a:pt x="1161" y="1210"/>
                    <a:pt x="1161" y="1210"/>
                    <a:pt x="1165" y="1214"/>
                  </a:cubicBezTo>
                  <a:cubicBezTo>
                    <a:pt x="1208" y="1260"/>
                    <a:pt x="1248" y="1249"/>
                    <a:pt x="1279" y="1239"/>
                  </a:cubicBezTo>
                  <a:cubicBezTo>
                    <a:pt x="1295" y="1233"/>
                    <a:pt x="1308" y="1228"/>
                    <a:pt x="1319" y="1230"/>
                  </a:cubicBezTo>
                  <a:cubicBezTo>
                    <a:pt x="1290" y="1219"/>
                    <a:pt x="1174" y="1128"/>
                    <a:pt x="1174" y="1100"/>
                  </a:cubicBezTo>
                  <a:cubicBezTo>
                    <a:pt x="1250" y="1176"/>
                    <a:pt x="1284" y="1096"/>
                    <a:pt x="1284" y="1096"/>
                  </a:cubicBezTo>
                  <a:cubicBezTo>
                    <a:pt x="1136" y="1049"/>
                    <a:pt x="962" y="694"/>
                    <a:pt x="975" y="681"/>
                  </a:cubicBezTo>
                  <a:cubicBezTo>
                    <a:pt x="1148" y="965"/>
                    <a:pt x="1216" y="825"/>
                    <a:pt x="1195" y="812"/>
                  </a:cubicBezTo>
                  <a:cubicBezTo>
                    <a:pt x="1148" y="804"/>
                    <a:pt x="1094" y="740"/>
                    <a:pt x="1110" y="745"/>
                  </a:cubicBezTo>
                  <a:cubicBezTo>
                    <a:pt x="1132" y="770"/>
                    <a:pt x="1178" y="757"/>
                    <a:pt x="1182" y="753"/>
                  </a:cubicBezTo>
                  <a:cubicBezTo>
                    <a:pt x="1165" y="749"/>
                    <a:pt x="1098" y="677"/>
                    <a:pt x="1098" y="677"/>
                  </a:cubicBezTo>
                  <a:cubicBezTo>
                    <a:pt x="1098" y="677"/>
                    <a:pt x="1098" y="677"/>
                    <a:pt x="1132" y="694"/>
                  </a:cubicBezTo>
                  <a:cubicBezTo>
                    <a:pt x="1165" y="711"/>
                    <a:pt x="1199" y="681"/>
                    <a:pt x="1182" y="673"/>
                  </a:cubicBezTo>
                  <a:cubicBezTo>
                    <a:pt x="1064" y="643"/>
                    <a:pt x="1005" y="453"/>
                    <a:pt x="1005" y="453"/>
                  </a:cubicBezTo>
                  <a:cubicBezTo>
                    <a:pt x="1005" y="453"/>
                    <a:pt x="1030" y="466"/>
                    <a:pt x="1068" y="487"/>
                  </a:cubicBezTo>
                  <a:cubicBezTo>
                    <a:pt x="1106" y="508"/>
                    <a:pt x="1153" y="478"/>
                    <a:pt x="1127" y="470"/>
                  </a:cubicBezTo>
                  <a:cubicBezTo>
                    <a:pt x="1085" y="466"/>
                    <a:pt x="1022" y="398"/>
                    <a:pt x="1022" y="398"/>
                  </a:cubicBezTo>
                  <a:cubicBezTo>
                    <a:pt x="1022" y="398"/>
                    <a:pt x="1039" y="402"/>
                    <a:pt x="1072" y="423"/>
                  </a:cubicBezTo>
                  <a:cubicBezTo>
                    <a:pt x="1106" y="444"/>
                    <a:pt x="1161" y="411"/>
                    <a:pt x="1132" y="398"/>
                  </a:cubicBezTo>
                  <a:cubicBezTo>
                    <a:pt x="1085" y="394"/>
                    <a:pt x="1034" y="335"/>
                    <a:pt x="1034" y="335"/>
                  </a:cubicBezTo>
                  <a:cubicBezTo>
                    <a:pt x="1034" y="335"/>
                    <a:pt x="1034" y="335"/>
                    <a:pt x="1081" y="356"/>
                  </a:cubicBezTo>
                  <a:cubicBezTo>
                    <a:pt x="1127" y="377"/>
                    <a:pt x="1161" y="330"/>
                    <a:pt x="1140" y="326"/>
                  </a:cubicBezTo>
                  <a:cubicBezTo>
                    <a:pt x="895" y="292"/>
                    <a:pt x="792" y="46"/>
                    <a:pt x="775" y="0"/>
                  </a:cubicBezTo>
                  <a:cubicBezTo>
                    <a:pt x="758" y="46"/>
                    <a:pt x="655" y="292"/>
                    <a:pt x="410" y="326"/>
                  </a:cubicBezTo>
                  <a:cubicBezTo>
                    <a:pt x="389" y="330"/>
                    <a:pt x="423" y="377"/>
                    <a:pt x="469" y="356"/>
                  </a:cubicBezTo>
                  <a:cubicBezTo>
                    <a:pt x="516" y="335"/>
                    <a:pt x="516" y="335"/>
                    <a:pt x="516" y="335"/>
                  </a:cubicBezTo>
                  <a:cubicBezTo>
                    <a:pt x="516" y="335"/>
                    <a:pt x="465" y="394"/>
                    <a:pt x="419" y="398"/>
                  </a:cubicBezTo>
                  <a:cubicBezTo>
                    <a:pt x="389" y="411"/>
                    <a:pt x="444" y="444"/>
                    <a:pt x="478" y="423"/>
                  </a:cubicBezTo>
                  <a:cubicBezTo>
                    <a:pt x="512" y="402"/>
                    <a:pt x="529" y="398"/>
                    <a:pt x="529" y="398"/>
                  </a:cubicBezTo>
                  <a:cubicBezTo>
                    <a:pt x="529" y="398"/>
                    <a:pt x="465" y="466"/>
                    <a:pt x="423" y="470"/>
                  </a:cubicBezTo>
                  <a:cubicBezTo>
                    <a:pt x="397" y="478"/>
                    <a:pt x="444" y="508"/>
                    <a:pt x="482" y="487"/>
                  </a:cubicBezTo>
                  <a:cubicBezTo>
                    <a:pt x="520" y="466"/>
                    <a:pt x="545" y="453"/>
                    <a:pt x="545" y="453"/>
                  </a:cubicBezTo>
                  <a:cubicBezTo>
                    <a:pt x="545" y="453"/>
                    <a:pt x="486" y="643"/>
                    <a:pt x="368" y="673"/>
                  </a:cubicBezTo>
                  <a:cubicBezTo>
                    <a:pt x="351" y="681"/>
                    <a:pt x="385" y="711"/>
                    <a:pt x="419" y="694"/>
                  </a:cubicBezTo>
                  <a:cubicBezTo>
                    <a:pt x="452" y="677"/>
                    <a:pt x="452" y="677"/>
                    <a:pt x="452" y="677"/>
                  </a:cubicBezTo>
                  <a:cubicBezTo>
                    <a:pt x="452" y="677"/>
                    <a:pt x="385" y="749"/>
                    <a:pt x="368" y="753"/>
                  </a:cubicBezTo>
                  <a:cubicBezTo>
                    <a:pt x="372" y="757"/>
                    <a:pt x="419" y="770"/>
                    <a:pt x="440" y="745"/>
                  </a:cubicBezTo>
                  <a:cubicBezTo>
                    <a:pt x="457" y="740"/>
                    <a:pt x="402" y="804"/>
                    <a:pt x="355" y="812"/>
                  </a:cubicBezTo>
                  <a:cubicBezTo>
                    <a:pt x="334" y="825"/>
                    <a:pt x="402" y="965"/>
                    <a:pt x="575" y="681"/>
                  </a:cubicBezTo>
                  <a:cubicBezTo>
                    <a:pt x="588" y="694"/>
                    <a:pt x="414" y="1049"/>
                    <a:pt x="266" y="1096"/>
                  </a:cubicBezTo>
                  <a:cubicBezTo>
                    <a:pt x="266" y="1096"/>
                    <a:pt x="300" y="1176"/>
                    <a:pt x="376" y="1100"/>
                  </a:cubicBezTo>
                  <a:cubicBezTo>
                    <a:pt x="376" y="1128"/>
                    <a:pt x="260" y="1219"/>
                    <a:pt x="232" y="1230"/>
                  </a:cubicBezTo>
                  <a:cubicBezTo>
                    <a:pt x="242" y="1228"/>
                    <a:pt x="256" y="1233"/>
                    <a:pt x="272" y="1239"/>
                  </a:cubicBezTo>
                  <a:cubicBezTo>
                    <a:pt x="302" y="1249"/>
                    <a:pt x="342" y="1260"/>
                    <a:pt x="385" y="1214"/>
                  </a:cubicBezTo>
                  <a:cubicBezTo>
                    <a:pt x="389" y="1210"/>
                    <a:pt x="389" y="1210"/>
                    <a:pt x="389" y="1210"/>
                  </a:cubicBezTo>
                  <a:cubicBezTo>
                    <a:pt x="389" y="1210"/>
                    <a:pt x="368" y="1273"/>
                    <a:pt x="338" y="1290"/>
                  </a:cubicBezTo>
                  <a:cubicBezTo>
                    <a:pt x="313" y="1303"/>
                    <a:pt x="332" y="1301"/>
                    <a:pt x="376" y="1286"/>
                  </a:cubicBezTo>
                  <a:cubicBezTo>
                    <a:pt x="416" y="1273"/>
                    <a:pt x="419" y="1261"/>
                    <a:pt x="419" y="1261"/>
                  </a:cubicBezTo>
                  <a:cubicBezTo>
                    <a:pt x="419" y="1261"/>
                    <a:pt x="419" y="1284"/>
                    <a:pt x="406" y="1315"/>
                  </a:cubicBezTo>
                  <a:cubicBezTo>
                    <a:pt x="372" y="1348"/>
                    <a:pt x="314" y="1380"/>
                    <a:pt x="220" y="1375"/>
                  </a:cubicBezTo>
                  <a:cubicBezTo>
                    <a:pt x="236" y="1378"/>
                    <a:pt x="276" y="1402"/>
                    <a:pt x="319" y="1413"/>
                  </a:cubicBezTo>
                  <a:cubicBezTo>
                    <a:pt x="241" y="1462"/>
                    <a:pt x="144" y="1480"/>
                    <a:pt x="144" y="1480"/>
                  </a:cubicBezTo>
                  <a:cubicBezTo>
                    <a:pt x="144" y="1480"/>
                    <a:pt x="190" y="1506"/>
                    <a:pt x="233" y="1497"/>
                  </a:cubicBezTo>
                  <a:cubicBezTo>
                    <a:pt x="233" y="1506"/>
                    <a:pt x="165" y="1523"/>
                    <a:pt x="123" y="1540"/>
                  </a:cubicBezTo>
                  <a:cubicBezTo>
                    <a:pt x="114" y="1544"/>
                    <a:pt x="186" y="1544"/>
                    <a:pt x="186" y="1544"/>
                  </a:cubicBezTo>
                  <a:cubicBezTo>
                    <a:pt x="186" y="1544"/>
                    <a:pt x="110" y="1612"/>
                    <a:pt x="0" y="1620"/>
                  </a:cubicBezTo>
                  <a:cubicBezTo>
                    <a:pt x="55" y="1637"/>
                    <a:pt x="182" y="1645"/>
                    <a:pt x="271" y="1612"/>
                  </a:cubicBezTo>
                  <a:cubicBezTo>
                    <a:pt x="249" y="1633"/>
                    <a:pt x="182" y="1688"/>
                    <a:pt x="135" y="1705"/>
                  </a:cubicBezTo>
                  <a:cubicBezTo>
                    <a:pt x="131" y="1717"/>
                    <a:pt x="182" y="1730"/>
                    <a:pt x="216" y="1709"/>
                  </a:cubicBezTo>
                  <a:cubicBezTo>
                    <a:pt x="224" y="1722"/>
                    <a:pt x="152" y="1760"/>
                    <a:pt x="76" y="1760"/>
                  </a:cubicBezTo>
                  <a:cubicBezTo>
                    <a:pt x="93" y="1772"/>
                    <a:pt x="224" y="1798"/>
                    <a:pt x="304" y="1738"/>
                  </a:cubicBezTo>
                  <a:cubicBezTo>
                    <a:pt x="296" y="1764"/>
                    <a:pt x="296" y="1798"/>
                    <a:pt x="296" y="1798"/>
                  </a:cubicBezTo>
                  <a:cubicBezTo>
                    <a:pt x="296" y="1798"/>
                    <a:pt x="338" y="1789"/>
                    <a:pt x="355" y="1743"/>
                  </a:cubicBezTo>
                  <a:cubicBezTo>
                    <a:pt x="372" y="1751"/>
                    <a:pt x="355" y="1827"/>
                    <a:pt x="355" y="1827"/>
                  </a:cubicBezTo>
                  <a:cubicBezTo>
                    <a:pt x="355" y="1827"/>
                    <a:pt x="427" y="1793"/>
                    <a:pt x="461" y="1747"/>
                  </a:cubicBezTo>
                  <a:cubicBezTo>
                    <a:pt x="465" y="1764"/>
                    <a:pt x="427" y="1848"/>
                    <a:pt x="300" y="1865"/>
                  </a:cubicBezTo>
                  <a:cubicBezTo>
                    <a:pt x="266" y="1874"/>
                    <a:pt x="368" y="1899"/>
                    <a:pt x="452" y="1857"/>
                  </a:cubicBezTo>
                  <a:cubicBezTo>
                    <a:pt x="485" y="1840"/>
                    <a:pt x="522" y="1827"/>
                    <a:pt x="554" y="1816"/>
                  </a:cubicBezTo>
                  <a:cubicBezTo>
                    <a:pt x="539" y="1836"/>
                    <a:pt x="521" y="1856"/>
                    <a:pt x="501" y="1871"/>
                  </a:cubicBezTo>
                  <a:cubicBezTo>
                    <a:pt x="501" y="1893"/>
                    <a:pt x="609" y="1865"/>
                    <a:pt x="648" y="1831"/>
                  </a:cubicBezTo>
                  <a:cubicBezTo>
                    <a:pt x="620" y="1876"/>
                    <a:pt x="609" y="1922"/>
                    <a:pt x="609" y="1922"/>
                  </a:cubicBezTo>
                  <a:cubicBezTo>
                    <a:pt x="609" y="1922"/>
                    <a:pt x="710" y="1859"/>
                    <a:pt x="738" y="1831"/>
                  </a:cubicBezTo>
                  <a:cubicBezTo>
                    <a:pt x="744" y="1859"/>
                    <a:pt x="851" y="1899"/>
                    <a:pt x="851" y="1899"/>
                  </a:cubicBezTo>
                  <a:cubicBezTo>
                    <a:pt x="806" y="1826"/>
                    <a:pt x="806" y="1826"/>
                    <a:pt x="806" y="1826"/>
                  </a:cubicBezTo>
                  <a:cubicBezTo>
                    <a:pt x="806" y="1826"/>
                    <a:pt x="902" y="1865"/>
                    <a:pt x="975" y="1865"/>
                  </a:cubicBezTo>
                  <a:cubicBezTo>
                    <a:pt x="977" y="1858"/>
                    <a:pt x="963" y="1830"/>
                    <a:pt x="945" y="1800"/>
                  </a:cubicBezTo>
                  <a:cubicBezTo>
                    <a:pt x="985" y="1812"/>
                    <a:pt x="1046" y="1831"/>
                    <a:pt x="1098" y="1857"/>
                  </a:cubicBezTo>
                  <a:cubicBezTo>
                    <a:pt x="1182" y="1899"/>
                    <a:pt x="1284" y="1874"/>
                    <a:pt x="1250" y="1865"/>
                  </a:cubicBezTo>
                  <a:cubicBezTo>
                    <a:pt x="1123" y="1848"/>
                    <a:pt x="1085" y="1764"/>
                    <a:pt x="1089" y="1747"/>
                  </a:cubicBezTo>
                  <a:cubicBezTo>
                    <a:pt x="1123" y="1793"/>
                    <a:pt x="1195" y="1827"/>
                    <a:pt x="1195" y="1827"/>
                  </a:cubicBezTo>
                  <a:cubicBezTo>
                    <a:pt x="1195" y="1827"/>
                    <a:pt x="1178" y="1751"/>
                    <a:pt x="1195" y="1743"/>
                  </a:cubicBezTo>
                  <a:cubicBezTo>
                    <a:pt x="1212" y="1789"/>
                    <a:pt x="1254" y="1798"/>
                    <a:pt x="1254" y="1798"/>
                  </a:cubicBezTo>
                  <a:cubicBezTo>
                    <a:pt x="1254" y="1798"/>
                    <a:pt x="1254" y="1764"/>
                    <a:pt x="1246" y="1738"/>
                  </a:cubicBezTo>
                  <a:cubicBezTo>
                    <a:pt x="1326" y="1798"/>
                    <a:pt x="1457" y="1772"/>
                    <a:pt x="1474" y="1760"/>
                  </a:cubicBezTo>
                  <a:cubicBezTo>
                    <a:pt x="1398" y="1760"/>
                    <a:pt x="1326" y="1722"/>
                    <a:pt x="1335" y="1709"/>
                  </a:cubicBezTo>
                </a:path>
              </a:pathLst>
            </a:custGeom>
            <a:solidFill>
              <a:srgbClr val="003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2"/>
            <p:cNvSpPr>
              <a:spLocks/>
            </p:cNvSpPr>
            <p:nvPr/>
          </p:nvSpPr>
          <p:spPr bwMode="auto">
            <a:xfrm>
              <a:off x="5459413" y="628650"/>
              <a:ext cx="1179513" cy="719138"/>
            </a:xfrm>
            <a:custGeom>
              <a:avLst/>
              <a:gdLst>
                <a:gd name="T0" fmla="*/ 148 w 390"/>
                <a:gd name="T1" fmla="*/ 67 h 237"/>
                <a:gd name="T2" fmla="*/ 0 w 390"/>
                <a:gd name="T3" fmla="*/ 188 h 237"/>
                <a:gd name="T4" fmla="*/ 125 w 390"/>
                <a:gd name="T5" fmla="*/ 146 h 237"/>
                <a:gd name="T6" fmla="*/ 74 w 390"/>
                <a:gd name="T7" fmla="*/ 237 h 237"/>
                <a:gd name="T8" fmla="*/ 181 w 390"/>
                <a:gd name="T9" fmla="*/ 152 h 237"/>
                <a:gd name="T10" fmla="*/ 238 w 390"/>
                <a:gd name="T11" fmla="*/ 208 h 237"/>
                <a:gd name="T12" fmla="*/ 238 w 390"/>
                <a:gd name="T13" fmla="*/ 135 h 237"/>
                <a:gd name="T14" fmla="*/ 356 w 390"/>
                <a:gd name="T15" fmla="*/ 237 h 237"/>
                <a:gd name="T16" fmla="*/ 311 w 390"/>
                <a:gd name="T17" fmla="*/ 146 h 237"/>
                <a:gd name="T18" fmla="*/ 390 w 390"/>
                <a:gd name="T19" fmla="*/ 180 h 237"/>
                <a:gd name="T20" fmla="*/ 215 w 390"/>
                <a:gd name="T21" fmla="*/ 0 h 237"/>
                <a:gd name="T22" fmla="*/ 187 w 390"/>
                <a:gd name="T23" fmla="*/ 90 h 237"/>
                <a:gd name="T24" fmla="*/ 181 w 390"/>
                <a:gd name="T25" fmla="*/ 39 h 237"/>
                <a:gd name="T26" fmla="*/ 148 w 390"/>
                <a:gd name="T27" fmla="*/ 6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0" h="237">
                  <a:moveTo>
                    <a:pt x="148" y="67"/>
                  </a:moveTo>
                  <a:cubicBezTo>
                    <a:pt x="148" y="67"/>
                    <a:pt x="62" y="162"/>
                    <a:pt x="0" y="188"/>
                  </a:cubicBezTo>
                  <a:cubicBezTo>
                    <a:pt x="12" y="197"/>
                    <a:pt x="102" y="169"/>
                    <a:pt x="125" y="146"/>
                  </a:cubicBezTo>
                  <a:cubicBezTo>
                    <a:pt x="108" y="197"/>
                    <a:pt x="74" y="237"/>
                    <a:pt x="74" y="237"/>
                  </a:cubicBezTo>
                  <a:cubicBezTo>
                    <a:pt x="114" y="231"/>
                    <a:pt x="164" y="191"/>
                    <a:pt x="181" y="152"/>
                  </a:cubicBezTo>
                  <a:cubicBezTo>
                    <a:pt x="204" y="158"/>
                    <a:pt x="238" y="208"/>
                    <a:pt x="238" y="208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8" y="135"/>
                    <a:pt x="283" y="220"/>
                    <a:pt x="356" y="237"/>
                  </a:cubicBezTo>
                  <a:cubicBezTo>
                    <a:pt x="351" y="203"/>
                    <a:pt x="311" y="146"/>
                    <a:pt x="311" y="146"/>
                  </a:cubicBezTo>
                  <a:cubicBezTo>
                    <a:pt x="390" y="180"/>
                    <a:pt x="390" y="180"/>
                    <a:pt x="390" y="180"/>
                  </a:cubicBezTo>
                  <a:cubicBezTo>
                    <a:pt x="356" y="152"/>
                    <a:pt x="226" y="39"/>
                    <a:pt x="215" y="0"/>
                  </a:cubicBezTo>
                  <a:cubicBezTo>
                    <a:pt x="204" y="28"/>
                    <a:pt x="187" y="90"/>
                    <a:pt x="187" y="90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48" y="67"/>
                    <a:pt x="148" y="67"/>
                    <a:pt x="148" y="6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3"/>
            <p:cNvSpPr>
              <a:spLocks/>
            </p:cNvSpPr>
            <p:nvPr/>
          </p:nvSpPr>
          <p:spPr bwMode="auto">
            <a:xfrm>
              <a:off x="5376863" y="1347788"/>
              <a:ext cx="136525" cy="273050"/>
            </a:xfrm>
            <a:custGeom>
              <a:avLst/>
              <a:gdLst>
                <a:gd name="T0" fmla="*/ 45 w 45"/>
                <a:gd name="T1" fmla="*/ 0 h 90"/>
                <a:gd name="T2" fmla="*/ 0 w 45"/>
                <a:gd name="T3" fmla="*/ 90 h 90"/>
                <a:gd name="T4" fmla="*/ 45 w 45"/>
                <a:gd name="T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90">
                  <a:moveTo>
                    <a:pt x="45" y="0"/>
                  </a:moveTo>
                  <a:cubicBezTo>
                    <a:pt x="45" y="0"/>
                    <a:pt x="17" y="78"/>
                    <a:pt x="0" y="90"/>
                  </a:cubicBezTo>
                  <a:cubicBezTo>
                    <a:pt x="45" y="62"/>
                    <a:pt x="45" y="56"/>
                    <a:pt x="45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4"/>
            <p:cNvSpPr>
              <a:spLocks/>
            </p:cNvSpPr>
            <p:nvPr/>
          </p:nvSpPr>
          <p:spPr bwMode="auto">
            <a:xfrm>
              <a:off x="6037263" y="1257300"/>
              <a:ext cx="307975" cy="320675"/>
            </a:xfrm>
            <a:custGeom>
              <a:avLst/>
              <a:gdLst>
                <a:gd name="T0" fmla="*/ 0 w 102"/>
                <a:gd name="T1" fmla="*/ 0 h 106"/>
                <a:gd name="T2" fmla="*/ 102 w 102"/>
                <a:gd name="T3" fmla="*/ 106 h 106"/>
                <a:gd name="T4" fmla="*/ 0 w 102"/>
                <a:gd name="T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106">
                  <a:moveTo>
                    <a:pt x="0" y="0"/>
                  </a:moveTo>
                  <a:cubicBezTo>
                    <a:pt x="0" y="0"/>
                    <a:pt x="30" y="85"/>
                    <a:pt x="102" y="106"/>
                  </a:cubicBezTo>
                  <a:cubicBezTo>
                    <a:pt x="98" y="8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5"/>
            <p:cNvSpPr>
              <a:spLocks/>
            </p:cNvSpPr>
            <p:nvPr/>
          </p:nvSpPr>
          <p:spPr bwMode="auto">
            <a:xfrm>
              <a:off x="6575426" y="1654175"/>
              <a:ext cx="423863" cy="565150"/>
            </a:xfrm>
            <a:custGeom>
              <a:avLst/>
              <a:gdLst>
                <a:gd name="T0" fmla="*/ 0 w 140"/>
                <a:gd name="T1" fmla="*/ 0 h 186"/>
                <a:gd name="T2" fmla="*/ 140 w 140"/>
                <a:gd name="T3" fmla="*/ 186 h 186"/>
                <a:gd name="T4" fmla="*/ 0 w 140"/>
                <a:gd name="T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0" h="186">
                  <a:moveTo>
                    <a:pt x="0" y="0"/>
                  </a:moveTo>
                  <a:cubicBezTo>
                    <a:pt x="0" y="0"/>
                    <a:pt x="72" y="161"/>
                    <a:pt x="140" y="186"/>
                  </a:cubicBezTo>
                  <a:cubicBezTo>
                    <a:pt x="118" y="15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6"/>
            <p:cNvSpPr>
              <a:spLocks/>
            </p:cNvSpPr>
            <p:nvPr/>
          </p:nvSpPr>
          <p:spPr bwMode="auto">
            <a:xfrm>
              <a:off x="5180013" y="1514475"/>
              <a:ext cx="1704975" cy="1141413"/>
            </a:xfrm>
            <a:custGeom>
              <a:avLst/>
              <a:gdLst>
                <a:gd name="T0" fmla="*/ 102 w 563"/>
                <a:gd name="T1" fmla="*/ 55 h 376"/>
                <a:gd name="T2" fmla="*/ 0 w 563"/>
                <a:gd name="T3" fmla="*/ 258 h 376"/>
                <a:gd name="T4" fmla="*/ 123 w 563"/>
                <a:gd name="T5" fmla="*/ 114 h 376"/>
                <a:gd name="T6" fmla="*/ 72 w 563"/>
                <a:gd name="T7" fmla="*/ 258 h 376"/>
                <a:gd name="T8" fmla="*/ 173 w 563"/>
                <a:gd name="T9" fmla="*/ 135 h 376"/>
                <a:gd name="T10" fmla="*/ 127 w 563"/>
                <a:gd name="T11" fmla="*/ 376 h 376"/>
                <a:gd name="T12" fmla="*/ 250 w 563"/>
                <a:gd name="T13" fmla="*/ 127 h 376"/>
                <a:gd name="T14" fmla="*/ 292 w 563"/>
                <a:gd name="T15" fmla="*/ 203 h 376"/>
                <a:gd name="T16" fmla="*/ 288 w 563"/>
                <a:gd name="T17" fmla="*/ 114 h 376"/>
                <a:gd name="T18" fmla="*/ 389 w 563"/>
                <a:gd name="T19" fmla="*/ 279 h 376"/>
                <a:gd name="T20" fmla="*/ 360 w 563"/>
                <a:gd name="T21" fmla="*/ 122 h 376"/>
                <a:gd name="T22" fmla="*/ 461 w 563"/>
                <a:gd name="T23" fmla="*/ 245 h 376"/>
                <a:gd name="T24" fmla="*/ 427 w 563"/>
                <a:gd name="T25" fmla="*/ 156 h 376"/>
                <a:gd name="T26" fmla="*/ 563 w 563"/>
                <a:gd name="T27" fmla="*/ 279 h 376"/>
                <a:gd name="T28" fmla="*/ 419 w 563"/>
                <a:gd name="T29" fmla="*/ 46 h 376"/>
                <a:gd name="T30" fmla="*/ 423 w 563"/>
                <a:gd name="T31" fmla="*/ 122 h 376"/>
                <a:gd name="T32" fmla="*/ 343 w 563"/>
                <a:gd name="T33" fmla="*/ 38 h 376"/>
                <a:gd name="T34" fmla="*/ 334 w 563"/>
                <a:gd name="T35" fmla="*/ 110 h 376"/>
                <a:gd name="T36" fmla="*/ 283 w 563"/>
                <a:gd name="T37" fmla="*/ 25 h 376"/>
                <a:gd name="T38" fmla="*/ 266 w 563"/>
                <a:gd name="T39" fmla="*/ 76 h 376"/>
                <a:gd name="T40" fmla="*/ 245 w 563"/>
                <a:gd name="T41" fmla="*/ 25 h 376"/>
                <a:gd name="T42" fmla="*/ 212 w 563"/>
                <a:gd name="T43" fmla="*/ 110 h 376"/>
                <a:gd name="T44" fmla="*/ 203 w 563"/>
                <a:gd name="T45" fmla="*/ 17 h 376"/>
                <a:gd name="T46" fmla="*/ 152 w 563"/>
                <a:gd name="T47" fmla="*/ 89 h 376"/>
                <a:gd name="T48" fmla="*/ 144 w 563"/>
                <a:gd name="T49" fmla="*/ 0 h 376"/>
                <a:gd name="T50" fmla="*/ 102 w 563"/>
                <a:gd name="T51" fmla="*/ 55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3" h="376">
                  <a:moveTo>
                    <a:pt x="102" y="55"/>
                  </a:moveTo>
                  <a:cubicBezTo>
                    <a:pt x="102" y="55"/>
                    <a:pt x="38" y="245"/>
                    <a:pt x="0" y="258"/>
                  </a:cubicBezTo>
                  <a:cubicBezTo>
                    <a:pt x="17" y="237"/>
                    <a:pt x="80" y="211"/>
                    <a:pt x="123" y="114"/>
                  </a:cubicBezTo>
                  <a:cubicBezTo>
                    <a:pt x="110" y="160"/>
                    <a:pt x="72" y="258"/>
                    <a:pt x="72" y="258"/>
                  </a:cubicBezTo>
                  <a:cubicBezTo>
                    <a:pt x="72" y="258"/>
                    <a:pt x="161" y="186"/>
                    <a:pt x="173" y="135"/>
                  </a:cubicBezTo>
                  <a:cubicBezTo>
                    <a:pt x="165" y="207"/>
                    <a:pt x="131" y="359"/>
                    <a:pt x="127" y="376"/>
                  </a:cubicBezTo>
                  <a:cubicBezTo>
                    <a:pt x="178" y="330"/>
                    <a:pt x="245" y="186"/>
                    <a:pt x="250" y="127"/>
                  </a:cubicBezTo>
                  <a:cubicBezTo>
                    <a:pt x="266" y="182"/>
                    <a:pt x="292" y="203"/>
                    <a:pt x="292" y="203"/>
                  </a:cubicBezTo>
                  <a:cubicBezTo>
                    <a:pt x="288" y="114"/>
                    <a:pt x="288" y="114"/>
                    <a:pt x="288" y="114"/>
                  </a:cubicBezTo>
                  <a:cubicBezTo>
                    <a:pt x="288" y="114"/>
                    <a:pt x="326" y="241"/>
                    <a:pt x="389" y="279"/>
                  </a:cubicBezTo>
                  <a:cubicBezTo>
                    <a:pt x="385" y="237"/>
                    <a:pt x="360" y="122"/>
                    <a:pt x="360" y="122"/>
                  </a:cubicBezTo>
                  <a:cubicBezTo>
                    <a:pt x="360" y="122"/>
                    <a:pt x="444" y="232"/>
                    <a:pt x="461" y="245"/>
                  </a:cubicBezTo>
                  <a:cubicBezTo>
                    <a:pt x="444" y="198"/>
                    <a:pt x="427" y="156"/>
                    <a:pt x="427" y="156"/>
                  </a:cubicBezTo>
                  <a:cubicBezTo>
                    <a:pt x="427" y="156"/>
                    <a:pt x="520" y="279"/>
                    <a:pt x="563" y="279"/>
                  </a:cubicBezTo>
                  <a:cubicBezTo>
                    <a:pt x="533" y="237"/>
                    <a:pt x="427" y="84"/>
                    <a:pt x="419" y="46"/>
                  </a:cubicBezTo>
                  <a:cubicBezTo>
                    <a:pt x="419" y="59"/>
                    <a:pt x="423" y="122"/>
                    <a:pt x="423" y="122"/>
                  </a:cubicBezTo>
                  <a:cubicBezTo>
                    <a:pt x="423" y="122"/>
                    <a:pt x="355" y="55"/>
                    <a:pt x="343" y="38"/>
                  </a:cubicBezTo>
                  <a:cubicBezTo>
                    <a:pt x="343" y="55"/>
                    <a:pt x="334" y="110"/>
                    <a:pt x="334" y="110"/>
                  </a:cubicBezTo>
                  <a:cubicBezTo>
                    <a:pt x="283" y="25"/>
                    <a:pt x="283" y="25"/>
                    <a:pt x="283" y="25"/>
                  </a:cubicBezTo>
                  <a:cubicBezTo>
                    <a:pt x="266" y="76"/>
                    <a:pt x="266" y="76"/>
                    <a:pt x="266" y="76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12" y="110"/>
                    <a:pt x="212" y="110"/>
                    <a:pt x="212" y="110"/>
                  </a:cubicBezTo>
                  <a:cubicBezTo>
                    <a:pt x="203" y="17"/>
                    <a:pt x="203" y="17"/>
                    <a:pt x="203" y="17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02" y="55"/>
                    <a:pt x="102" y="55"/>
                    <a:pt x="102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7"/>
            <p:cNvSpPr>
              <a:spLocks/>
            </p:cNvSpPr>
            <p:nvPr/>
          </p:nvSpPr>
          <p:spPr bwMode="auto">
            <a:xfrm>
              <a:off x="4859338" y="2771775"/>
              <a:ext cx="704850" cy="898525"/>
            </a:xfrm>
            <a:custGeom>
              <a:avLst/>
              <a:gdLst>
                <a:gd name="T0" fmla="*/ 195 w 233"/>
                <a:gd name="T1" fmla="*/ 0 h 296"/>
                <a:gd name="T2" fmla="*/ 0 w 233"/>
                <a:gd name="T3" fmla="*/ 237 h 296"/>
                <a:gd name="T4" fmla="*/ 119 w 233"/>
                <a:gd name="T5" fmla="*/ 174 h 296"/>
                <a:gd name="T6" fmla="*/ 98 w 233"/>
                <a:gd name="T7" fmla="*/ 292 h 296"/>
                <a:gd name="T8" fmla="*/ 233 w 233"/>
                <a:gd name="T9" fmla="*/ 144 h 296"/>
                <a:gd name="T10" fmla="*/ 161 w 233"/>
                <a:gd name="T11" fmla="*/ 203 h 296"/>
                <a:gd name="T12" fmla="*/ 233 w 233"/>
                <a:gd name="T13" fmla="*/ 47 h 296"/>
                <a:gd name="T14" fmla="*/ 195 w 233"/>
                <a:gd name="T15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96">
                  <a:moveTo>
                    <a:pt x="195" y="0"/>
                  </a:moveTo>
                  <a:cubicBezTo>
                    <a:pt x="195" y="0"/>
                    <a:pt x="101" y="190"/>
                    <a:pt x="0" y="237"/>
                  </a:cubicBezTo>
                  <a:cubicBezTo>
                    <a:pt x="43" y="241"/>
                    <a:pt x="93" y="203"/>
                    <a:pt x="119" y="174"/>
                  </a:cubicBezTo>
                  <a:cubicBezTo>
                    <a:pt x="106" y="228"/>
                    <a:pt x="106" y="275"/>
                    <a:pt x="98" y="292"/>
                  </a:cubicBezTo>
                  <a:cubicBezTo>
                    <a:pt x="115" y="296"/>
                    <a:pt x="216" y="216"/>
                    <a:pt x="233" y="144"/>
                  </a:cubicBezTo>
                  <a:cubicBezTo>
                    <a:pt x="203" y="148"/>
                    <a:pt x="161" y="203"/>
                    <a:pt x="161" y="203"/>
                  </a:cubicBezTo>
                  <a:cubicBezTo>
                    <a:pt x="161" y="203"/>
                    <a:pt x="229" y="93"/>
                    <a:pt x="233" y="47"/>
                  </a:cubicBezTo>
                  <a:cubicBezTo>
                    <a:pt x="186" y="89"/>
                    <a:pt x="195" y="0"/>
                    <a:pt x="195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8"/>
            <p:cNvSpPr>
              <a:spLocks/>
            </p:cNvSpPr>
            <p:nvPr/>
          </p:nvSpPr>
          <p:spPr bwMode="auto">
            <a:xfrm>
              <a:off x="5884863" y="2206625"/>
              <a:ext cx="869950" cy="692150"/>
            </a:xfrm>
            <a:custGeom>
              <a:avLst/>
              <a:gdLst>
                <a:gd name="T0" fmla="*/ 0 w 287"/>
                <a:gd name="T1" fmla="*/ 42 h 228"/>
                <a:gd name="T2" fmla="*/ 93 w 287"/>
                <a:gd name="T3" fmla="*/ 228 h 228"/>
                <a:gd name="T4" fmla="*/ 76 w 287"/>
                <a:gd name="T5" fmla="*/ 127 h 228"/>
                <a:gd name="T6" fmla="*/ 143 w 287"/>
                <a:gd name="T7" fmla="*/ 182 h 228"/>
                <a:gd name="T8" fmla="*/ 118 w 287"/>
                <a:gd name="T9" fmla="*/ 93 h 228"/>
                <a:gd name="T10" fmla="*/ 245 w 287"/>
                <a:gd name="T11" fmla="*/ 216 h 228"/>
                <a:gd name="T12" fmla="*/ 194 w 287"/>
                <a:gd name="T13" fmla="*/ 80 h 228"/>
                <a:gd name="T14" fmla="*/ 287 w 287"/>
                <a:gd name="T15" fmla="*/ 182 h 228"/>
                <a:gd name="T16" fmla="*/ 186 w 287"/>
                <a:gd name="T17" fmla="*/ 0 h 228"/>
                <a:gd name="T18" fmla="*/ 182 w 287"/>
                <a:gd name="T19" fmla="*/ 51 h 228"/>
                <a:gd name="T20" fmla="*/ 165 w 287"/>
                <a:gd name="T21" fmla="*/ 4 h 228"/>
                <a:gd name="T22" fmla="*/ 186 w 287"/>
                <a:gd name="T23" fmla="*/ 127 h 228"/>
                <a:gd name="T24" fmla="*/ 84 w 287"/>
                <a:gd name="T25" fmla="*/ 13 h 228"/>
                <a:gd name="T26" fmla="*/ 97 w 287"/>
                <a:gd name="T27" fmla="*/ 106 h 228"/>
                <a:gd name="T28" fmla="*/ 33 w 287"/>
                <a:gd name="T29" fmla="*/ 47 h 228"/>
                <a:gd name="T30" fmla="*/ 46 w 287"/>
                <a:gd name="T31" fmla="*/ 118 h 228"/>
                <a:gd name="T32" fmla="*/ 0 w 287"/>
                <a:gd name="T33" fmla="*/ 4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28">
                  <a:moveTo>
                    <a:pt x="0" y="42"/>
                  </a:moveTo>
                  <a:cubicBezTo>
                    <a:pt x="0" y="42"/>
                    <a:pt x="12" y="148"/>
                    <a:pt x="93" y="228"/>
                  </a:cubicBezTo>
                  <a:cubicBezTo>
                    <a:pt x="97" y="207"/>
                    <a:pt x="76" y="127"/>
                    <a:pt x="76" y="127"/>
                  </a:cubicBezTo>
                  <a:cubicBezTo>
                    <a:pt x="143" y="182"/>
                    <a:pt x="143" y="182"/>
                    <a:pt x="143" y="182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3"/>
                    <a:pt x="194" y="195"/>
                    <a:pt x="245" y="216"/>
                  </a:cubicBezTo>
                  <a:cubicBezTo>
                    <a:pt x="224" y="182"/>
                    <a:pt x="194" y="80"/>
                    <a:pt x="194" y="80"/>
                  </a:cubicBezTo>
                  <a:cubicBezTo>
                    <a:pt x="194" y="80"/>
                    <a:pt x="266" y="178"/>
                    <a:pt x="287" y="182"/>
                  </a:cubicBezTo>
                  <a:cubicBezTo>
                    <a:pt x="262" y="157"/>
                    <a:pt x="186" y="0"/>
                    <a:pt x="186" y="0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5" y="4"/>
                    <a:pt x="173" y="102"/>
                    <a:pt x="186" y="127"/>
                  </a:cubicBezTo>
                  <a:cubicBezTo>
                    <a:pt x="160" y="106"/>
                    <a:pt x="84" y="13"/>
                    <a:pt x="84" y="13"/>
                  </a:cubicBezTo>
                  <a:cubicBezTo>
                    <a:pt x="97" y="106"/>
                    <a:pt x="97" y="106"/>
                    <a:pt x="97" y="106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0" y="42"/>
                    <a:pt x="0" y="42"/>
                    <a:pt x="0" y="4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9"/>
            <p:cNvSpPr>
              <a:spLocks/>
            </p:cNvSpPr>
            <p:nvPr/>
          </p:nvSpPr>
          <p:spPr bwMode="auto">
            <a:xfrm>
              <a:off x="5719763" y="2862263"/>
              <a:ext cx="1598613" cy="1141413"/>
            </a:xfrm>
            <a:custGeom>
              <a:avLst/>
              <a:gdLst>
                <a:gd name="T0" fmla="*/ 346 w 528"/>
                <a:gd name="T1" fmla="*/ 17 h 376"/>
                <a:gd name="T2" fmla="*/ 528 w 528"/>
                <a:gd name="T3" fmla="*/ 220 h 376"/>
                <a:gd name="T4" fmla="*/ 406 w 528"/>
                <a:gd name="T5" fmla="*/ 165 h 376"/>
                <a:gd name="T6" fmla="*/ 465 w 528"/>
                <a:gd name="T7" fmla="*/ 258 h 376"/>
                <a:gd name="T8" fmla="*/ 359 w 528"/>
                <a:gd name="T9" fmla="*/ 182 h 376"/>
                <a:gd name="T10" fmla="*/ 469 w 528"/>
                <a:gd name="T11" fmla="*/ 368 h 376"/>
                <a:gd name="T12" fmla="*/ 300 w 528"/>
                <a:gd name="T13" fmla="*/ 220 h 376"/>
                <a:gd name="T14" fmla="*/ 330 w 528"/>
                <a:gd name="T15" fmla="*/ 368 h 376"/>
                <a:gd name="T16" fmla="*/ 232 w 528"/>
                <a:gd name="T17" fmla="*/ 228 h 376"/>
                <a:gd name="T18" fmla="*/ 207 w 528"/>
                <a:gd name="T19" fmla="*/ 376 h 376"/>
                <a:gd name="T20" fmla="*/ 169 w 528"/>
                <a:gd name="T21" fmla="*/ 220 h 376"/>
                <a:gd name="T22" fmla="*/ 88 w 528"/>
                <a:gd name="T23" fmla="*/ 338 h 376"/>
                <a:gd name="T24" fmla="*/ 105 w 528"/>
                <a:gd name="T25" fmla="*/ 198 h 376"/>
                <a:gd name="T26" fmla="*/ 0 w 528"/>
                <a:gd name="T27" fmla="*/ 330 h 376"/>
                <a:gd name="T28" fmla="*/ 50 w 528"/>
                <a:gd name="T29" fmla="*/ 0 h 376"/>
                <a:gd name="T30" fmla="*/ 101 w 528"/>
                <a:gd name="T31" fmla="*/ 139 h 376"/>
                <a:gd name="T32" fmla="*/ 105 w 528"/>
                <a:gd name="T33" fmla="*/ 38 h 376"/>
                <a:gd name="T34" fmla="*/ 177 w 528"/>
                <a:gd name="T35" fmla="*/ 156 h 376"/>
                <a:gd name="T36" fmla="*/ 165 w 528"/>
                <a:gd name="T37" fmla="*/ 55 h 376"/>
                <a:gd name="T38" fmla="*/ 224 w 528"/>
                <a:gd name="T39" fmla="*/ 131 h 376"/>
                <a:gd name="T40" fmla="*/ 182 w 528"/>
                <a:gd name="T41" fmla="*/ 8 h 376"/>
                <a:gd name="T42" fmla="*/ 308 w 528"/>
                <a:gd name="T43" fmla="*/ 118 h 376"/>
                <a:gd name="T44" fmla="*/ 249 w 528"/>
                <a:gd name="T45" fmla="*/ 29 h 376"/>
                <a:gd name="T46" fmla="*/ 363 w 528"/>
                <a:gd name="T47" fmla="*/ 93 h 376"/>
                <a:gd name="T48" fmla="*/ 346 w 528"/>
                <a:gd name="T49" fmla="*/ 1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8" h="376">
                  <a:moveTo>
                    <a:pt x="346" y="17"/>
                  </a:moveTo>
                  <a:cubicBezTo>
                    <a:pt x="346" y="17"/>
                    <a:pt x="456" y="190"/>
                    <a:pt x="528" y="220"/>
                  </a:cubicBezTo>
                  <a:cubicBezTo>
                    <a:pt x="516" y="232"/>
                    <a:pt x="444" y="190"/>
                    <a:pt x="406" y="165"/>
                  </a:cubicBezTo>
                  <a:cubicBezTo>
                    <a:pt x="423" y="194"/>
                    <a:pt x="465" y="258"/>
                    <a:pt x="465" y="258"/>
                  </a:cubicBezTo>
                  <a:cubicBezTo>
                    <a:pt x="465" y="258"/>
                    <a:pt x="389" y="211"/>
                    <a:pt x="359" y="182"/>
                  </a:cubicBezTo>
                  <a:cubicBezTo>
                    <a:pt x="376" y="228"/>
                    <a:pt x="439" y="347"/>
                    <a:pt x="469" y="368"/>
                  </a:cubicBezTo>
                  <a:cubicBezTo>
                    <a:pt x="418" y="347"/>
                    <a:pt x="321" y="249"/>
                    <a:pt x="300" y="220"/>
                  </a:cubicBezTo>
                  <a:cubicBezTo>
                    <a:pt x="308" y="279"/>
                    <a:pt x="330" y="368"/>
                    <a:pt x="330" y="368"/>
                  </a:cubicBezTo>
                  <a:cubicBezTo>
                    <a:pt x="330" y="368"/>
                    <a:pt x="245" y="270"/>
                    <a:pt x="232" y="228"/>
                  </a:cubicBezTo>
                  <a:cubicBezTo>
                    <a:pt x="220" y="266"/>
                    <a:pt x="207" y="376"/>
                    <a:pt x="207" y="376"/>
                  </a:cubicBezTo>
                  <a:cubicBezTo>
                    <a:pt x="169" y="220"/>
                    <a:pt x="169" y="220"/>
                    <a:pt x="169" y="220"/>
                  </a:cubicBezTo>
                  <a:cubicBezTo>
                    <a:pt x="169" y="220"/>
                    <a:pt x="135" y="279"/>
                    <a:pt x="88" y="338"/>
                  </a:cubicBezTo>
                  <a:cubicBezTo>
                    <a:pt x="88" y="283"/>
                    <a:pt x="105" y="198"/>
                    <a:pt x="105" y="198"/>
                  </a:cubicBezTo>
                  <a:cubicBezTo>
                    <a:pt x="105" y="198"/>
                    <a:pt x="34" y="308"/>
                    <a:pt x="0" y="330"/>
                  </a:cubicBezTo>
                  <a:cubicBezTo>
                    <a:pt x="34" y="245"/>
                    <a:pt x="63" y="55"/>
                    <a:pt x="50" y="0"/>
                  </a:cubicBezTo>
                  <a:cubicBezTo>
                    <a:pt x="72" y="25"/>
                    <a:pt x="101" y="139"/>
                    <a:pt x="101" y="139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165" y="152"/>
                    <a:pt x="177" y="156"/>
                  </a:cubicBezTo>
                  <a:cubicBezTo>
                    <a:pt x="177" y="122"/>
                    <a:pt x="165" y="55"/>
                    <a:pt x="165" y="55"/>
                  </a:cubicBezTo>
                  <a:cubicBezTo>
                    <a:pt x="165" y="55"/>
                    <a:pt x="224" y="144"/>
                    <a:pt x="224" y="131"/>
                  </a:cubicBezTo>
                  <a:cubicBezTo>
                    <a:pt x="224" y="118"/>
                    <a:pt x="190" y="34"/>
                    <a:pt x="182" y="8"/>
                  </a:cubicBezTo>
                  <a:cubicBezTo>
                    <a:pt x="211" y="17"/>
                    <a:pt x="308" y="118"/>
                    <a:pt x="308" y="118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363" y="93"/>
                    <a:pt x="363" y="93"/>
                    <a:pt x="363" y="93"/>
                  </a:cubicBezTo>
                  <a:cubicBezTo>
                    <a:pt x="346" y="17"/>
                    <a:pt x="346" y="17"/>
                    <a:pt x="346" y="1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0"/>
            <p:cNvSpPr>
              <a:spLocks/>
            </p:cNvSpPr>
            <p:nvPr/>
          </p:nvSpPr>
          <p:spPr bwMode="auto">
            <a:xfrm>
              <a:off x="5500688" y="3065463"/>
              <a:ext cx="269875" cy="541338"/>
            </a:xfrm>
            <a:custGeom>
              <a:avLst/>
              <a:gdLst>
                <a:gd name="T0" fmla="*/ 67 w 89"/>
                <a:gd name="T1" fmla="*/ 0 h 178"/>
                <a:gd name="T2" fmla="*/ 0 w 89"/>
                <a:gd name="T3" fmla="*/ 178 h 178"/>
                <a:gd name="T4" fmla="*/ 67 w 89"/>
                <a:gd name="T5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178">
                  <a:moveTo>
                    <a:pt x="67" y="0"/>
                  </a:moveTo>
                  <a:cubicBezTo>
                    <a:pt x="67" y="0"/>
                    <a:pt x="21" y="140"/>
                    <a:pt x="0" y="178"/>
                  </a:cubicBezTo>
                  <a:cubicBezTo>
                    <a:pt x="38" y="153"/>
                    <a:pt x="89" y="64"/>
                    <a:pt x="67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1"/>
            <p:cNvSpPr>
              <a:spLocks/>
            </p:cNvSpPr>
            <p:nvPr/>
          </p:nvSpPr>
          <p:spPr bwMode="auto">
            <a:xfrm>
              <a:off x="5640388" y="2528888"/>
              <a:ext cx="142875" cy="333375"/>
            </a:xfrm>
            <a:custGeom>
              <a:avLst/>
              <a:gdLst>
                <a:gd name="T0" fmla="*/ 43 w 47"/>
                <a:gd name="T1" fmla="*/ 0 h 110"/>
                <a:gd name="T2" fmla="*/ 0 w 47"/>
                <a:gd name="T3" fmla="*/ 89 h 110"/>
                <a:gd name="T4" fmla="*/ 43 w 47"/>
                <a:gd name="T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10">
                  <a:moveTo>
                    <a:pt x="43" y="0"/>
                  </a:moveTo>
                  <a:cubicBezTo>
                    <a:pt x="43" y="0"/>
                    <a:pt x="0" y="76"/>
                    <a:pt x="0" y="89"/>
                  </a:cubicBezTo>
                  <a:cubicBezTo>
                    <a:pt x="17" y="93"/>
                    <a:pt x="47" y="110"/>
                    <a:pt x="43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2"/>
            <p:cNvSpPr>
              <a:spLocks/>
            </p:cNvSpPr>
            <p:nvPr/>
          </p:nvSpPr>
          <p:spPr bwMode="auto">
            <a:xfrm>
              <a:off x="4668838" y="3733800"/>
              <a:ext cx="293688" cy="269875"/>
            </a:xfrm>
            <a:custGeom>
              <a:avLst/>
              <a:gdLst>
                <a:gd name="T0" fmla="*/ 97 w 97"/>
                <a:gd name="T1" fmla="*/ 0 h 89"/>
                <a:gd name="T2" fmla="*/ 0 w 97"/>
                <a:gd name="T3" fmla="*/ 89 h 89"/>
                <a:gd name="T4" fmla="*/ 97 w 97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89">
                  <a:moveTo>
                    <a:pt x="97" y="0"/>
                  </a:moveTo>
                  <a:cubicBezTo>
                    <a:pt x="97" y="0"/>
                    <a:pt x="30" y="85"/>
                    <a:pt x="0" y="89"/>
                  </a:cubicBezTo>
                  <a:cubicBezTo>
                    <a:pt x="76" y="51"/>
                    <a:pt x="85" y="60"/>
                    <a:pt x="97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3"/>
            <p:cNvSpPr>
              <a:spLocks/>
            </p:cNvSpPr>
            <p:nvPr/>
          </p:nvSpPr>
          <p:spPr bwMode="auto">
            <a:xfrm>
              <a:off x="4949826" y="3646488"/>
              <a:ext cx="947738" cy="846138"/>
            </a:xfrm>
            <a:custGeom>
              <a:avLst/>
              <a:gdLst>
                <a:gd name="T0" fmla="*/ 76 w 313"/>
                <a:gd name="T1" fmla="*/ 42 h 279"/>
                <a:gd name="T2" fmla="*/ 0 w 313"/>
                <a:gd name="T3" fmla="*/ 143 h 279"/>
                <a:gd name="T4" fmla="*/ 101 w 313"/>
                <a:gd name="T5" fmla="*/ 76 h 279"/>
                <a:gd name="T6" fmla="*/ 89 w 313"/>
                <a:gd name="T7" fmla="*/ 143 h 279"/>
                <a:gd name="T8" fmla="*/ 140 w 313"/>
                <a:gd name="T9" fmla="*/ 89 h 279"/>
                <a:gd name="T10" fmla="*/ 68 w 313"/>
                <a:gd name="T11" fmla="*/ 275 h 279"/>
                <a:gd name="T12" fmla="*/ 178 w 313"/>
                <a:gd name="T13" fmla="*/ 139 h 279"/>
                <a:gd name="T14" fmla="*/ 199 w 313"/>
                <a:gd name="T15" fmla="*/ 279 h 279"/>
                <a:gd name="T16" fmla="*/ 228 w 313"/>
                <a:gd name="T17" fmla="*/ 139 h 279"/>
                <a:gd name="T18" fmla="*/ 304 w 313"/>
                <a:gd name="T19" fmla="*/ 245 h 279"/>
                <a:gd name="T20" fmla="*/ 313 w 313"/>
                <a:gd name="T21" fmla="*/ 59 h 279"/>
                <a:gd name="T22" fmla="*/ 271 w 313"/>
                <a:gd name="T23" fmla="*/ 143 h 279"/>
                <a:gd name="T24" fmla="*/ 224 w 313"/>
                <a:gd name="T25" fmla="*/ 38 h 279"/>
                <a:gd name="T26" fmla="*/ 203 w 313"/>
                <a:gd name="T27" fmla="*/ 114 h 279"/>
                <a:gd name="T28" fmla="*/ 182 w 313"/>
                <a:gd name="T29" fmla="*/ 34 h 279"/>
                <a:gd name="T30" fmla="*/ 173 w 313"/>
                <a:gd name="T31" fmla="*/ 89 h 279"/>
                <a:gd name="T32" fmla="*/ 140 w 313"/>
                <a:gd name="T33" fmla="*/ 0 h 279"/>
                <a:gd name="T34" fmla="*/ 127 w 313"/>
                <a:gd name="T35" fmla="*/ 72 h 279"/>
                <a:gd name="T36" fmla="*/ 110 w 313"/>
                <a:gd name="T37" fmla="*/ 8 h 279"/>
                <a:gd name="T38" fmla="*/ 76 w 313"/>
                <a:gd name="T39" fmla="*/ 4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3" h="279">
                  <a:moveTo>
                    <a:pt x="76" y="42"/>
                  </a:moveTo>
                  <a:cubicBezTo>
                    <a:pt x="76" y="42"/>
                    <a:pt x="25" y="127"/>
                    <a:pt x="0" y="143"/>
                  </a:cubicBezTo>
                  <a:cubicBezTo>
                    <a:pt x="34" y="122"/>
                    <a:pt x="93" y="93"/>
                    <a:pt x="101" y="76"/>
                  </a:cubicBezTo>
                  <a:cubicBezTo>
                    <a:pt x="106" y="118"/>
                    <a:pt x="89" y="143"/>
                    <a:pt x="89" y="143"/>
                  </a:cubicBezTo>
                  <a:cubicBezTo>
                    <a:pt x="89" y="143"/>
                    <a:pt x="140" y="101"/>
                    <a:pt x="140" y="89"/>
                  </a:cubicBezTo>
                  <a:cubicBezTo>
                    <a:pt x="140" y="76"/>
                    <a:pt x="156" y="165"/>
                    <a:pt x="68" y="275"/>
                  </a:cubicBezTo>
                  <a:cubicBezTo>
                    <a:pt x="101" y="262"/>
                    <a:pt x="178" y="139"/>
                    <a:pt x="178" y="139"/>
                  </a:cubicBezTo>
                  <a:cubicBezTo>
                    <a:pt x="199" y="279"/>
                    <a:pt x="199" y="279"/>
                    <a:pt x="199" y="279"/>
                  </a:cubicBezTo>
                  <a:cubicBezTo>
                    <a:pt x="228" y="139"/>
                    <a:pt x="228" y="139"/>
                    <a:pt x="228" y="139"/>
                  </a:cubicBezTo>
                  <a:cubicBezTo>
                    <a:pt x="228" y="139"/>
                    <a:pt x="292" y="237"/>
                    <a:pt x="304" y="245"/>
                  </a:cubicBezTo>
                  <a:cubicBezTo>
                    <a:pt x="300" y="203"/>
                    <a:pt x="313" y="59"/>
                    <a:pt x="313" y="59"/>
                  </a:cubicBezTo>
                  <a:cubicBezTo>
                    <a:pt x="271" y="143"/>
                    <a:pt x="271" y="143"/>
                    <a:pt x="271" y="143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10" y="8"/>
                    <a:pt x="110" y="8"/>
                    <a:pt x="110" y="8"/>
                  </a:cubicBezTo>
                  <a:lnTo>
                    <a:pt x="76" y="42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4"/>
            <p:cNvSpPr>
              <a:spLocks/>
            </p:cNvSpPr>
            <p:nvPr/>
          </p:nvSpPr>
          <p:spPr bwMode="auto">
            <a:xfrm>
              <a:off x="5846763" y="3876675"/>
              <a:ext cx="1700213" cy="1244600"/>
            </a:xfrm>
            <a:custGeom>
              <a:avLst/>
              <a:gdLst>
                <a:gd name="T0" fmla="*/ 359 w 562"/>
                <a:gd name="T1" fmla="*/ 55 h 410"/>
                <a:gd name="T2" fmla="*/ 562 w 562"/>
                <a:gd name="T3" fmla="*/ 292 h 410"/>
                <a:gd name="T4" fmla="*/ 368 w 562"/>
                <a:gd name="T5" fmla="*/ 203 h 410"/>
                <a:gd name="T6" fmla="*/ 397 w 562"/>
                <a:gd name="T7" fmla="*/ 292 h 410"/>
                <a:gd name="T8" fmla="*/ 321 w 562"/>
                <a:gd name="T9" fmla="*/ 194 h 410"/>
                <a:gd name="T10" fmla="*/ 343 w 562"/>
                <a:gd name="T11" fmla="*/ 410 h 410"/>
                <a:gd name="T12" fmla="*/ 245 w 562"/>
                <a:gd name="T13" fmla="*/ 182 h 410"/>
                <a:gd name="T14" fmla="*/ 203 w 562"/>
                <a:gd name="T15" fmla="*/ 363 h 410"/>
                <a:gd name="T16" fmla="*/ 178 w 562"/>
                <a:gd name="T17" fmla="*/ 177 h 410"/>
                <a:gd name="T18" fmla="*/ 93 w 562"/>
                <a:gd name="T19" fmla="*/ 393 h 410"/>
                <a:gd name="T20" fmla="*/ 89 w 562"/>
                <a:gd name="T21" fmla="*/ 148 h 410"/>
                <a:gd name="T22" fmla="*/ 0 w 562"/>
                <a:gd name="T23" fmla="*/ 296 h 410"/>
                <a:gd name="T24" fmla="*/ 42 w 562"/>
                <a:gd name="T25" fmla="*/ 51 h 410"/>
                <a:gd name="T26" fmla="*/ 55 w 562"/>
                <a:gd name="T27" fmla="*/ 156 h 410"/>
                <a:gd name="T28" fmla="*/ 106 w 562"/>
                <a:gd name="T29" fmla="*/ 46 h 410"/>
                <a:gd name="T30" fmla="*/ 140 w 562"/>
                <a:gd name="T31" fmla="*/ 194 h 410"/>
                <a:gd name="T32" fmla="*/ 203 w 562"/>
                <a:gd name="T33" fmla="*/ 0 h 410"/>
                <a:gd name="T34" fmla="*/ 211 w 562"/>
                <a:gd name="T35" fmla="*/ 169 h 410"/>
                <a:gd name="T36" fmla="*/ 262 w 562"/>
                <a:gd name="T37" fmla="*/ 84 h 410"/>
                <a:gd name="T38" fmla="*/ 309 w 562"/>
                <a:gd name="T39" fmla="*/ 173 h 410"/>
                <a:gd name="T40" fmla="*/ 304 w 562"/>
                <a:gd name="T41" fmla="*/ 76 h 410"/>
                <a:gd name="T42" fmla="*/ 368 w 562"/>
                <a:gd name="T43" fmla="*/ 165 h 410"/>
                <a:gd name="T44" fmla="*/ 359 w 562"/>
                <a:gd name="T45" fmla="*/ 5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2" h="410">
                  <a:moveTo>
                    <a:pt x="359" y="55"/>
                  </a:moveTo>
                  <a:cubicBezTo>
                    <a:pt x="359" y="55"/>
                    <a:pt x="368" y="203"/>
                    <a:pt x="562" y="292"/>
                  </a:cubicBezTo>
                  <a:cubicBezTo>
                    <a:pt x="533" y="292"/>
                    <a:pt x="402" y="245"/>
                    <a:pt x="368" y="203"/>
                  </a:cubicBezTo>
                  <a:cubicBezTo>
                    <a:pt x="385" y="241"/>
                    <a:pt x="397" y="292"/>
                    <a:pt x="397" y="292"/>
                  </a:cubicBezTo>
                  <a:cubicBezTo>
                    <a:pt x="321" y="194"/>
                    <a:pt x="321" y="194"/>
                    <a:pt x="321" y="194"/>
                  </a:cubicBezTo>
                  <a:cubicBezTo>
                    <a:pt x="321" y="194"/>
                    <a:pt x="317" y="342"/>
                    <a:pt x="343" y="410"/>
                  </a:cubicBezTo>
                  <a:cubicBezTo>
                    <a:pt x="317" y="380"/>
                    <a:pt x="254" y="203"/>
                    <a:pt x="245" y="182"/>
                  </a:cubicBezTo>
                  <a:cubicBezTo>
                    <a:pt x="228" y="237"/>
                    <a:pt x="199" y="376"/>
                    <a:pt x="203" y="363"/>
                  </a:cubicBezTo>
                  <a:cubicBezTo>
                    <a:pt x="207" y="351"/>
                    <a:pt x="178" y="177"/>
                    <a:pt x="178" y="177"/>
                  </a:cubicBezTo>
                  <a:cubicBezTo>
                    <a:pt x="178" y="177"/>
                    <a:pt x="148" y="330"/>
                    <a:pt x="93" y="393"/>
                  </a:cubicBezTo>
                  <a:cubicBezTo>
                    <a:pt x="106" y="334"/>
                    <a:pt x="89" y="148"/>
                    <a:pt x="89" y="148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296"/>
                    <a:pt x="42" y="80"/>
                    <a:pt x="42" y="51"/>
                  </a:cubicBezTo>
                  <a:cubicBezTo>
                    <a:pt x="59" y="67"/>
                    <a:pt x="55" y="156"/>
                    <a:pt x="55" y="15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40" y="194"/>
                    <a:pt x="140" y="194"/>
                    <a:pt x="140" y="194"/>
                  </a:cubicBezTo>
                  <a:cubicBezTo>
                    <a:pt x="140" y="194"/>
                    <a:pt x="199" y="46"/>
                    <a:pt x="203" y="0"/>
                  </a:cubicBezTo>
                  <a:cubicBezTo>
                    <a:pt x="233" y="72"/>
                    <a:pt x="211" y="169"/>
                    <a:pt x="211" y="169"/>
                  </a:cubicBezTo>
                  <a:cubicBezTo>
                    <a:pt x="262" y="84"/>
                    <a:pt x="262" y="84"/>
                    <a:pt x="262" y="84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04" y="76"/>
                    <a:pt x="304" y="76"/>
                    <a:pt x="304" y="76"/>
                  </a:cubicBezTo>
                  <a:cubicBezTo>
                    <a:pt x="368" y="165"/>
                    <a:pt x="368" y="165"/>
                    <a:pt x="368" y="165"/>
                  </a:cubicBezTo>
                  <a:cubicBezTo>
                    <a:pt x="359" y="55"/>
                    <a:pt x="359" y="55"/>
                    <a:pt x="359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5"/>
            <p:cNvSpPr>
              <a:spLocks/>
            </p:cNvSpPr>
            <p:nvPr/>
          </p:nvSpPr>
          <p:spPr bwMode="auto">
            <a:xfrm>
              <a:off x="4449763" y="4429125"/>
              <a:ext cx="1884363" cy="1284288"/>
            </a:xfrm>
            <a:custGeom>
              <a:avLst/>
              <a:gdLst>
                <a:gd name="T0" fmla="*/ 178 w 622"/>
                <a:gd name="T1" fmla="*/ 25 h 423"/>
                <a:gd name="T2" fmla="*/ 38 w 622"/>
                <a:gd name="T3" fmla="*/ 105 h 423"/>
                <a:gd name="T4" fmla="*/ 157 w 622"/>
                <a:gd name="T5" fmla="*/ 93 h 423"/>
                <a:gd name="T6" fmla="*/ 0 w 622"/>
                <a:gd name="T7" fmla="*/ 198 h 423"/>
                <a:gd name="T8" fmla="*/ 135 w 622"/>
                <a:gd name="T9" fmla="*/ 177 h 423"/>
                <a:gd name="T10" fmla="*/ 30 w 622"/>
                <a:gd name="T11" fmla="*/ 296 h 423"/>
                <a:gd name="T12" fmla="*/ 131 w 622"/>
                <a:gd name="T13" fmla="*/ 253 h 423"/>
                <a:gd name="T14" fmla="*/ 93 w 622"/>
                <a:gd name="T15" fmla="*/ 363 h 423"/>
                <a:gd name="T16" fmla="*/ 258 w 622"/>
                <a:gd name="T17" fmla="*/ 181 h 423"/>
                <a:gd name="T18" fmla="*/ 211 w 622"/>
                <a:gd name="T19" fmla="*/ 351 h 423"/>
                <a:gd name="T20" fmla="*/ 321 w 622"/>
                <a:gd name="T21" fmla="*/ 220 h 423"/>
                <a:gd name="T22" fmla="*/ 283 w 622"/>
                <a:gd name="T23" fmla="*/ 410 h 423"/>
                <a:gd name="T24" fmla="*/ 355 w 622"/>
                <a:gd name="T25" fmla="*/ 279 h 423"/>
                <a:gd name="T26" fmla="*/ 393 w 622"/>
                <a:gd name="T27" fmla="*/ 423 h 423"/>
                <a:gd name="T28" fmla="*/ 410 w 622"/>
                <a:gd name="T29" fmla="*/ 258 h 423"/>
                <a:gd name="T30" fmla="*/ 529 w 622"/>
                <a:gd name="T31" fmla="*/ 410 h 423"/>
                <a:gd name="T32" fmla="*/ 474 w 622"/>
                <a:gd name="T33" fmla="*/ 249 h 423"/>
                <a:gd name="T34" fmla="*/ 622 w 622"/>
                <a:gd name="T35" fmla="*/ 359 h 423"/>
                <a:gd name="T36" fmla="*/ 512 w 622"/>
                <a:gd name="T37" fmla="*/ 114 h 423"/>
                <a:gd name="T38" fmla="*/ 499 w 622"/>
                <a:gd name="T39" fmla="*/ 224 h 423"/>
                <a:gd name="T40" fmla="*/ 453 w 622"/>
                <a:gd name="T41" fmla="*/ 139 h 423"/>
                <a:gd name="T42" fmla="*/ 423 w 622"/>
                <a:gd name="T43" fmla="*/ 224 h 423"/>
                <a:gd name="T44" fmla="*/ 402 w 622"/>
                <a:gd name="T45" fmla="*/ 131 h 423"/>
                <a:gd name="T46" fmla="*/ 364 w 622"/>
                <a:gd name="T47" fmla="*/ 215 h 423"/>
                <a:gd name="T48" fmla="*/ 398 w 622"/>
                <a:gd name="T49" fmla="*/ 33 h 423"/>
                <a:gd name="T50" fmla="*/ 313 w 622"/>
                <a:gd name="T51" fmla="*/ 177 h 423"/>
                <a:gd name="T52" fmla="*/ 321 w 622"/>
                <a:gd name="T53" fmla="*/ 0 h 423"/>
                <a:gd name="T54" fmla="*/ 211 w 622"/>
                <a:gd name="T55" fmla="*/ 160 h 423"/>
                <a:gd name="T56" fmla="*/ 241 w 622"/>
                <a:gd name="T57" fmla="*/ 72 h 423"/>
                <a:gd name="T58" fmla="*/ 178 w 622"/>
                <a:gd name="T59" fmla="*/ 131 h 423"/>
                <a:gd name="T60" fmla="*/ 207 w 622"/>
                <a:gd name="T61" fmla="*/ 50 h 423"/>
                <a:gd name="T62" fmla="*/ 161 w 622"/>
                <a:gd name="T63" fmla="*/ 67 h 423"/>
                <a:gd name="T64" fmla="*/ 178 w 622"/>
                <a:gd name="T65" fmla="*/ 25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2" h="423">
                  <a:moveTo>
                    <a:pt x="178" y="25"/>
                  </a:moveTo>
                  <a:cubicBezTo>
                    <a:pt x="178" y="25"/>
                    <a:pt x="118" y="88"/>
                    <a:pt x="38" y="105"/>
                  </a:cubicBezTo>
                  <a:cubicBezTo>
                    <a:pt x="63" y="114"/>
                    <a:pt x="157" y="93"/>
                    <a:pt x="157" y="93"/>
                  </a:cubicBezTo>
                  <a:cubicBezTo>
                    <a:pt x="157" y="93"/>
                    <a:pt x="80" y="165"/>
                    <a:pt x="0" y="198"/>
                  </a:cubicBezTo>
                  <a:cubicBezTo>
                    <a:pt x="30" y="211"/>
                    <a:pt x="135" y="177"/>
                    <a:pt x="135" y="177"/>
                  </a:cubicBezTo>
                  <a:cubicBezTo>
                    <a:pt x="135" y="177"/>
                    <a:pt x="51" y="275"/>
                    <a:pt x="30" y="296"/>
                  </a:cubicBezTo>
                  <a:cubicBezTo>
                    <a:pt x="55" y="296"/>
                    <a:pt x="131" y="253"/>
                    <a:pt x="131" y="253"/>
                  </a:cubicBezTo>
                  <a:cubicBezTo>
                    <a:pt x="93" y="363"/>
                    <a:pt x="93" y="363"/>
                    <a:pt x="93" y="363"/>
                  </a:cubicBezTo>
                  <a:cubicBezTo>
                    <a:pt x="93" y="363"/>
                    <a:pt x="211" y="275"/>
                    <a:pt x="258" y="181"/>
                  </a:cubicBezTo>
                  <a:cubicBezTo>
                    <a:pt x="262" y="266"/>
                    <a:pt x="211" y="351"/>
                    <a:pt x="211" y="35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00" y="380"/>
                    <a:pt x="283" y="410"/>
                  </a:cubicBezTo>
                  <a:cubicBezTo>
                    <a:pt x="334" y="334"/>
                    <a:pt x="355" y="279"/>
                    <a:pt x="355" y="279"/>
                  </a:cubicBezTo>
                  <a:cubicBezTo>
                    <a:pt x="393" y="423"/>
                    <a:pt x="393" y="423"/>
                    <a:pt x="393" y="423"/>
                  </a:cubicBezTo>
                  <a:cubicBezTo>
                    <a:pt x="410" y="258"/>
                    <a:pt x="410" y="258"/>
                    <a:pt x="410" y="258"/>
                  </a:cubicBezTo>
                  <a:cubicBezTo>
                    <a:pt x="410" y="258"/>
                    <a:pt x="461" y="384"/>
                    <a:pt x="529" y="410"/>
                  </a:cubicBezTo>
                  <a:cubicBezTo>
                    <a:pt x="529" y="384"/>
                    <a:pt x="474" y="249"/>
                    <a:pt x="474" y="249"/>
                  </a:cubicBezTo>
                  <a:cubicBezTo>
                    <a:pt x="474" y="249"/>
                    <a:pt x="584" y="346"/>
                    <a:pt x="622" y="359"/>
                  </a:cubicBezTo>
                  <a:cubicBezTo>
                    <a:pt x="592" y="313"/>
                    <a:pt x="520" y="165"/>
                    <a:pt x="512" y="114"/>
                  </a:cubicBezTo>
                  <a:cubicBezTo>
                    <a:pt x="503" y="152"/>
                    <a:pt x="499" y="236"/>
                    <a:pt x="499" y="224"/>
                  </a:cubicBezTo>
                  <a:cubicBezTo>
                    <a:pt x="499" y="211"/>
                    <a:pt x="453" y="139"/>
                    <a:pt x="453" y="139"/>
                  </a:cubicBezTo>
                  <a:cubicBezTo>
                    <a:pt x="423" y="224"/>
                    <a:pt x="423" y="224"/>
                    <a:pt x="423" y="224"/>
                  </a:cubicBezTo>
                  <a:cubicBezTo>
                    <a:pt x="402" y="131"/>
                    <a:pt x="402" y="131"/>
                    <a:pt x="402" y="131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98" y="33"/>
                    <a:pt x="398" y="33"/>
                    <a:pt x="398" y="33"/>
                  </a:cubicBezTo>
                  <a:cubicBezTo>
                    <a:pt x="313" y="177"/>
                    <a:pt x="313" y="177"/>
                    <a:pt x="313" y="177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1" y="0"/>
                    <a:pt x="241" y="131"/>
                    <a:pt x="211" y="160"/>
                  </a:cubicBezTo>
                  <a:cubicBezTo>
                    <a:pt x="207" y="135"/>
                    <a:pt x="241" y="72"/>
                    <a:pt x="241" y="72"/>
                  </a:cubicBezTo>
                  <a:cubicBezTo>
                    <a:pt x="178" y="131"/>
                    <a:pt x="178" y="131"/>
                    <a:pt x="178" y="131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161" y="67"/>
                    <a:pt x="161" y="67"/>
                    <a:pt x="161" y="67"/>
                  </a:cubicBezTo>
                  <a:cubicBezTo>
                    <a:pt x="178" y="25"/>
                    <a:pt x="178" y="25"/>
                    <a:pt x="178" y="2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6"/>
            <p:cNvSpPr>
              <a:spLocks/>
            </p:cNvSpPr>
            <p:nvPr/>
          </p:nvSpPr>
          <p:spPr bwMode="auto">
            <a:xfrm>
              <a:off x="6345238" y="4735513"/>
              <a:ext cx="1447800" cy="874713"/>
            </a:xfrm>
            <a:custGeom>
              <a:avLst/>
              <a:gdLst>
                <a:gd name="T0" fmla="*/ 0 w 478"/>
                <a:gd name="T1" fmla="*/ 102 h 288"/>
                <a:gd name="T2" fmla="*/ 144 w 478"/>
                <a:gd name="T3" fmla="*/ 288 h 288"/>
                <a:gd name="T4" fmla="*/ 63 w 478"/>
                <a:gd name="T5" fmla="*/ 157 h 288"/>
                <a:gd name="T6" fmla="*/ 156 w 478"/>
                <a:gd name="T7" fmla="*/ 207 h 288"/>
                <a:gd name="T8" fmla="*/ 106 w 478"/>
                <a:gd name="T9" fmla="*/ 110 h 288"/>
                <a:gd name="T10" fmla="*/ 287 w 478"/>
                <a:gd name="T11" fmla="*/ 262 h 288"/>
                <a:gd name="T12" fmla="*/ 220 w 478"/>
                <a:gd name="T13" fmla="*/ 123 h 288"/>
                <a:gd name="T14" fmla="*/ 330 w 478"/>
                <a:gd name="T15" fmla="*/ 199 h 288"/>
                <a:gd name="T16" fmla="*/ 254 w 478"/>
                <a:gd name="T17" fmla="*/ 76 h 288"/>
                <a:gd name="T18" fmla="*/ 423 w 478"/>
                <a:gd name="T19" fmla="*/ 216 h 288"/>
                <a:gd name="T20" fmla="*/ 300 w 478"/>
                <a:gd name="T21" fmla="*/ 64 h 288"/>
                <a:gd name="T22" fmla="*/ 478 w 478"/>
                <a:gd name="T23" fmla="*/ 123 h 288"/>
                <a:gd name="T24" fmla="*/ 266 w 478"/>
                <a:gd name="T25" fmla="*/ 0 h 288"/>
                <a:gd name="T26" fmla="*/ 326 w 478"/>
                <a:gd name="T27" fmla="*/ 55 h 288"/>
                <a:gd name="T28" fmla="*/ 245 w 478"/>
                <a:gd name="T29" fmla="*/ 30 h 288"/>
                <a:gd name="T30" fmla="*/ 296 w 478"/>
                <a:gd name="T31" fmla="*/ 89 h 288"/>
                <a:gd name="T32" fmla="*/ 199 w 478"/>
                <a:gd name="T33" fmla="*/ 21 h 288"/>
                <a:gd name="T34" fmla="*/ 232 w 478"/>
                <a:gd name="T35" fmla="*/ 89 h 288"/>
                <a:gd name="T36" fmla="*/ 186 w 478"/>
                <a:gd name="T37" fmla="*/ 42 h 288"/>
                <a:gd name="T38" fmla="*/ 224 w 478"/>
                <a:gd name="T39" fmla="*/ 178 h 288"/>
                <a:gd name="T40" fmla="*/ 80 w 478"/>
                <a:gd name="T41" fmla="*/ 34 h 288"/>
                <a:gd name="T42" fmla="*/ 97 w 478"/>
                <a:gd name="T43" fmla="*/ 148 h 288"/>
                <a:gd name="T44" fmla="*/ 0 w 478"/>
                <a:gd name="T45" fmla="*/ 10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8" h="288">
                  <a:moveTo>
                    <a:pt x="0" y="102"/>
                  </a:moveTo>
                  <a:cubicBezTo>
                    <a:pt x="0" y="102"/>
                    <a:pt x="13" y="216"/>
                    <a:pt x="144" y="288"/>
                  </a:cubicBezTo>
                  <a:cubicBezTo>
                    <a:pt x="152" y="283"/>
                    <a:pt x="59" y="165"/>
                    <a:pt x="63" y="157"/>
                  </a:cubicBezTo>
                  <a:cubicBezTo>
                    <a:pt x="68" y="148"/>
                    <a:pt x="156" y="207"/>
                    <a:pt x="156" y="207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6" y="110"/>
                    <a:pt x="224" y="245"/>
                    <a:pt x="287" y="262"/>
                  </a:cubicBezTo>
                  <a:cubicBezTo>
                    <a:pt x="262" y="233"/>
                    <a:pt x="220" y="123"/>
                    <a:pt x="220" y="123"/>
                  </a:cubicBezTo>
                  <a:cubicBezTo>
                    <a:pt x="330" y="199"/>
                    <a:pt x="330" y="199"/>
                    <a:pt x="330" y="199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6"/>
                    <a:pt x="368" y="203"/>
                    <a:pt x="423" y="216"/>
                  </a:cubicBezTo>
                  <a:cubicBezTo>
                    <a:pt x="410" y="195"/>
                    <a:pt x="300" y="64"/>
                    <a:pt x="300" y="64"/>
                  </a:cubicBezTo>
                  <a:cubicBezTo>
                    <a:pt x="300" y="64"/>
                    <a:pt x="423" y="123"/>
                    <a:pt x="478" y="123"/>
                  </a:cubicBezTo>
                  <a:cubicBezTo>
                    <a:pt x="457" y="110"/>
                    <a:pt x="266" y="0"/>
                    <a:pt x="266" y="0"/>
                  </a:cubicBezTo>
                  <a:cubicBezTo>
                    <a:pt x="326" y="55"/>
                    <a:pt x="326" y="55"/>
                    <a:pt x="326" y="55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96" y="89"/>
                    <a:pt x="296" y="89"/>
                    <a:pt x="296" y="89"/>
                  </a:cubicBezTo>
                  <a:cubicBezTo>
                    <a:pt x="199" y="21"/>
                    <a:pt x="199" y="21"/>
                    <a:pt x="199" y="21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194" y="68"/>
                    <a:pt x="186" y="42"/>
                  </a:cubicBezTo>
                  <a:cubicBezTo>
                    <a:pt x="182" y="68"/>
                    <a:pt x="224" y="178"/>
                    <a:pt x="224" y="178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97" y="148"/>
                    <a:pt x="97" y="148"/>
                    <a:pt x="97" y="148"/>
                  </a:cubicBezTo>
                  <a:cubicBezTo>
                    <a:pt x="97" y="148"/>
                    <a:pt x="25" y="127"/>
                    <a:pt x="0" y="10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8"/>
            <p:cNvSpPr>
              <a:spLocks/>
            </p:cNvSpPr>
            <p:nvPr/>
          </p:nvSpPr>
          <p:spPr bwMode="auto">
            <a:xfrm>
              <a:off x="5649913" y="874713"/>
              <a:ext cx="323850" cy="249238"/>
            </a:xfrm>
            <a:custGeom>
              <a:avLst/>
              <a:gdLst>
                <a:gd name="T0" fmla="*/ 101 w 107"/>
                <a:gd name="T1" fmla="*/ 0 h 82"/>
                <a:gd name="T2" fmla="*/ 90 w 107"/>
                <a:gd name="T3" fmla="*/ 28 h 82"/>
                <a:gd name="T4" fmla="*/ 81 w 107"/>
                <a:gd name="T5" fmla="*/ 1 h 82"/>
                <a:gd name="T6" fmla="*/ 64 w 107"/>
                <a:gd name="T7" fmla="*/ 22 h 82"/>
                <a:gd name="T8" fmla="*/ 0 w 107"/>
                <a:gd name="T9" fmla="*/ 77 h 82"/>
                <a:gd name="T10" fmla="*/ 2 w 107"/>
                <a:gd name="T11" fmla="*/ 79 h 82"/>
                <a:gd name="T12" fmla="*/ 83 w 107"/>
                <a:gd name="T13" fmla="*/ 33 h 82"/>
                <a:gd name="T14" fmla="*/ 80 w 107"/>
                <a:gd name="T15" fmla="*/ 82 h 82"/>
                <a:gd name="T16" fmla="*/ 83 w 107"/>
                <a:gd name="T17" fmla="*/ 80 h 82"/>
                <a:gd name="T18" fmla="*/ 101 w 107"/>
                <a:gd name="T1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82">
                  <a:moveTo>
                    <a:pt x="101" y="0"/>
                  </a:moveTo>
                  <a:cubicBezTo>
                    <a:pt x="92" y="0"/>
                    <a:pt x="90" y="28"/>
                    <a:pt x="90" y="28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2"/>
                    <a:pt x="28" y="60"/>
                    <a:pt x="0" y="77"/>
                  </a:cubicBezTo>
                  <a:cubicBezTo>
                    <a:pt x="0" y="78"/>
                    <a:pt x="0" y="79"/>
                    <a:pt x="2" y="79"/>
                  </a:cubicBezTo>
                  <a:cubicBezTo>
                    <a:pt x="14" y="79"/>
                    <a:pt x="74" y="47"/>
                    <a:pt x="83" y="33"/>
                  </a:cubicBezTo>
                  <a:cubicBezTo>
                    <a:pt x="84" y="47"/>
                    <a:pt x="75" y="82"/>
                    <a:pt x="80" y="82"/>
                  </a:cubicBezTo>
                  <a:cubicBezTo>
                    <a:pt x="81" y="82"/>
                    <a:pt x="82" y="81"/>
                    <a:pt x="83" y="80"/>
                  </a:cubicBezTo>
                  <a:cubicBezTo>
                    <a:pt x="92" y="71"/>
                    <a:pt x="107" y="11"/>
                    <a:pt x="10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9"/>
            <p:cNvSpPr>
              <a:spLocks/>
            </p:cNvSpPr>
            <p:nvPr/>
          </p:nvSpPr>
          <p:spPr bwMode="auto">
            <a:xfrm>
              <a:off x="6264276" y="1031875"/>
              <a:ext cx="200025" cy="234950"/>
            </a:xfrm>
            <a:custGeom>
              <a:avLst/>
              <a:gdLst>
                <a:gd name="T0" fmla="*/ 0 w 66"/>
                <a:gd name="T1" fmla="*/ 0 h 77"/>
                <a:gd name="T2" fmla="*/ 66 w 66"/>
                <a:gd name="T3" fmla="*/ 77 h 77"/>
                <a:gd name="T4" fmla="*/ 0 w 66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77">
                  <a:moveTo>
                    <a:pt x="0" y="0"/>
                  </a:moveTo>
                  <a:cubicBezTo>
                    <a:pt x="11" y="51"/>
                    <a:pt x="53" y="70"/>
                    <a:pt x="66" y="77"/>
                  </a:cubicBezTo>
                  <a:cubicBezTo>
                    <a:pt x="60" y="53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30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27 w 102"/>
                <a:gd name="T1" fmla="*/ 180 h 203"/>
                <a:gd name="T2" fmla="*/ 18 w 102"/>
                <a:gd name="T3" fmla="*/ 187 h 203"/>
                <a:gd name="T4" fmla="*/ 9 w 102"/>
                <a:gd name="T5" fmla="*/ 197 h 203"/>
                <a:gd name="T6" fmla="*/ 27 w 102"/>
                <a:gd name="T7" fmla="*/ 180 h 203"/>
                <a:gd name="T8" fmla="*/ 102 w 102"/>
                <a:gd name="T9" fmla="*/ 0 h 203"/>
                <a:gd name="T10" fmla="*/ 0 w 102"/>
                <a:gd name="T11" fmla="*/ 203 h 203"/>
                <a:gd name="T12" fmla="*/ 0 w 102"/>
                <a:gd name="T13" fmla="*/ 203 h 203"/>
                <a:gd name="T14" fmla="*/ 18 w 102"/>
                <a:gd name="T15" fmla="*/ 187 h 203"/>
                <a:gd name="T16" fmla="*/ 102 w 102"/>
                <a:gd name="T17" fmla="*/ 0 h 203"/>
                <a:gd name="T18" fmla="*/ 102 w 102"/>
                <a:gd name="T1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203">
                  <a:moveTo>
                    <a:pt x="27" y="180"/>
                  </a:moveTo>
                  <a:cubicBezTo>
                    <a:pt x="24" y="182"/>
                    <a:pt x="21" y="184"/>
                    <a:pt x="18" y="187"/>
                  </a:cubicBezTo>
                  <a:cubicBezTo>
                    <a:pt x="15" y="191"/>
                    <a:pt x="12" y="194"/>
                    <a:pt x="9" y="197"/>
                  </a:cubicBezTo>
                  <a:cubicBezTo>
                    <a:pt x="15" y="192"/>
                    <a:pt x="21" y="186"/>
                    <a:pt x="27" y="180"/>
                  </a:cubicBezTo>
                  <a:moveTo>
                    <a:pt x="102" y="0"/>
                  </a:moveTo>
                  <a:cubicBezTo>
                    <a:pt x="102" y="0"/>
                    <a:pt x="34" y="132"/>
                    <a:pt x="0" y="20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4" y="198"/>
                    <a:pt x="10" y="193"/>
                    <a:pt x="18" y="187"/>
                  </a:cubicBezTo>
                  <a:cubicBezTo>
                    <a:pt x="56" y="138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31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18 w 102"/>
                <a:gd name="T1" fmla="*/ 187 h 203"/>
                <a:gd name="T2" fmla="*/ 0 w 102"/>
                <a:gd name="T3" fmla="*/ 203 h 203"/>
                <a:gd name="T4" fmla="*/ 9 w 102"/>
                <a:gd name="T5" fmla="*/ 197 h 203"/>
                <a:gd name="T6" fmla="*/ 18 w 102"/>
                <a:gd name="T7" fmla="*/ 187 h 203"/>
                <a:gd name="T8" fmla="*/ 102 w 102"/>
                <a:gd name="T9" fmla="*/ 0 h 203"/>
                <a:gd name="T10" fmla="*/ 18 w 102"/>
                <a:gd name="T11" fmla="*/ 187 h 203"/>
                <a:gd name="T12" fmla="*/ 27 w 102"/>
                <a:gd name="T13" fmla="*/ 180 h 203"/>
                <a:gd name="T14" fmla="*/ 102 w 102"/>
                <a:gd name="T15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203">
                  <a:moveTo>
                    <a:pt x="18" y="187"/>
                  </a:moveTo>
                  <a:cubicBezTo>
                    <a:pt x="10" y="193"/>
                    <a:pt x="4" y="198"/>
                    <a:pt x="0" y="203"/>
                  </a:cubicBezTo>
                  <a:cubicBezTo>
                    <a:pt x="3" y="201"/>
                    <a:pt x="6" y="199"/>
                    <a:pt x="9" y="197"/>
                  </a:cubicBezTo>
                  <a:cubicBezTo>
                    <a:pt x="12" y="194"/>
                    <a:pt x="15" y="191"/>
                    <a:pt x="18" y="187"/>
                  </a:cubicBezTo>
                  <a:moveTo>
                    <a:pt x="102" y="0"/>
                  </a:moveTo>
                  <a:cubicBezTo>
                    <a:pt x="102" y="0"/>
                    <a:pt x="56" y="138"/>
                    <a:pt x="18" y="187"/>
                  </a:cubicBezTo>
                  <a:cubicBezTo>
                    <a:pt x="21" y="184"/>
                    <a:pt x="24" y="182"/>
                    <a:pt x="27" y="180"/>
                  </a:cubicBezTo>
                  <a:cubicBezTo>
                    <a:pt x="77" y="122"/>
                    <a:pt x="102" y="0"/>
                    <a:pt x="10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32"/>
            <p:cNvSpPr>
              <a:spLocks noEditPoints="1"/>
            </p:cNvSpPr>
            <p:nvPr/>
          </p:nvSpPr>
          <p:spPr bwMode="auto">
            <a:xfrm>
              <a:off x="5564188" y="2438400"/>
              <a:ext cx="160338" cy="200025"/>
            </a:xfrm>
            <a:custGeom>
              <a:avLst/>
              <a:gdLst>
                <a:gd name="T0" fmla="*/ 3 w 53"/>
                <a:gd name="T1" fmla="*/ 57 h 66"/>
                <a:gd name="T2" fmla="*/ 0 w 53"/>
                <a:gd name="T3" fmla="*/ 66 h 66"/>
                <a:gd name="T4" fmla="*/ 2 w 53"/>
                <a:gd name="T5" fmla="*/ 65 h 66"/>
                <a:gd name="T6" fmla="*/ 3 w 53"/>
                <a:gd name="T7" fmla="*/ 57 h 66"/>
                <a:gd name="T8" fmla="*/ 53 w 53"/>
                <a:gd name="T9" fmla="*/ 0 h 66"/>
                <a:gd name="T10" fmla="*/ 40 w 53"/>
                <a:gd name="T11" fmla="*/ 21 h 66"/>
                <a:gd name="T12" fmla="*/ 53 w 53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6">
                  <a:moveTo>
                    <a:pt x="3" y="57"/>
                  </a:moveTo>
                  <a:cubicBezTo>
                    <a:pt x="2" y="61"/>
                    <a:pt x="1" y="64"/>
                    <a:pt x="0" y="66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3"/>
                    <a:pt x="3" y="60"/>
                    <a:pt x="3" y="57"/>
                  </a:cubicBezTo>
                  <a:moveTo>
                    <a:pt x="53" y="0"/>
                  </a:moveTo>
                  <a:cubicBezTo>
                    <a:pt x="49" y="8"/>
                    <a:pt x="45" y="14"/>
                    <a:pt x="40" y="21"/>
                  </a:cubicBezTo>
                  <a:cubicBezTo>
                    <a:pt x="45" y="15"/>
                    <a:pt x="49" y="8"/>
                    <a:pt x="53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33"/>
            <p:cNvSpPr>
              <a:spLocks/>
            </p:cNvSpPr>
            <p:nvPr/>
          </p:nvSpPr>
          <p:spPr bwMode="auto">
            <a:xfrm>
              <a:off x="5570538" y="1936750"/>
              <a:ext cx="287338" cy="698500"/>
            </a:xfrm>
            <a:custGeom>
              <a:avLst/>
              <a:gdLst>
                <a:gd name="T0" fmla="*/ 71 w 95"/>
                <a:gd name="T1" fmla="*/ 0 h 230"/>
                <a:gd name="T2" fmla="*/ 1 w 95"/>
                <a:gd name="T3" fmla="*/ 222 h 230"/>
                <a:gd name="T4" fmla="*/ 0 w 95"/>
                <a:gd name="T5" fmla="*/ 230 h 230"/>
                <a:gd name="T6" fmla="*/ 38 w 95"/>
                <a:gd name="T7" fmla="*/ 186 h 230"/>
                <a:gd name="T8" fmla="*/ 51 w 95"/>
                <a:gd name="T9" fmla="*/ 165 h 230"/>
                <a:gd name="T10" fmla="*/ 71 w 95"/>
                <a:gd name="T1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230">
                  <a:moveTo>
                    <a:pt x="71" y="0"/>
                  </a:moveTo>
                  <a:cubicBezTo>
                    <a:pt x="71" y="0"/>
                    <a:pt x="20" y="173"/>
                    <a:pt x="1" y="222"/>
                  </a:cubicBezTo>
                  <a:cubicBezTo>
                    <a:pt x="1" y="225"/>
                    <a:pt x="0" y="228"/>
                    <a:pt x="0" y="230"/>
                  </a:cubicBezTo>
                  <a:cubicBezTo>
                    <a:pt x="11" y="221"/>
                    <a:pt x="25" y="206"/>
                    <a:pt x="38" y="186"/>
                  </a:cubicBezTo>
                  <a:cubicBezTo>
                    <a:pt x="43" y="179"/>
                    <a:pt x="47" y="173"/>
                    <a:pt x="51" y="165"/>
                  </a:cubicBezTo>
                  <a:cubicBezTo>
                    <a:pt x="77" y="118"/>
                    <a:pt x="95" y="55"/>
                    <a:pt x="7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34"/>
            <p:cNvSpPr>
              <a:spLocks/>
            </p:cNvSpPr>
            <p:nvPr/>
          </p:nvSpPr>
          <p:spPr bwMode="auto">
            <a:xfrm>
              <a:off x="6118226" y="1885950"/>
              <a:ext cx="239713" cy="476250"/>
            </a:xfrm>
            <a:custGeom>
              <a:avLst/>
              <a:gdLst>
                <a:gd name="T0" fmla="*/ 50 w 79"/>
                <a:gd name="T1" fmla="*/ 0 h 157"/>
                <a:gd name="T2" fmla="*/ 45 w 79"/>
                <a:gd name="T3" fmla="*/ 48 h 157"/>
                <a:gd name="T4" fmla="*/ 0 w 79"/>
                <a:gd name="T5" fmla="*/ 3 h 157"/>
                <a:gd name="T6" fmla="*/ 79 w 79"/>
                <a:gd name="T7" fmla="*/ 157 h 157"/>
                <a:gd name="T8" fmla="*/ 79 w 79"/>
                <a:gd name="T9" fmla="*/ 157 h 157"/>
                <a:gd name="T10" fmla="*/ 50 w 79"/>
                <a:gd name="T11" fmla="*/ 0 h 157"/>
                <a:gd name="T12" fmla="*/ 50 w 79"/>
                <a:gd name="T13" fmla="*/ 0 h 157"/>
                <a:gd name="T14" fmla="*/ 50 w 79"/>
                <a:gd name="T15" fmla="*/ 0 h 157"/>
                <a:gd name="T16" fmla="*/ 50 w 79"/>
                <a:gd name="T1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57">
                  <a:moveTo>
                    <a:pt x="50" y="0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57" y="130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73" y="116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35"/>
            <p:cNvSpPr>
              <a:spLocks/>
            </p:cNvSpPr>
            <p:nvPr/>
          </p:nvSpPr>
          <p:spPr bwMode="auto">
            <a:xfrm>
              <a:off x="6527801" y="1912938"/>
              <a:ext cx="257175" cy="376238"/>
            </a:xfrm>
            <a:custGeom>
              <a:avLst/>
              <a:gdLst>
                <a:gd name="T0" fmla="*/ 0 w 85"/>
                <a:gd name="T1" fmla="*/ 0 h 124"/>
                <a:gd name="T2" fmla="*/ 85 w 85"/>
                <a:gd name="T3" fmla="*/ 124 h 124"/>
                <a:gd name="T4" fmla="*/ 0 w 85"/>
                <a:gd name="T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cubicBezTo>
                    <a:pt x="0" y="0"/>
                    <a:pt x="43" y="98"/>
                    <a:pt x="85" y="124"/>
                  </a:cubicBezTo>
                  <a:cubicBezTo>
                    <a:pt x="76" y="98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36"/>
            <p:cNvSpPr>
              <a:spLocks/>
            </p:cNvSpPr>
            <p:nvPr/>
          </p:nvSpPr>
          <p:spPr bwMode="auto">
            <a:xfrm>
              <a:off x="4852988" y="2505075"/>
              <a:ext cx="306388" cy="300038"/>
            </a:xfrm>
            <a:custGeom>
              <a:avLst/>
              <a:gdLst>
                <a:gd name="T0" fmla="*/ 99 w 101"/>
                <a:gd name="T1" fmla="*/ 0 h 99"/>
                <a:gd name="T2" fmla="*/ 4 w 101"/>
                <a:gd name="T3" fmla="*/ 92 h 99"/>
                <a:gd name="T4" fmla="*/ 14 w 101"/>
                <a:gd name="T5" fmla="*/ 99 h 99"/>
                <a:gd name="T6" fmla="*/ 99 w 101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99">
                  <a:moveTo>
                    <a:pt x="99" y="0"/>
                  </a:moveTo>
                  <a:cubicBezTo>
                    <a:pt x="99" y="0"/>
                    <a:pt x="66" y="75"/>
                    <a:pt x="4" y="92"/>
                  </a:cubicBezTo>
                  <a:cubicBezTo>
                    <a:pt x="0" y="97"/>
                    <a:pt x="4" y="99"/>
                    <a:pt x="14" y="99"/>
                  </a:cubicBezTo>
                  <a:cubicBezTo>
                    <a:pt x="40" y="99"/>
                    <a:pt x="101" y="76"/>
                    <a:pt x="99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37"/>
            <p:cNvSpPr>
              <a:spLocks/>
            </p:cNvSpPr>
            <p:nvPr/>
          </p:nvSpPr>
          <p:spPr bwMode="auto">
            <a:xfrm>
              <a:off x="4905376" y="2162175"/>
              <a:ext cx="284163" cy="233363"/>
            </a:xfrm>
            <a:custGeom>
              <a:avLst/>
              <a:gdLst>
                <a:gd name="T0" fmla="*/ 88 w 94"/>
                <a:gd name="T1" fmla="*/ 0 h 77"/>
                <a:gd name="T2" fmla="*/ 0 w 94"/>
                <a:gd name="T3" fmla="*/ 68 h 77"/>
                <a:gd name="T4" fmla="*/ 88 w 94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77">
                  <a:moveTo>
                    <a:pt x="88" y="0"/>
                  </a:moveTo>
                  <a:cubicBezTo>
                    <a:pt x="88" y="0"/>
                    <a:pt x="43" y="55"/>
                    <a:pt x="0" y="68"/>
                  </a:cubicBezTo>
                  <a:cubicBezTo>
                    <a:pt x="28" y="77"/>
                    <a:pt x="94" y="44"/>
                    <a:pt x="88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38"/>
            <p:cNvSpPr>
              <a:spLocks/>
            </p:cNvSpPr>
            <p:nvPr/>
          </p:nvSpPr>
          <p:spPr bwMode="auto">
            <a:xfrm>
              <a:off x="4959351" y="2338388"/>
              <a:ext cx="11113" cy="476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39"/>
            <p:cNvSpPr>
              <a:spLocks/>
            </p:cNvSpPr>
            <p:nvPr/>
          </p:nvSpPr>
          <p:spPr bwMode="auto">
            <a:xfrm>
              <a:off x="4959351" y="2206625"/>
              <a:ext cx="180975" cy="136525"/>
            </a:xfrm>
            <a:custGeom>
              <a:avLst/>
              <a:gdLst>
                <a:gd name="T0" fmla="*/ 60 w 60"/>
                <a:gd name="T1" fmla="*/ 0 h 45"/>
                <a:gd name="T2" fmla="*/ 4 w 60"/>
                <a:gd name="T3" fmla="*/ 43 h 45"/>
                <a:gd name="T4" fmla="*/ 0 w 60"/>
                <a:gd name="T5" fmla="*/ 45 h 45"/>
                <a:gd name="T6" fmla="*/ 2 w 60"/>
                <a:gd name="T7" fmla="*/ 45 h 45"/>
                <a:gd name="T8" fmla="*/ 60 w 6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5">
                  <a:moveTo>
                    <a:pt x="60" y="0"/>
                  </a:moveTo>
                  <a:cubicBezTo>
                    <a:pt x="60" y="0"/>
                    <a:pt x="26" y="32"/>
                    <a:pt x="4" y="43"/>
                  </a:cubicBezTo>
                  <a:cubicBezTo>
                    <a:pt x="3" y="44"/>
                    <a:pt x="2" y="44"/>
                    <a:pt x="0" y="45"/>
                  </a:cubicBezTo>
                  <a:cubicBezTo>
                    <a:pt x="1" y="45"/>
                    <a:pt x="1" y="45"/>
                    <a:pt x="2" y="45"/>
                  </a:cubicBezTo>
                  <a:cubicBezTo>
                    <a:pt x="20" y="45"/>
                    <a:pt x="56" y="30"/>
                    <a:pt x="6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40"/>
            <p:cNvSpPr>
              <a:spLocks/>
            </p:cNvSpPr>
            <p:nvPr/>
          </p:nvSpPr>
          <p:spPr bwMode="auto">
            <a:xfrm>
              <a:off x="6861176" y="2332038"/>
              <a:ext cx="444500" cy="485775"/>
            </a:xfrm>
            <a:custGeom>
              <a:avLst/>
              <a:gdLst>
                <a:gd name="T0" fmla="*/ 0 w 147"/>
                <a:gd name="T1" fmla="*/ 45 h 160"/>
                <a:gd name="T2" fmla="*/ 147 w 147"/>
                <a:gd name="T3" fmla="*/ 160 h 160"/>
                <a:gd name="T4" fmla="*/ 17 w 147"/>
                <a:gd name="T5" fmla="*/ 0 h 160"/>
                <a:gd name="T6" fmla="*/ 37 w 147"/>
                <a:gd name="T7" fmla="*/ 65 h 160"/>
                <a:gd name="T8" fmla="*/ 0 w 147"/>
                <a:gd name="T9" fmla="*/ 4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60">
                  <a:moveTo>
                    <a:pt x="0" y="45"/>
                  </a:moveTo>
                  <a:cubicBezTo>
                    <a:pt x="0" y="45"/>
                    <a:pt x="68" y="144"/>
                    <a:pt x="147" y="160"/>
                  </a:cubicBezTo>
                  <a:cubicBezTo>
                    <a:pt x="138" y="149"/>
                    <a:pt x="37" y="65"/>
                    <a:pt x="17" y="0"/>
                  </a:cubicBezTo>
                  <a:cubicBezTo>
                    <a:pt x="28" y="31"/>
                    <a:pt x="37" y="65"/>
                    <a:pt x="37" y="65"/>
                  </a:cubicBezTo>
                  <a:lnTo>
                    <a:pt x="0" y="45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41"/>
            <p:cNvSpPr>
              <a:spLocks noEditPoints="1"/>
            </p:cNvSpPr>
            <p:nvPr/>
          </p:nvSpPr>
          <p:spPr bwMode="auto">
            <a:xfrm>
              <a:off x="5827713" y="3178175"/>
              <a:ext cx="512763" cy="488950"/>
            </a:xfrm>
            <a:custGeom>
              <a:avLst/>
              <a:gdLst>
                <a:gd name="T0" fmla="*/ 49 w 169"/>
                <a:gd name="T1" fmla="*/ 104 h 161"/>
                <a:gd name="T2" fmla="*/ 48 w 169"/>
                <a:gd name="T3" fmla="*/ 107 h 161"/>
                <a:gd name="T4" fmla="*/ 48 w 169"/>
                <a:gd name="T5" fmla="*/ 109 h 161"/>
                <a:gd name="T6" fmla="*/ 49 w 169"/>
                <a:gd name="T7" fmla="*/ 104 h 161"/>
                <a:gd name="T8" fmla="*/ 28 w 169"/>
                <a:gd name="T9" fmla="*/ 0 h 161"/>
                <a:gd name="T10" fmla="*/ 0 w 169"/>
                <a:gd name="T11" fmla="*/ 158 h 161"/>
                <a:gd name="T12" fmla="*/ 51 w 169"/>
                <a:gd name="T13" fmla="*/ 56 h 161"/>
                <a:gd name="T14" fmla="*/ 49 w 169"/>
                <a:gd name="T15" fmla="*/ 104 h 161"/>
                <a:gd name="T16" fmla="*/ 85 w 169"/>
                <a:gd name="T17" fmla="*/ 56 h 161"/>
                <a:gd name="T18" fmla="*/ 85 w 169"/>
                <a:gd name="T19" fmla="*/ 141 h 161"/>
                <a:gd name="T20" fmla="*/ 116 w 169"/>
                <a:gd name="T21" fmla="*/ 68 h 161"/>
                <a:gd name="T22" fmla="*/ 116 w 169"/>
                <a:gd name="T23" fmla="*/ 67 h 161"/>
                <a:gd name="T24" fmla="*/ 167 w 169"/>
                <a:gd name="T25" fmla="*/ 161 h 161"/>
                <a:gd name="T26" fmla="*/ 162 w 169"/>
                <a:gd name="T27" fmla="*/ 32 h 161"/>
                <a:gd name="T28" fmla="*/ 161 w 169"/>
                <a:gd name="T29" fmla="*/ 34 h 161"/>
                <a:gd name="T30" fmla="*/ 158 w 169"/>
                <a:gd name="T31" fmla="*/ 104 h 161"/>
                <a:gd name="T32" fmla="*/ 155 w 169"/>
                <a:gd name="T33" fmla="*/ 101 h 161"/>
                <a:gd name="T34" fmla="*/ 91 w 169"/>
                <a:gd name="T35" fmla="*/ 6 h 161"/>
                <a:gd name="T36" fmla="*/ 90 w 169"/>
                <a:gd name="T37" fmla="*/ 8 h 161"/>
                <a:gd name="T38" fmla="*/ 94 w 169"/>
                <a:gd name="T39" fmla="*/ 86 h 161"/>
                <a:gd name="T40" fmla="*/ 93 w 169"/>
                <a:gd name="T41" fmla="*/ 84 h 161"/>
                <a:gd name="T42" fmla="*/ 76 w 169"/>
                <a:gd name="T43" fmla="*/ 25 h 161"/>
                <a:gd name="T44" fmla="*/ 68 w 169"/>
                <a:gd name="T45" fmla="*/ 53 h 161"/>
                <a:gd name="T46" fmla="*/ 28 w 169"/>
                <a:gd name="T4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161">
                  <a:moveTo>
                    <a:pt x="49" y="104"/>
                  </a:moveTo>
                  <a:cubicBezTo>
                    <a:pt x="48" y="105"/>
                    <a:pt x="48" y="106"/>
                    <a:pt x="48" y="107"/>
                  </a:cubicBezTo>
                  <a:cubicBezTo>
                    <a:pt x="48" y="108"/>
                    <a:pt x="48" y="109"/>
                    <a:pt x="48" y="109"/>
                  </a:cubicBezTo>
                  <a:cubicBezTo>
                    <a:pt x="48" y="109"/>
                    <a:pt x="49" y="107"/>
                    <a:pt x="49" y="104"/>
                  </a:cubicBezTo>
                  <a:moveTo>
                    <a:pt x="28" y="0"/>
                  </a:moveTo>
                  <a:cubicBezTo>
                    <a:pt x="28" y="0"/>
                    <a:pt x="20" y="121"/>
                    <a:pt x="0" y="158"/>
                  </a:cubicBezTo>
                  <a:cubicBezTo>
                    <a:pt x="23" y="127"/>
                    <a:pt x="51" y="65"/>
                    <a:pt x="51" y="56"/>
                  </a:cubicBezTo>
                  <a:cubicBezTo>
                    <a:pt x="51" y="77"/>
                    <a:pt x="50" y="96"/>
                    <a:pt x="49" y="104"/>
                  </a:cubicBezTo>
                  <a:cubicBezTo>
                    <a:pt x="54" y="92"/>
                    <a:pt x="85" y="56"/>
                    <a:pt x="85" y="56"/>
                  </a:cubicBezTo>
                  <a:cubicBezTo>
                    <a:pt x="85" y="56"/>
                    <a:pt x="90" y="110"/>
                    <a:pt x="85" y="141"/>
                  </a:cubicBezTo>
                  <a:cubicBezTo>
                    <a:pt x="99" y="118"/>
                    <a:pt x="116" y="79"/>
                    <a:pt x="116" y="68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21" y="67"/>
                    <a:pt x="164" y="155"/>
                    <a:pt x="167" y="161"/>
                  </a:cubicBezTo>
                  <a:cubicBezTo>
                    <a:pt x="169" y="137"/>
                    <a:pt x="167" y="32"/>
                    <a:pt x="162" y="32"/>
                  </a:cubicBezTo>
                  <a:cubicBezTo>
                    <a:pt x="162" y="32"/>
                    <a:pt x="161" y="33"/>
                    <a:pt x="161" y="34"/>
                  </a:cubicBezTo>
                  <a:cubicBezTo>
                    <a:pt x="156" y="49"/>
                    <a:pt x="164" y="104"/>
                    <a:pt x="158" y="104"/>
                  </a:cubicBezTo>
                  <a:cubicBezTo>
                    <a:pt x="157" y="104"/>
                    <a:pt x="156" y="103"/>
                    <a:pt x="155" y="101"/>
                  </a:cubicBezTo>
                  <a:cubicBezTo>
                    <a:pt x="145" y="86"/>
                    <a:pt x="99" y="6"/>
                    <a:pt x="91" y="6"/>
                  </a:cubicBezTo>
                  <a:cubicBezTo>
                    <a:pt x="91" y="6"/>
                    <a:pt x="90" y="7"/>
                    <a:pt x="90" y="8"/>
                  </a:cubicBezTo>
                  <a:cubicBezTo>
                    <a:pt x="90" y="24"/>
                    <a:pt x="95" y="86"/>
                    <a:pt x="94" y="86"/>
                  </a:cubicBezTo>
                  <a:cubicBezTo>
                    <a:pt x="94" y="86"/>
                    <a:pt x="93" y="85"/>
                    <a:pt x="93" y="84"/>
                  </a:cubicBezTo>
                  <a:cubicBezTo>
                    <a:pt x="90" y="73"/>
                    <a:pt x="76" y="25"/>
                    <a:pt x="76" y="25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42"/>
            <p:cNvSpPr>
              <a:spLocks/>
            </p:cNvSpPr>
            <p:nvPr/>
          </p:nvSpPr>
          <p:spPr bwMode="auto">
            <a:xfrm>
              <a:off x="6348413" y="3011488"/>
              <a:ext cx="315913" cy="355600"/>
            </a:xfrm>
            <a:custGeom>
              <a:avLst/>
              <a:gdLst>
                <a:gd name="T0" fmla="*/ 1 w 104"/>
                <a:gd name="T1" fmla="*/ 0 h 117"/>
                <a:gd name="T2" fmla="*/ 0 w 104"/>
                <a:gd name="T3" fmla="*/ 4 h 117"/>
                <a:gd name="T4" fmla="*/ 104 w 104"/>
                <a:gd name="T5" fmla="*/ 117 h 117"/>
                <a:gd name="T6" fmla="*/ 30 w 104"/>
                <a:gd name="T7" fmla="*/ 19 h 117"/>
                <a:gd name="T8" fmla="*/ 1 w 104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7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88" y="108"/>
                    <a:pt x="104" y="117"/>
                  </a:cubicBezTo>
                  <a:cubicBezTo>
                    <a:pt x="103" y="110"/>
                    <a:pt x="60" y="51"/>
                    <a:pt x="30" y="19"/>
                  </a:cubicBezTo>
                  <a:cubicBezTo>
                    <a:pt x="19" y="15"/>
                    <a:pt x="9" y="9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43"/>
            <p:cNvSpPr>
              <a:spLocks/>
            </p:cNvSpPr>
            <p:nvPr/>
          </p:nvSpPr>
          <p:spPr bwMode="auto">
            <a:xfrm>
              <a:off x="6418263" y="3303588"/>
              <a:ext cx="442913" cy="520700"/>
            </a:xfrm>
            <a:custGeom>
              <a:avLst/>
              <a:gdLst>
                <a:gd name="T0" fmla="*/ 96 w 146"/>
                <a:gd name="T1" fmla="*/ 0 h 172"/>
                <a:gd name="T2" fmla="*/ 96 w 146"/>
                <a:gd name="T3" fmla="*/ 1 h 172"/>
                <a:gd name="T4" fmla="*/ 114 w 146"/>
                <a:gd name="T5" fmla="*/ 66 h 172"/>
                <a:gd name="T6" fmla="*/ 104 w 146"/>
                <a:gd name="T7" fmla="*/ 60 h 172"/>
                <a:gd name="T8" fmla="*/ 0 w 146"/>
                <a:gd name="T9" fmla="*/ 1 h 172"/>
                <a:gd name="T10" fmla="*/ 76 w 146"/>
                <a:gd name="T11" fmla="*/ 172 h 172"/>
                <a:gd name="T12" fmla="*/ 50 w 146"/>
                <a:gd name="T13" fmla="*/ 41 h 172"/>
                <a:gd name="T14" fmla="*/ 139 w 146"/>
                <a:gd name="T15" fmla="*/ 121 h 172"/>
                <a:gd name="T16" fmla="*/ 141 w 146"/>
                <a:gd name="T17" fmla="*/ 120 h 172"/>
                <a:gd name="T18" fmla="*/ 96 w 146"/>
                <a:gd name="T1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72">
                  <a:moveTo>
                    <a:pt x="96" y="0"/>
                  </a:moveTo>
                  <a:cubicBezTo>
                    <a:pt x="96" y="0"/>
                    <a:pt x="96" y="0"/>
                    <a:pt x="96" y="1"/>
                  </a:cubicBezTo>
                  <a:cubicBezTo>
                    <a:pt x="96" y="13"/>
                    <a:pt x="124" y="66"/>
                    <a:pt x="114" y="66"/>
                  </a:cubicBezTo>
                  <a:cubicBezTo>
                    <a:pt x="112" y="66"/>
                    <a:pt x="109" y="64"/>
                    <a:pt x="104" y="60"/>
                  </a:cubicBezTo>
                  <a:cubicBezTo>
                    <a:pt x="73" y="35"/>
                    <a:pt x="0" y="1"/>
                    <a:pt x="0" y="1"/>
                  </a:cubicBezTo>
                  <a:cubicBezTo>
                    <a:pt x="0" y="1"/>
                    <a:pt x="39" y="137"/>
                    <a:pt x="76" y="172"/>
                  </a:cubicBezTo>
                  <a:cubicBezTo>
                    <a:pt x="65" y="120"/>
                    <a:pt x="45" y="55"/>
                    <a:pt x="50" y="41"/>
                  </a:cubicBezTo>
                  <a:cubicBezTo>
                    <a:pt x="72" y="51"/>
                    <a:pt x="127" y="121"/>
                    <a:pt x="139" y="121"/>
                  </a:cubicBezTo>
                  <a:cubicBezTo>
                    <a:pt x="140" y="121"/>
                    <a:pt x="140" y="120"/>
                    <a:pt x="141" y="120"/>
                  </a:cubicBezTo>
                  <a:cubicBezTo>
                    <a:pt x="146" y="109"/>
                    <a:pt x="101" y="0"/>
                    <a:pt x="96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44"/>
            <p:cNvSpPr>
              <a:spLocks/>
            </p:cNvSpPr>
            <p:nvPr/>
          </p:nvSpPr>
          <p:spPr bwMode="auto">
            <a:xfrm>
              <a:off x="6615113" y="3094038"/>
              <a:ext cx="400050" cy="442913"/>
            </a:xfrm>
            <a:custGeom>
              <a:avLst/>
              <a:gdLst>
                <a:gd name="T0" fmla="*/ 0 w 132"/>
                <a:gd name="T1" fmla="*/ 0 h 146"/>
                <a:gd name="T2" fmla="*/ 132 w 132"/>
                <a:gd name="T3" fmla="*/ 146 h 146"/>
                <a:gd name="T4" fmla="*/ 0 w 132"/>
                <a:gd name="T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146">
                  <a:moveTo>
                    <a:pt x="0" y="0"/>
                  </a:moveTo>
                  <a:cubicBezTo>
                    <a:pt x="0" y="0"/>
                    <a:pt x="109" y="129"/>
                    <a:pt x="132" y="146"/>
                  </a:cubicBezTo>
                  <a:cubicBezTo>
                    <a:pt x="124" y="127"/>
                    <a:pt x="62" y="8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45"/>
            <p:cNvSpPr>
              <a:spLocks/>
            </p:cNvSpPr>
            <p:nvPr/>
          </p:nvSpPr>
          <p:spPr bwMode="auto">
            <a:xfrm>
              <a:off x="6869113" y="3168650"/>
              <a:ext cx="282575" cy="301625"/>
            </a:xfrm>
            <a:custGeom>
              <a:avLst/>
              <a:gdLst>
                <a:gd name="T0" fmla="*/ 1 w 93"/>
                <a:gd name="T1" fmla="*/ 0 h 99"/>
                <a:gd name="T2" fmla="*/ 0 w 93"/>
                <a:gd name="T3" fmla="*/ 0 h 99"/>
                <a:gd name="T4" fmla="*/ 93 w 93"/>
                <a:gd name="T5" fmla="*/ 99 h 99"/>
                <a:gd name="T6" fmla="*/ 1 w 93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9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65" y="85"/>
                    <a:pt x="93" y="99"/>
                  </a:cubicBezTo>
                  <a:cubicBezTo>
                    <a:pt x="88" y="85"/>
                    <a:pt x="16" y="0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46"/>
            <p:cNvSpPr>
              <a:spLocks/>
            </p:cNvSpPr>
            <p:nvPr/>
          </p:nvSpPr>
          <p:spPr bwMode="auto">
            <a:xfrm>
              <a:off x="5180013" y="2938463"/>
              <a:ext cx="360363" cy="479425"/>
            </a:xfrm>
            <a:custGeom>
              <a:avLst/>
              <a:gdLst>
                <a:gd name="T0" fmla="*/ 70 w 119"/>
                <a:gd name="T1" fmla="*/ 0 h 158"/>
                <a:gd name="T2" fmla="*/ 0 w 119"/>
                <a:gd name="T3" fmla="*/ 107 h 158"/>
                <a:gd name="T4" fmla="*/ 7 w 119"/>
                <a:gd name="T5" fmla="*/ 109 h 158"/>
                <a:gd name="T6" fmla="*/ 70 w 119"/>
                <a:gd name="T7" fmla="*/ 45 h 158"/>
                <a:gd name="T8" fmla="*/ 24 w 119"/>
                <a:gd name="T9" fmla="*/ 158 h 158"/>
                <a:gd name="T10" fmla="*/ 25 w 119"/>
                <a:gd name="T11" fmla="*/ 158 h 158"/>
                <a:gd name="T12" fmla="*/ 107 w 119"/>
                <a:gd name="T13" fmla="*/ 14 h 158"/>
                <a:gd name="T14" fmla="*/ 107 w 119"/>
                <a:gd name="T15" fmla="*/ 14 h 158"/>
                <a:gd name="T16" fmla="*/ 65 w 119"/>
                <a:gd name="T17" fmla="*/ 34 h 158"/>
                <a:gd name="T18" fmla="*/ 70 w 119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58">
                  <a:moveTo>
                    <a:pt x="70" y="0"/>
                  </a:moveTo>
                  <a:cubicBezTo>
                    <a:pt x="70" y="0"/>
                    <a:pt x="31" y="76"/>
                    <a:pt x="0" y="107"/>
                  </a:cubicBezTo>
                  <a:cubicBezTo>
                    <a:pt x="2" y="108"/>
                    <a:pt x="4" y="109"/>
                    <a:pt x="7" y="109"/>
                  </a:cubicBezTo>
                  <a:cubicBezTo>
                    <a:pt x="29" y="109"/>
                    <a:pt x="60" y="63"/>
                    <a:pt x="70" y="45"/>
                  </a:cubicBezTo>
                  <a:cubicBezTo>
                    <a:pt x="52" y="88"/>
                    <a:pt x="20" y="158"/>
                    <a:pt x="24" y="158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34" y="149"/>
                    <a:pt x="119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93" y="17"/>
                    <a:pt x="65" y="34"/>
                    <a:pt x="65" y="34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47"/>
            <p:cNvSpPr>
              <a:spLocks/>
            </p:cNvSpPr>
            <p:nvPr/>
          </p:nvSpPr>
          <p:spPr bwMode="auto">
            <a:xfrm>
              <a:off x="5222876" y="3333750"/>
              <a:ext cx="211138" cy="269875"/>
            </a:xfrm>
            <a:custGeom>
              <a:avLst/>
              <a:gdLst>
                <a:gd name="T0" fmla="*/ 68 w 70"/>
                <a:gd name="T1" fmla="*/ 0 h 89"/>
                <a:gd name="T2" fmla="*/ 1 w 70"/>
                <a:gd name="T3" fmla="*/ 89 h 89"/>
                <a:gd name="T4" fmla="*/ 3 w 70"/>
                <a:gd name="T5" fmla="*/ 87 h 89"/>
                <a:gd name="T6" fmla="*/ 68 w 70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89">
                  <a:moveTo>
                    <a:pt x="68" y="0"/>
                  </a:moveTo>
                  <a:cubicBezTo>
                    <a:pt x="68" y="0"/>
                    <a:pt x="0" y="89"/>
                    <a:pt x="1" y="89"/>
                  </a:cubicBezTo>
                  <a:cubicBezTo>
                    <a:pt x="1" y="89"/>
                    <a:pt x="2" y="88"/>
                    <a:pt x="3" y="87"/>
                  </a:cubicBezTo>
                  <a:cubicBezTo>
                    <a:pt x="17" y="70"/>
                    <a:pt x="70" y="50"/>
                    <a:pt x="6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48"/>
            <p:cNvSpPr>
              <a:spLocks/>
            </p:cNvSpPr>
            <p:nvPr/>
          </p:nvSpPr>
          <p:spPr bwMode="auto">
            <a:xfrm>
              <a:off x="4846638" y="4895850"/>
              <a:ext cx="339725" cy="431800"/>
            </a:xfrm>
            <a:custGeom>
              <a:avLst/>
              <a:gdLst>
                <a:gd name="T0" fmla="*/ 111 w 112"/>
                <a:gd name="T1" fmla="*/ 0 h 142"/>
                <a:gd name="T2" fmla="*/ 0 w 112"/>
                <a:gd name="T3" fmla="*/ 142 h 142"/>
                <a:gd name="T4" fmla="*/ 112 w 112"/>
                <a:gd name="T5" fmla="*/ 4 h 142"/>
                <a:gd name="T6" fmla="*/ 111 w 112"/>
                <a:gd name="T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142">
                  <a:moveTo>
                    <a:pt x="111" y="0"/>
                  </a:moveTo>
                  <a:cubicBezTo>
                    <a:pt x="97" y="18"/>
                    <a:pt x="15" y="121"/>
                    <a:pt x="0" y="142"/>
                  </a:cubicBezTo>
                  <a:cubicBezTo>
                    <a:pt x="14" y="142"/>
                    <a:pt x="106" y="63"/>
                    <a:pt x="112" y="4"/>
                  </a:cubicBezTo>
                  <a:cubicBezTo>
                    <a:pt x="112" y="3"/>
                    <a:pt x="111" y="2"/>
                    <a:pt x="11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49"/>
            <p:cNvSpPr>
              <a:spLocks/>
            </p:cNvSpPr>
            <p:nvPr/>
          </p:nvSpPr>
          <p:spPr bwMode="auto">
            <a:xfrm>
              <a:off x="5419726" y="50974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50"/>
            <p:cNvSpPr>
              <a:spLocks noEditPoints="1"/>
            </p:cNvSpPr>
            <p:nvPr/>
          </p:nvSpPr>
          <p:spPr bwMode="auto">
            <a:xfrm>
              <a:off x="5264151" y="5008563"/>
              <a:ext cx="192088" cy="198438"/>
            </a:xfrm>
            <a:custGeom>
              <a:avLst/>
              <a:gdLst>
                <a:gd name="T0" fmla="*/ 63 w 63"/>
                <a:gd name="T1" fmla="*/ 5 h 65"/>
                <a:gd name="T2" fmla="*/ 57 w 63"/>
                <a:gd name="T3" fmla="*/ 7 h 65"/>
                <a:gd name="T4" fmla="*/ 55 w 63"/>
                <a:gd name="T5" fmla="*/ 8 h 65"/>
                <a:gd name="T6" fmla="*/ 54 w 63"/>
                <a:gd name="T7" fmla="*/ 8 h 65"/>
                <a:gd name="T8" fmla="*/ 40 w 63"/>
                <a:gd name="T9" fmla="*/ 9 h 65"/>
                <a:gd name="T10" fmla="*/ 38 w 63"/>
                <a:gd name="T11" fmla="*/ 9 h 65"/>
                <a:gd name="T12" fmla="*/ 51 w 63"/>
                <a:gd name="T13" fmla="*/ 30 h 65"/>
                <a:gd name="T14" fmla="*/ 52 w 63"/>
                <a:gd name="T15" fmla="*/ 29 h 65"/>
                <a:gd name="T16" fmla="*/ 52 w 63"/>
                <a:gd name="T17" fmla="*/ 30 h 65"/>
                <a:gd name="T18" fmla="*/ 52 w 63"/>
                <a:gd name="T19" fmla="*/ 29 h 65"/>
                <a:gd name="T20" fmla="*/ 63 w 63"/>
                <a:gd name="T21" fmla="*/ 5 h 65"/>
                <a:gd name="T22" fmla="*/ 5 w 63"/>
                <a:gd name="T23" fmla="*/ 0 h 65"/>
                <a:gd name="T24" fmla="*/ 0 w 63"/>
                <a:gd name="T25" fmla="*/ 65 h 65"/>
                <a:gd name="T26" fmla="*/ 18 w 63"/>
                <a:gd name="T27" fmla="*/ 6 h 65"/>
                <a:gd name="T28" fmla="*/ 5 w 63"/>
                <a:gd name="T2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5">
                  <a:moveTo>
                    <a:pt x="63" y="5"/>
                  </a:moveTo>
                  <a:cubicBezTo>
                    <a:pt x="61" y="6"/>
                    <a:pt x="59" y="7"/>
                    <a:pt x="57" y="7"/>
                  </a:cubicBezTo>
                  <a:cubicBezTo>
                    <a:pt x="56" y="8"/>
                    <a:pt x="56" y="8"/>
                    <a:pt x="55" y="8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0" y="9"/>
                    <a:pt x="45" y="9"/>
                    <a:pt x="40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43" y="23"/>
                    <a:pt x="49" y="29"/>
                    <a:pt x="51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2" y="29"/>
                    <a:pt x="52" y="30"/>
                  </a:cubicBezTo>
                  <a:cubicBezTo>
                    <a:pt x="53" y="30"/>
                    <a:pt x="53" y="29"/>
                    <a:pt x="52" y="29"/>
                  </a:cubicBezTo>
                  <a:cubicBezTo>
                    <a:pt x="52" y="27"/>
                    <a:pt x="57" y="17"/>
                    <a:pt x="63" y="5"/>
                  </a:cubicBezTo>
                  <a:moveTo>
                    <a:pt x="5" y="0"/>
                  </a:moveTo>
                  <a:cubicBezTo>
                    <a:pt x="3" y="31"/>
                    <a:pt x="1" y="60"/>
                    <a:pt x="0" y="65"/>
                  </a:cubicBezTo>
                  <a:cubicBezTo>
                    <a:pt x="8" y="49"/>
                    <a:pt x="14" y="25"/>
                    <a:pt x="18" y="6"/>
                  </a:cubicBezTo>
                  <a:cubicBezTo>
                    <a:pt x="14" y="4"/>
                    <a:pt x="9" y="2"/>
                    <a:pt x="5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51"/>
            <p:cNvSpPr>
              <a:spLocks/>
            </p:cNvSpPr>
            <p:nvPr/>
          </p:nvSpPr>
          <p:spPr bwMode="auto">
            <a:xfrm>
              <a:off x="5753101" y="5154613"/>
              <a:ext cx="247650" cy="455613"/>
            </a:xfrm>
            <a:custGeom>
              <a:avLst/>
              <a:gdLst>
                <a:gd name="T0" fmla="*/ 4 w 82"/>
                <a:gd name="T1" fmla="*/ 0 h 150"/>
                <a:gd name="T2" fmla="*/ 0 w 82"/>
                <a:gd name="T3" fmla="*/ 3 h 150"/>
                <a:gd name="T4" fmla="*/ 82 w 82"/>
                <a:gd name="T5" fmla="*/ 150 h 150"/>
                <a:gd name="T6" fmla="*/ 4 w 82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50">
                  <a:moveTo>
                    <a:pt x="4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31" y="113"/>
                    <a:pt x="82" y="150"/>
                  </a:cubicBezTo>
                  <a:cubicBezTo>
                    <a:pt x="76" y="121"/>
                    <a:pt x="21" y="0"/>
                    <a:pt x="4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52"/>
            <p:cNvSpPr>
              <a:spLocks/>
            </p:cNvSpPr>
            <p:nvPr/>
          </p:nvSpPr>
          <p:spPr bwMode="auto">
            <a:xfrm>
              <a:off x="5991226" y="4914900"/>
              <a:ext cx="306388" cy="582613"/>
            </a:xfrm>
            <a:custGeom>
              <a:avLst/>
              <a:gdLst>
                <a:gd name="T0" fmla="*/ 2 w 101"/>
                <a:gd name="T1" fmla="*/ 0 h 192"/>
                <a:gd name="T2" fmla="*/ 5 w 101"/>
                <a:gd name="T3" fmla="*/ 62 h 192"/>
                <a:gd name="T4" fmla="*/ 101 w 101"/>
                <a:gd name="T5" fmla="*/ 192 h 192"/>
                <a:gd name="T6" fmla="*/ 100 w 101"/>
                <a:gd name="T7" fmla="*/ 189 h 192"/>
                <a:gd name="T8" fmla="*/ 66 w 101"/>
                <a:gd name="T9" fmla="*/ 128 h 192"/>
                <a:gd name="T10" fmla="*/ 67 w 101"/>
                <a:gd name="T11" fmla="*/ 123 h 192"/>
                <a:gd name="T12" fmla="*/ 3 w 101"/>
                <a:gd name="T13" fmla="*/ 0 h 192"/>
                <a:gd name="T14" fmla="*/ 2 w 101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92">
                  <a:moveTo>
                    <a:pt x="2" y="0"/>
                  </a:moveTo>
                  <a:cubicBezTo>
                    <a:pt x="0" y="0"/>
                    <a:pt x="5" y="62"/>
                    <a:pt x="5" y="62"/>
                  </a:cubicBezTo>
                  <a:cubicBezTo>
                    <a:pt x="5" y="62"/>
                    <a:pt x="59" y="167"/>
                    <a:pt x="101" y="192"/>
                  </a:cubicBezTo>
                  <a:cubicBezTo>
                    <a:pt x="101" y="191"/>
                    <a:pt x="100" y="190"/>
                    <a:pt x="100" y="189"/>
                  </a:cubicBezTo>
                  <a:cubicBezTo>
                    <a:pt x="80" y="176"/>
                    <a:pt x="66" y="154"/>
                    <a:pt x="66" y="128"/>
                  </a:cubicBezTo>
                  <a:cubicBezTo>
                    <a:pt x="66" y="126"/>
                    <a:pt x="67" y="125"/>
                    <a:pt x="67" y="123"/>
                  </a:cubicBezTo>
                  <a:cubicBezTo>
                    <a:pt x="39" y="69"/>
                    <a:pt x="4" y="4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53"/>
            <p:cNvSpPr>
              <a:spLocks/>
            </p:cNvSpPr>
            <p:nvPr/>
          </p:nvSpPr>
          <p:spPr bwMode="auto">
            <a:xfrm>
              <a:off x="4659313" y="4711700"/>
              <a:ext cx="369888" cy="446088"/>
            </a:xfrm>
            <a:custGeom>
              <a:avLst/>
              <a:gdLst>
                <a:gd name="T0" fmla="*/ 88 w 122"/>
                <a:gd name="T1" fmla="*/ 0 h 147"/>
                <a:gd name="T2" fmla="*/ 88 w 122"/>
                <a:gd name="T3" fmla="*/ 0 h 147"/>
                <a:gd name="T4" fmla="*/ 88 w 122"/>
                <a:gd name="T5" fmla="*/ 0 h 147"/>
                <a:gd name="T6" fmla="*/ 88 w 122"/>
                <a:gd name="T7" fmla="*/ 0 h 147"/>
                <a:gd name="T8" fmla="*/ 0 w 122"/>
                <a:gd name="T9" fmla="*/ 81 h 147"/>
                <a:gd name="T10" fmla="*/ 8 w 122"/>
                <a:gd name="T11" fmla="*/ 84 h 147"/>
                <a:gd name="T12" fmla="*/ 82 w 122"/>
                <a:gd name="T13" fmla="*/ 59 h 147"/>
                <a:gd name="T14" fmla="*/ 67 w 122"/>
                <a:gd name="T15" fmla="*/ 147 h 147"/>
                <a:gd name="T16" fmla="*/ 68 w 122"/>
                <a:gd name="T17" fmla="*/ 146 h 147"/>
                <a:gd name="T18" fmla="*/ 121 w 122"/>
                <a:gd name="T19" fmla="*/ 47 h 147"/>
                <a:gd name="T20" fmla="*/ 121 w 122"/>
                <a:gd name="T21" fmla="*/ 46 h 147"/>
                <a:gd name="T22" fmla="*/ 99 w 122"/>
                <a:gd name="T23" fmla="*/ 62 h 147"/>
                <a:gd name="T24" fmla="*/ 88 w 122"/>
                <a:gd name="T2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147">
                  <a:moveTo>
                    <a:pt x="88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69" y="57"/>
                    <a:pt x="0" y="81"/>
                  </a:cubicBezTo>
                  <a:cubicBezTo>
                    <a:pt x="1" y="83"/>
                    <a:pt x="4" y="84"/>
                    <a:pt x="8" y="84"/>
                  </a:cubicBezTo>
                  <a:cubicBezTo>
                    <a:pt x="27" y="84"/>
                    <a:pt x="72" y="66"/>
                    <a:pt x="82" y="59"/>
                  </a:cubicBezTo>
                  <a:cubicBezTo>
                    <a:pt x="90" y="69"/>
                    <a:pt x="62" y="147"/>
                    <a:pt x="67" y="147"/>
                  </a:cubicBezTo>
                  <a:cubicBezTo>
                    <a:pt x="67" y="147"/>
                    <a:pt x="67" y="147"/>
                    <a:pt x="68" y="146"/>
                  </a:cubicBezTo>
                  <a:cubicBezTo>
                    <a:pt x="76" y="138"/>
                    <a:pt x="118" y="56"/>
                    <a:pt x="121" y="47"/>
                  </a:cubicBezTo>
                  <a:cubicBezTo>
                    <a:pt x="122" y="46"/>
                    <a:pt x="121" y="46"/>
                    <a:pt x="121" y="46"/>
                  </a:cubicBezTo>
                  <a:cubicBezTo>
                    <a:pt x="117" y="46"/>
                    <a:pt x="99" y="62"/>
                    <a:pt x="99" y="62"/>
                  </a:cubicBez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54"/>
            <p:cNvSpPr>
              <a:spLocks/>
            </p:cNvSpPr>
            <p:nvPr/>
          </p:nvSpPr>
          <p:spPr bwMode="auto">
            <a:xfrm>
              <a:off x="4902201" y="5727700"/>
              <a:ext cx="458788" cy="228600"/>
            </a:xfrm>
            <a:custGeom>
              <a:avLst/>
              <a:gdLst>
                <a:gd name="T0" fmla="*/ 106 w 152"/>
                <a:gd name="T1" fmla="*/ 0 h 75"/>
                <a:gd name="T2" fmla="*/ 2 w 152"/>
                <a:gd name="T3" fmla="*/ 73 h 75"/>
                <a:gd name="T4" fmla="*/ 1 w 152"/>
                <a:gd name="T5" fmla="*/ 75 h 75"/>
                <a:gd name="T6" fmla="*/ 106 w 152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75">
                  <a:moveTo>
                    <a:pt x="106" y="0"/>
                  </a:moveTo>
                  <a:cubicBezTo>
                    <a:pt x="106" y="0"/>
                    <a:pt x="21" y="62"/>
                    <a:pt x="2" y="73"/>
                  </a:cubicBezTo>
                  <a:cubicBezTo>
                    <a:pt x="0" y="74"/>
                    <a:pt x="0" y="75"/>
                    <a:pt x="1" y="75"/>
                  </a:cubicBezTo>
                  <a:cubicBezTo>
                    <a:pt x="15" y="75"/>
                    <a:pt x="152" y="33"/>
                    <a:pt x="106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55"/>
            <p:cNvSpPr>
              <a:spLocks/>
            </p:cNvSpPr>
            <p:nvPr/>
          </p:nvSpPr>
          <p:spPr bwMode="auto">
            <a:xfrm>
              <a:off x="3898901" y="5060950"/>
              <a:ext cx="419100" cy="163513"/>
            </a:xfrm>
            <a:custGeom>
              <a:avLst/>
              <a:gdLst>
                <a:gd name="T0" fmla="*/ 138 w 138"/>
                <a:gd name="T1" fmla="*/ 0 h 54"/>
                <a:gd name="T2" fmla="*/ 0 w 138"/>
                <a:gd name="T3" fmla="*/ 54 h 54"/>
                <a:gd name="T4" fmla="*/ 32 w 138"/>
                <a:gd name="T5" fmla="*/ 54 h 54"/>
                <a:gd name="T6" fmla="*/ 138 w 138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54">
                  <a:moveTo>
                    <a:pt x="138" y="0"/>
                  </a:moveTo>
                  <a:cubicBezTo>
                    <a:pt x="138" y="0"/>
                    <a:pt x="25" y="48"/>
                    <a:pt x="0" y="54"/>
                  </a:cubicBezTo>
                  <a:cubicBezTo>
                    <a:pt x="8" y="54"/>
                    <a:pt x="20" y="54"/>
                    <a:pt x="32" y="54"/>
                  </a:cubicBezTo>
                  <a:cubicBezTo>
                    <a:pt x="76" y="54"/>
                    <a:pt x="136" y="49"/>
                    <a:pt x="138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56"/>
            <p:cNvSpPr>
              <a:spLocks/>
            </p:cNvSpPr>
            <p:nvPr/>
          </p:nvSpPr>
          <p:spPr bwMode="auto">
            <a:xfrm>
              <a:off x="5683251" y="5719763"/>
              <a:ext cx="298450" cy="273050"/>
            </a:xfrm>
            <a:custGeom>
              <a:avLst/>
              <a:gdLst>
                <a:gd name="T0" fmla="*/ 72 w 99"/>
                <a:gd name="T1" fmla="*/ 0 h 90"/>
                <a:gd name="T2" fmla="*/ 68 w 99"/>
                <a:gd name="T3" fmla="*/ 0 h 90"/>
                <a:gd name="T4" fmla="*/ 0 w 99"/>
                <a:gd name="T5" fmla="*/ 90 h 90"/>
                <a:gd name="T6" fmla="*/ 99 w 99"/>
                <a:gd name="T7" fmla="*/ 11 h 90"/>
                <a:gd name="T8" fmla="*/ 72 w 99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0">
                  <a:moveTo>
                    <a:pt x="72" y="0"/>
                  </a:moveTo>
                  <a:cubicBezTo>
                    <a:pt x="70" y="0"/>
                    <a:pt x="68" y="0"/>
                    <a:pt x="68" y="0"/>
                  </a:cubicBezTo>
                  <a:cubicBezTo>
                    <a:pt x="68" y="0"/>
                    <a:pt x="0" y="76"/>
                    <a:pt x="0" y="90"/>
                  </a:cubicBezTo>
                  <a:cubicBezTo>
                    <a:pt x="20" y="82"/>
                    <a:pt x="99" y="37"/>
                    <a:pt x="99" y="11"/>
                  </a:cubicBezTo>
                  <a:cubicBezTo>
                    <a:pt x="91" y="1"/>
                    <a:pt x="78" y="0"/>
                    <a:pt x="7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57"/>
            <p:cNvSpPr>
              <a:spLocks noEditPoints="1"/>
            </p:cNvSpPr>
            <p:nvPr/>
          </p:nvSpPr>
          <p:spPr bwMode="auto">
            <a:xfrm>
              <a:off x="6297613" y="2789238"/>
              <a:ext cx="427038" cy="292100"/>
            </a:xfrm>
            <a:custGeom>
              <a:avLst/>
              <a:gdLst>
                <a:gd name="T0" fmla="*/ 139 w 141"/>
                <a:gd name="T1" fmla="*/ 11 h 96"/>
                <a:gd name="T2" fmla="*/ 76 w 141"/>
                <a:gd name="T3" fmla="*/ 56 h 96"/>
                <a:gd name="T4" fmla="*/ 76 w 141"/>
                <a:gd name="T5" fmla="*/ 56 h 96"/>
                <a:gd name="T6" fmla="*/ 76 w 141"/>
                <a:gd name="T7" fmla="*/ 56 h 96"/>
                <a:gd name="T8" fmla="*/ 76 w 141"/>
                <a:gd name="T9" fmla="*/ 56 h 96"/>
                <a:gd name="T10" fmla="*/ 75 w 141"/>
                <a:gd name="T11" fmla="*/ 56 h 96"/>
                <a:gd name="T12" fmla="*/ 75 w 141"/>
                <a:gd name="T13" fmla="*/ 56 h 96"/>
                <a:gd name="T14" fmla="*/ 75 w 141"/>
                <a:gd name="T15" fmla="*/ 56 h 96"/>
                <a:gd name="T16" fmla="*/ 75 w 141"/>
                <a:gd name="T17" fmla="*/ 56 h 96"/>
                <a:gd name="T18" fmla="*/ 75 w 141"/>
                <a:gd name="T19" fmla="*/ 56 h 96"/>
                <a:gd name="T20" fmla="*/ 75 w 141"/>
                <a:gd name="T21" fmla="*/ 56 h 96"/>
                <a:gd name="T22" fmla="*/ 75 w 141"/>
                <a:gd name="T23" fmla="*/ 56 h 96"/>
                <a:gd name="T24" fmla="*/ 75 w 141"/>
                <a:gd name="T25" fmla="*/ 56 h 96"/>
                <a:gd name="T26" fmla="*/ 75 w 141"/>
                <a:gd name="T27" fmla="*/ 56 h 96"/>
                <a:gd name="T28" fmla="*/ 74 w 141"/>
                <a:gd name="T29" fmla="*/ 56 h 96"/>
                <a:gd name="T30" fmla="*/ 74 w 141"/>
                <a:gd name="T31" fmla="*/ 56 h 96"/>
                <a:gd name="T32" fmla="*/ 74 w 141"/>
                <a:gd name="T33" fmla="*/ 56 h 96"/>
                <a:gd name="T34" fmla="*/ 74 w 141"/>
                <a:gd name="T35" fmla="*/ 56 h 96"/>
                <a:gd name="T36" fmla="*/ 74 w 141"/>
                <a:gd name="T37" fmla="*/ 56 h 96"/>
                <a:gd name="T38" fmla="*/ 74 w 141"/>
                <a:gd name="T39" fmla="*/ 56 h 96"/>
                <a:gd name="T40" fmla="*/ 61 w 141"/>
                <a:gd name="T41" fmla="*/ 55 h 96"/>
                <a:gd name="T42" fmla="*/ 112 w 141"/>
                <a:gd name="T43" fmla="*/ 83 h 96"/>
                <a:gd name="T44" fmla="*/ 141 w 141"/>
                <a:gd name="T45" fmla="*/ 26 h 96"/>
                <a:gd name="T46" fmla="*/ 139 w 141"/>
                <a:gd name="T47" fmla="*/ 11 h 96"/>
                <a:gd name="T48" fmla="*/ 5 w 141"/>
                <a:gd name="T49" fmla="*/ 0 h 96"/>
                <a:gd name="T50" fmla="*/ 0 w 141"/>
                <a:gd name="T51" fmla="*/ 26 h 96"/>
                <a:gd name="T52" fmla="*/ 1 w 141"/>
                <a:gd name="T53" fmla="*/ 37 h 96"/>
                <a:gd name="T54" fmla="*/ 71 w 141"/>
                <a:gd name="T55" fmla="*/ 96 h 96"/>
                <a:gd name="T56" fmla="*/ 86 w 141"/>
                <a:gd name="T57" fmla="*/ 95 h 96"/>
                <a:gd name="T58" fmla="*/ 59 w 141"/>
                <a:gd name="T59" fmla="*/ 55 h 96"/>
                <a:gd name="T60" fmla="*/ 5 w 141"/>
                <a:gd name="T6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" h="96">
                  <a:moveTo>
                    <a:pt x="139" y="11"/>
                  </a:moveTo>
                  <a:cubicBezTo>
                    <a:pt x="129" y="37"/>
                    <a:pt x="105" y="55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0" y="56"/>
                    <a:pt x="65" y="56"/>
                    <a:pt x="61" y="55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29" y="70"/>
                    <a:pt x="141" y="49"/>
                    <a:pt x="141" y="26"/>
                  </a:cubicBezTo>
                  <a:cubicBezTo>
                    <a:pt x="141" y="21"/>
                    <a:pt x="140" y="16"/>
                    <a:pt x="139" y="11"/>
                  </a:cubicBezTo>
                  <a:moveTo>
                    <a:pt x="5" y="0"/>
                  </a:moveTo>
                  <a:cubicBezTo>
                    <a:pt x="2" y="8"/>
                    <a:pt x="0" y="17"/>
                    <a:pt x="0" y="26"/>
                  </a:cubicBezTo>
                  <a:cubicBezTo>
                    <a:pt x="0" y="30"/>
                    <a:pt x="0" y="33"/>
                    <a:pt x="1" y="37"/>
                  </a:cubicBezTo>
                  <a:cubicBezTo>
                    <a:pt x="19" y="48"/>
                    <a:pt x="47" y="73"/>
                    <a:pt x="71" y="96"/>
                  </a:cubicBezTo>
                  <a:cubicBezTo>
                    <a:pt x="76" y="96"/>
                    <a:pt x="81" y="96"/>
                    <a:pt x="86" y="9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32" y="49"/>
                    <a:pt x="11" y="27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58"/>
            <p:cNvSpPr>
              <a:spLocks noEditPoints="1"/>
            </p:cNvSpPr>
            <p:nvPr/>
          </p:nvSpPr>
          <p:spPr bwMode="auto">
            <a:xfrm>
              <a:off x="6300788" y="2901950"/>
              <a:ext cx="334963" cy="179388"/>
            </a:xfrm>
            <a:custGeom>
              <a:avLst/>
              <a:gdLst>
                <a:gd name="T0" fmla="*/ 58 w 111"/>
                <a:gd name="T1" fmla="*/ 18 h 59"/>
                <a:gd name="T2" fmla="*/ 85 w 111"/>
                <a:gd name="T3" fmla="*/ 58 h 59"/>
                <a:gd name="T4" fmla="*/ 111 w 111"/>
                <a:gd name="T5" fmla="*/ 46 h 59"/>
                <a:gd name="T6" fmla="*/ 60 w 111"/>
                <a:gd name="T7" fmla="*/ 18 h 59"/>
                <a:gd name="T8" fmla="*/ 58 w 111"/>
                <a:gd name="T9" fmla="*/ 18 h 59"/>
                <a:gd name="T10" fmla="*/ 0 w 111"/>
                <a:gd name="T11" fmla="*/ 0 h 59"/>
                <a:gd name="T12" fmla="*/ 17 w 111"/>
                <a:gd name="T13" fmla="*/ 36 h 59"/>
                <a:gd name="T14" fmla="*/ 20 w 111"/>
                <a:gd name="T15" fmla="*/ 35 h 59"/>
                <a:gd name="T16" fmla="*/ 46 w 111"/>
                <a:gd name="T17" fmla="*/ 55 h 59"/>
                <a:gd name="T18" fmla="*/ 70 w 111"/>
                <a:gd name="T19" fmla="*/ 59 h 59"/>
                <a:gd name="T20" fmla="*/ 70 w 111"/>
                <a:gd name="T21" fmla="*/ 59 h 59"/>
                <a:gd name="T22" fmla="*/ 0 w 111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59">
                  <a:moveTo>
                    <a:pt x="58" y="18"/>
                  </a:moveTo>
                  <a:cubicBezTo>
                    <a:pt x="85" y="58"/>
                    <a:pt x="85" y="58"/>
                    <a:pt x="85" y="58"/>
                  </a:cubicBezTo>
                  <a:cubicBezTo>
                    <a:pt x="94" y="56"/>
                    <a:pt x="103" y="52"/>
                    <a:pt x="111" y="46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9" y="18"/>
                    <a:pt x="59" y="18"/>
                    <a:pt x="58" y="18"/>
                  </a:cubicBezTo>
                  <a:moveTo>
                    <a:pt x="0" y="0"/>
                  </a:moveTo>
                  <a:cubicBezTo>
                    <a:pt x="2" y="14"/>
                    <a:pt x="8" y="27"/>
                    <a:pt x="17" y="36"/>
                  </a:cubicBezTo>
                  <a:cubicBezTo>
                    <a:pt x="18" y="36"/>
                    <a:pt x="19" y="35"/>
                    <a:pt x="20" y="35"/>
                  </a:cubicBezTo>
                  <a:cubicBezTo>
                    <a:pt x="25" y="35"/>
                    <a:pt x="35" y="43"/>
                    <a:pt x="46" y="55"/>
                  </a:cubicBezTo>
                  <a:cubicBezTo>
                    <a:pt x="53" y="58"/>
                    <a:pt x="6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46" y="36"/>
                    <a:pt x="18" y="11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59"/>
            <p:cNvSpPr>
              <a:spLocks/>
            </p:cNvSpPr>
            <p:nvPr/>
          </p:nvSpPr>
          <p:spPr bwMode="auto">
            <a:xfrm>
              <a:off x="6351588" y="3008313"/>
              <a:ext cx="87313" cy="60325"/>
            </a:xfrm>
            <a:custGeom>
              <a:avLst/>
              <a:gdLst>
                <a:gd name="T0" fmla="*/ 3 w 29"/>
                <a:gd name="T1" fmla="*/ 0 h 20"/>
                <a:gd name="T2" fmla="*/ 0 w 29"/>
                <a:gd name="T3" fmla="*/ 1 h 20"/>
                <a:gd name="T4" fmla="*/ 29 w 29"/>
                <a:gd name="T5" fmla="*/ 20 h 20"/>
                <a:gd name="T6" fmla="*/ 3 w 2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0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8" y="10"/>
                    <a:pt x="18" y="16"/>
                    <a:pt x="29" y="20"/>
                  </a:cubicBezTo>
                  <a:cubicBezTo>
                    <a:pt x="18" y="8"/>
                    <a:pt x="8" y="0"/>
                    <a:pt x="3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Oval 60"/>
            <p:cNvSpPr>
              <a:spLocks noChangeArrowheads="1"/>
            </p:cNvSpPr>
            <p:nvPr/>
          </p:nvSpPr>
          <p:spPr bwMode="auto">
            <a:xfrm>
              <a:off x="6307138" y="2532063"/>
              <a:ext cx="425450" cy="428625"/>
            </a:xfrm>
            <a:prstGeom prst="ellipse">
              <a:avLst/>
            </a:pr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61"/>
            <p:cNvSpPr>
              <a:spLocks/>
            </p:cNvSpPr>
            <p:nvPr/>
          </p:nvSpPr>
          <p:spPr bwMode="auto">
            <a:xfrm>
              <a:off x="6307138" y="2708275"/>
              <a:ext cx="425450" cy="193675"/>
            </a:xfrm>
            <a:custGeom>
              <a:avLst/>
              <a:gdLst>
                <a:gd name="T0" fmla="*/ 1 w 141"/>
                <a:gd name="T1" fmla="*/ 7 h 64"/>
                <a:gd name="T2" fmla="*/ 0 w 141"/>
                <a:gd name="T3" fmla="*/ 13 h 64"/>
                <a:gd name="T4" fmla="*/ 14 w 141"/>
                <a:gd name="T5" fmla="*/ 54 h 64"/>
                <a:gd name="T6" fmla="*/ 125 w 141"/>
                <a:gd name="T7" fmla="*/ 58 h 64"/>
                <a:gd name="T8" fmla="*/ 141 w 141"/>
                <a:gd name="T9" fmla="*/ 13 h 64"/>
                <a:gd name="T10" fmla="*/ 140 w 141"/>
                <a:gd name="T11" fmla="*/ 0 h 64"/>
                <a:gd name="T12" fmla="*/ 1 w 141"/>
                <a:gd name="T13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64">
                  <a:moveTo>
                    <a:pt x="1" y="7"/>
                  </a:moveTo>
                  <a:cubicBezTo>
                    <a:pt x="1" y="9"/>
                    <a:pt x="0" y="11"/>
                    <a:pt x="0" y="13"/>
                  </a:cubicBezTo>
                  <a:cubicBezTo>
                    <a:pt x="0" y="28"/>
                    <a:pt x="5" y="42"/>
                    <a:pt x="14" y="54"/>
                  </a:cubicBezTo>
                  <a:cubicBezTo>
                    <a:pt x="63" y="64"/>
                    <a:pt x="99" y="63"/>
                    <a:pt x="125" y="58"/>
                  </a:cubicBezTo>
                  <a:cubicBezTo>
                    <a:pt x="135" y="46"/>
                    <a:pt x="141" y="30"/>
                    <a:pt x="141" y="13"/>
                  </a:cubicBezTo>
                  <a:cubicBezTo>
                    <a:pt x="141" y="8"/>
                    <a:pt x="141" y="4"/>
                    <a:pt x="140" y="0"/>
                  </a:cubicBezTo>
                  <a:cubicBezTo>
                    <a:pt x="91" y="19"/>
                    <a:pt x="36" y="14"/>
                    <a:pt x="1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Oval 62"/>
            <p:cNvSpPr>
              <a:spLocks noChangeArrowheads="1"/>
            </p:cNvSpPr>
            <p:nvPr/>
          </p:nvSpPr>
          <p:spPr bwMode="auto">
            <a:xfrm>
              <a:off x="6497638" y="2798763"/>
              <a:ext cx="38100" cy="39688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Oval 63"/>
            <p:cNvSpPr>
              <a:spLocks noChangeArrowheads="1"/>
            </p:cNvSpPr>
            <p:nvPr/>
          </p:nvSpPr>
          <p:spPr bwMode="auto">
            <a:xfrm>
              <a:off x="6634163" y="2771775"/>
              <a:ext cx="57150" cy="57150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64"/>
            <p:cNvSpPr>
              <a:spLocks/>
            </p:cNvSpPr>
            <p:nvPr/>
          </p:nvSpPr>
          <p:spPr bwMode="auto">
            <a:xfrm>
              <a:off x="6424613" y="2571750"/>
              <a:ext cx="266700" cy="130175"/>
            </a:xfrm>
            <a:custGeom>
              <a:avLst/>
              <a:gdLst>
                <a:gd name="T0" fmla="*/ 41 w 88"/>
                <a:gd name="T1" fmla="*/ 0 h 43"/>
                <a:gd name="T2" fmla="*/ 39 w 88"/>
                <a:gd name="T3" fmla="*/ 0 h 43"/>
                <a:gd name="T4" fmla="*/ 61 w 88"/>
                <a:gd name="T5" fmla="*/ 43 h 43"/>
                <a:gd name="T6" fmla="*/ 81 w 88"/>
                <a:gd name="T7" fmla="*/ 35 h 43"/>
                <a:gd name="T8" fmla="*/ 41 w 8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43">
                  <a:moveTo>
                    <a:pt x="41" y="0"/>
                  </a:moveTo>
                  <a:cubicBezTo>
                    <a:pt x="40" y="0"/>
                    <a:pt x="40" y="0"/>
                    <a:pt x="39" y="0"/>
                  </a:cubicBezTo>
                  <a:cubicBezTo>
                    <a:pt x="0" y="26"/>
                    <a:pt x="35" y="43"/>
                    <a:pt x="61" y="43"/>
                  </a:cubicBezTo>
                  <a:cubicBezTo>
                    <a:pt x="71" y="43"/>
                    <a:pt x="79" y="40"/>
                    <a:pt x="81" y="35"/>
                  </a:cubicBezTo>
                  <a:cubicBezTo>
                    <a:pt x="88" y="17"/>
                    <a:pt x="49" y="0"/>
                    <a:pt x="41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65"/>
            <p:cNvSpPr>
              <a:spLocks/>
            </p:cNvSpPr>
            <p:nvPr/>
          </p:nvSpPr>
          <p:spPr bwMode="auto">
            <a:xfrm>
              <a:off x="6554788" y="2605088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2"/>
                    <a:pt x="10" y="0"/>
                    <a:pt x="15" y="2"/>
                  </a:cubicBezTo>
                  <a:cubicBezTo>
                    <a:pt x="20" y="5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66"/>
            <p:cNvSpPr>
              <a:spLocks noEditPoints="1"/>
            </p:cNvSpPr>
            <p:nvPr/>
          </p:nvSpPr>
          <p:spPr bwMode="auto">
            <a:xfrm>
              <a:off x="6521451" y="2960688"/>
              <a:ext cx="6350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0 w 2"/>
                <a:gd name="T4" fmla="*/ 0 w 2"/>
                <a:gd name="T5" fmla="*/ 0 w 2"/>
                <a:gd name="T6" fmla="*/ 1 w 2"/>
                <a:gd name="T7" fmla="*/ 0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1 w 2"/>
                <a:gd name="T16" fmla="*/ 1 w 2"/>
                <a:gd name="T17" fmla="*/ 1 w 2"/>
                <a:gd name="T18" fmla="*/ 1 w 2"/>
                <a:gd name="T19" fmla="*/ 1 w 2"/>
                <a:gd name="T20" fmla="*/ 1 w 2"/>
                <a:gd name="T21" fmla="*/ 2 w 2"/>
                <a:gd name="T22" fmla="*/ 2 w 2"/>
                <a:gd name="T23" fmla="*/ 2 w 2"/>
                <a:gd name="T24" fmla="*/ 2 w 2"/>
                <a:gd name="T25" fmla="*/ 2 w 2"/>
                <a:gd name="T26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67"/>
            <p:cNvSpPr>
              <a:spLocks noEditPoints="1"/>
            </p:cNvSpPr>
            <p:nvPr/>
          </p:nvSpPr>
          <p:spPr bwMode="auto">
            <a:xfrm>
              <a:off x="6307138" y="2701925"/>
              <a:ext cx="377825" cy="258763"/>
            </a:xfrm>
            <a:custGeom>
              <a:avLst/>
              <a:gdLst>
                <a:gd name="T0" fmla="*/ 0 w 125"/>
                <a:gd name="T1" fmla="*/ 15 h 85"/>
                <a:gd name="T2" fmla="*/ 71 w 125"/>
                <a:gd name="T3" fmla="*/ 85 h 85"/>
                <a:gd name="T4" fmla="*/ 71 w 125"/>
                <a:gd name="T5" fmla="*/ 85 h 85"/>
                <a:gd name="T6" fmla="*/ 71 w 125"/>
                <a:gd name="T7" fmla="*/ 85 h 85"/>
                <a:gd name="T8" fmla="*/ 71 w 125"/>
                <a:gd name="T9" fmla="*/ 85 h 85"/>
                <a:gd name="T10" fmla="*/ 71 w 125"/>
                <a:gd name="T11" fmla="*/ 85 h 85"/>
                <a:gd name="T12" fmla="*/ 71 w 125"/>
                <a:gd name="T13" fmla="*/ 85 h 85"/>
                <a:gd name="T14" fmla="*/ 72 w 125"/>
                <a:gd name="T15" fmla="*/ 85 h 85"/>
                <a:gd name="T16" fmla="*/ 72 w 125"/>
                <a:gd name="T17" fmla="*/ 85 h 85"/>
                <a:gd name="T18" fmla="*/ 72 w 125"/>
                <a:gd name="T19" fmla="*/ 85 h 85"/>
                <a:gd name="T20" fmla="*/ 72 w 125"/>
                <a:gd name="T21" fmla="*/ 85 h 85"/>
                <a:gd name="T22" fmla="*/ 72 w 125"/>
                <a:gd name="T23" fmla="*/ 85 h 85"/>
                <a:gd name="T24" fmla="*/ 72 w 125"/>
                <a:gd name="T25" fmla="*/ 85 h 85"/>
                <a:gd name="T26" fmla="*/ 72 w 125"/>
                <a:gd name="T27" fmla="*/ 85 h 85"/>
                <a:gd name="T28" fmla="*/ 72 w 125"/>
                <a:gd name="T29" fmla="*/ 85 h 85"/>
                <a:gd name="T30" fmla="*/ 72 w 125"/>
                <a:gd name="T31" fmla="*/ 85 h 85"/>
                <a:gd name="T32" fmla="*/ 73 w 125"/>
                <a:gd name="T33" fmla="*/ 85 h 85"/>
                <a:gd name="T34" fmla="*/ 73 w 125"/>
                <a:gd name="T35" fmla="*/ 85 h 85"/>
                <a:gd name="T36" fmla="*/ 73 w 125"/>
                <a:gd name="T37" fmla="*/ 85 h 85"/>
                <a:gd name="T38" fmla="*/ 73 w 125"/>
                <a:gd name="T39" fmla="*/ 85 h 85"/>
                <a:gd name="T40" fmla="*/ 125 w 125"/>
                <a:gd name="T41" fmla="*/ 60 h 85"/>
                <a:gd name="T42" fmla="*/ 122 w 125"/>
                <a:gd name="T43" fmla="*/ 61 h 85"/>
                <a:gd name="T44" fmla="*/ 102 w 125"/>
                <a:gd name="T45" fmla="*/ 67 h 85"/>
                <a:gd name="T46" fmla="*/ 88 w 125"/>
                <a:gd name="T47" fmla="*/ 64 h 85"/>
                <a:gd name="T48" fmla="*/ 84 w 125"/>
                <a:gd name="T49" fmla="*/ 64 h 85"/>
                <a:gd name="T50" fmla="*/ 14 w 125"/>
                <a:gd name="T51" fmla="*/ 56 h 85"/>
                <a:gd name="T52" fmla="*/ 0 w 125"/>
                <a:gd name="T53" fmla="*/ 15 h 85"/>
                <a:gd name="T54" fmla="*/ 0 w 125"/>
                <a:gd name="T55" fmla="*/ 15 h 85"/>
                <a:gd name="T56" fmla="*/ 0 w 125"/>
                <a:gd name="T57" fmla="*/ 15 h 85"/>
                <a:gd name="T58" fmla="*/ 0 w 125"/>
                <a:gd name="T59" fmla="*/ 15 h 85"/>
                <a:gd name="T60" fmla="*/ 0 w 125"/>
                <a:gd name="T61" fmla="*/ 15 h 85"/>
                <a:gd name="T62" fmla="*/ 0 w 125"/>
                <a:gd name="T63" fmla="*/ 15 h 85"/>
                <a:gd name="T64" fmla="*/ 0 w 125"/>
                <a:gd name="T65" fmla="*/ 15 h 85"/>
                <a:gd name="T66" fmla="*/ 0 w 125"/>
                <a:gd name="T67" fmla="*/ 15 h 85"/>
                <a:gd name="T68" fmla="*/ 0 w 125"/>
                <a:gd name="T69" fmla="*/ 15 h 85"/>
                <a:gd name="T70" fmla="*/ 0 w 125"/>
                <a:gd name="T71" fmla="*/ 15 h 85"/>
                <a:gd name="T72" fmla="*/ 2 w 125"/>
                <a:gd name="T73" fmla="*/ 0 h 85"/>
                <a:gd name="T74" fmla="*/ 0 w 125"/>
                <a:gd name="T75" fmla="*/ 15 h 85"/>
                <a:gd name="T76" fmla="*/ 1 w 125"/>
                <a:gd name="T77" fmla="*/ 9 h 85"/>
                <a:gd name="T78" fmla="*/ 25 w 125"/>
                <a:gd name="T79" fmla="*/ 13 h 85"/>
                <a:gd name="T80" fmla="*/ 24 w 125"/>
                <a:gd name="T81" fmla="*/ 12 h 85"/>
                <a:gd name="T82" fmla="*/ 2 w 125"/>
                <a:gd name="T8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5" h="85">
                  <a:moveTo>
                    <a:pt x="0" y="15"/>
                  </a:moveTo>
                  <a:cubicBezTo>
                    <a:pt x="1" y="54"/>
                    <a:pt x="32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94" y="85"/>
                    <a:pt x="112" y="75"/>
                    <a:pt x="125" y="60"/>
                  </a:cubicBezTo>
                  <a:cubicBezTo>
                    <a:pt x="124" y="60"/>
                    <a:pt x="123" y="60"/>
                    <a:pt x="122" y="61"/>
                  </a:cubicBezTo>
                  <a:cubicBezTo>
                    <a:pt x="115" y="65"/>
                    <a:pt x="109" y="67"/>
                    <a:pt x="102" y="67"/>
                  </a:cubicBezTo>
                  <a:cubicBezTo>
                    <a:pt x="97" y="67"/>
                    <a:pt x="92" y="65"/>
                    <a:pt x="88" y="64"/>
                  </a:cubicBezTo>
                  <a:cubicBezTo>
                    <a:pt x="86" y="64"/>
                    <a:pt x="85" y="64"/>
                    <a:pt x="84" y="64"/>
                  </a:cubicBezTo>
                  <a:cubicBezTo>
                    <a:pt x="64" y="64"/>
                    <a:pt x="41" y="61"/>
                    <a:pt x="14" y="56"/>
                  </a:cubicBezTo>
                  <a:cubicBezTo>
                    <a:pt x="5" y="44"/>
                    <a:pt x="1" y="30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13"/>
                    <a:pt x="1" y="11"/>
                    <a:pt x="1" y="9"/>
                  </a:cubicBezTo>
                  <a:cubicBezTo>
                    <a:pt x="8" y="11"/>
                    <a:pt x="17" y="12"/>
                    <a:pt x="25" y="13"/>
                  </a:cubicBezTo>
                  <a:cubicBezTo>
                    <a:pt x="25" y="13"/>
                    <a:pt x="25" y="12"/>
                    <a:pt x="24" y="12"/>
                  </a:cubicBezTo>
                  <a:cubicBezTo>
                    <a:pt x="14" y="6"/>
                    <a:pt x="7" y="2"/>
                    <a:pt x="2" y="0"/>
                  </a:cubicBezTo>
                </a:path>
              </a:pathLst>
            </a:custGeom>
            <a:solidFill>
              <a:srgbClr val="6D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68"/>
            <p:cNvSpPr>
              <a:spLocks noEditPoints="1"/>
            </p:cNvSpPr>
            <p:nvPr/>
          </p:nvSpPr>
          <p:spPr bwMode="auto">
            <a:xfrm>
              <a:off x="6307138" y="2728913"/>
              <a:ext cx="387350" cy="166688"/>
            </a:xfrm>
            <a:custGeom>
              <a:avLst/>
              <a:gdLst>
                <a:gd name="T0" fmla="*/ 128 w 128"/>
                <a:gd name="T1" fmla="*/ 47 h 55"/>
                <a:gd name="T2" fmla="*/ 122 w 128"/>
                <a:gd name="T3" fmla="*/ 52 h 55"/>
                <a:gd name="T4" fmla="*/ 125 w 128"/>
                <a:gd name="T5" fmla="*/ 51 h 55"/>
                <a:gd name="T6" fmla="*/ 128 w 128"/>
                <a:gd name="T7" fmla="*/ 47 h 55"/>
                <a:gd name="T8" fmla="*/ 1 w 128"/>
                <a:gd name="T9" fmla="*/ 0 h 55"/>
                <a:gd name="T10" fmla="*/ 0 w 128"/>
                <a:gd name="T11" fmla="*/ 6 h 55"/>
                <a:gd name="T12" fmla="*/ 0 w 128"/>
                <a:gd name="T13" fmla="*/ 6 h 55"/>
                <a:gd name="T14" fmla="*/ 0 w 128"/>
                <a:gd name="T15" fmla="*/ 6 h 55"/>
                <a:gd name="T16" fmla="*/ 0 w 128"/>
                <a:gd name="T17" fmla="*/ 6 h 55"/>
                <a:gd name="T18" fmla="*/ 0 w 128"/>
                <a:gd name="T19" fmla="*/ 6 h 55"/>
                <a:gd name="T20" fmla="*/ 0 w 128"/>
                <a:gd name="T21" fmla="*/ 6 h 55"/>
                <a:gd name="T22" fmla="*/ 0 w 128"/>
                <a:gd name="T23" fmla="*/ 6 h 55"/>
                <a:gd name="T24" fmla="*/ 0 w 128"/>
                <a:gd name="T25" fmla="*/ 6 h 55"/>
                <a:gd name="T26" fmla="*/ 0 w 128"/>
                <a:gd name="T27" fmla="*/ 6 h 55"/>
                <a:gd name="T28" fmla="*/ 0 w 128"/>
                <a:gd name="T29" fmla="*/ 6 h 55"/>
                <a:gd name="T30" fmla="*/ 14 w 128"/>
                <a:gd name="T31" fmla="*/ 47 h 55"/>
                <a:gd name="T32" fmla="*/ 84 w 128"/>
                <a:gd name="T33" fmla="*/ 55 h 55"/>
                <a:gd name="T34" fmla="*/ 88 w 128"/>
                <a:gd name="T35" fmla="*/ 55 h 55"/>
                <a:gd name="T36" fmla="*/ 25 w 128"/>
                <a:gd name="T37" fmla="*/ 4 h 55"/>
                <a:gd name="T38" fmla="*/ 1 w 128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55">
                  <a:moveTo>
                    <a:pt x="128" y="47"/>
                  </a:moveTo>
                  <a:cubicBezTo>
                    <a:pt x="126" y="49"/>
                    <a:pt x="124" y="50"/>
                    <a:pt x="122" y="52"/>
                  </a:cubicBezTo>
                  <a:cubicBezTo>
                    <a:pt x="123" y="51"/>
                    <a:pt x="124" y="51"/>
                    <a:pt x="125" y="51"/>
                  </a:cubicBezTo>
                  <a:cubicBezTo>
                    <a:pt x="126" y="50"/>
                    <a:pt x="127" y="48"/>
                    <a:pt x="128" y="47"/>
                  </a:cubicBezTo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21"/>
                    <a:pt x="5" y="35"/>
                    <a:pt x="14" y="47"/>
                  </a:cubicBezTo>
                  <a:cubicBezTo>
                    <a:pt x="41" y="52"/>
                    <a:pt x="64" y="55"/>
                    <a:pt x="84" y="55"/>
                  </a:cubicBezTo>
                  <a:cubicBezTo>
                    <a:pt x="85" y="55"/>
                    <a:pt x="86" y="55"/>
                    <a:pt x="88" y="55"/>
                  </a:cubicBezTo>
                  <a:cubicBezTo>
                    <a:pt x="63" y="45"/>
                    <a:pt x="41" y="15"/>
                    <a:pt x="25" y="4"/>
                  </a:cubicBezTo>
                  <a:cubicBezTo>
                    <a:pt x="17" y="3"/>
                    <a:pt x="8" y="2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69"/>
            <p:cNvSpPr>
              <a:spLocks/>
            </p:cNvSpPr>
            <p:nvPr/>
          </p:nvSpPr>
          <p:spPr bwMode="auto">
            <a:xfrm>
              <a:off x="6497638" y="2501900"/>
              <a:ext cx="38100" cy="33338"/>
            </a:xfrm>
            <a:custGeom>
              <a:avLst/>
              <a:gdLst>
                <a:gd name="T0" fmla="*/ 5 w 13"/>
                <a:gd name="T1" fmla="*/ 0 h 11"/>
                <a:gd name="T2" fmla="*/ 0 w 13"/>
                <a:gd name="T3" fmla="*/ 8 h 11"/>
                <a:gd name="T4" fmla="*/ 1 w 13"/>
                <a:gd name="T5" fmla="*/ 11 h 11"/>
                <a:gd name="T6" fmla="*/ 8 w 13"/>
                <a:gd name="T7" fmla="*/ 10 h 11"/>
                <a:gd name="T8" fmla="*/ 13 w 13"/>
                <a:gd name="T9" fmla="*/ 10 h 11"/>
                <a:gd name="T10" fmla="*/ 5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5" y="0"/>
                  </a:moveTo>
                  <a:cubicBezTo>
                    <a:pt x="3" y="4"/>
                    <a:pt x="2" y="6"/>
                    <a:pt x="0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3" y="10"/>
                    <a:pt x="5" y="10"/>
                    <a:pt x="8" y="10"/>
                  </a:cubicBezTo>
                  <a:cubicBezTo>
                    <a:pt x="10" y="10"/>
                    <a:pt x="11" y="10"/>
                    <a:pt x="13" y="10"/>
                  </a:cubicBezTo>
                  <a:cubicBezTo>
                    <a:pt x="10" y="7"/>
                    <a:pt x="7" y="3"/>
                    <a:pt x="5" y="0"/>
                  </a:cubicBezTo>
                </a:path>
              </a:pathLst>
            </a:custGeom>
            <a:solidFill>
              <a:srgbClr val="91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70"/>
            <p:cNvSpPr>
              <a:spLocks noEditPoints="1"/>
            </p:cNvSpPr>
            <p:nvPr/>
          </p:nvSpPr>
          <p:spPr bwMode="auto">
            <a:xfrm>
              <a:off x="6478588" y="2449513"/>
              <a:ext cx="73025" cy="88900"/>
            </a:xfrm>
            <a:custGeom>
              <a:avLst/>
              <a:gdLst>
                <a:gd name="T0" fmla="*/ 6 w 24"/>
                <a:gd name="T1" fmla="*/ 25 h 29"/>
                <a:gd name="T2" fmla="*/ 0 w 24"/>
                <a:gd name="T3" fmla="*/ 29 h 29"/>
                <a:gd name="T4" fmla="*/ 7 w 24"/>
                <a:gd name="T5" fmla="*/ 28 h 29"/>
                <a:gd name="T6" fmla="*/ 6 w 24"/>
                <a:gd name="T7" fmla="*/ 25 h 29"/>
                <a:gd name="T8" fmla="*/ 14 w 24"/>
                <a:gd name="T9" fmla="*/ 0 h 29"/>
                <a:gd name="T10" fmla="*/ 11 w 24"/>
                <a:gd name="T11" fmla="*/ 17 h 29"/>
                <a:gd name="T12" fmla="*/ 19 w 24"/>
                <a:gd name="T13" fmla="*/ 27 h 29"/>
                <a:gd name="T14" fmla="*/ 24 w 24"/>
                <a:gd name="T15" fmla="*/ 28 h 29"/>
                <a:gd name="T16" fmla="*/ 14 w 24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">
                  <a:moveTo>
                    <a:pt x="6" y="25"/>
                  </a:moveTo>
                  <a:cubicBezTo>
                    <a:pt x="4" y="27"/>
                    <a:pt x="2" y="28"/>
                    <a:pt x="0" y="29"/>
                  </a:cubicBezTo>
                  <a:cubicBezTo>
                    <a:pt x="2" y="28"/>
                    <a:pt x="4" y="28"/>
                    <a:pt x="7" y="28"/>
                  </a:cubicBezTo>
                  <a:cubicBezTo>
                    <a:pt x="6" y="27"/>
                    <a:pt x="6" y="26"/>
                    <a:pt x="6" y="25"/>
                  </a:cubicBezTo>
                  <a:moveTo>
                    <a:pt x="14" y="0"/>
                  </a:moveTo>
                  <a:cubicBezTo>
                    <a:pt x="14" y="7"/>
                    <a:pt x="12" y="13"/>
                    <a:pt x="11" y="17"/>
                  </a:cubicBezTo>
                  <a:cubicBezTo>
                    <a:pt x="13" y="20"/>
                    <a:pt x="16" y="24"/>
                    <a:pt x="19" y="27"/>
                  </a:cubicBezTo>
                  <a:cubicBezTo>
                    <a:pt x="21" y="28"/>
                    <a:pt x="22" y="28"/>
                    <a:pt x="24" y="28"/>
                  </a:cubicBezTo>
                  <a:cubicBezTo>
                    <a:pt x="15" y="23"/>
                    <a:pt x="15" y="9"/>
                    <a:pt x="14" y="0"/>
                  </a:cubicBezTo>
                </a:path>
              </a:pathLst>
            </a:custGeom>
            <a:solidFill>
              <a:srgbClr val="91A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71"/>
            <p:cNvSpPr>
              <a:spLocks/>
            </p:cNvSpPr>
            <p:nvPr/>
          </p:nvSpPr>
          <p:spPr bwMode="auto">
            <a:xfrm>
              <a:off x="6470651" y="2532063"/>
              <a:ext cx="111125" cy="20638"/>
            </a:xfrm>
            <a:custGeom>
              <a:avLst/>
              <a:gdLst>
                <a:gd name="T0" fmla="*/ 17 w 37"/>
                <a:gd name="T1" fmla="*/ 0 h 7"/>
                <a:gd name="T2" fmla="*/ 10 w 37"/>
                <a:gd name="T3" fmla="*/ 1 h 7"/>
                <a:gd name="T4" fmla="*/ 3 w 37"/>
                <a:gd name="T5" fmla="*/ 2 h 7"/>
                <a:gd name="T6" fmla="*/ 0 w 37"/>
                <a:gd name="T7" fmla="*/ 2 h 7"/>
                <a:gd name="T8" fmla="*/ 7 w 37"/>
                <a:gd name="T9" fmla="*/ 7 h 7"/>
                <a:gd name="T10" fmla="*/ 37 w 37"/>
                <a:gd name="T11" fmla="*/ 3 h 7"/>
                <a:gd name="T12" fmla="*/ 35 w 37"/>
                <a:gd name="T13" fmla="*/ 3 h 7"/>
                <a:gd name="T14" fmla="*/ 27 w 37"/>
                <a:gd name="T15" fmla="*/ 1 h 7"/>
                <a:gd name="T16" fmla="*/ 22 w 37"/>
                <a:gd name="T17" fmla="*/ 0 h 7"/>
                <a:gd name="T18" fmla="*/ 17 w 3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">
                  <a:moveTo>
                    <a:pt x="17" y="0"/>
                  </a:moveTo>
                  <a:cubicBezTo>
                    <a:pt x="14" y="0"/>
                    <a:pt x="12" y="0"/>
                    <a:pt x="10" y="1"/>
                  </a:cubicBezTo>
                  <a:cubicBezTo>
                    <a:pt x="7" y="1"/>
                    <a:pt x="5" y="1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24" y="5"/>
                    <a:pt x="37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2" y="3"/>
                    <a:pt x="29" y="2"/>
                    <a:pt x="27" y="1"/>
                  </a:cubicBezTo>
                  <a:cubicBezTo>
                    <a:pt x="25" y="1"/>
                    <a:pt x="24" y="1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Oval 72"/>
            <p:cNvSpPr>
              <a:spLocks noChangeArrowheads="1"/>
            </p:cNvSpPr>
            <p:nvPr/>
          </p:nvSpPr>
          <p:spPr bwMode="auto">
            <a:xfrm>
              <a:off x="6354763" y="2789238"/>
              <a:ext cx="36513" cy="36513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73"/>
            <p:cNvSpPr>
              <a:spLocks/>
            </p:cNvSpPr>
            <p:nvPr/>
          </p:nvSpPr>
          <p:spPr bwMode="auto">
            <a:xfrm>
              <a:off x="5816601" y="1784350"/>
              <a:ext cx="26988" cy="65088"/>
            </a:xfrm>
            <a:custGeom>
              <a:avLst/>
              <a:gdLst>
                <a:gd name="T0" fmla="*/ 0 w 9"/>
                <a:gd name="T1" fmla="*/ 0 h 21"/>
                <a:gd name="T2" fmla="*/ 2 w 9"/>
                <a:gd name="T3" fmla="*/ 21 h 21"/>
                <a:gd name="T4" fmla="*/ 9 w 9"/>
                <a:gd name="T5" fmla="*/ 2 h 21"/>
                <a:gd name="T6" fmla="*/ 0 w 9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74"/>
            <p:cNvSpPr>
              <a:spLocks/>
            </p:cNvSpPr>
            <p:nvPr/>
          </p:nvSpPr>
          <p:spPr bwMode="auto">
            <a:xfrm>
              <a:off x="5721351" y="1693863"/>
              <a:ext cx="242888" cy="166688"/>
            </a:xfrm>
            <a:custGeom>
              <a:avLst/>
              <a:gdLst>
                <a:gd name="T0" fmla="*/ 3 w 80"/>
                <a:gd name="T1" fmla="*/ 0 h 55"/>
                <a:gd name="T2" fmla="*/ 0 w 80"/>
                <a:gd name="T3" fmla="*/ 15 h 55"/>
                <a:gd name="T4" fmla="*/ 40 w 80"/>
                <a:gd name="T5" fmla="*/ 55 h 55"/>
                <a:gd name="T6" fmla="*/ 80 w 80"/>
                <a:gd name="T7" fmla="*/ 15 h 55"/>
                <a:gd name="T8" fmla="*/ 79 w 80"/>
                <a:gd name="T9" fmla="*/ 7 h 55"/>
                <a:gd name="T10" fmla="*/ 43 w 80"/>
                <a:gd name="T11" fmla="*/ 32 h 55"/>
                <a:gd name="T12" fmla="*/ 43 w 80"/>
                <a:gd name="T13" fmla="*/ 32 h 55"/>
                <a:gd name="T14" fmla="*/ 43 w 80"/>
                <a:gd name="T15" fmla="*/ 32 h 55"/>
                <a:gd name="T16" fmla="*/ 43 w 80"/>
                <a:gd name="T17" fmla="*/ 32 h 55"/>
                <a:gd name="T18" fmla="*/ 42 w 80"/>
                <a:gd name="T19" fmla="*/ 32 h 55"/>
                <a:gd name="T20" fmla="*/ 42 w 80"/>
                <a:gd name="T21" fmla="*/ 32 h 55"/>
                <a:gd name="T22" fmla="*/ 42 w 80"/>
                <a:gd name="T23" fmla="*/ 32 h 55"/>
                <a:gd name="T24" fmla="*/ 42 w 80"/>
                <a:gd name="T25" fmla="*/ 32 h 55"/>
                <a:gd name="T26" fmla="*/ 42 w 80"/>
                <a:gd name="T27" fmla="*/ 32 h 55"/>
                <a:gd name="T28" fmla="*/ 42 w 80"/>
                <a:gd name="T29" fmla="*/ 32 h 55"/>
                <a:gd name="T30" fmla="*/ 42 w 80"/>
                <a:gd name="T31" fmla="*/ 32 h 55"/>
                <a:gd name="T32" fmla="*/ 40 w 80"/>
                <a:gd name="T33" fmla="*/ 32 h 55"/>
                <a:gd name="T34" fmla="*/ 33 w 80"/>
                <a:gd name="T35" fmla="*/ 51 h 55"/>
                <a:gd name="T36" fmla="*/ 31 w 80"/>
                <a:gd name="T37" fmla="*/ 30 h 55"/>
                <a:gd name="T38" fmla="*/ 3 w 80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55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37"/>
                    <a:pt x="18" y="55"/>
                    <a:pt x="40" y="55"/>
                  </a:cubicBezTo>
                  <a:cubicBezTo>
                    <a:pt x="62" y="55"/>
                    <a:pt x="80" y="37"/>
                    <a:pt x="80" y="15"/>
                  </a:cubicBezTo>
                  <a:cubicBezTo>
                    <a:pt x="80" y="12"/>
                    <a:pt x="80" y="9"/>
                    <a:pt x="79" y="7"/>
                  </a:cubicBezTo>
                  <a:cubicBezTo>
                    <a:pt x="73" y="21"/>
                    <a:pt x="59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2"/>
                    <a:pt x="41" y="32"/>
                    <a:pt x="40" y="32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7" y="26"/>
                    <a:pt x="6" y="15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Oval 75"/>
            <p:cNvSpPr>
              <a:spLocks noChangeArrowheads="1"/>
            </p:cNvSpPr>
            <p:nvPr/>
          </p:nvSpPr>
          <p:spPr bwMode="auto">
            <a:xfrm>
              <a:off x="5727701" y="1547813"/>
              <a:ext cx="242888" cy="2428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76"/>
            <p:cNvSpPr>
              <a:spLocks/>
            </p:cNvSpPr>
            <p:nvPr/>
          </p:nvSpPr>
          <p:spPr bwMode="auto">
            <a:xfrm>
              <a:off x="5727701" y="1647825"/>
              <a:ext cx="242888" cy="109538"/>
            </a:xfrm>
            <a:custGeom>
              <a:avLst/>
              <a:gdLst>
                <a:gd name="T0" fmla="*/ 0 w 80"/>
                <a:gd name="T1" fmla="*/ 4 h 36"/>
                <a:gd name="T2" fmla="*/ 0 w 80"/>
                <a:gd name="T3" fmla="*/ 7 h 36"/>
                <a:gd name="T4" fmla="*/ 8 w 80"/>
                <a:gd name="T5" fmla="*/ 30 h 36"/>
                <a:gd name="T6" fmla="*/ 70 w 80"/>
                <a:gd name="T7" fmla="*/ 33 h 36"/>
                <a:gd name="T8" fmla="*/ 80 w 80"/>
                <a:gd name="T9" fmla="*/ 7 h 36"/>
                <a:gd name="T10" fmla="*/ 79 w 80"/>
                <a:gd name="T11" fmla="*/ 0 h 36"/>
                <a:gd name="T12" fmla="*/ 0 w 80"/>
                <a:gd name="T13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36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0" y="16"/>
                    <a:pt x="3" y="24"/>
                    <a:pt x="8" y="30"/>
                  </a:cubicBezTo>
                  <a:cubicBezTo>
                    <a:pt x="35" y="36"/>
                    <a:pt x="56" y="36"/>
                    <a:pt x="70" y="33"/>
                  </a:cubicBezTo>
                  <a:cubicBezTo>
                    <a:pt x="76" y="26"/>
                    <a:pt x="80" y="17"/>
                    <a:pt x="80" y="7"/>
                  </a:cubicBezTo>
                  <a:cubicBezTo>
                    <a:pt x="80" y="5"/>
                    <a:pt x="80" y="2"/>
                    <a:pt x="79" y="0"/>
                  </a:cubicBezTo>
                  <a:cubicBezTo>
                    <a:pt x="51" y="11"/>
                    <a:pt x="20" y="8"/>
                    <a:pt x="0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Oval 77"/>
            <p:cNvSpPr>
              <a:spLocks noChangeArrowheads="1"/>
            </p:cNvSpPr>
            <p:nvPr/>
          </p:nvSpPr>
          <p:spPr bwMode="auto">
            <a:xfrm>
              <a:off x="5837238" y="1700213"/>
              <a:ext cx="20638" cy="2063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Oval 78"/>
            <p:cNvSpPr>
              <a:spLocks noChangeArrowheads="1"/>
            </p:cNvSpPr>
            <p:nvPr/>
          </p:nvSpPr>
          <p:spPr bwMode="auto">
            <a:xfrm>
              <a:off x="5913438" y="1684338"/>
              <a:ext cx="33338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79"/>
            <p:cNvSpPr>
              <a:spLocks/>
            </p:cNvSpPr>
            <p:nvPr/>
          </p:nvSpPr>
          <p:spPr bwMode="auto">
            <a:xfrm>
              <a:off x="5794376" y="1570038"/>
              <a:ext cx="152400" cy="76200"/>
            </a:xfrm>
            <a:custGeom>
              <a:avLst/>
              <a:gdLst>
                <a:gd name="T0" fmla="*/ 23 w 50"/>
                <a:gd name="T1" fmla="*/ 0 h 25"/>
                <a:gd name="T2" fmla="*/ 22 w 50"/>
                <a:gd name="T3" fmla="*/ 0 h 25"/>
                <a:gd name="T4" fmla="*/ 34 w 50"/>
                <a:gd name="T5" fmla="*/ 25 h 25"/>
                <a:gd name="T6" fmla="*/ 46 w 50"/>
                <a:gd name="T7" fmla="*/ 20 h 25"/>
                <a:gd name="T8" fmla="*/ 23 w 5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5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0" y="15"/>
                    <a:pt x="20" y="25"/>
                    <a:pt x="34" y="25"/>
                  </a:cubicBezTo>
                  <a:cubicBezTo>
                    <a:pt x="40" y="25"/>
                    <a:pt x="45" y="23"/>
                    <a:pt x="46" y="20"/>
                  </a:cubicBezTo>
                  <a:cubicBezTo>
                    <a:pt x="50" y="10"/>
                    <a:pt x="28" y="0"/>
                    <a:pt x="23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80"/>
            <p:cNvSpPr>
              <a:spLocks/>
            </p:cNvSpPr>
            <p:nvPr/>
          </p:nvSpPr>
          <p:spPr bwMode="auto">
            <a:xfrm>
              <a:off x="5867401" y="1590675"/>
              <a:ext cx="39688" cy="33338"/>
            </a:xfrm>
            <a:custGeom>
              <a:avLst/>
              <a:gdLst>
                <a:gd name="T0" fmla="*/ 12 w 13"/>
                <a:gd name="T1" fmla="*/ 8 h 11"/>
                <a:gd name="T2" fmla="*/ 5 w 13"/>
                <a:gd name="T3" fmla="*/ 10 h 11"/>
                <a:gd name="T4" fmla="*/ 2 w 13"/>
                <a:gd name="T5" fmla="*/ 3 h 11"/>
                <a:gd name="T6" fmla="*/ 9 w 13"/>
                <a:gd name="T7" fmla="*/ 1 h 11"/>
                <a:gd name="T8" fmla="*/ 12 w 13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2" y="8"/>
                  </a:moveTo>
                  <a:cubicBezTo>
                    <a:pt x="11" y="10"/>
                    <a:pt x="8" y="11"/>
                    <a:pt x="5" y="10"/>
                  </a:cubicBezTo>
                  <a:cubicBezTo>
                    <a:pt x="2" y="9"/>
                    <a:pt x="0" y="6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2" y="2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81"/>
            <p:cNvSpPr>
              <a:spLocks/>
            </p:cNvSpPr>
            <p:nvPr/>
          </p:nvSpPr>
          <p:spPr bwMode="auto">
            <a:xfrm>
              <a:off x="5727701" y="1670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82"/>
            <p:cNvSpPr>
              <a:spLocks noEditPoints="1"/>
            </p:cNvSpPr>
            <p:nvPr/>
          </p:nvSpPr>
          <p:spPr bwMode="auto">
            <a:xfrm>
              <a:off x="5849938" y="1790700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83"/>
            <p:cNvSpPr>
              <a:spLocks noEditPoints="1"/>
            </p:cNvSpPr>
            <p:nvPr/>
          </p:nvSpPr>
          <p:spPr bwMode="auto">
            <a:xfrm>
              <a:off x="5727701" y="1646238"/>
              <a:ext cx="212725" cy="144463"/>
            </a:xfrm>
            <a:custGeom>
              <a:avLst/>
              <a:gdLst>
                <a:gd name="T0" fmla="*/ 0 w 70"/>
                <a:gd name="T1" fmla="*/ 9 h 48"/>
                <a:gd name="T2" fmla="*/ 40 w 70"/>
                <a:gd name="T3" fmla="*/ 48 h 48"/>
                <a:gd name="T4" fmla="*/ 40 w 70"/>
                <a:gd name="T5" fmla="*/ 48 h 48"/>
                <a:gd name="T6" fmla="*/ 40 w 70"/>
                <a:gd name="T7" fmla="*/ 48 h 48"/>
                <a:gd name="T8" fmla="*/ 40 w 70"/>
                <a:gd name="T9" fmla="*/ 48 h 48"/>
                <a:gd name="T10" fmla="*/ 40 w 70"/>
                <a:gd name="T11" fmla="*/ 48 h 48"/>
                <a:gd name="T12" fmla="*/ 40 w 70"/>
                <a:gd name="T13" fmla="*/ 48 h 48"/>
                <a:gd name="T14" fmla="*/ 40 w 70"/>
                <a:gd name="T15" fmla="*/ 48 h 48"/>
                <a:gd name="T16" fmla="*/ 41 w 70"/>
                <a:gd name="T17" fmla="*/ 48 h 48"/>
                <a:gd name="T18" fmla="*/ 41 w 70"/>
                <a:gd name="T19" fmla="*/ 48 h 48"/>
                <a:gd name="T20" fmla="*/ 41 w 70"/>
                <a:gd name="T21" fmla="*/ 48 h 48"/>
                <a:gd name="T22" fmla="*/ 41 w 70"/>
                <a:gd name="T23" fmla="*/ 48 h 48"/>
                <a:gd name="T24" fmla="*/ 70 w 70"/>
                <a:gd name="T25" fmla="*/ 34 h 48"/>
                <a:gd name="T26" fmla="*/ 69 w 70"/>
                <a:gd name="T27" fmla="*/ 34 h 48"/>
                <a:gd name="T28" fmla="*/ 58 w 70"/>
                <a:gd name="T29" fmla="*/ 38 h 48"/>
                <a:gd name="T30" fmla="*/ 49 w 70"/>
                <a:gd name="T31" fmla="*/ 36 h 48"/>
                <a:gd name="T32" fmla="*/ 47 w 70"/>
                <a:gd name="T33" fmla="*/ 36 h 48"/>
                <a:gd name="T34" fmla="*/ 8 w 70"/>
                <a:gd name="T35" fmla="*/ 31 h 48"/>
                <a:gd name="T36" fmla="*/ 0 w 70"/>
                <a:gd name="T37" fmla="*/ 9 h 48"/>
                <a:gd name="T38" fmla="*/ 0 w 70"/>
                <a:gd name="T39" fmla="*/ 8 h 48"/>
                <a:gd name="T40" fmla="*/ 0 w 70"/>
                <a:gd name="T41" fmla="*/ 9 h 48"/>
                <a:gd name="T42" fmla="*/ 0 w 70"/>
                <a:gd name="T43" fmla="*/ 8 h 48"/>
                <a:gd name="T44" fmla="*/ 0 w 70"/>
                <a:gd name="T45" fmla="*/ 8 h 48"/>
                <a:gd name="T46" fmla="*/ 0 w 70"/>
                <a:gd name="T47" fmla="*/ 8 h 48"/>
                <a:gd name="T48" fmla="*/ 0 w 70"/>
                <a:gd name="T49" fmla="*/ 8 h 48"/>
                <a:gd name="T50" fmla="*/ 0 w 70"/>
                <a:gd name="T51" fmla="*/ 8 h 48"/>
                <a:gd name="T52" fmla="*/ 0 w 70"/>
                <a:gd name="T53" fmla="*/ 8 h 48"/>
                <a:gd name="T54" fmla="*/ 0 w 70"/>
                <a:gd name="T55" fmla="*/ 8 h 48"/>
                <a:gd name="T56" fmla="*/ 1 w 70"/>
                <a:gd name="T57" fmla="*/ 0 h 48"/>
                <a:gd name="T58" fmla="*/ 0 w 70"/>
                <a:gd name="T59" fmla="*/ 8 h 48"/>
                <a:gd name="T60" fmla="*/ 0 w 70"/>
                <a:gd name="T61" fmla="*/ 8 h 48"/>
                <a:gd name="T62" fmla="*/ 0 w 70"/>
                <a:gd name="T63" fmla="*/ 8 h 48"/>
                <a:gd name="T64" fmla="*/ 0 w 70"/>
                <a:gd name="T65" fmla="*/ 8 h 48"/>
                <a:gd name="T66" fmla="*/ 0 w 70"/>
                <a:gd name="T67" fmla="*/ 8 h 48"/>
                <a:gd name="T68" fmla="*/ 0 w 70"/>
                <a:gd name="T69" fmla="*/ 5 h 48"/>
                <a:gd name="T70" fmla="*/ 14 w 70"/>
                <a:gd name="T71" fmla="*/ 7 h 48"/>
                <a:gd name="T72" fmla="*/ 14 w 70"/>
                <a:gd name="T73" fmla="*/ 7 h 48"/>
                <a:gd name="T74" fmla="*/ 1 w 70"/>
                <a:gd name="T7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48">
                  <a:moveTo>
                    <a:pt x="0" y="9"/>
                  </a:moveTo>
                  <a:cubicBezTo>
                    <a:pt x="0" y="30"/>
                    <a:pt x="18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53" y="48"/>
                    <a:pt x="63" y="42"/>
                    <a:pt x="70" y="34"/>
                  </a:cubicBezTo>
                  <a:cubicBezTo>
                    <a:pt x="70" y="34"/>
                    <a:pt x="69" y="34"/>
                    <a:pt x="69" y="34"/>
                  </a:cubicBezTo>
                  <a:cubicBezTo>
                    <a:pt x="65" y="37"/>
                    <a:pt x="61" y="38"/>
                    <a:pt x="58" y="38"/>
                  </a:cubicBezTo>
                  <a:cubicBezTo>
                    <a:pt x="55" y="38"/>
                    <a:pt x="52" y="37"/>
                    <a:pt x="49" y="36"/>
                  </a:cubicBezTo>
                  <a:cubicBezTo>
                    <a:pt x="49" y="36"/>
                    <a:pt x="48" y="36"/>
                    <a:pt x="47" y="36"/>
                  </a:cubicBezTo>
                  <a:cubicBezTo>
                    <a:pt x="36" y="36"/>
                    <a:pt x="23" y="35"/>
                    <a:pt x="8" y="31"/>
                  </a:cubicBezTo>
                  <a:cubicBezTo>
                    <a:pt x="3" y="25"/>
                    <a:pt x="0" y="17"/>
                    <a:pt x="0" y="9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4" y="6"/>
                    <a:pt x="9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8" y="3"/>
                    <a:pt x="4" y="1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84"/>
            <p:cNvSpPr>
              <a:spLocks noEditPoints="1"/>
            </p:cNvSpPr>
            <p:nvPr/>
          </p:nvSpPr>
          <p:spPr bwMode="auto">
            <a:xfrm>
              <a:off x="5727701" y="1660525"/>
              <a:ext cx="219075" cy="93663"/>
            </a:xfrm>
            <a:custGeom>
              <a:avLst/>
              <a:gdLst>
                <a:gd name="T0" fmla="*/ 72 w 72"/>
                <a:gd name="T1" fmla="*/ 26 h 31"/>
                <a:gd name="T2" fmla="*/ 69 w 72"/>
                <a:gd name="T3" fmla="*/ 29 h 31"/>
                <a:gd name="T4" fmla="*/ 70 w 72"/>
                <a:gd name="T5" fmla="*/ 29 h 31"/>
                <a:gd name="T6" fmla="*/ 72 w 72"/>
                <a:gd name="T7" fmla="*/ 26 h 31"/>
                <a:gd name="T8" fmla="*/ 0 w 72"/>
                <a:gd name="T9" fmla="*/ 0 h 31"/>
                <a:gd name="T10" fmla="*/ 0 w 72"/>
                <a:gd name="T11" fmla="*/ 3 h 31"/>
                <a:gd name="T12" fmla="*/ 0 w 72"/>
                <a:gd name="T13" fmla="*/ 3 h 31"/>
                <a:gd name="T14" fmla="*/ 0 w 72"/>
                <a:gd name="T15" fmla="*/ 3 h 31"/>
                <a:gd name="T16" fmla="*/ 0 w 72"/>
                <a:gd name="T17" fmla="*/ 3 h 31"/>
                <a:gd name="T18" fmla="*/ 0 w 72"/>
                <a:gd name="T19" fmla="*/ 3 h 31"/>
                <a:gd name="T20" fmla="*/ 0 w 72"/>
                <a:gd name="T21" fmla="*/ 3 h 31"/>
                <a:gd name="T22" fmla="*/ 0 w 72"/>
                <a:gd name="T23" fmla="*/ 4 h 31"/>
                <a:gd name="T24" fmla="*/ 0 w 72"/>
                <a:gd name="T25" fmla="*/ 4 h 31"/>
                <a:gd name="T26" fmla="*/ 8 w 72"/>
                <a:gd name="T27" fmla="*/ 26 h 31"/>
                <a:gd name="T28" fmla="*/ 47 w 72"/>
                <a:gd name="T29" fmla="*/ 31 h 31"/>
                <a:gd name="T30" fmla="*/ 49 w 72"/>
                <a:gd name="T31" fmla="*/ 31 h 31"/>
                <a:gd name="T32" fmla="*/ 14 w 72"/>
                <a:gd name="T33" fmla="*/ 2 h 31"/>
                <a:gd name="T34" fmla="*/ 0 w 72"/>
                <a:gd name="T3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31">
                  <a:moveTo>
                    <a:pt x="72" y="26"/>
                  </a:moveTo>
                  <a:cubicBezTo>
                    <a:pt x="71" y="27"/>
                    <a:pt x="70" y="28"/>
                    <a:pt x="69" y="29"/>
                  </a:cubicBezTo>
                  <a:cubicBezTo>
                    <a:pt x="69" y="29"/>
                    <a:pt x="70" y="29"/>
                    <a:pt x="70" y="29"/>
                  </a:cubicBezTo>
                  <a:cubicBezTo>
                    <a:pt x="71" y="28"/>
                    <a:pt x="72" y="27"/>
                    <a:pt x="72" y="26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2"/>
                    <a:pt x="3" y="20"/>
                    <a:pt x="8" y="26"/>
                  </a:cubicBezTo>
                  <a:cubicBezTo>
                    <a:pt x="23" y="30"/>
                    <a:pt x="36" y="31"/>
                    <a:pt x="47" y="31"/>
                  </a:cubicBezTo>
                  <a:cubicBezTo>
                    <a:pt x="48" y="31"/>
                    <a:pt x="49" y="31"/>
                    <a:pt x="49" y="31"/>
                  </a:cubicBezTo>
                  <a:cubicBezTo>
                    <a:pt x="35" y="25"/>
                    <a:pt x="23" y="8"/>
                    <a:pt x="14" y="2"/>
                  </a:cubicBezTo>
                  <a:cubicBezTo>
                    <a:pt x="9" y="2"/>
                    <a:pt x="4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85"/>
            <p:cNvSpPr>
              <a:spLocks/>
            </p:cNvSpPr>
            <p:nvPr/>
          </p:nvSpPr>
          <p:spPr bwMode="auto">
            <a:xfrm>
              <a:off x="5818188" y="1503363"/>
              <a:ext cx="65088" cy="57150"/>
            </a:xfrm>
            <a:custGeom>
              <a:avLst/>
              <a:gdLst>
                <a:gd name="T0" fmla="*/ 0 w 21"/>
                <a:gd name="T1" fmla="*/ 16 h 19"/>
                <a:gd name="T2" fmla="*/ 10 w 21"/>
                <a:gd name="T3" fmla="*/ 0 h 19"/>
                <a:gd name="T4" fmla="*/ 21 w 21"/>
                <a:gd name="T5" fmla="*/ 17 h 19"/>
                <a:gd name="T6" fmla="*/ 4 w 21"/>
                <a:gd name="T7" fmla="*/ 19 h 19"/>
                <a:gd name="T8" fmla="*/ 0 w 21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0" y="16"/>
                  </a:moveTo>
                  <a:cubicBezTo>
                    <a:pt x="0" y="16"/>
                    <a:pt x="10" y="16"/>
                    <a:pt x="10" y="0"/>
                  </a:cubicBezTo>
                  <a:cubicBezTo>
                    <a:pt x="11" y="6"/>
                    <a:pt x="11" y="18"/>
                    <a:pt x="21" y="17"/>
                  </a:cubicBezTo>
                  <a:cubicBezTo>
                    <a:pt x="14" y="18"/>
                    <a:pt x="4" y="19"/>
                    <a:pt x="4" y="19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Oval 86"/>
            <p:cNvSpPr>
              <a:spLocks noChangeArrowheads="1"/>
            </p:cNvSpPr>
            <p:nvPr/>
          </p:nvSpPr>
          <p:spPr bwMode="auto">
            <a:xfrm>
              <a:off x="5754688" y="1693863"/>
              <a:ext cx="22225" cy="22225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87"/>
            <p:cNvSpPr>
              <a:spLocks noEditPoints="1"/>
            </p:cNvSpPr>
            <p:nvPr/>
          </p:nvSpPr>
          <p:spPr bwMode="auto">
            <a:xfrm>
              <a:off x="5443538" y="3354388"/>
              <a:ext cx="244475" cy="152400"/>
            </a:xfrm>
            <a:custGeom>
              <a:avLst/>
              <a:gdLst>
                <a:gd name="T0" fmla="*/ 10 w 81"/>
                <a:gd name="T1" fmla="*/ 12 h 50"/>
                <a:gd name="T2" fmla="*/ 0 w 81"/>
                <a:gd name="T3" fmla="*/ 24 h 50"/>
                <a:gd name="T4" fmla="*/ 34 w 81"/>
                <a:gd name="T5" fmla="*/ 50 h 50"/>
                <a:gd name="T6" fmla="*/ 43 w 81"/>
                <a:gd name="T7" fmla="*/ 26 h 50"/>
                <a:gd name="T8" fmla="*/ 42 w 81"/>
                <a:gd name="T9" fmla="*/ 26 h 50"/>
                <a:gd name="T10" fmla="*/ 42 w 81"/>
                <a:gd name="T11" fmla="*/ 26 h 50"/>
                <a:gd name="T12" fmla="*/ 42 w 81"/>
                <a:gd name="T13" fmla="*/ 26 h 50"/>
                <a:gd name="T14" fmla="*/ 42 w 81"/>
                <a:gd name="T15" fmla="*/ 26 h 50"/>
                <a:gd name="T16" fmla="*/ 41 w 81"/>
                <a:gd name="T17" fmla="*/ 26 h 50"/>
                <a:gd name="T18" fmla="*/ 41 w 81"/>
                <a:gd name="T19" fmla="*/ 26 h 50"/>
                <a:gd name="T20" fmla="*/ 41 w 81"/>
                <a:gd name="T21" fmla="*/ 26 h 50"/>
                <a:gd name="T22" fmla="*/ 41 w 81"/>
                <a:gd name="T23" fmla="*/ 26 h 50"/>
                <a:gd name="T24" fmla="*/ 41 w 81"/>
                <a:gd name="T25" fmla="*/ 26 h 50"/>
                <a:gd name="T26" fmla="*/ 41 w 81"/>
                <a:gd name="T27" fmla="*/ 26 h 50"/>
                <a:gd name="T28" fmla="*/ 41 w 81"/>
                <a:gd name="T29" fmla="*/ 26 h 50"/>
                <a:gd name="T30" fmla="*/ 10 w 81"/>
                <a:gd name="T31" fmla="*/ 12 h 50"/>
                <a:gd name="T32" fmla="*/ 80 w 81"/>
                <a:gd name="T33" fmla="*/ 0 h 50"/>
                <a:gd name="T34" fmla="*/ 75 w 81"/>
                <a:gd name="T35" fmla="*/ 9 h 50"/>
                <a:gd name="T36" fmla="*/ 53 w 81"/>
                <a:gd name="T37" fmla="*/ 48 h 50"/>
                <a:gd name="T38" fmla="*/ 81 w 81"/>
                <a:gd name="T39" fmla="*/ 8 h 50"/>
                <a:gd name="T40" fmla="*/ 80 w 81"/>
                <a:gd name="T4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50">
                  <a:moveTo>
                    <a:pt x="10" y="12"/>
                  </a:moveTo>
                  <a:cubicBezTo>
                    <a:pt x="7" y="16"/>
                    <a:pt x="4" y="20"/>
                    <a:pt x="0" y="24"/>
                  </a:cubicBezTo>
                  <a:cubicBezTo>
                    <a:pt x="6" y="38"/>
                    <a:pt x="19" y="48"/>
                    <a:pt x="34" y="50"/>
                  </a:cubicBezTo>
                  <a:cubicBezTo>
                    <a:pt x="37" y="42"/>
                    <a:pt x="40" y="34"/>
                    <a:pt x="43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29" y="26"/>
                    <a:pt x="17" y="21"/>
                    <a:pt x="10" y="12"/>
                  </a:cubicBezTo>
                  <a:moveTo>
                    <a:pt x="80" y="0"/>
                  </a:moveTo>
                  <a:cubicBezTo>
                    <a:pt x="78" y="3"/>
                    <a:pt x="77" y="6"/>
                    <a:pt x="75" y="9"/>
                  </a:cubicBezTo>
                  <a:cubicBezTo>
                    <a:pt x="68" y="23"/>
                    <a:pt x="61" y="36"/>
                    <a:pt x="53" y="48"/>
                  </a:cubicBezTo>
                  <a:cubicBezTo>
                    <a:pt x="69" y="42"/>
                    <a:pt x="81" y="26"/>
                    <a:pt x="81" y="8"/>
                  </a:cubicBezTo>
                  <a:cubicBezTo>
                    <a:pt x="81" y="5"/>
                    <a:pt x="80" y="3"/>
                    <a:pt x="8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88"/>
            <p:cNvSpPr>
              <a:spLocks/>
            </p:cNvSpPr>
            <p:nvPr/>
          </p:nvSpPr>
          <p:spPr bwMode="auto">
            <a:xfrm>
              <a:off x="5434013" y="3333750"/>
              <a:ext cx="39688" cy="93663"/>
            </a:xfrm>
            <a:custGeom>
              <a:avLst/>
              <a:gdLst>
                <a:gd name="T0" fmla="*/ 3 w 13"/>
                <a:gd name="T1" fmla="*/ 0 h 31"/>
                <a:gd name="T2" fmla="*/ 0 w 13"/>
                <a:gd name="T3" fmla="*/ 15 h 31"/>
                <a:gd name="T4" fmla="*/ 3 w 13"/>
                <a:gd name="T5" fmla="*/ 31 h 31"/>
                <a:gd name="T6" fmla="*/ 13 w 13"/>
                <a:gd name="T7" fmla="*/ 19 h 31"/>
                <a:gd name="T8" fmla="*/ 3 w 13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1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ubicBezTo>
                    <a:pt x="7" y="27"/>
                    <a:pt x="10" y="23"/>
                    <a:pt x="13" y="19"/>
                  </a:cubicBezTo>
                  <a:cubicBezTo>
                    <a:pt x="8" y="14"/>
                    <a:pt x="5" y="7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89"/>
            <p:cNvSpPr>
              <a:spLocks/>
            </p:cNvSpPr>
            <p:nvPr/>
          </p:nvSpPr>
          <p:spPr bwMode="auto">
            <a:xfrm>
              <a:off x="5546726" y="3381375"/>
              <a:ext cx="123825" cy="125413"/>
            </a:xfrm>
            <a:custGeom>
              <a:avLst/>
              <a:gdLst>
                <a:gd name="T0" fmla="*/ 41 w 41"/>
                <a:gd name="T1" fmla="*/ 0 h 41"/>
                <a:gd name="T2" fmla="*/ 9 w 41"/>
                <a:gd name="T3" fmla="*/ 17 h 41"/>
                <a:gd name="T4" fmla="*/ 0 w 41"/>
                <a:gd name="T5" fmla="*/ 41 h 41"/>
                <a:gd name="T6" fmla="*/ 5 w 41"/>
                <a:gd name="T7" fmla="*/ 41 h 41"/>
                <a:gd name="T8" fmla="*/ 19 w 41"/>
                <a:gd name="T9" fmla="*/ 39 h 41"/>
                <a:gd name="T10" fmla="*/ 41 w 41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41" y="0"/>
                  </a:moveTo>
                  <a:cubicBezTo>
                    <a:pt x="34" y="10"/>
                    <a:pt x="22" y="16"/>
                    <a:pt x="9" y="17"/>
                  </a:cubicBezTo>
                  <a:cubicBezTo>
                    <a:pt x="6" y="25"/>
                    <a:pt x="3" y="33"/>
                    <a:pt x="0" y="41"/>
                  </a:cubicBezTo>
                  <a:cubicBezTo>
                    <a:pt x="2" y="41"/>
                    <a:pt x="3" y="41"/>
                    <a:pt x="5" y="41"/>
                  </a:cubicBezTo>
                  <a:cubicBezTo>
                    <a:pt x="10" y="41"/>
                    <a:pt x="14" y="40"/>
                    <a:pt x="19" y="39"/>
                  </a:cubicBezTo>
                  <a:cubicBezTo>
                    <a:pt x="27" y="27"/>
                    <a:pt x="34" y="14"/>
                    <a:pt x="4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Oval 90"/>
            <p:cNvSpPr>
              <a:spLocks noChangeArrowheads="1"/>
            </p:cNvSpPr>
            <p:nvPr/>
          </p:nvSpPr>
          <p:spPr bwMode="auto">
            <a:xfrm>
              <a:off x="5440363" y="3181350"/>
              <a:ext cx="250825" cy="252413"/>
            </a:xfrm>
            <a:prstGeom prst="ellipse">
              <a:avLst/>
            </a:pr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91"/>
            <p:cNvSpPr>
              <a:spLocks/>
            </p:cNvSpPr>
            <p:nvPr/>
          </p:nvSpPr>
          <p:spPr bwMode="auto">
            <a:xfrm>
              <a:off x="5440363" y="3284538"/>
              <a:ext cx="250825" cy="115888"/>
            </a:xfrm>
            <a:custGeom>
              <a:avLst/>
              <a:gdLst>
                <a:gd name="T0" fmla="*/ 1 w 83"/>
                <a:gd name="T1" fmla="*/ 4 h 38"/>
                <a:gd name="T2" fmla="*/ 0 w 83"/>
                <a:gd name="T3" fmla="*/ 8 h 38"/>
                <a:gd name="T4" fmla="*/ 8 w 83"/>
                <a:gd name="T5" fmla="*/ 32 h 38"/>
                <a:gd name="T6" fmla="*/ 74 w 83"/>
                <a:gd name="T7" fmla="*/ 34 h 38"/>
                <a:gd name="T8" fmla="*/ 83 w 83"/>
                <a:gd name="T9" fmla="*/ 8 h 38"/>
                <a:gd name="T10" fmla="*/ 83 w 83"/>
                <a:gd name="T11" fmla="*/ 0 h 38"/>
                <a:gd name="T12" fmla="*/ 1 w 83"/>
                <a:gd name="T1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38">
                  <a:moveTo>
                    <a:pt x="1" y="4"/>
                  </a:moveTo>
                  <a:cubicBezTo>
                    <a:pt x="0" y="5"/>
                    <a:pt x="0" y="6"/>
                    <a:pt x="0" y="8"/>
                  </a:cubicBezTo>
                  <a:cubicBezTo>
                    <a:pt x="0" y="17"/>
                    <a:pt x="3" y="25"/>
                    <a:pt x="8" y="32"/>
                  </a:cubicBezTo>
                  <a:cubicBezTo>
                    <a:pt x="37" y="38"/>
                    <a:pt x="59" y="37"/>
                    <a:pt x="74" y="34"/>
                  </a:cubicBezTo>
                  <a:cubicBezTo>
                    <a:pt x="80" y="27"/>
                    <a:pt x="83" y="18"/>
                    <a:pt x="83" y="8"/>
                  </a:cubicBezTo>
                  <a:cubicBezTo>
                    <a:pt x="83" y="5"/>
                    <a:pt x="83" y="2"/>
                    <a:pt x="83" y="0"/>
                  </a:cubicBezTo>
                  <a:cubicBezTo>
                    <a:pt x="54" y="11"/>
                    <a:pt x="21" y="8"/>
                    <a:pt x="1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Oval 92"/>
            <p:cNvSpPr>
              <a:spLocks noChangeArrowheads="1"/>
            </p:cNvSpPr>
            <p:nvPr/>
          </p:nvSpPr>
          <p:spPr bwMode="auto">
            <a:xfrm>
              <a:off x="5553076" y="3340100"/>
              <a:ext cx="23813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Oval 93"/>
            <p:cNvSpPr>
              <a:spLocks noChangeArrowheads="1"/>
            </p:cNvSpPr>
            <p:nvPr/>
          </p:nvSpPr>
          <p:spPr bwMode="auto">
            <a:xfrm>
              <a:off x="5634038" y="3321050"/>
              <a:ext cx="33338" cy="36513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94"/>
            <p:cNvSpPr>
              <a:spLocks/>
            </p:cNvSpPr>
            <p:nvPr/>
          </p:nvSpPr>
          <p:spPr bwMode="auto">
            <a:xfrm>
              <a:off x="5510213" y="3201988"/>
              <a:ext cx="157163" cy="79375"/>
            </a:xfrm>
            <a:custGeom>
              <a:avLst/>
              <a:gdLst>
                <a:gd name="T0" fmla="*/ 24 w 52"/>
                <a:gd name="T1" fmla="*/ 0 h 26"/>
                <a:gd name="T2" fmla="*/ 23 w 52"/>
                <a:gd name="T3" fmla="*/ 0 h 26"/>
                <a:gd name="T4" fmla="*/ 36 w 52"/>
                <a:gd name="T5" fmla="*/ 26 h 26"/>
                <a:gd name="T6" fmla="*/ 48 w 52"/>
                <a:gd name="T7" fmla="*/ 21 h 26"/>
                <a:gd name="T8" fmla="*/ 24 w 5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6">
                  <a:moveTo>
                    <a:pt x="24" y="0"/>
                  </a:moveTo>
                  <a:cubicBezTo>
                    <a:pt x="24" y="0"/>
                    <a:pt x="24" y="0"/>
                    <a:pt x="23" y="0"/>
                  </a:cubicBezTo>
                  <a:cubicBezTo>
                    <a:pt x="0" y="16"/>
                    <a:pt x="21" y="26"/>
                    <a:pt x="36" y="26"/>
                  </a:cubicBezTo>
                  <a:cubicBezTo>
                    <a:pt x="42" y="26"/>
                    <a:pt x="47" y="24"/>
                    <a:pt x="48" y="21"/>
                  </a:cubicBezTo>
                  <a:cubicBezTo>
                    <a:pt x="52" y="11"/>
                    <a:pt x="29" y="0"/>
                    <a:pt x="24" y="0"/>
                  </a:cubicBezTo>
                </a:path>
              </a:pathLst>
            </a:custGeom>
            <a:solidFill>
              <a:srgbClr val="E69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95"/>
            <p:cNvSpPr>
              <a:spLocks/>
            </p:cNvSpPr>
            <p:nvPr/>
          </p:nvSpPr>
          <p:spPr bwMode="auto">
            <a:xfrm>
              <a:off x="5589588" y="3224213"/>
              <a:ext cx="38100" cy="36513"/>
            </a:xfrm>
            <a:custGeom>
              <a:avLst/>
              <a:gdLst>
                <a:gd name="T0" fmla="*/ 12 w 13"/>
                <a:gd name="T1" fmla="*/ 9 h 12"/>
                <a:gd name="T2" fmla="*/ 4 w 13"/>
                <a:gd name="T3" fmla="*/ 11 h 12"/>
                <a:gd name="T4" fmla="*/ 1 w 13"/>
                <a:gd name="T5" fmla="*/ 4 h 12"/>
                <a:gd name="T6" fmla="*/ 8 w 13"/>
                <a:gd name="T7" fmla="*/ 1 h 12"/>
                <a:gd name="T8" fmla="*/ 12 w 13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2" y="9"/>
                  </a:moveTo>
                  <a:cubicBezTo>
                    <a:pt x="10" y="11"/>
                    <a:pt x="7" y="12"/>
                    <a:pt x="4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1" y="3"/>
                    <a:pt x="13" y="6"/>
                    <a:pt x="12" y="9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96"/>
            <p:cNvSpPr>
              <a:spLocks/>
            </p:cNvSpPr>
            <p:nvPr/>
          </p:nvSpPr>
          <p:spPr bwMode="auto">
            <a:xfrm>
              <a:off x="5440363" y="3305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97"/>
            <p:cNvSpPr>
              <a:spLocks noEditPoints="1"/>
            </p:cNvSpPr>
            <p:nvPr/>
          </p:nvSpPr>
          <p:spPr bwMode="auto">
            <a:xfrm>
              <a:off x="5567363" y="34337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98"/>
            <p:cNvSpPr>
              <a:spLocks noEditPoints="1"/>
            </p:cNvSpPr>
            <p:nvPr/>
          </p:nvSpPr>
          <p:spPr bwMode="auto">
            <a:xfrm>
              <a:off x="5440363" y="3281363"/>
              <a:ext cx="223838" cy="152400"/>
            </a:xfrm>
            <a:custGeom>
              <a:avLst/>
              <a:gdLst>
                <a:gd name="T0" fmla="*/ 0 w 74"/>
                <a:gd name="T1" fmla="*/ 9 h 50"/>
                <a:gd name="T2" fmla="*/ 42 w 74"/>
                <a:gd name="T3" fmla="*/ 50 h 50"/>
                <a:gd name="T4" fmla="*/ 42 w 74"/>
                <a:gd name="T5" fmla="*/ 50 h 50"/>
                <a:gd name="T6" fmla="*/ 42 w 74"/>
                <a:gd name="T7" fmla="*/ 50 h 50"/>
                <a:gd name="T8" fmla="*/ 42 w 74"/>
                <a:gd name="T9" fmla="*/ 50 h 50"/>
                <a:gd name="T10" fmla="*/ 42 w 74"/>
                <a:gd name="T11" fmla="*/ 50 h 50"/>
                <a:gd name="T12" fmla="*/ 42 w 74"/>
                <a:gd name="T13" fmla="*/ 50 h 50"/>
                <a:gd name="T14" fmla="*/ 42 w 74"/>
                <a:gd name="T15" fmla="*/ 50 h 50"/>
                <a:gd name="T16" fmla="*/ 43 w 74"/>
                <a:gd name="T17" fmla="*/ 50 h 50"/>
                <a:gd name="T18" fmla="*/ 43 w 74"/>
                <a:gd name="T19" fmla="*/ 50 h 50"/>
                <a:gd name="T20" fmla="*/ 43 w 74"/>
                <a:gd name="T21" fmla="*/ 50 h 50"/>
                <a:gd name="T22" fmla="*/ 43 w 74"/>
                <a:gd name="T23" fmla="*/ 50 h 50"/>
                <a:gd name="T24" fmla="*/ 74 w 74"/>
                <a:gd name="T25" fmla="*/ 35 h 50"/>
                <a:gd name="T26" fmla="*/ 72 w 74"/>
                <a:gd name="T27" fmla="*/ 36 h 50"/>
                <a:gd name="T28" fmla="*/ 60 w 74"/>
                <a:gd name="T29" fmla="*/ 39 h 50"/>
                <a:gd name="T30" fmla="*/ 52 w 74"/>
                <a:gd name="T31" fmla="*/ 37 h 50"/>
                <a:gd name="T32" fmla="*/ 50 w 74"/>
                <a:gd name="T33" fmla="*/ 37 h 50"/>
                <a:gd name="T34" fmla="*/ 8 w 74"/>
                <a:gd name="T35" fmla="*/ 33 h 50"/>
                <a:gd name="T36" fmla="*/ 0 w 74"/>
                <a:gd name="T37" fmla="*/ 9 h 50"/>
                <a:gd name="T38" fmla="*/ 0 w 74"/>
                <a:gd name="T39" fmla="*/ 9 h 50"/>
                <a:gd name="T40" fmla="*/ 0 w 74"/>
                <a:gd name="T41" fmla="*/ 9 h 50"/>
                <a:gd name="T42" fmla="*/ 0 w 74"/>
                <a:gd name="T43" fmla="*/ 9 h 50"/>
                <a:gd name="T44" fmla="*/ 0 w 74"/>
                <a:gd name="T45" fmla="*/ 9 h 50"/>
                <a:gd name="T46" fmla="*/ 0 w 74"/>
                <a:gd name="T47" fmla="*/ 9 h 50"/>
                <a:gd name="T48" fmla="*/ 0 w 74"/>
                <a:gd name="T49" fmla="*/ 9 h 50"/>
                <a:gd name="T50" fmla="*/ 0 w 74"/>
                <a:gd name="T51" fmla="*/ 9 h 50"/>
                <a:gd name="T52" fmla="*/ 0 w 74"/>
                <a:gd name="T53" fmla="*/ 9 h 50"/>
                <a:gd name="T54" fmla="*/ 0 w 74"/>
                <a:gd name="T55" fmla="*/ 9 h 50"/>
                <a:gd name="T56" fmla="*/ 1 w 74"/>
                <a:gd name="T57" fmla="*/ 0 h 50"/>
                <a:gd name="T58" fmla="*/ 0 w 74"/>
                <a:gd name="T59" fmla="*/ 8 h 50"/>
                <a:gd name="T60" fmla="*/ 0 w 74"/>
                <a:gd name="T61" fmla="*/ 8 h 50"/>
                <a:gd name="T62" fmla="*/ 0 w 74"/>
                <a:gd name="T63" fmla="*/ 9 h 50"/>
                <a:gd name="T64" fmla="*/ 0 w 74"/>
                <a:gd name="T65" fmla="*/ 9 h 50"/>
                <a:gd name="T66" fmla="*/ 0 w 74"/>
                <a:gd name="T67" fmla="*/ 9 h 50"/>
                <a:gd name="T68" fmla="*/ 1 w 74"/>
                <a:gd name="T69" fmla="*/ 5 h 50"/>
                <a:gd name="T70" fmla="*/ 15 w 74"/>
                <a:gd name="T71" fmla="*/ 8 h 50"/>
                <a:gd name="T72" fmla="*/ 14 w 74"/>
                <a:gd name="T73" fmla="*/ 7 h 50"/>
                <a:gd name="T74" fmla="*/ 1 w 74"/>
                <a:gd name="T7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50">
                  <a:moveTo>
                    <a:pt x="0" y="9"/>
                  </a:moveTo>
                  <a:cubicBezTo>
                    <a:pt x="1" y="32"/>
                    <a:pt x="19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55" y="50"/>
                    <a:pt x="66" y="44"/>
                    <a:pt x="74" y="35"/>
                  </a:cubicBezTo>
                  <a:cubicBezTo>
                    <a:pt x="73" y="35"/>
                    <a:pt x="72" y="36"/>
                    <a:pt x="72" y="36"/>
                  </a:cubicBezTo>
                  <a:cubicBezTo>
                    <a:pt x="68" y="38"/>
                    <a:pt x="64" y="39"/>
                    <a:pt x="60" y="39"/>
                  </a:cubicBezTo>
                  <a:cubicBezTo>
                    <a:pt x="58" y="39"/>
                    <a:pt x="55" y="39"/>
                    <a:pt x="52" y="37"/>
                  </a:cubicBezTo>
                  <a:cubicBezTo>
                    <a:pt x="51" y="37"/>
                    <a:pt x="50" y="37"/>
                    <a:pt x="50" y="37"/>
                  </a:cubicBezTo>
                  <a:cubicBezTo>
                    <a:pt x="38" y="37"/>
                    <a:pt x="24" y="36"/>
                    <a:pt x="8" y="33"/>
                  </a:cubicBezTo>
                  <a:cubicBezTo>
                    <a:pt x="3" y="26"/>
                    <a:pt x="0" y="18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1" y="0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5" y="6"/>
                    <a:pt x="10" y="7"/>
                    <a:pt x="15" y="8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9" y="3"/>
                    <a:pt x="4" y="1"/>
                    <a:pt x="1" y="0"/>
                  </a:cubicBezTo>
                </a:path>
              </a:pathLst>
            </a:custGeom>
            <a:solidFill>
              <a:srgbClr val="8A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99"/>
            <p:cNvSpPr>
              <a:spLocks noEditPoints="1"/>
            </p:cNvSpPr>
            <p:nvPr/>
          </p:nvSpPr>
          <p:spPr bwMode="auto">
            <a:xfrm>
              <a:off x="5440363" y="3297238"/>
              <a:ext cx="230188" cy="96838"/>
            </a:xfrm>
            <a:custGeom>
              <a:avLst/>
              <a:gdLst>
                <a:gd name="T0" fmla="*/ 76 w 76"/>
                <a:gd name="T1" fmla="*/ 28 h 32"/>
                <a:gd name="T2" fmla="*/ 72 w 76"/>
                <a:gd name="T3" fmla="*/ 31 h 32"/>
                <a:gd name="T4" fmla="*/ 74 w 76"/>
                <a:gd name="T5" fmla="*/ 30 h 32"/>
                <a:gd name="T6" fmla="*/ 76 w 76"/>
                <a:gd name="T7" fmla="*/ 28 h 32"/>
                <a:gd name="T8" fmla="*/ 1 w 76"/>
                <a:gd name="T9" fmla="*/ 0 h 32"/>
                <a:gd name="T10" fmla="*/ 0 w 76"/>
                <a:gd name="T11" fmla="*/ 4 h 32"/>
                <a:gd name="T12" fmla="*/ 0 w 76"/>
                <a:gd name="T13" fmla="*/ 4 h 32"/>
                <a:gd name="T14" fmla="*/ 0 w 76"/>
                <a:gd name="T15" fmla="*/ 4 h 32"/>
                <a:gd name="T16" fmla="*/ 0 w 76"/>
                <a:gd name="T17" fmla="*/ 4 h 32"/>
                <a:gd name="T18" fmla="*/ 0 w 76"/>
                <a:gd name="T19" fmla="*/ 4 h 32"/>
                <a:gd name="T20" fmla="*/ 0 w 76"/>
                <a:gd name="T21" fmla="*/ 4 h 32"/>
                <a:gd name="T22" fmla="*/ 0 w 76"/>
                <a:gd name="T23" fmla="*/ 4 h 32"/>
                <a:gd name="T24" fmla="*/ 0 w 76"/>
                <a:gd name="T25" fmla="*/ 4 h 32"/>
                <a:gd name="T26" fmla="*/ 8 w 76"/>
                <a:gd name="T27" fmla="*/ 28 h 32"/>
                <a:gd name="T28" fmla="*/ 50 w 76"/>
                <a:gd name="T29" fmla="*/ 32 h 32"/>
                <a:gd name="T30" fmla="*/ 52 w 76"/>
                <a:gd name="T31" fmla="*/ 32 h 32"/>
                <a:gd name="T32" fmla="*/ 15 w 76"/>
                <a:gd name="T33" fmla="*/ 3 h 32"/>
                <a:gd name="T34" fmla="*/ 1 w 76"/>
                <a:gd name="T3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2">
                  <a:moveTo>
                    <a:pt x="76" y="28"/>
                  </a:moveTo>
                  <a:cubicBezTo>
                    <a:pt x="74" y="29"/>
                    <a:pt x="73" y="30"/>
                    <a:pt x="72" y="31"/>
                  </a:cubicBezTo>
                  <a:cubicBezTo>
                    <a:pt x="72" y="31"/>
                    <a:pt x="73" y="30"/>
                    <a:pt x="74" y="30"/>
                  </a:cubicBezTo>
                  <a:cubicBezTo>
                    <a:pt x="74" y="29"/>
                    <a:pt x="75" y="29"/>
                    <a:pt x="76" y="28"/>
                  </a:cubicBezTo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3"/>
                    <a:pt x="3" y="21"/>
                    <a:pt x="8" y="28"/>
                  </a:cubicBezTo>
                  <a:cubicBezTo>
                    <a:pt x="24" y="31"/>
                    <a:pt x="38" y="32"/>
                    <a:pt x="50" y="32"/>
                  </a:cubicBezTo>
                  <a:cubicBezTo>
                    <a:pt x="50" y="32"/>
                    <a:pt x="51" y="32"/>
                    <a:pt x="52" y="32"/>
                  </a:cubicBezTo>
                  <a:cubicBezTo>
                    <a:pt x="37" y="27"/>
                    <a:pt x="24" y="9"/>
                    <a:pt x="15" y="3"/>
                  </a:cubicBezTo>
                  <a:cubicBezTo>
                    <a:pt x="10" y="2"/>
                    <a:pt x="5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100"/>
            <p:cNvSpPr>
              <a:spLocks/>
            </p:cNvSpPr>
            <p:nvPr/>
          </p:nvSpPr>
          <p:spPr bwMode="auto">
            <a:xfrm>
              <a:off x="5537201" y="3132138"/>
              <a:ext cx="66675" cy="61913"/>
            </a:xfrm>
            <a:custGeom>
              <a:avLst/>
              <a:gdLst>
                <a:gd name="T0" fmla="*/ 0 w 22"/>
                <a:gd name="T1" fmla="*/ 17 h 20"/>
                <a:gd name="T2" fmla="*/ 10 w 22"/>
                <a:gd name="T3" fmla="*/ 0 h 20"/>
                <a:gd name="T4" fmla="*/ 22 w 22"/>
                <a:gd name="T5" fmla="*/ 18 h 20"/>
                <a:gd name="T6" fmla="*/ 4 w 22"/>
                <a:gd name="T7" fmla="*/ 20 h 20"/>
                <a:gd name="T8" fmla="*/ 0 w 22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0" y="17"/>
                  </a:moveTo>
                  <a:cubicBezTo>
                    <a:pt x="0" y="17"/>
                    <a:pt x="10" y="17"/>
                    <a:pt x="10" y="0"/>
                  </a:cubicBezTo>
                  <a:cubicBezTo>
                    <a:pt x="11" y="7"/>
                    <a:pt x="11" y="18"/>
                    <a:pt x="22" y="18"/>
                  </a:cubicBezTo>
                  <a:cubicBezTo>
                    <a:pt x="14" y="19"/>
                    <a:pt x="4" y="20"/>
                    <a:pt x="4" y="2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Oval 101"/>
            <p:cNvSpPr>
              <a:spLocks noChangeArrowheads="1"/>
            </p:cNvSpPr>
            <p:nvPr/>
          </p:nvSpPr>
          <p:spPr bwMode="auto">
            <a:xfrm>
              <a:off x="5467351" y="3333750"/>
              <a:ext cx="25400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102"/>
            <p:cNvSpPr>
              <a:spLocks noEditPoints="1"/>
            </p:cNvSpPr>
            <p:nvPr/>
          </p:nvSpPr>
          <p:spPr bwMode="auto">
            <a:xfrm>
              <a:off x="6651626" y="4140200"/>
              <a:ext cx="323850" cy="225425"/>
            </a:xfrm>
            <a:custGeom>
              <a:avLst/>
              <a:gdLst>
                <a:gd name="T0" fmla="*/ 98 w 107"/>
                <a:gd name="T1" fmla="*/ 23 h 74"/>
                <a:gd name="T2" fmla="*/ 75 w 107"/>
                <a:gd name="T3" fmla="*/ 40 h 74"/>
                <a:gd name="T4" fmla="*/ 89 w 107"/>
                <a:gd name="T5" fmla="*/ 60 h 74"/>
                <a:gd name="T6" fmla="*/ 100 w 107"/>
                <a:gd name="T7" fmla="*/ 48 h 74"/>
                <a:gd name="T8" fmla="*/ 98 w 107"/>
                <a:gd name="T9" fmla="*/ 23 h 74"/>
                <a:gd name="T10" fmla="*/ 106 w 107"/>
                <a:gd name="T11" fmla="*/ 9 h 74"/>
                <a:gd name="T12" fmla="*/ 104 w 107"/>
                <a:gd name="T13" fmla="*/ 13 h 74"/>
                <a:gd name="T14" fmla="*/ 107 w 107"/>
                <a:gd name="T15" fmla="*/ 22 h 74"/>
                <a:gd name="T16" fmla="*/ 107 w 107"/>
                <a:gd name="T17" fmla="*/ 20 h 74"/>
                <a:gd name="T18" fmla="*/ 106 w 107"/>
                <a:gd name="T19" fmla="*/ 9 h 74"/>
                <a:gd name="T20" fmla="*/ 1 w 107"/>
                <a:gd name="T21" fmla="*/ 0 h 74"/>
                <a:gd name="T22" fmla="*/ 0 w 107"/>
                <a:gd name="T23" fmla="*/ 5 h 74"/>
                <a:gd name="T24" fmla="*/ 35 w 107"/>
                <a:gd name="T25" fmla="*/ 72 h 74"/>
                <a:gd name="T26" fmla="*/ 42 w 107"/>
                <a:gd name="T27" fmla="*/ 74 h 74"/>
                <a:gd name="T28" fmla="*/ 41 w 107"/>
                <a:gd name="T29" fmla="*/ 42 h 74"/>
                <a:gd name="T30" fmla="*/ 1 w 107"/>
                <a:gd name="T3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74">
                  <a:moveTo>
                    <a:pt x="98" y="23"/>
                  </a:moveTo>
                  <a:cubicBezTo>
                    <a:pt x="92" y="31"/>
                    <a:pt x="84" y="36"/>
                    <a:pt x="75" y="4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3" y="57"/>
                    <a:pt x="97" y="53"/>
                    <a:pt x="100" y="48"/>
                  </a:cubicBezTo>
                  <a:cubicBezTo>
                    <a:pt x="98" y="23"/>
                    <a:pt x="98" y="23"/>
                    <a:pt x="98" y="23"/>
                  </a:cubicBezTo>
                  <a:moveTo>
                    <a:pt x="106" y="9"/>
                  </a:moveTo>
                  <a:cubicBezTo>
                    <a:pt x="106" y="10"/>
                    <a:pt x="105" y="12"/>
                    <a:pt x="104" y="13"/>
                  </a:cubicBezTo>
                  <a:cubicBezTo>
                    <a:pt x="105" y="16"/>
                    <a:pt x="106" y="19"/>
                    <a:pt x="107" y="22"/>
                  </a:cubicBezTo>
                  <a:cubicBezTo>
                    <a:pt x="107" y="21"/>
                    <a:pt x="107" y="21"/>
                    <a:pt x="107" y="20"/>
                  </a:cubicBezTo>
                  <a:cubicBezTo>
                    <a:pt x="107" y="16"/>
                    <a:pt x="107" y="12"/>
                    <a:pt x="106" y="9"/>
                  </a:cubicBezTo>
                  <a:moveTo>
                    <a:pt x="1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3"/>
                    <a:pt x="40" y="73"/>
                    <a:pt x="42" y="74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21" y="36"/>
                    <a:pt x="6" y="20"/>
                    <a:pt x="1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03"/>
            <p:cNvSpPr>
              <a:spLocks noEditPoints="1"/>
            </p:cNvSpPr>
            <p:nvPr/>
          </p:nvSpPr>
          <p:spPr bwMode="auto">
            <a:xfrm>
              <a:off x="6645276" y="4156075"/>
              <a:ext cx="330200" cy="212725"/>
            </a:xfrm>
            <a:custGeom>
              <a:avLst/>
              <a:gdLst>
                <a:gd name="T0" fmla="*/ 77 w 109"/>
                <a:gd name="T1" fmla="*/ 35 h 70"/>
                <a:gd name="T2" fmla="*/ 58 w 109"/>
                <a:gd name="T3" fmla="*/ 38 h 70"/>
                <a:gd name="T4" fmla="*/ 58 w 109"/>
                <a:gd name="T5" fmla="*/ 38 h 70"/>
                <a:gd name="T6" fmla="*/ 58 w 109"/>
                <a:gd name="T7" fmla="*/ 38 h 70"/>
                <a:gd name="T8" fmla="*/ 58 w 109"/>
                <a:gd name="T9" fmla="*/ 38 h 70"/>
                <a:gd name="T10" fmla="*/ 58 w 109"/>
                <a:gd name="T11" fmla="*/ 38 h 70"/>
                <a:gd name="T12" fmla="*/ 58 w 109"/>
                <a:gd name="T13" fmla="*/ 38 h 70"/>
                <a:gd name="T14" fmla="*/ 58 w 109"/>
                <a:gd name="T15" fmla="*/ 38 h 70"/>
                <a:gd name="T16" fmla="*/ 58 w 109"/>
                <a:gd name="T17" fmla="*/ 38 h 70"/>
                <a:gd name="T18" fmla="*/ 58 w 109"/>
                <a:gd name="T19" fmla="*/ 38 h 70"/>
                <a:gd name="T20" fmla="*/ 58 w 109"/>
                <a:gd name="T21" fmla="*/ 38 h 70"/>
                <a:gd name="T22" fmla="*/ 58 w 109"/>
                <a:gd name="T23" fmla="*/ 38 h 70"/>
                <a:gd name="T24" fmla="*/ 57 w 109"/>
                <a:gd name="T25" fmla="*/ 38 h 70"/>
                <a:gd name="T26" fmla="*/ 57 w 109"/>
                <a:gd name="T27" fmla="*/ 38 h 70"/>
                <a:gd name="T28" fmla="*/ 57 w 109"/>
                <a:gd name="T29" fmla="*/ 38 h 70"/>
                <a:gd name="T30" fmla="*/ 57 w 109"/>
                <a:gd name="T31" fmla="*/ 38 h 70"/>
                <a:gd name="T32" fmla="*/ 57 w 109"/>
                <a:gd name="T33" fmla="*/ 38 h 70"/>
                <a:gd name="T34" fmla="*/ 57 w 109"/>
                <a:gd name="T35" fmla="*/ 38 h 70"/>
                <a:gd name="T36" fmla="*/ 43 w 109"/>
                <a:gd name="T37" fmla="*/ 37 h 70"/>
                <a:gd name="T38" fmla="*/ 44 w 109"/>
                <a:gd name="T39" fmla="*/ 69 h 70"/>
                <a:gd name="T40" fmla="*/ 54 w 109"/>
                <a:gd name="T41" fmla="*/ 70 h 70"/>
                <a:gd name="T42" fmla="*/ 91 w 109"/>
                <a:gd name="T43" fmla="*/ 55 h 70"/>
                <a:gd name="T44" fmla="*/ 77 w 109"/>
                <a:gd name="T45" fmla="*/ 35 h 70"/>
                <a:gd name="T46" fmla="*/ 106 w 109"/>
                <a:gd name="T47" fmla="*/ 8 h 70"/>
                <a:gd name="T48" fmla="*/ 100 w 109"/>
                <a:gd name="T49" fmla="*/ 18 h 70"/>
                <a:gd name="T50" fmla="*/ 102 w 109"/>
                <a:gd name="T51" fmla="*/ 43 h 70"/>
                <a:gd name="T52" fmla="*/ 109 w 109"/>
                <a:gd name="T53" fmla="*/ 17 h 70"/>
                <a:gd name="T54" fmla="*/ 106 w 109"/>
                <a:gd name="T55" fmla="*/ 8 h 70"/>
                <a:gd name="T56" fmla="*/ 2 w 109"/>
                <a:gd name="T57" fmla="*/ 0 h 70"/>
                <a:gd name="T58" fmla="*/ 0 w 109"/>
                <a:gd name="T59" fmla="*/ 15 h 70"/>
                <a:gd name="T60" fmla="*/ 37 w 109"/>
                <a:gd name="T61" fmla="*/ 67 h 70"/>
                <a:gd name="T62" fmla="*/ 2 w 109"/>
                <a:gd name="T6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70">
                  <a:moveTo>
                    <a:pt x="77" y="35"/>
                  </a:moveTo>
                  <a:cubicBezTo>
                    <a:pt x="71" y="37"/>
                    <a:pt x="65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2" y="38"/>
                    <a:pt x="47" y="38"/>
                    <a:pt x="43" y="37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7" y="69"/>
                    <a:pt x="51" y="70"/>
                    <a:pt x="54" y="70"/>
                  </a:cubicBezTo>
                  <a:cubicBezTo>
                    <a:pt x="69" y="70"/>
                    <a:pt x="82" y="64"/>
                    <a:pt x="91" y="55"/>
                  </a:cubicBezTo>
                  <a:cubicBezTo>
                    <a:pt x="77" y="35"/>
                    <a:pt x="77" y="35"/>
                    <a:pt x="77" y="35"/>
                  </a:cubicBezTo>
                  <a:moveTo>
                    <a:pt x="106" y="8"/>
                  </a:moveTo>
                  <a:cubicBezTo>
                    <a:pt x="104" y="12"/>
                    <a:pt x="102" y="15"/>
                    <a:pt x="100" y="18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6" y="35"/>
                    <a:pt x="109" y="26"/>
                    <a:pt x="109" y="17"/>
                  </a:cubicBezTo>
                  <a:cubicBezTo>
                    <a:pt x="108" y="14"/>
                    <a:pt x="107" y="11"/>
                    <a:pt x="106" y="8"/>
                  </a:cubicBezTo>
                  <a:moveTo>
                    <a:pt x="2" y="0"/>
                  </a:moveTo>
                  <a:cubicBezTo>
                    <a:pt x="0" y="4"/>
                    <a:pt x="0" y="10"/>
                    <a:pt x="0" y="15"/>
                  </a:cubicBezTo>
                  <a:cubicBezTo>
                    <a:pt x="0" y="39"/>
                    <a:pt x="15" y="60"/>
                    <a:pt x="37" y="67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Oval 104"/>
            <p:cNvSpPr>
              <a:spLocks noChangeArrowheads="1"/>
            </p:cNvSpPr>
            <p:nvPr/>
          </p:nvSpPr>
          <p:spPr bwMode="auto">
            <a:xfrm>
              <a:off x="6651626" y="3940175"/>
              <a:ext cx="333375" cy="3317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05"/>
            <p:cNvSpPr>
              <a:spLocks/>
            </p:cNvSpPr>
            <p:nvPr/>
          </p:nvSpPr>
          <p:spPr bwMode="auto">
            <a:xfrm>
              <a:off x="6651626" y="4076700"/>
              <a:ext cx="333375" cy="152400"/>
            </a:xfrm>
            <a:custGeom>
              <a:avLst/>
              <a:gdLst>
                <a:gd name="T0" fmla="*/ 1 w 110"/>
                <a:gd name="T1" fmla="*/ 5 h 50"/>
                <a:gd name="T2" fmla="*/ 0 w 110"/>
                <a:gd name="T3" fmla="*/ 10 h 50"/>
                <a:gd name="T4" fmla="*/ 11 w 110"/>
                <a:gd name="T5" fmla="*/ 41 h 50"/>
                <a:gd name="T6" fmla="*/ 97 w 110"/>
                <a:gd name="T7" fmla="*/ 45 h 50"/>
                <a:gd name="T8" fmla="*/ 110 w 110"/>
                <a:gd name="T9" fmla="*/ 10 h 50"/>
                <a:gd name="T10" fmla="*/ 109 w 110"/>
                <a:gd name="T11" fmla="*/ 0 h 50"/>
                <a:gd name="T12" fmla="*/ 1 w 110"/>
                <a:gd name="T13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50">
                  <a:moveTo>
                    <a:pt x="1" y="5"/>
                  </a:moveTo>
                  <a:cubicBezTo>
                    <a:pt x="0" y="7"/>
                    <a:pt x="0" y="8"/>
                    <a:pt x="0" y="10"/>
                  </a:cubicBezTo>
                  <a:cubicBezTo>
                    <a:pt x="0" y="21"/>
                    <a:pt x="4" y="32"/>
                    <a:pt x="11" y="41"/>
                  </a:cubicBezTo>
                  <a:cubicBezTo>
                    <a:pt x="49" y="50"/>
                    <a:pt x="77" y="49"/>
                    <a:pt x="97" y="45"/>
                  </a:cubicBezTo>
                  <a:cubicBezTo>
                    <a:pt x="105" y="35"/>
                    <a:pt x="110" y="23"/>
                    <a:pt x="110" y="10"/>
                  </a:cubicBezTo>
                  <a:cubicBezTo>
                    <a:pt x="110" y="6"/>
                    <a:pt x="110" y="3"/>
                    <a:pt x="109" y="0"/>
                  </a:cubicBezTo>
                  <a:cubicBezTo>
                    <a:pt x="70" y="14"/>
                    <a:pt x="28" y="11"/>
                    <a:pt x="1" y="5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Oval 106"/>
            <p:cNvSpPr>
              <a:spLocks noChangeArrowheads="1"/>
            </p:cNvSpPr>
            <p:nvPr/>
          </p:nvSpPr>
          <p:spPr bwMode="auto">
            <a:xfrm>
              <a:off x="6799263" y="4146550"/>
              <a:ext cx="30163" cy="30163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Oval 107"/>
            <p:cNvSpPr>
              <a:spLocks noChangeArrowheads="1"/>
            </p:cNvSpPr>
            <p:nvPr/>
          </p:nvSpPr>
          <p:spPr bwMode="auto">
            <a:xfrm>
              <a:off x="6905626" y="4125913"/>
              <a:ext cx="46038" cy="444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108"/>
            <p:cNvSpPr>
              <a:spLocks/>
            </p:cNvSpPr>
            <p:nvPr/>
          </p:nvSpPr>
          <p:spPr bwMode="auto">
            <a:xfrm>
              <a:off x="6745288" y="3967163"/>
              <a:ext cx="206375" cy="103188"/>
            </a:xfrm>
            <a:custGeom>
              <a:avLst/>
              <a:gdLst>
                <a:gd name="T0" fmla="*/ 31 w 68"/>
                <a:gd name="T1" fmla="*/ 0 h 34"/>
                <a:gd name="T2" fmla="*/ 30 w 68"/>
                <a:gd name="T3" fmla="*/ 1 h 34"/>
                <a:gd name="T4" fmla="*/ 47 w 68"/>
                <a:gd name="T5" fmla="*/ 34 h 34"/>
                <a:gd name="T6" fmla="*/ 62 w 68"/>
                <a:gd name="T7" fmla="*/ 28 h 34"/>
                <a:gd name="T8" fmla="*/ 31 w 68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4"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0" y="21"/>
                    <a:pt x="27" y="34"/>
                    <a:pt x="47" y="34"/>
                  </a:cubicBezTo>
                  <a:cubicBezTo>
                    <a:pt x="54" y="34"/>
                    <a:pt x="61" y="32"/>
                    <a:pt x="62" y="28"/>
                  </a:cubicBezTo>
                  <a:cubicBezTo>
                    <a:pt x="68" y="14"/>
                    <a:pt x="38" y="0"/>
                    <a:pt x="31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109"/>
            <p:cNvSpPr>
              <a:spLocks/>
            </p:cNvSpPr>
            <p:nvPr/>
          </p:nvSpPr>
          <p:spPr bwMode="auto">
            <a:xfrm>
              <a:off x="6845301" y="3995738"/>
              <a:ext cx="50800" cy="47625"/>
            </a:xfrm>
            <a:custGeom>
              <a:avLst/>
              <a:gdLst>
                <a:gd name="T0" fmla="*/ 16 w 17"/>
                <a:gd name="T1" fmla="*/ 11 h 16"/>
                <a:gd name="T2" fmla="*/ 6 w 17"/>
                <a:gd name="T3" fmla="*/ 14 h 16"/>
                <a:gd name="T4" fmla="*/ 2 w 17"/>
                <a:gd name="T5" fmla="*/ 5 h 16"/>
                <a:gd name="T6" fmla="*/ 11 w 17"/>
                <a:gd name="T7" fmla="*/ 2 h 16"/>
                <a:gd name="T8" fmla="*/ 16 w 17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6" y="11"/>
                  </a:moveTo>
                  <a:cubicBezTo>
                    <a:pt x="14" y="15"/>
                    <a:pt x="10" y="16"/>
                    <a:pt x="6" y="14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8" y="0"/>
                    <a:pt x="11" y="2"/>
                  </a:cubicBezTo>
                  <a:cubicBezTo>
                    <a:pt x="15" y="4"/>
                    <a:pt x="17" y="8"/>
                    <a:pt x="16" y="11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110"/>
            <p:cNvSpPr>
              <a:spLocks noEditPoints="1"/>
            </p:cNvSpPr>
            <p:nvPr/>
          </p:nvSpPr>
          <p:spPr bwMode="auto">
            <a:xfrm>
              <a:off x="6818313" y="42719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1 w 1"/>
                <a:gd name="T7" fmla="*/ 0 w 1"/>
                <a:gd name="T8" fmla="*/ 1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  <a:gd name="T21" fmla="*/ 1 w 1"/>
                <a:gd name="T22" fmla="*/ 1 w 1"/>
                <a:gd name="T2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111"/>
            <p:cNvSpPr>
              <a:spLocks noEditPoints="1"/>
            </p:cNvSpPr>
            <p:nvPr/>
          </p:nvSpPr>
          <p:spPr bwMode="auto">
            <a:xfrm>
              <a:off x="6651626" y="4070350"/>
              <a:ext cx="293688" cy="201613"/>
            </a:xfrm>
            <a:custGeom>
              <a:avLst/>
              <a:gdLst>
                <a:gd name="T0" fmla="*/ 0 w 97"/>
                <a:gd name="T1" fmla="*/ 12 h 66"/>
                <a:gd name="T2" fmla="*/ 55 w 97"/>
                <a:gd name="T3" fmla="*/ 66 h 66"/>
                <a:gd name="T4" fmla="*/ 55 w 97"/>
                <a:gd name="T5" fmla="*/ 66 h 66"/>
                <a:gd name="T6" fmla="*/ 55 w 97"/>
                <a:gd name="T7" fmla="*/ 66 h 66"/>
                <a:gd name="T8" fmla="*/ 55 w 97"/>
                <a:gd name="T9" fmla="*/ 66 h 66"/>
                <a:gd name="T10" fmla="*/ 55 w 97"/>
                <a:gd name="T11" fmla="*/ 66 h 66"/>
                <a:gd name="T12" fmla="*/ 55 w 97"/>
                <a:gd name="T13" fmla="*/ 66 h 66"/>
                <a:gd name="T14" fmla="*/ 56 w 97"/>
                <a:gd name="T15" fmla="*/ 66 h 66"/>
                <a:gd name="T16" fmla="*/ 56 w 97"/>
                <a:gd name="T17" fmla="*/ 66 h 66"/>
                <a:gd name="T18" fmla="*/ 56 w 97"/>
                <a:gd name="T19" fmla="*/ 66 h 66"/>
                <a:gd name="T20" fmla="*/ 56 w 97"/>
                <a:gd name="T21" fmla="*/ 66 h 66"/>
                <a:gd name="T22" fmla="*/ 56 w 97"/>
                <a:gd name="T23" fmla="*/ 66 h 66"/>
                <a:gd name="T24" fmla="*/ 56 w 97"/>
                <a:gd name="T25" fmla="*/ 66 h 66"/>
                <a:gd name="T26" fmla="*/ 56 w 97"/>
                <a:gd name="T27" fmla="*/ 66 h 66"/>
                <a:gd name="T28" fmla="*/ 56 w 97"/>
                <a:gd name="T29" fmla="*/ 66 h 66"/>
                <a:gd name="T30" fmla="*/ 56 w 97"/>
                <a:gd name="T31" fmla="*/ 66 h 66"/>
                <a:gd name="T32" fmla="*/ 56 w 97"/>
                <a:gd name="T33" fmla="*/ 66 h 66"/>
                <a:gd name="T34" fmla="*/ 56 w 97"/>
                <a:gd name="T35" fmla="*/ 66 h 66"/>
                <a:gd name="T36" fmla="*/ 97 w 97"/>
                <a:gd name="T37" fmla="*/ 47 h 66"/>
                <a:gd name="T38" fmla="*/ 95 w 97"/>
                <a:gd name="T39" fmla="*/ 47 h 66"/>
                <a:gd name="T40" fmla="*/ 80 w 97"/>
                <a:gd name="T41" fmla="*/ 52 h 66"/>
                <a:gd name="T42" fmla="*/ 68 w 97"/>
                <a:gd name="T43" fmla="*/ 50 h 66"/>
                <a:gd name="T44" fmla="*/ 65 w 97"/>
                <a:gd name="T45" fmla="*/ 50 h 66"/>
                <a:gd name="T46" fmla="*/ 11 w 97"/>
                <a:gd name="T47" fmla="*/ 43 h 66"/>
                <a:gd name="T48" fmla="*/ 0 w 97"/>
                <a:gd name="T49" fmla="*/ 12 h 66"/>
                <a:gd name="T50" fmla="*/ 0 w 97"/>
                <a:gd name="T51" fmla="*/ 12 h 66"/>
                <a:gd name="T52" fmla="*/ 0 w 97"/>
                <a:gd name="T53" fmla="*/ 12 h 66"/>
                <a:gd name="T54" fmla="*/ 0 w 97"/>
                <a:gd name="T55" fmla="*/ 12 h 66"/>
                <a:gd name="T56" fmla="*/ 0 w 97"/>
                <a:gd name="T57" fmla="*/ 12 h 66"/>
                <a:gd name="T58" fmla="*/ 0 w 97"/>
                <a:gd name="T59" fmla="*/ 12 h 66"/>
                <a:gd name="T60" fmla="*/ 0 w 97"/>
                <a:gd name="T61" fmla="*/ 12 h 66"/>
                <a:gd name="T62" fmla="*/ 0 w 97"/>
                <a:gd name="T63" fmla="*/ 12 h 66"/>
                <a:gd name="T64" fmla="*/ 0 w 97"/>
                <a:gd name="T65" fmla="*/ 12 h 66"/>
                <a:gd name="T66" fmla="*/ 0 w 97"/>
                <a:gd name="T67" fmla="*/ 12 h 66"/>
                <a:gd name="T68" fmla="*/ 1 w 97"/>
                <a:gd name="T69" fmla="*/ 0 h 66"/>
                <a:gd name="T70" fmla="*/ 0 w 97"/>
                <a:gd name="T71" fmla="*/ 12 h 66"/>
                <a:gd name="T72" fmla="*/ 0 w 97"/>
                <a:gd name="T73" fmla="*/ 12 h 66"/>
                <a:gd name="T74" fmla="*/ 0 w 97"/>
                <a:gd name="T75" fmla="*/ 12 h 66"/>
                <a:gd name="T76" fmla="*/ 1 w 97"/>
                <a:gd name="T77" fmla="*/ 7 h 66"/>
                <a:gd name="T78" fmla="*/ 20 w 97"/>
                <a:gd name="T79" fmla="*/ 10 h 66"/>
                <a:gd name="T80" fmla="*/ 19 w 97"/>
                <a:gd name="T81" fmla="*/ 10 h 66"/>
                <a:gd name="T82" fmla="*/ 1 w 97"/>
                <a:gd name="T8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" h="66">
                  <a:moveTo>
                    <a:pt x="0" y="12"/>
                  </a:moveTo>
                  <a:cubicBezTo>
                    <a:pt x="1" y="42"/>
                    <a:pt x="2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73" y="66"/>
                    <a:pt x="87" y="59"/>
                    <a:pt x="97" y="47"/>
                  </a:cubicBezTo>
                  <a:cubicBezTo>
                    <a:pt x="96" y="47"/>
                    <a:pt x="95" y="47"/>
                    <a:pt x="95" y="47"/>
                  </a:cubicBezTo>
                  <a:cubicBezTo>
                    <a:pt x="90" y="51"/>
                    <a:pt x="84" y="52"/>
                    <a:pt x="80" y="52"/>
                  </a:cubicBezTo>
                  <a:cubicBezTo>
                    <a:pt x="76" y="52"/>
                    <a:pt x="72" y="51"/>
                    <a:pt x="68" y="50"/>
                  </a:cubicBezTo>
                  <a:cubicBezTo>
                    <a:pt x="67" y="50"/>
                    <a:pt x="66" y="50"/>
                    <a:pt x="65" y="50"/>
                  </a:cubicBezTo>
                  <a:cubicBezTo>
                    <a:pt x="50" y="50"/>
                    <a:pt x="32" y="48"/>
                    <a:pt x="11" y="43"/>
                  </a:cubicBezTo>
                  <a:cubicBezTo>
                    <a:pt x="4" y="35"/>
                    <a:pt x="0" y="24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6" y="8"/>
                    <a:pt x="13" y="9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5"/>
                    <a:pt x="6" y="2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112"/>
            <p:cNvSpPr>
              <a:spLocks noEditPoints="1"/>
            </p:cNvSpPr>
            <p:nvPr/>
          </p:nvSpPr>
          <p:spPr bwMode="auto">
            <a:xfrm>
              <a:off x="6651626" y="4092575"/>
              <a:ext cx="303213" cy="130175"/>
            </a:xfrm>
            <a:custGeom>
              <a:avLst/>
              <a:gdLst>
                <a:gd name="T0" fmla="*/ 100 w 100"/>
                <a:gd name="T1" fmla="*/ 36 h 43"/>
                <a:gd name="T2" fmla="*/ 95 w 100"/>
                <a:gd name="T3" fmla="*/ 40 h 43"/>
                <a:gd name="T4" fmla="*/ 97 w 100"/>
                <a:gd name="T5" fmla="*/ 40 h 43"/>
                <a:gd name="T6" fmla="*/ 100 w 100"/>
                <a:gd name="T7" fmla="*/ 36 h 43"/>
                <a:gd name="T8" fmla="*/ 1 w 100"/>
                <a:gd name="T9" fmla="*/ 0 h 43"/>
                <a:gd name="T10" fmla="*/ 0 w 100"/>
                <a:gd name="T11" fmla="*/ 5 h 43"/>
                <a:gd name="T12" fmla="*/ 0 w 100"/>
                <a:gd name="T13" fmla="*/ 5 h 43"/>
                <a:gd name="T14" fmla="*/ 0 w 100"/>
                <a:gd name="T15" fmla="*/ 5 h 43"/>
                <a:gd name="T16" fmla="*/ 0 w 100"/>
                <a:gd name="T17" fmla="*/ 5 h 43"/>
                <a:gd name="T18" fmla="*/ 0 w 100"/>
                <a:gd name="T19" fmla="*/ 5 h 43"/>
                <a:gd name="T20" fmla="*/ 0 w 100"/>
                <a:gd name="T21" fmla="*/ 5 h 43"/>
                <a:gd name="T22" fmla="*/ 0 w 100"/>
                <a:gd name="T23" fmla="*/ 5 h 43"/>
                <a:gd name="T24" fmla="*/ 0 w 100"/>
                <a:gd name="T25" fmla="*/ 5 h 43"/>
                <a:gd name="T26" fmla="*/ 11 w 100"/>
                <a:gd name="T27" fmla="*/ 36 h 43"/>
                <a:gd name="T28" fmla="*/ 65 w 100"/>
                <a:gd name="T29" fmla="*/ 43 h 43"/>
                <a:gd name="T30" fmla="*/ 68 w 100"/>
                <a:gd name="T31" fmla="*/ 43 h 43"/>
                <a:gd name="T32" fmla="*/ 20 w 100"/>
                <a:gd name="T33" fmla="*/ 3 h 43"/>
                <a:gd name="T34" fmla="*/ 1 w 100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43">
                  <a:moveTo>
                    <a:pt x="100" y="36"/>
                  </a:moveTo>
                  <a:cubicBezTo>
                    <a:pt x="98" y="38"/>
                    <a:pt x="96" y="39"/>
                    <a:pt x="95" y="40"/>
                  </a:cubicBezTo>
                  <a:cubicBezTo>
                    <a:pt x="95" y="40"/>
                    <a:pt x="96" y="40"/>
                    <a:pt x="97" y="40"/>
                  </a:cubicBezTo>
                  <a:cubicBezTo>
                    <a:pt x="98" y="39"/>
                    <a:pt x="99" y="38"/>
                    <a:pt x="100" y="36"/>
                  </a:cubicBezTo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7"/>
                    <a:pt x="4" y="28"/>
                    <a:pt x="11" y="36"/>
                  </a:cubicBezTo>
                  <a:cubicBezTo>
                    <a:pt x="32" y="41"/>
                    <a:pt x="50" y="43"/>
                    <a:pt x="65" y="43"/>
                  </a:cubicBezTo>
                  <a:cubicBezTo>
                    <a:pt x="66" y="43"/>
                    <a:pt x="67" y="43"/>
                    <a:pt x="68" y="43"/>
                  </a:cubicBezTo>
                  <a:cubicBezTo>
                    <a:pt x="49" y="35"/>
                    <a:pt x="32" y="12"/>
                    <a:pt x="20" y="3"/>
                  </a:cubicBezTo>
                  <a:cubicBezTo>
                    <a:pt x="13" y="2"/>
                    <a:pt x="6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113"/>
            <p:cNvSpPr>
              <a:spLocks/>
            </p:cNvSpPr>
            <p:nvPr/>
          </p:nvSpPr>
          <p:spPr bwMode="auto">
            <a:xfrm>
              <a:off x="6778626" y="3873500"/>
              <a:ext cx="87313" cy="82550"/>
            </a:xfrm>
            <a:custGeom>
              <a:avLst/>
              <a:gdLst>
                <a:gd name="T0" fmla="*/ 0 w 29"/>
                <a:gd name="T1" fmla="*/ 23 h 27"/>
                <a:gd name="T2" fmla="*/ 13 w 29"/>
                <a:gd name="T3" fmla="*/ 0 h 27"/>
                <a:gd name="T4" fmla="*/ 29 w 29"/>
                <a:gd name="T5" fmla="*/ 24 h 27"/>
                <a:gd name="T6" fmla="*/ 5 w 29"/>
                <a:gd name="T7" fmla="*/ 27 h 27"/>
                <a:gd name="T8" fmla="*/ 0 w 29"/>
                <a:gd name="T9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0" y="23"/>
                  </a:moveTo>
                  <a:cubicBezTo>
                    <a:pt x="0" y="23"/>
                    <a:pt x="13" y="23"/>
                    <a:pt x="13" y="0"/>
                  </a:cubicBezTo>
                  <a:cubicBezTo>
                    <a:pt x="14" y="9"/>
                    <a:pt x="14" y="25"/>
                    <a:pt x="29" y="24"/>
                  </a:cubicBezTo>
                  <a:cubicBezTo>
                    <a:pt x="18" y="26"/>
                    <a:pt x="5" y="27"/>
                    <a:pt x="5" y="27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Oval 114"/>
            <p:cNvSpPr>
              <a:spLocks noChangeArrowheads="1"/>
            </p:cNvSpPr>
            <p:nvPr/>
          </p:nvSpPr>
          <p:spPr bwMode="auto">
            <a:xfrm>
              <a:off x="6688138" y="4137025"/>
              <a:ext cx="30163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115"/>
            <p:cNvSpPr>
              <a:spLocks noEditPoints="1"/>
            </p:cNvSpPr>
            <p:nvPr/>
          </p:nvSpPr>
          <p:spPr bwMode="auto">
            <a:xfrm>
              <a:off x="5167313" y="4735513"/>
              <a:ext cx="439738" cy="228600"/>
            </a:xfrm>
            <a:custGeom>
              <a:avLst/>
              <a:gdLst>
                <a:gd name="T0" fmla="*/ 87 w 145"/>
                <a:gd name="T1" fmla="*/ 57 h 75"/>
                <a:gd name="T2" fmla="*/ 77 w 145"/>
                <a:gd name="T3" fmla="*/ 58 h 75"/>
                <a:gd name="T4" fmla="*/ 77 w 145"/>
                <a:gd name="T5" fmla="*/ 58 h 75"/>
                <a:gd name="T6" fmla="*/ 77 w 145"/>
                <a:gd name="T7" fmla="*/ 58 h 75"/>
                <a:gd name="T8" fmla="*/ 77 w 145"/>
                <a:gd name="T9" fmla="*/ 58 h 75"/>
                <a:gd name="T10" fmla="*/ 77 w 145"/>
                <a:gd name="T11" fmla="*/ 58 h 75"/>
                <a:gd name="T12" fmla="*/ 77 w 145"/>
                <a:gd name="T13" fmla="*/ 58 h 75"/>
                <a:gd name="T14" fmla="*/ 76 w 145"/>
                <a:gd name="T15" fmla="*/ 73 h 75"/>
                <a:gd name="T16" fmla="*/ 77 w 145"/>
                <a:gd name="T17" fmla="*/ 75 h 75"/>
                <a:gd name="T18" fmla="*/ 87 w 145"/>
                <a:gd name="T19" fmla="*/ 57 h 75"/>
                <a:gd name="T20" fmla="*/ 144 w 145"/>
                <a:gd name="T21" fmla="*/ 20 h 75"/>
                <a:gd name="T22" fmla="*/ 137 w 145"/>
                <a:gd name="T23" fmla="*/ 59 h 75"/>
                <a:gd name="T24" fmla="*/ 145 w 145"/>
                <a:gd name="T25" fmla="*/ 27 h 75"/>
                <a:gd name="T26" fmla="*/ 144 w 145"/>
                <a:gd name="T27" fmla="*/ 20 h 75"/>
                <a:gd name="T28" fmla="*/ 5 w 145"/>
                <a:gd name="T29" fmla="*/ 0 h 75"/>
                <a:gd name="T30" fmla="*/ 0 w 145"/>
                <a:gd name="T31" fmla="*/ 27 h 75"/>
                <a:gd name="T32" fmla="*/ 0 w 145"/>
                <a:gd name="T33" fmla="*/ 28 h 75"/>
                <a:gd name="T34" fmla="*/ 9 w 145"/>
                <a:gd name="T35" fmla="*/ 15 h 75"/>
                <a:gd name="T36" fmla="*/ 5 w 145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5" h="75">
                  <a:moveTo>
                    <a:pt x="87" y="57"/>
                  </a:moveTo>
                  <a:cubicBezTo>
                    <a:pt x="84" y="57"/>
                    <a:pt x="81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7" y="74"/>
                    <a:pt x="77" y="75"/>
                  </a:cubicBezTo>
                  <a:cubicBezTo>
                    <a:pt x="87" y="57"/>
                    <a:pt x="87" y="57"/>
                    <a:pt x="87" y="57"/>
                  </a:cubicBezTo>
                  <a:moveTo>
                    <a:pt x="144" y="20"/>
                  </a:moveTo>
                  <a:cubicBezTo>
                    <a:pt x="137" y="59"/>
                    <a:pt x="137" y="59"/>
                    <a:pt x="137" y="59"/>
                  </a:cubicBezTo>
                  <a:cubicBezTo>
                    <a:pt x="142" y="49"/>
                    <a:pt x="145" y="38"/>
                    <a:pt x="145" y="27"/>
                  </a:cubicBezTo>
                  <a:cubicBezTo>
                    <a:pt x="145" y="24"/>
                    <a:pt x="145" y="22"/>
                    <a:pt x="144" y="20"/>
                  </a:cubicBezTo>
                  <a:moveTo>
                    <a:pt x="5" y="0"/>
                  </a:moveTo>
                  <a:cubicBezTo>
                    <a:pt x="1" y="8"/>
                    <a:pt x="0" y="17"/>
                    <a:pt x="0" y="27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3" y="24"/>
                    <a:pt x="6" y="19"/>
                    <a:pt x="9" y="15"/>
                  </a:cubicBezTo>
                  <a:cubicBezTo>
                    <a:pt x="7" y="10"/>
                    <a:pt x="6" y="5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116"/>
            <p:cNvSpPr>
              <a:spLocks noEditPoints="1"/>
            </p:cNvSpPr>
            <p:nvPr/>
          </p:nvSpPr>
          <p:spPr bwMode="auto">
            <a:xfrm>
              <a:off x="5167313" y="4772025"/>
              <a:ext cx="436563" cy="263525"/>
            </a:xfrm>
            <a:custGeom>
              <a:avLst/>
              <a:gdLst>
                <a:gd name="T0" fmla="*/ 60 w 144"/>
                <a:gd name="T1" fmla="*/ 51 h 87"/>
                <a:gd name="T2" fmla="*/ 50 w 144"/>
                <a:gd name="T3" fmla="*/ 84 h 87"/>
                <a:gd name="T4" fmla="*/ 70 w 144"/>
                <a:gd name="T5" fmla="*/ 87 h 87"/>
                <a:gd name="T6" fmla="*/ 63 w 144"/>
                <a:gd name="T7" fmla="*/ 61 h 87"/>
                <a:gd name="T8" fmla="*/ 60 w 144"/>
                <a:gd name="T9" fmla="*/ 51 h 87"/>
                <a:gd name="T10" fmla="*/ 71 w 144"/>
                <a:gd name="T11" fmla="*/ 46 h 87"/>
                <a:gd name="T12" fmla="*/ 76 w 144"/>
                <a:gd name="T13" fmla="*/ 61 h 87"/>
                <a:gd name="T14" fmla="*/ 77 w 144"/>
                <a:gd name="T15" fmla="*/ 46 h 87"/>
                <a:gd name="T16" fmla="*/ 77 w 144"/>
                <a:gd name="T17" fmla="*/ 46 h 87"/>
                <a:gd name="T18" fmla="*/ 77 w 144"/>
                <a:gd name="T19" fmla="*/ 46 h 87"/>
                <a:gd name="T20" fmla="*/ 77 w 144"/>
                <a:gd name="T21" fmla="*/ 46 h 87"/>
                <a:gd name="T22" fmla="*/ 76 w 144"/>
                <a:gd name="T23" fmla="*/ 46 h 87"/>
                <a:gd name="T24" fmla="*/ 76 w 144"/>
                <a:gd name="T25" fmla="*/ 46 h 87"/>
                <a:gd name="T26" fmla="*/ 76 w 144"/>
                <a:gd name="T27" fmla="*/ 46 h 87"/>
                <a:gd name="T28" fmla="*/ 76 w 144"/>
                <a:gd name="T29" fmla="*/ 46 h 87"/>
                <a:gd name="T30" fmla="*/ 76 w 144"/>
                <a:gd name="T31" fmla="*/ 46 h 87"/>
                <a:gd name="T32" fmla="*/ 76 w 144"/>
                <a:gd name="T33" fmla="*/ 46 h 87"/>
                <a:gd name="T34" fmla="*/ 76 w 144"/>
                <a:gd name="T35" fmla="*/ 46 h 87"/>
                <a:gd name="T36" fmla="*/ 76 w 144"/>
                <a:gd name="T37" fmla="*/ 46 h 87"/>
                <a:gd name="T38" fmla="*/ 76 w 144"/>
                <a:gd name="T39" fmla="*/ 46 h 87"/>
                <a:gd name="T40" fmla="*/ 71 w 144"/>
                <a:gd name="T41" fmla="*/ 46 h 87"/>
                <a:gd name="T42" fmla="*/ 114 w 144"/>
                <a:gd name="T43" fmla="*/ 34 h 87"/>
                <a:gd name="T44" fmla="*/ 87 w 144"/>
                <a:gd name="T45" fmla="*/ 45 h 87"/>
                <a:gd name="T46" fmla="*/ 77 w 144"/>
                <a:gd name="T47" fmla="*/ 63 h 87"/>
                <a:gd name="T48" fmla="*/ 83 w 144"/>
                <a:gd name="T49" fmla="*/ 81 h 87"/>
                <a:gd name="T50" fmla="*/ 86 w 144"/>
                <a:gd name="T51" fmla="*/ 86 h 87"/>
                <a:gd name="T52" fmla="*/ 89 w 144"/>
                <a:gd name="T53" fmla="*/ 85 h 87"/>
                <a:gd name="T54" fmla="*/ 114 w 144"/>
                <a:gd name="T55" fmla="*/ 34 h 87"/>
                <a:gd name="T56" fmla="*/ 9 w 144"/>
                <a:gd name="T57" fmla="*/ 3 h 87"/>
                <a:gd name="T58" fmla="*/ 0 w 144"/>
                <a:gd name="T59" fmla="*/ 16 h 87"/>
                <a:gd name="T60" fmla="*/ 5 w 144"/>
                <a:gd name="T61" fmla="*/ 41 h 87"/>
                <a:gd name="T62" fmla="*/ 7 w 144"/>
                <a:gd name="T63" fmla="*/ 39 h 87"/>
                <a:gd name="T64" fmla="*/ 7 w 144"/>
                <a:gd name="T65" fmla="*/ 39 h 87"/>
                <a:gd name="T66" fmla="*/ 7 w 144"/>
                <a:gd name="T67" fmla="*/ 39 h 87"/>
                <a:gd name="T68" fmla="*/ 6 w 144"/>
                <a:gd name="T69" fmla="*/ 45 h 87"/>
                <a:gd name="T70" fmla="*/ 37 w 144"/>
                <a:gd name="T71" fmla="*/ 78 h 87"/>
                <a:gd name="T72" fmla="*/ 39 w 144"/>
                <a:gd name="T73" fmla="*/ 36 h 87"/>
                <a:gd name="T74" fmla="*/ 9 w 144"/>
                <a:gd name="T75" fmla="*/ 3 h 87"/>
                <a:gd name="T76" fmla="*/ 143 w 144"/>
                <a:gd name="T77" fmla="*/ 0 h 87"/>
                <a:gd name="T78" fmla="*/ 126 w 144"/>
                <a:gd name="T79" fmla="*/ 26 h 87"/>
                <a:gd name="T80" fmla="*/ 95 w 144"/>
                <a:gd name="T81" fmla="*/ 83 h 87"/>
                <a:gd name="T82" fmla="*/ 137 w 144"/>
                <a:gd name="T83" fmla="*/ 47 h 87"/>
                <a:gd name="T84" fmla="*/ 144 w 144"/>
                <a:gd name="T85" fmla="*/ 8 h 87"/>
                <a:gd name="T86" fmla="*/ 143 w 144"/>
                <a:gd name="T8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" h="87">
                  <a:moveTo>
                    <a:pt x="60" y="51"/>
                  </a:moveTo>
                  <a:cubicBezTo>
                    <a:pt x="57" y="51"/>
                    <a:pt x="55" y="65"/>
                    <a:pt x="50" y="84"/>
                  </a:cubicBezTo>
                  <a:cubicBezTo>
                    <a:pt x="56" y="86"/>
                    <a:pt x="63" y="87"/>
                    <a:pt x="70" y="87"/>
                  </a:cubicBezTo>
                  <a:cubicBezTo>
                    <a:pt x="67" y="80"/>
                    <a:pt x="65" y="72"/>
                    <a:pt x="63" y="61"/>
                  </a:cubicBezTo>
                  <a:cubicBezTo>
                    <a:pt x="62" y="54"/>
                    <a:pt x="61" y="51"/>
                    <a:pt x="60" y="51"/>
                  </a:cubicBezTo>
                  <a:moveTo>
                    <a:pt x="71" y="46"/>
                  </a:moveTo>
                  <a:cubicBezTo>
                    <a:pt x="73" y="51"/>
                    <a:pt x="75" y="56"/>
                    <a:pt x="76" y="61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4" y="46"/>
                    <a:pt x="73" y="46"/>
                    <a:pt x="71" y="46"/>
                  </a:cubicBezTo>
                  <a:moveTo>
                    <a:pt x="114" y="34"/>
                  </a:moveTo>
                  <a:cubicBezTo>
                    <a:pt x="106" y="40"/>
                    <a:pt x="97" y="43"/>
                    <a:pt x="87" y="4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9" y="70"/>
                    <a:pt x="81" y="76"/>
                    <a:pt x="83" y="81"/>
                  </a:cubicBezTo>
                  <a:cubicBezTo>
                    <a:pt x="84" y="84"/>
                    <a:pt x="85" y="85"/>
                    <a:pt x="86" y="86"/>
                  </a:cubicBezTo>
                  <a:cubicBezTo>
                    <a:pt x="87" y="86"/>
                    <a:pt x="88" y="85"/>
                    <a:pt x="89" y="85"/>
                  </a:cubicBezTo>
                  <a:cubicBezTo>
                    <a:pt x="96" y="80"/>
                    <a:pt x="106" y="53"/>
                    <a:pt x="114" y="34"/>
                  </a:cubicBezTo>
                  <a:moveTo>
                    <a:pt x="9" y="3"/>
                  </a:moveTo>
                  <a:cubicBezTo>
                    <a:pt x="6" y="7"/>
                    <a:pt x="3" y="12"/>
                    <a:pt x="0" y="16"/>
                  </a:cubicBezTo>
                  <a:cubicBezTo>
                    <a:pt x="0" y="25"/>
                    <a:pt x="2" y="33"/>
                    <a:pt x="5" y="41"/>
                  </a:cubicBezTo>
                  <a:cubicBezTo>
                    <a:pt x="6" y="40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41"/>
                    <a:pt x="7" y="43"/>
                    <a:pt x="6" y="45"/>
                  </a:cubicBezTo>
                  <a:cubicBezTo>
                    <a:pt x="13" y="59"/>
                    <a:pt x="23" y="71"/>
                    <a:pt x="37" y="78"/>
                  </a:cubicBezTo>
                  <a:cubicBezTo>
                    <a:pt x="37" y="64"/>
                    <a:pt x="38" y="49"/>
                    <a:pt x="39" y="36"/>
                  </a:cubicBezTo>
                  <a:cubicBezTo>
                    <a:pt x="26" y="28"/>
                    <a:pt x="15" y="16"/>
                    <a:pt x="9" y="3"/>
                  </a:cubicBezTo>
                  <a:moveTo>
                    <a:pt x="143" y="0"/>
                  </a:moveTo>
                  <a:cubicBezTo>
                    <a:pt x="139" y="10"/>
                    <a:pt x="133" y="18"/>
                    <a:pt x="126" y="26"/>
                  </a:cubicBezTo>
                  <a:cubicBezTo>
                    <a:pt x="121" y="38"/>
                    <a:pt x="106" y="64"/>
                    <a:pt x="95" y="83"/>
                  </a:cubicBezTo>
                  <a:cubicBezTo>
                    <a:pt x="113" y="77"/>
                    <a:pt x="128" y="64"/>
                    <a:pt x="137" y="47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5"/>
                    <a:pt x="144" y="2"/>
                    <a:pt x="14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117"/>
            <p:cNvSpPr>
              <a:spLocks/>
            </p:cNvSpPr>
            <p:nvPr/>
          </p:nvSpPr>
          <p:spPr bwMode="auto">
            <a:xfrm>
              <a:off x="5183188" y="4891088"/>
              <a:ext cx="6350" cy="17463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2 h 6"/>
                <a:gd name="T4" fmla="*/ 1 w 2"/>
                <a:gd name="T5" fmla="*/ 6 h 6"/>
                <a:gd name="T6" fmla="*/ 2 w 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118"/>
            <p:cNvSpPr>
              <a:spLocks/>
            </p:cNvSpPr>
            <p:nvPr/>
          </p:nvSpPr>
          <p:spPr bwMode="auto">
            <a:xfrm>
              <a:off x="5397501" y="4957763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2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003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119"/>
            <p:cNvSpPr>
              <a:spLocks noEditPoints="1"/>
            </p:cNvSpPr>
            <p:nvPr/>
          </p:nvSpPr>
          <p:spPr bwMode="auto">
            <a:xfrm>
              <a:off x="5280026" y="4851400"/>
              <a:ext cx="269875" cy="184150"/>
            </a:xfrm>
            <a:custGeom>
              <a:avLst/>
              <a:gdLst>
                <a:gd name="T0" fmla="*/ 2 w 89"/>
                <a:gd name="T1" fmla="*/ 10 h 61"/>
                <a:gd name="T2" fmla="*/ 0 w 89"/>
                <a:gd name="T3" fmla="*/ 52 h 61"/>
                <a:gd name="T4" fmla="*/ 13 w 89"/>
                <a:gd name="T5" fmla="*/ 58 h 61"/>
                <a:gd name="T6" fmla="*/ 23 w 89"/>
                <a:gd name="T7" fmla="*/ 25 h 61"/>
                <a:gd name="T8" fmla="*/ 26 w 89"/>
                <a:gd name="T9" fmla="*/ 35 h 61"/>
                <a:gd name="T10" fmla="*/ 33 w 89"/>
                <a:gd name="T11" fmla="*/ 61 h 61"/>
                <a:gd name="T12" fmla="*/ 35 w 89"/>
                <a:gd name="T13" fmla="*/ 61 h 61"/>
                <a:gd name="T14" fmla="*/ 49 w 89"/>
                <a:gd name="T15" fmla="*/ 60 h 61"/>
                <a:gd name="T16" fmla="*/ 46 w 89"/>
                <a:gd name="T17" fmla="*/ 55 h 61"/>
                <a:gd name="T18" fmla="*/ 40 w 89"/>
                <a:gd name="T19" fmla="*/ 37 h 61"/>
                <a:gd name="T20" fmla="*/ 39 w 89"/>
                <a:gd name="T21" fmla="*/ 38 h 61"/>
                <a:gd name="T22" fmla="*/ 39 w 89"/>
                <a:gd name="T23" fmla="*/ 35 h 61"/>
                <a:gd name="T24" fmla="*/ 34 w 89"/>
                <a:gd name="T25" fmla="*/ 20 h 61"/>
                <a:gd name="T26" fmla="*/ 2 w 89"/>
                <a:gd name="T27" fmla="*/ 10 h 61"/>
                <a:gd name="T28" fmla="*/ 89 w 89"/>
                <a:gd name="T29" fmla="*/ 0 h 61"/>
                <a:gd name="T30" fmla="*/ 77 w 89"/>
                <a:gd name="T31" fmla="*/ 8 h 61"/>
                <a:gd name="T32" fmla="*/ 52 w 89"/>
                <a:gd name="T33" fmla="*/ 59 h 61"/>
                <a:gd name="T34" fmla="*/ 58 w 89"/>
                <a:gd name="T35" fmla="*/ 57 h 61"/>
                <a:gd name="T36" fmla="*/ 89 w 89"/>
                <a:gd name="T3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61">
                  <a:moveTo>
                    <a:pt x="2" y="10"/>
                  </a:moveTo>
                  <a:cubicBezTo>
                    <a:pt x="1" y="23"/>
                    <a:pt x="0" y="38"/>
                    <a:pt x="0" y="52"/>
                  </a:cubicBezTo>
                  <a:cubicBezTo>
                    <a:pt x="4" y="54"/>
                    <a:pt x="9" y="56"/>
                    <a:pt x="13" y="58"/>
                  </a:cubicBezTo>
                  <a:cubicBezTo>
                    <a:pt x="18" y="39"/>
                    <a:pt x="20" y="25"/>
                    <a:pt x="23" y="25"/>
                  </a:cubicBezTo>
                  <a:cubicBezTo>
                    <a:pt x="24" y="25"/>
                    <a:pt x="25" y="28"/>
                    <a:pt x="26" y="35"/>
                  </a:cubicBezTo>
                  <a:cubicBezTo>
                    <a:pt x="28" y="46"/>
                    <a:pt x="30" y="54"/>
                    <a:pt x="33" y="61"/>
                  </a:cubicBezTo>
                  <a:cubicBezTo>
                    <a:pt x="33" y="61"/>
                    <a:pt x="34" y="61"/>
                    <a:pt x="35" y="61"/>
                  </a:cubicBezTo>
                  <a:cubicBezTo>
                    <a:pt x="40" y="61"/>
                    <a:pt x="45" y="61"/>
                    <a:pt x="49" y="60"/>
                  </a:cubicBezTo>
                  <a:cubicBezTo>
                    <a:pt x="48" y="59"/>
                    <a:pt x="47" y="58"/>
                    <a:pt x="46" y="55"/>
                  </a:cubicBezTo>
                  <a:cubicBezTo>
                    <a:pt x="44" y="50"/>
                    <a:pt x="42" y="44"/>
                    <a:pt x="40" y="37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0"/>
                    <a:pt x="36" y="25"/>
                    <a:pt x="34" y="20"/>
                  </a:cubicBezTo>
                  <a:cubicBezTo>
                    <a:pt x="22" y="19"/>
                    <a:pt x="11" y="15"/>
                    <a:pt x="2" y="10"/>
                  </a:cubicBezTo>
                  <a:moveTo>
                    <a:pt x="89" y="0"/>
                  </a:moveTo>
                  <a:cubicBezTo>
                    <a:pt x="85" y="3"/>
                    <a:pt x="81" y="6"/>
                    <a:pt x="77" y="8"/>
                  </a:cubicBezTo>
                  <a:cubicBezTo>
                    <a:pt x="69" y="27"/>
                    <a:pt x="59" y="54"/>
                    <a:pt x="52" y="59"/>
                  </a:cubicBezTo>
                  <a:cubicBezTo>
                    <a:pt x="54" y="59"/>
                    <a:pt x="56" y="58"/>
                    <a:pt x="58" y="57"/>
                  </a:cubicBezTo>
                  <a:cubicBezTo>
                    <a:pt x="69" y="38"/>
                    <a:pt x="84" y="12"/>
                    <a:pt x="89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Oval 120"/>
            <p:cNvSpPr>
              <a:spLocks noChangeArrowheads="1"/>
            </p:cNvSpPr>
            <p:nvPr/>
          </p:nvSpPr>
          <p:spPr bwMode="auto">
            <a:xfrm>
              <a:off x="5176838" y="4471988"/>
              <a:ext cx="439738" cy="43973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21"/>
            <p:cNvSpPr>
              <a:spLocks/>
            </p:cNvSpPr>
            <p:nvPr/>
          </p:nvSpPr>
          <p:spPr bwMode="auto">
            <a:xfrm>
              <a:off x="5176838" y="4651375"/>
              <a:ext cx="439738" cy="200025"/>
            </a:xfrm>
            <a:custGeom>
              <a:avLst/>
              <a:gdLst>
                <a:gd name="T0" fmla="*/ 0 w 145"/>
                <a:gd name="T1" fmla="*/ 7 h 66"/>
                <a:gd name="T2" fmla="*/ 0 w 145"/>
                <a:gd name="T3" fmla="*/ 13 h 66"/>
                <a:gd name="T4" fmla="*/ 14 w 145"/>
                <a:gd name="T5" fmla="*/ 55 h 66"/>
                <a:gd name="T6" fmla="*/ 128 w 145"/>
                <a:gd name="T7" fmla="*/ 60 h 66"/>
                <a:gd name="T8" fmla="*/ 145 w 145"/>
                <a:gd name="T9" fmla="*/ 13 h 66"/>
                <a:gd name="T10" fmla="*/ 144 w 145"/>
                <a:gd name="T11" fmla="*/ 0 h 66"/>
                <a:gd name="T12" fmla="*/ 0 w 145"/>
                <a:gd name="T13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7"/>
                  </a:moveTo>
                  <a:cubicBezTo>
                    <a:pt x="0" y="9"/>
                    <a:pt x="0" y="11"/>
                    <a:pt x="0" y="13"/>
                  </a:cubicBezTo>
                  <a:cubicBezTo>
                    <a:pt x="0" y="29"/>
                    <a:pt x="5" y="43"/>
                    <a:pt x="14" y="55"/>
                  </a:cubicBezTo>
                  <a:cubicBezTo>
                    <a:pt x="64" y="66"/>
                    <a:pt x="102" y="65"/>
                    <a:pt x="128" y="60"/>
                  </a:cubicBezTo>
                  <a:cubicBezTo>
                    <a:pt x="139" y="47"/>
                    <a:pt x="145" y="31"/>
                    <a:pt x="145" y="13"/>
                  </a:cubicBezTo>
                  <a:cubicBezTo>
                    <a:pt x="145" y="9"/>
                    <a:pt x="145" y="4"/>
                    <a:pt x="144" y="0"/>
                  </a:cubicBezTo>
                  <a:cubicBezTo>
                    <a:pt x="93" y="20"/>
                    <a:pt x="37" y="14"/>
                    <a:pt x="0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Oval 122"/>
            <p:cNvSpPr>
              <a:spLocks noChangeArrowheads="1"/>
            </p:cNvSpPr>
            <p:nvPr/>
          </p:nvSpPr>
          <p:spPr bwMode="auto">
            <a:xfrm>
              <a:off x="5373688" y="4745038"/>
              <a:ext cx="39688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Oval 123"/>
            <p:cNvSpPr>
              <a:spLocks noChangeArrowheads="1"/>
            </p:cNvSpPr>
            <p:nvPr/>
          </p:nvSpPr>
          <p:spPr bwMode="auto">
            <a:xfrm>
              <a:off x="5513388" y="4718050"/>
              <a:ext cx="57150" cy="571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124"/>
            <p:cNvSpPr>
              <a:spLocks/>
            </p:cNvSpPr>
            <p:nvPr/>
          </p:nvSpPr>
          <p:spPr bwMode="auto">
            <a:xfrm>
              <a:off x="5297488" y="4508500"/>
              <a:ext cx="273050" cy="136525"/>
            </a:xfrm>
            <a:custGeom>
              <a:avLst/>
              <a:gdLst>
                <a:gd name="T0" fmla="*/ 42 w 90"/>
                <a:gd name="T1" fmla="*/ 0 h 45"/>
                <a:gd name="T2" fmla="*/ 40 w 90"/>
                <a:gd name="T3" fmla="*/ 1 h 45"/>
                <a:gd name="T4" fmla="*/ 62 w 90"/>
                <a:gd name="T5" fmla="*/ 45 h 45"/>
                <a:gd name="T6" fmla="*/ 83 w 90"/>
                <a:gd name="T7" fmla="*/ 37 h 45"/>
                <a:gd name="T8" fmla="*/ 42 w 9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5">
                  <a:moveTo>
                    <a:pt x="42" y="0"/>
                  </a:moveTo>
                  <a:cubicBezTo>
                    <a:pt x="41" y="0"/>
                    <a:pt x="41" y="0"/>
                    <a:pt x="40" y="1"/>
                  </a:cubicBezTo>
                  <a:cubicBezTo>
                    <a:pt x="0" y="28"/>
                    <a:pt x="36" y="45"/>
                    <a:pt x="62" y="45"/>
                  </a:cubicBezTo>
                  <a:cubicBezTo>
                    <a:pt x="72" y="45"/>
                    <a:pt x="81" y="42"/>
                    <a:pt x="83" y="37"/>
                  </a:cubicBezTo>
                  <a:cubicBezTo>
                    <a:pt x="90" y="19"/>
                    <a:pt x="51" y="0"/>
                    <a:pt x="42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25"/>
            <p:cNvSpPr>
              <a:spLocks/>
            </p:cNvSpPr>
            <p:nvPr/>
          </p:nvSpPr>
          <p:spPr bwMode="auto">
            <a:xfrm>
              <a:off x="5434013" y="4545013"/>
              <a:ext cx="66675" cy="63500"/>
            </a:xfrm>
            <a:custGeom>
              <a:avLst/>
              <a:gdLst>
                <a:gd name="T0" fmla="*/ 20 w 22"/>
                <a:gd name="T1" fmla="*/ 15 h 21"/>
                <a:gd name="T2" fmla="*/ 7 w 22"/>
                <a:gd name="T3" fmla="*/ 19 h 21"/>
                <a:gd name="T4" fmla="*/ 2 w 22"/>
                <a:gd name="T5" fmla="*/ 6 h 21"/>
                <a:gd name="T6" fmla="*/ 15 w 22"/>
                <a:gd name="T7" fmla="*/ 3 h 21"/>
                <a:gd name="T8" fmla="*/ 20 w 22"/>
                <a:gd name="T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20" y="15"/>
                  </a:moveTo>
                  <a:cubicBezTo>
                    <a:pt x="18" y="19"/>
                    <a:pt x="12" y="21"/>
                    <a:pt x="7" y="19"/>
                  </a:cubicBezTo>
                  <a:cubicBezTo>
                    <a:pt x="2" y="16"/>
                    <a:pt x="0" y="11"/>
                    <a:pt x="2" y="6"/>
                  </a:cubicBezTo>
                  <a:cubicBezTo>
                    <a:pt x="4" y="2"/>
                    <a:pt x="9" y="0"/>
                    <a:pt x="15" y="3"/>
                  </a:cubicBezTo>
                  <a:cubicBezTo>
                    <a:pt x="20" y="5"/>
                    <a:pt x="22" y="11"/>
                    <a:pt x="20" y="15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26"/>
            <p:cNvSpPr>
              <a:spLocks noEditPoints="1"/>
            </p:cNvSpPr>
            <p:nvPr/>
          </p:nvSpPr>
          <p:spPr bwMode="auto">
            <a:xfrm>
              <a:off x="5176838" y="4687888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  <a:gd name="T10" fmla="*/ 1 h 1"/>
                <a:gd name="T11" fmla="*/ 0 h 1"/>
                <a:gd name="T12" fmla="*/ 0 h 1"/>
                <a:gd name="T13" fmla="*/ 0 h 1"/>
                <a:gd name="T14" fmla="*/ 0 h 1"/>
                <a:gd name="T15" fmla="*/ 0 h 1"/>
                <a:gd name="T1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27"/>
            <p:cNvSpPr>
              <a:spLocks noEditPoints="1"/>
            </p:cNvSpPr>
            <p:nvPr/>
          </p:nvSpPr>
          <p:spPr bwMode="auto">
            <a:xfrm>
              <a:off x="5400676" y="4911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28"/>
            <p:cNvSpPr>
              <a:spLocks noEditPoints="1"/>
            </p:cNvSpPr>
            <p:nvPr/>
          </p:nvSpPr>
          <p:spPr bwMode="auto">
            <a:xfrm>
              <a:off x="5397501" y="491172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129"/>
            <p:cNvSpPr>
              <a:spLocks noEditPoints="1"/>
            </p:cNvSpPr>
            <p:nvPr/>
          </p:nvSpPr>
          <p:spPr bwMode="auto">
            <a:xfrm>
              <a:off x="5176838" y="4645025"/>
              <a:ext cx="387350" cy="266700"/>
            </a:xfrm>
            <a:custGeom>
              <a:avLst/>
              <a:gdLst>
                <a:gd name="T0" fmla="*/ 0 w 128"/>
                <a:gd name="T1" fmla="*/ 16 h 88"/>
                <a:gd name="T2" fmla="*/ 73 w 128"/>
                <a:gd name="T3" fmla="*/ 88 h 88"/>
                <a:gd name="T4" fmla="*/ 73 w 128"/>
                <a:gd name="T5" fmla="*/ 88 h 88"/>
                <a:gd name="T6" fmla="*/ 73 w 128"/>
                <a:gd name="T7" fmla="*/ 88 h 88"/>
                <a:gd name="T8" fmla="*/ 73 w 128"/>
                <a:gd name="T9" fmla="*/ 88 h 88"/>
                <a:gd name="T10" fmla="*/ 73 w 128"/>
                <a:gd name="T11" fmla="*/ 88 h 88"/>
                <a:gd name="T12" fmla="*/ 73 w 128"/>
                <a:gd name="T13" fmla="*/ 88 h 88"/>
                <a:gd name="T14" fmla="*/ 73 w 128"/>
                <a:gd name="T15" fmla="*/ 88 h 88"/>
                <a:gd name="T16" fmla="*/ 73 w 128"/>
                <a:gd name="T17" fmla="*/ 88 h 88"/>
                <a:gd name="T18" fmla="*/ 73 w 128"/>
                <a:gd name="T19" fmla="*/ 88 h 88"/>
                <a:gd name="T20" fmla="*/ 74 w 128"/>
                <a:gd name="T21" fmla="*/ 88 h 88"/>
                <a:gd name="T22" fmla="*/ 74 w 128"/>
                <a:gd name="T23" fmla="*/ 88 h 88"/>
                <a:gd name="T24" fmla="*/ 74 w 128"/>
                <a:gd name="T25" fmla="*/ 88 h 88"/>
                <a:gd name="T26" fmla="*/ 74 w 128"/>
                <a:gd name="T27" fmla="*/ 88 h 88"/>
                <a:gd name="T28" fmla="*/ 74 w 128"/>
                <a:gd name="T29" fmla="*/ 88 h 88"/>
                <a:gd name="T30" fmla="*/ 74 w 128"/>
                <a:gd name="T31" fmla="*/ 88 h 88"/>
                <a:gd name="T32" fmla="*/ 74 w 128"/>
                <a:gd name="T33" fmla="*/ 88 h 88"/>
                <a:gd name="T34" fmla="*/ 74 w 128"/>
                <a:gd name="T35" fmla="*/ 88 h 88"/>
                <a:gd name="T36" fmla="*/ 74 w 128"/>
                <a:gd name="T37" fmla="*/ 88 h 88"/>
                <a:gd name="T38" fmla="*/ 128 w 128"/>
                <a:gd name="T39" fmla="*/ 62 h 88"/>
                <a:gd name="T40" fmla="*/ 125 w 128"/>
                <a:gd name="T41" fmla="*/ 63 h 88"/>
                <a:gd name="T42" fmla="*/ 105 w 128"/>
                <a:gd name="T43" fmla="*/ 69 h 88"/>
                <a:gd name="T44" fmla="*/ 90 w 128"/>
                <a:gd name="T45" fmla="*/ 66 h 88"/>
                <a:gd name="T46" fmla="*/ 86 w 128"/>
                <a:gd name="T47" fmla="*/ 66 h 88"/>
                <a:gd name="T48" fmla="*/ 14 w 128"/>
                <a:gd name="T49" fmla="*/ 57 h 88"/>
                <a:gd name="T50" fmla="*/ 0 w 128"/>
                <a:gd name="T51" fmla="*/ 16 h 88"/>
                <a:gd name="T52" fmla="*/ 0 w 128"/>
                <a:gd name="T53" fmla="*/ 16 h 88"/>
                <a:gd name="T54" fmla="*/ 0 w 128"/>
                <a:gd name="T55" fmla="*/ 16 h 88"/>
                <a:gd name="T56" fmla="*/ 0 w 128"/>
                <a:gd name="T57" fmla="*/ 16 h 88"/>
                <a:gd name="T58" fmla="*/ 0 w 128"/>
                <a:gd name="T59" fmla="*/ 16 h 88"/>
                <a:gd name="T60" fmla="*/ 0 w 128"/>
                <a:gd name="T61" fmla="*/ 16 h 88"/>
                <a:gd name="T62" fmla="*/ 0 w 128"/>
                <a:gd name="T63" fmla="*/ 16 h 88"/>
                <a:gd name="T64" fmla="*/ 0 w 128"/>
                <a:gd name="T65" fmla="*/ 15 h 88"/>
                <a:gd name="T66" fmla="*/ 0 w 128"/>
                <a:gd name="T67" fmla="*/ 15 h 88"/>
                <a:gd name="T68" fmla="*/ 0 w 128"/>
                <a:gd name="T69" fmla="*/ 15 h 88"/>
                <a:gd name="T70" fmla="*/ 2 w 128"/>
                <a:gd name="T71" fmla="*/ 0 h 88"/>
                <a:gd name="T72" fmla="*/ 0 w 128"/>
                <a:gd name="T73" fmla="*/ 14 h 88"/>
                <a:gd name="T74" fmla="*/ 0 w 128"/>
                <a:gd name="T75" fmla="*/ 14 h 88"/>
                <a:gd name="T76" fmla="*/ 0 w 128"/>
                <a:gd name="T77" fmla="*/ 14 h 88"/>
                <a:gd name="T78" fmla="*/ 0 w 128"/>
                <a:gd name="T79" fmla="*/ 14 h 88"/>
                <a:gd name="T80" fmla="*/ 0 w 128"/>
                <a:gd name="T81" fmla="*/ 15 h 88"/>
                <a:gd name="T82" fmla="*/ 0 w 128"/>
                <a:gd name="T83" fmla="*/ 15 h 88"/>
                <a:gd name="T84" fmla="*/ 0 w 128"/>
                <a:gd name="T85" fmla="*/ 15 h 88"/>
                <a:gd name="T86" fmla="*/ 0 w 128"/>
                <a:gd name="T87" fmla="*/ 15 h 88"/>
                <a:gd name="T88" fmla="*/ 0 w 128"/>
                <a:gd name="T89" fmla="*/ 15 h 88"/>
                <a:gd name="T90" fmla="*/ 0 w 128"/>
                <a:gd name="T91" fmla="*/ 15 h 88"/>
                <a:gd name="T92" fmla="*/ 0 w 128"/>
                <a:gd name="T93" fmla="*/ 9 h 88"/>
                <a:gd name="T94" fmla="*/ 26 w 128"/>
                <a:gd name="T95" fmla="*/ 13 h 88"/>
                <a:gd name="T96" fmla="*/ 25 w 128"/>
                <a:gd name="T97" fmla="*/ 13 h 88"/>
                <a:gd name="T98" fmla="*/ 2 w 128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88">
                  <a:moveTo>
                    <a:pt x="0" y="16"/>
                  </a:moveTo>
                  <a:cubicBezTo>
                    <a:pt x="0" y="56"/>
                    <a:pt x="3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96" y="87"/>
                    <a:pt x="115" y="77"/>
                    <a:pt x="128" y="62"/>
                  </a:cubicBezTo>
                  <a:cubicBezTo>
                    <a:pt x="127" y="62"/>
                    <a:pt x="126" y="62"/>
                    <a:pt x="125" y="63"/>
                  </a:cubicBezTo>
                  <a:cubicBezTo>
                    <a:pt x="118" y="67"/>
                    <a:pt x="111" y="69"/>
                    <a:pt x="105" y="69"/>
                  </a:cubicBezTo>
                  <a:cubicBezTo>
                    <a:pt x="100" y="69"/>
                    <a:pt x="95" y="68"/>
                    <a:pt x="90" y="66"/>
                  </a:cubicBezTo>
                  <a:cubicBezTo>
                    <a:pt x="89" y="66"/>
                    <a:pt x="87" y="66"/>
                    <a:pt x="86" y="66"/>
                  </a:cubicBezTo>
                  <a:cubicBezTo>
                    <a:pt x="66" y="66"/>
                    <a:pt x="42" y="63"/>
                    <a:pt x="14" y="57"/>
                  </a:cubicBezTo>
                  <a:cubicBezTo>
                    <a:pt x="5" y="46"/>
                    <a:pt x="0" y="31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1"/>
                    <a:pt x="17" y="12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15" y="6"/>
                    <a:pt x="7" y="2"/>
                    <a:pt x="2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30"/>
            <p:cNvSpPr>
              <a:spLocks noEditPoints="1"/>
            </p:cNvSpPr>
            <p:nvPr/>
          </p:nvSpPr>
          <p:spPr bwMode="auto">
            <a:xfrm>
              <a:off x="5176838" y="4672013"/>
              <a:ext cx="400050" cy="173038"/>
            </a:xfrm>
            <a:custGeom>
              <a:avLst/>
              <a:gdLst>
                <a:gd name="T0" fmla="*/ 132 w 132"/>
                <a:gd name="T1" fmla="*/ 48 h 57"/>
                <a:gd name="T2" fmla="*/ 125 w 132"/>
                <a:gd name="T3" fmla="*/ 54 h 57"/>
                <a:gd name="T4" fmla="*/ 128 w 132"/>
                <a:gd name="T5" fmla="*/ 53 h 57"/>
                <a:gd name="T6" fmla="*/ 132 w 132"/>
                <a:gd name="T7" fmla="*/ 48 h 57"/>
                <a:gd name="T8" fmla="*/ 0 w 132"/>
                <a:gd name="T9" fmla="*/ 0 h 57"/>
                <a:gd name="T10" fmla="*/ 0 w 132"/>
                <a:gd name="T11" fmla="*/ 6 h 57"/>
                <a:gd name="T12" fmla="*/ 0 w 132"/>
                <a:gd name="T13" fmla="*/ 6 h 57"/>
                <a:gd name="T14" fmla="*/ 0 w 132"/>
                <a:gd name="T15" fmla="*/ 6 h 57"/>
                <a:gd name="T16" fmla="*/ 0 w 132"/>
                <a:gd name="T17" fmla="*/ 6 h 57"/>
                <a:gd name="T18" fmla="*/ 0 w 132"/>
                <a:gd name="T19" fmla="*/ 7 h 57"/>
                <a:gd name="T20" fmla="*/ 0 w 132"/>
                <a:gd name="T21" fmla="*/ 7 h 57"/>
                <a:gd name="T22" fmla="*/ 0 w 132"/>
                <a:gd name="T23" fmla="*/ 7 h 57"/>
                <a:gd name="T24" fmla="*/ 0 w 132"/>
                <a:gd name="T25" fmla="*/ 7 h 57"/>
                <a:gd name="T26" fmla="*/ 0 w 132"/>
                <a:gd name="T27" fmla="*/ 7 h 57"/>
                <a:gd name="T28" fmla="*/ 14 w 132"/>
                <a:gd name="T29" fmla="*/ 48 h 57"/>
                <a:gd name="T30" fmla="*/ 86 w 132"/>
                <a:gd name="T31" fmla="*/ 57 h 57"/>
                <a:gd name="T32" fmla="*/ 90 w 132"/>
                <a:gd name="T33" fmla="*/ 57 h 57"/>
                <a:gd name="T34" fmla="*/ 26 w 132"/>
                <a:gd name="T35" fmla="*/ 4 h 57"/>
                <a:gd name="T36" fmla="*/ 0 w 132"/>
                <a:gd name="T3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57">
                  <a:moveTo>
                    <a:pt x="132" y="48"/>
                  </a:moveTo>
                  <a:cubicBezTo>
                    <a:pt x="129" y="50"/>
                    <a:pt x="127" y="52"/>
                    <a:pt x="125" y="54"/>
                  </a:cubicBezTo>
                  <a:cubicBezTo>
                    <a:pt x="126" y="53"/>
                    <a:pt x="127" y="53"/>
                    <a:pt x="128" y="53"/>
                  </a:cubicBezTo>
                  <a:cubicBezTo>
                    <a:pt x="129" y="51"/>
                    <a:pt x="130" y="50"/>
                    <a:pt x="132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2"/>
                    <a:pt x="5" y="37"/>
                    <a:pt x="14" y="48"/>
                  </a:cubicBezTo>
                  <a:cubicBezTo>
                    <a:pt x="42" y="54"/>
                    <a:pt x="66" y="57"/>
                    <a:pt x="86" y="57"/>
                  </a:cubicBezTo>
                  <a:cubicBezTo>
                    <a:pt x="87" y="57"/>
                    <a:pt x="89" y="57"/>
                    <a:pt x="90" y="57"/>
                  </a:cubicBezTo>
                  <a:cubicBezTo>
                    <a:pt x="64" y="47"/>
                    <a:pt x="42" y="15"/>
                    <a:pt x="26" y="4"/>
                  </a:cubicBezTo>
                  <a:cubicBezTo>
                    <a:pt x="17" y="3"/>
                    <a:pt x="8" y="2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31"/>
            <p:cNvSpPr>
              <a:spLocks/>
            </p:cNvSpPr>
            <p:nvPr/>
          </p:nvSpPr>
          <p:spPr bwMode="auto">
            <a:xfrm>
              <a:off x="5343526" y="4383088"/>
              <a:ext cx="115888" cy="109538"/>
            </a:xfrm>
            <a:custGeom>
              <a:avLst/>
              <a:gdLst>
                <a:gd name="T0" fmla="*/ 0 w 38"/>
                <a:gd name="T1" fmla="*/ 31 h 36"/>
                <a:gd name="T2" fmla="*/ 18 w 38"/>
                <a:gd name="T3" fmla="*/ 0 h 36"/>
                <a:gd name="T4" fmla="*/ 38 w 38"/>
                <a:gd name="T5" fmla="*/ 32 h 36"/>
                <a:gd name="T6" fmla="*/ 7 w 38"/>
                <a:gd name="T7" fmla="*/ 36 h 36"/>
                <a:gd name="T8" fmla="*/ 0 w 38"/>
                <a:gd name="T9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6">
                  <a:moveTo>
                    <a:pt x="0" y="31"/>
                  </a:moveTo>
                  <a:cubicBezTo>
                    <a:pt x="0" y="31"/>
                    <a:pt x="17" y="31"/>
                    <a:pt x="18" y="0"/>
                  </a:cubicBezTo>
                  <a:cubicBezTo>
                    <a:pt x="19" y="12"/>
                    <a:pt x="19" y="33"/>
                    <a:pt x="38" y="32"/>
                  </a:cubicBezTo>
                  <a:cubicBezTo>
                    <a:pt x="24" y="34"/>
                    <a:pt x="7" y="36"/>
                    <a:pt x="7" y="36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Oval 132"/>
            <p:cNvSpPr>
              <a:spLocks noChangeArrowheads="1"/>
            </p:cNvSpPr>
            <p:nvPr/>
          </p:nvSpPr>
          <p:spPr bwMode="auto">
            <a:xfrm>
              <a:off x="5226051" y="4732338"/>
              <a:ext cx="38100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133"/>
            <p:cNvSpPr>
              <a:spLocks noEditPoints="1"/>
            </p:cNvSpPr>
            <p:nvPr/>
          </p:nvSpPr>
          <p:spPr bwMode="auto">
            <a:xfrm>
              <a:off x="6197601" y="5221288"/>
              <a:ext cx="433388" cy="303213"/>
            </a:xfrm>
            <a:custGeom>
              <a:avLst/>
              <a:gdLst>
                <a:gd name="T0" fmla="*/ 142 w 143"/>
                <a:gd name="T1" fmla="*/ 12 h 100"/>
                <a:gd name="T2" fmla="*/ 131 w 143"/>
                <a:gd name="T3" fmla="*/ 31 h 100"/>
                <a:gd name="T4" fmla="*/ 141 w 143"/>
                <a:gd name="T5" fmla="*/ 45 h 100"/>
                <a:gd name="T6" fmla="*/ 143 w 143"/>
                <a:gd name="T7" fmla="*/ 27 h 100"/>
                <a:gd name="T8" fmla="*/ 142 w 143"/>
                <a:gd name="T9" fmla="*/ 12 h 100"/>
                <a:gd name="T10" fmla="*/ 3 w 143"/>
                <a:gd name="T11" fmla="*/ 0 h 100"/>
                <a:gd name="T12" fmla="*/ 0 w 143"/>
                <a:gd name="T13" fmla="*/ 14 h 100"/>
                <a:gd name="T14" fmla="*/ 42 w 143"/>
                <a:gd name="T15" fmla="*/ 93 h 100"/>
                <a:gd name="T16" fmla="*/ 71 w 143"/>
                <a:gd name="T17" fmla="*/ 100 h 100"/>
                <a:gd name="T18" fmla="*/ 123 w 143"/>
                <a:gd name="T19" fmla="*/ 77 h 100"/>
                <a:gd name="T20" fmla="*/ 101 w 143"/>
                <a:gd name="T21" fmla="*/ 53 h 100"/>
                <a:gd name="T22" fmla="*/ 76 w 143"/>
                <a:gd name="T23" fmla="*/ 58 h 100"/>
                <a:gd name="T24" fmla="*/ 76 w 143"/>
                <a:gd name="T25" fmla="*/ 58 h 100"/>
                <a:gd name="T26" fmla="*/ 76 w 143"/>
                <a:gd name="T27" fmla="*/ 58 h 100"/>
                <a:gd name="T28" fmla="*/ 76 w 143"/>
                <a:gd name="T29" fmla="*/ 58 h 100"/>
                <a:gd name="T30" fmla="*/ 76 w 143"/>
                <a:gd name="T31" fmla="*/ 58 h 100"/>
                <a:gd name="T32" fmla="*/ 76 w 143"/>
                <a:gd name="T33" fmla="*/ 58 h 100"/>
                <a:gd name="T34" fmla="*/ 76 w 143"/>
                <a:gd name="T35" fmla="*/ 58 h 100"/>
                <a:gd name="T36" fmla="*/ 75 w 143"/>
                <a:gd name="T37" fmla="*/ 58 h 100"/>
                <a:gd name="T38" fmla="*/ 75 w 143"/>
                <a:gd name="T39" fmla="*/ 58 h 100"/>
                <a:gd name="T40" fmla="*/ 75 w 143"/>
                <a:gd name="T41" fmla="*/ 58 h 100"/>
                <a:gd name="T42" fmla="*/ 75 w 143"/>
                <a:gd name="T43" fmla="*/ 58 h 100"/>
                <a:gd name="T44" fmla="*/ 75 w 143"/>
                <a:gd name="T45" fmla="*/ 58 h 100"/>
                <a:gd name="T46" fmla="*/ 75 w 143"/>
                <a:gd name="T47" fmla="*/ 58 h 100"/>
                <a:gd name="T48" fmla="*/ 75 w 143"/>
                <a:gd name="T49" fmla="*/ 58 h 100"/>
                <a:gd name="T50" fmla="*/ 75 w 143"/>
                <a:gd name="T51" fmla="*/ 58 h 100"/>
                <a:gd name="T52" fmla="*/ 74 w 143"/>
                <a:gd name="T53" fmla="*/ 58 h 100"/>
                <a:gd name="T54" fmla="*/ 74 w 143"/>
                <a:gd name="T55" fmla="*/ 58 h 100"/>
                <a:gd name="T56" fmla="*/ 3 w 143"/>
                <a:gd name="T5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3" h="100">
                  <a:moveTo>
                    <a:pt x="142" y="12"/>
                  </a:moveTo>
                  <a:cubicBezTo>
                    <a:pt x="139" y="19"/>
                    <a:pt x="136" y="25"/>
                    <a:pt x="131" y="31"/>
                  </a:cubicBezTo>
                  <a:cubicBezTo>
                    <a:pt x="134" y="35"/>
                    <a:pt x="138" y="40"/>
                    <a:pt x="141" y="45"/>
                  </a:cubicBezTo>
                  <a:cubicBezTo>
                    <a:pt x="143" y="39"/>
                    <a:pt x="143" y="33"/>
                    <a:pt x="143" y="27"/>
                  </a:cubicBezTo>
                  <a:cubicBezTo>
                    <a:pt x="143" y="22"/>
                    <a:pt x="143" y="17"/>
                    <a:pt x="142" y="12"/>
                  </a:cubicBezTo>
                  <a:moveTo>
                    <a:pt x="3" y="0"/>
                  </a:moveTo>
                  <a:cubicBezTo>
                    <a:pt x="2" y="5"/>
                    <a:pt x="0" y="10"/>
                    <a:pt x="0" y="14"/>
                  </a:cubicBezTo>
                  <a:cubicBezTo>
                    <a:pt x="15" y="46"/>
                    <a:pt x="31" y="75"/>
                    <a:pt x="42" y="93"/>
                  </a:cubicBezTo>
                  <a:cubicBezTo>
                    <a:pt x="51" y="97"/>
                    <a:pt x="61" y="100"/>
                    <a:pt x="71" y="100"/>
                  </a:cubicBezTo>
                  <a:cubicBezTo>
                    <a:pt x="92" y="100"/>
                    <a:pt x="110" y="91"/>
                    <a:pt x="123" y="77"/>
                  </a:cubicBezTo>
                  <a:cubicBezTo>
                    <a:pt x="115" y="69"/>
                    <a:pt x="108" y="61"/>
                    <a:pt x="101" y="53"/>
                  </a:cubicBezTo>
                  <a:cubicBezTo>
                    <a:pt x="94" y="56"/>
                    <a:pt x="85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39" y="58"/>
                    <a:pt x="10" y="33"/>
                    <a:pt x="3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34"/>
            <p:cNvSpPr>
              <a:spLocks/>
            </p:cNvSpPr>
            <p:nvPr/>
          </p:nvSpPr>
          <p:spPr bwMode="auto">
            <a:xfrm>
              <a:off x="6194426" y="5264150"/>
              <a:ext cx="130175" cy="239713"/>
            </a:xfrm>
            <a:custGeom>
              <a:avLst/>
              <a:gdLst>
                <a:gd name="T0" fmla="*/ 1 w 43"/>
                <a:gd name="T1" fmla="*/ 0 h 79"/>
                <a:gd name="T2" fmla="*/ 0 w 43"/>
                <a:gd name="T3" fmla="*/ 8 h 79"/>
                <a:gd name="T4" fmla="*/ 33 w 43"/>
                <a:gd name="T5" fmla="*/ 74 h 79"/>
                <a:gd name="T6" fmla="*/ 43 w 43"/>
                <a:gd name="T7" fmla="*/ 79 h 79"/>
                <a:gd name="T8" fmla="*/ 1 w 43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79"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14" y="36"/>
                    <a:pt x="27" y="62"/>
                    <a:pt x="33" y="74"/>
                  </a:cubicBezTo>
                  <a:cubicBezTo>
                    <a:pt x="36" y="76"/>
                    <a:pt x="39" y="78"/>
                    <a:pt x="43" y="79"/>
                  </a:cubicBezTo>
                  <a:cubicBezTo>
                    <a:pt x="32" y="61"/>
                    <a:pt x="16" y="32"/>
                    <a:pt x="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35"/>
            <p:cNvSpPr>
              <a:spLocks/>
            </p:cNvSpPr>
            <p:nvPr/>
          </p:nvSpPr>
          <p:spPr bwMode="auto">
            <a:xfrm>
              <a:off x="6503988" y="5314950"/>
              <a:ext cx="120650" cy="139700"/>
            </a:xfrm>
            <a:custGeom>
              <a:avLst/>
              <a:gdLst>
                <a:gd name="T0" fmla="*/ 30 w 40"/>
                <a:gd name="T1" fmla="*/ 0 h 46"/>
                <a:gd name="T2" fmla="*/ 0 w 40"/>
                <a:gd name="T3" fmla="*/ 22 h 46"/>
                <a:gd name="T4" fmla="*/ 22 w 40"/>
                <a:gd name="T5" fmla="*/ 46 h 46"/>
                <a:gd name="T6" fmla="*/ 40 w 40"/>
                <a:gd name="T7" fmla="*/ 14 h 46"/>
                <a:gd name="T8" fmla="*/ 3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0" y="0"/>
                  </a:moveTo>
                  <a:cubicBezTo>
                    <a:pt x="22" y="9"/>
                    <a:pt x="12" y="17"/>
                    <a:pt x="0" y="22"/>
                  </a:cubicBezTo>
                  <a:cubicBezTo>
                    <a:pt x="7" y="30"/>
                    <a:pt x="14" y="38"/>
                    <a:pt x="22" y="46"/>
                  </a:cubicBezTo>
                  <a:cubicBezTo>
                    <a:pt x="31" y="37"/>
                    <a:pt x="37" y="26"/>
                    <a:pt x="40" y="14"/>
                  </a:cubicBezTo>
                  <a:cubicBezTo>
                    <a:pt x="37" y="9"/>
                    <a:pt x="33" y="4"/>
                    <a:pt x="3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136"/>
            <p:cNvSpPr>
              <a:spLocks/>
            </p:cNvSpPr>
            <p:nvPr/>
          </p:nvSpPr>
          <p:spPr bwMode="auto">
            <a:xfrm>
              <a:off x="6191251" y="5287963"/>
              <a:ext cx="103188" cy="200025"/>
            </a:xfrm>
            <a:custGeom>
              <a:avLst/>
              <a:gdLst>
                <a:gd name="T0" fmla="*/ 1 w 34"/>
                <a:gd name="T1" fmla="*/ 0 h 66"/>
                <a:gd name="T2" fmla="*/ 0 w 34"/>
                <a:gd name="T3" fmla="*/ 5 h 66"/>
                <a:gd name="T4" fmla="*/ 34 w 34"/>
                <a:gd name="T5" fmla="*/ 66 h 66"/>
                <a:gd name="T6" fmla="*/ 1 w 34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6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31"/>
                    <a:pt x="14" y="53"/>
                    <a:pt x="34" y="66"/>
                  </a:cubicBezTo>
                  <a:cubicBezTo>
                    <a:pt x="28" y="54"/>
                    <a:pt x="15" y="28"/>
                    <a:pt x="1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Oval 137"/>
            <p:cNvSpPr>
              <a:spLocks noChangeArrowheads="1"/>
            </p:cNvSpPr>
            <p:nvPr/>
          </p:nvSpPr>
          <p:spPr bwMode="auto">
            <a:xfrm>
              <a:off x="6203951" y="4957763"/>
              <a:ext cx="438150" cy="439738"/>
            </a:xfrm>
            <a:prstGeom prst="ellipse">
              <a:avLst/>
            </a:pr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38"/>
            <p:cNvSpPr>
              <a:spLocks/>
            </p:cNvSpPr>
            <p:nvPr/>
          </p:nvSpPr>
          <p:spPr bwMode="auto">
            <a:xfrm>
              <a:off x="6203951" y="5137150"/>
              <a:ext cx="438150" cy="200025"/>
            </a:xfrm>
            <a:custGeom>
              <a:avLst/>
              <a:gdLst>
                <a:gd name="T0" fmla="*/ 0 w 145"/>
                <a:gd name="T1" fmla="*/ 8 h 66"/>
                <a:gd name="T2" fmla="*/ 0 w 145"/>
                <a:gd name="T3" fmla="*/ 14 h 66"/>
                <a:gd name="T4" fmla="*/ 14 w 145"/>
                <a:gd name="T5" fmla="*/ 56 h 66"/>
                <a:gd name="T6" fmla="*/ 128 w 145"/>
                <a:gd name="T7" fmla="*/ 60 h 66"/>
                <a:gd name="T8" fmla="*/ 145 w 145"/>
                <a:gd name="T9" fmla="*/ 14 h 66"/>
                <a:gd name="T10" fmla="*/ 144 w 145"/>
                <a:gd name="T11" fmla="*/ 0 h 66"/>
                <a:gd name="T12" fmla="*/ 0 w 145"/>
                <a:gd name="T13" fmla="*/ 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8"/>
                  </a:moveTo>
                  <a:cubicBezTo>
                    <a:pt x="0" y="10"/>
                    <a:pt x="0" y="12"/>
                    <a:pt x="0" y="14"/>
                  </a:cubicBezTo>
                  <a:cubicBezTo>
                    <a:pt x="0" y="29"/>
                    <a:pt x="5" y="44"/>
                    <a:pt x="14" y="56"/>
                  </a:cubicBezTo>
                  <a:cubicBezTo>
                    <a:pt x="64" y="66"/>
                    <a:pt x="101" y="65"/>
                    <a:pt x="128" y="60"/>
                  </a:cubicBezTo>
                  <a:cubicBezTo>
                    <a:pt x="138" y="48"/>
                    <a:pt x="145" y="31"/>
                    <a:pt x="145" y="14"/>
                  </a:cubicBezTo>
                  <a:cubicBezTo>
                    <a:pt x="145" y="9"/>
                    <a:pt x="144" y="5"/>
                    <a:pt x="144" y="0"/>
                  </a:cubicBezTo>
                  <a:cubicBezTo>
                    <a:pt x="93" y="20"/>
                    <a:pt x="36" y="15"/>
                    <a:pt x="0" y="8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Oval 139"/>
            <p:cNvSpPr>
              <a:spLocks noChangeArrowheads="1"/>
            </p:cNvSpPr>
            <p:nvPr/>
          </p:nvSpPr>
          <p:spPr bwMode="auto">
            <a:xfrm>
              <a:off x="6400801" y="5233988"/>
              <a:ext cx="38100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Oval 140"/>
            <p:cNvSpPr>
              <a:spLocks noChangeArrowheads="1"/>
            </p:cNvSpPr>
            <p:nvPr/>
          </p:nvSpPr>
          <p:spPr bwMode="auto">
            <a:xfrm>
              <a:off x="6538913" y="5203825"/>
              <a:ext cx="58738" cy="57150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141"/>
            <p:cNvSpPr>
              <a:spLocks/>
            </p:cNvSpPr>
            <p:nvPr/>
          </p:nvSpPr>
          <p:spPr bwMode="auto">
            <a:xfrm>
              <a:off x="6324601" y="4997450"/>
              <a:ext cx="273050" cy="133350"/>
            </a:xfrm>
            <a:custGeom>
              <a:avLst/>
              <a:gdLst>
                <a:gd name="T0" fmla="*/ 42 w 90"/>
                <a:gd name="T1" fmla="*/ 0 h 44"/>
                <a:gd name="T2" fmla="*/ 40 w 90"/>
                <a:gd name="T3" fmla="*/ 0 h 44"/>
                <a:gd name="T4" fmla="*/ 62 w 90"/>
                <a:gd name="T5" fmla="*/ 44 h 44"/>
                <a:gd name="T6" fmla="*/ 83 w 90"/>
                <a:gd name="T7" fmla="*/ 36 h 44"/>
                <a:gd name="T8" fmla="*/ 42 w 9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4">
                  <a:moveTo>
                    <a:pt x="42" y="0"/>
                  </a:moveTo>
                  <a:cubicBezTo>
                    <a:pt x="41" y="0"/>
                    <a:pt x="40" y="0"/>
                    <a:pt x="40" y="0"/>
                  </a:cubicBezTo>
                  <a:cubicBezTo>
                    <a:pt x="0" y="27"/>
                    <a:pt x="36" y="44"/>
                    <a:pt x="62" y="44"/>
                  </a:cubicBezTo>
                  <a:cubicBezTo>
                    <a:pt x="72" y="44"/>
                    <a:pt x="81" y="42"/>
                    <a:pt x="83" y="36"/>
                  </a:cubicBezTo>
                  <a:cubicBezTo>
                    <a:pt x="90" y="18"/>
                    <a:pt x="50" y="0"/>
                    <a:pt x="42" y="0"/>
                  </a:cubicBezTo>
                </a:path>
              </a:pathLst>
            </a:custGeom>
            <a:solidFill>
              <a:srgbClr val="ABC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42"/>
            <p:cNvSpPr>
              <a:spLocks/>
            </p:cNvSpPr>
            <p:nvPr/>
          </p:nvSpPr>
          <p:spPr bwMode="auto">
            <a:xfrm>
              <a:off x="6457951" y="5033963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1"/>
                    <a:pt x="10" y="0"/>
                    <a:pt x="15" y="2"/>
                  </a:cubicBezTo>
                  <a:cubicBezTo>
                    <a:pt x="21" y="4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43"/>
            <p:cNvSpPr>
              <a:spLocks noEditPoints="1"/>
            </p:cNvSpPr>
            <p:nvPr/>
          </p:nvSpPr>
          <p:spPr bwMode="auto">
            <a:xfrm>
              <a:off x="6203951" y="5172075"/>
              <a:ext cx="0" cy="6350"/>
            </a:xfrm>
            <a:custGeom>
              <a:avLst/>
              <a:gdLst>
                <a:gd name="T0" fmla="*/ 1 h 2"/>
                <a:gd name="T1" fmla="*/ 2 h 2"/>
                <a:gd name="T2" fmla="*/ 2 h 2"/>
                <a:gd name="T3" fmla="*/ 1 h 2"/>
                <a:gd name="T4" fmla="*/ 1 h 2"/>
                <a:gd name="T5" fmla="*/ 1 h 2"/>
                <a:gd name="T6" fmla="*/ 1 h 2"/>
                <a:gd name="T7" fmla="*/ 1 h 2"/>
                <a:gd name="T8" fmla="*/ 1 h 2"/>
                <a:gd name="T9" fmla="*/ 1 h 2"/>
                <a:gd name="T10" fmla="*/ 1 h 2"/>
                <a:gd name="T11" fmla="*/ 1 h 2"/>
                <a:gd name="T12" fmla="*/ 1 h 2"/>
                <a:gd name="T13" fmla="*/ 1 h 2"/>
                <a:gd name="T14" fmla="*/ 0 h 2"/>
                <a:gd name="T15" fmla="*/ 1 h 2"/>
                <a:gd name="T16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144"/>
            <p:cNvSpPr>
              <a:spLocks noEditPoints="1"/>
            </p:cNvSpPr>
            <p:nvPr/>
          </p:nvSpPr>
          <p:spPr bwMode="auto">
            <a:xfrm>
              <a:off x="6203951" y="5133975"/>
              <a:ext cx="77788" cy="44450"/>
            </a:xfrm>
            <a:custGeom>
              <a:avLst/>
              <a:gdLst>
                <a:gd name="T0" fmla="*/ 0 w 26"/>
                <a:gd name="T1" fmla="*/ 15 h 15"/>
                <a:gd name="T2" fmla="*/ 0 w 26"/>
                <a:gd name="T3" fmla="*/ 15 h 15"/>
                <a:gd name="T4" fmla="*/ 0 w 26"/>
                <a:gd name="T5" fmla="*/ 15 h 15"/>
                <a:gd name="T6" fmla="*/ 0 w 26"/>
                <a:gd name="T7" fmla="*/ 15 h 15"/>
                <a:gd name="T8" fmla="*/ 0 w 26"/>
                <a:gd name="T9" fmla="*/ 15 h 15"/>
                <a:gd name="T10" fmla="*/ 0 w 26"/>
                <a:gd name="T11" fmla="*/ 15 h 15"/>
                <a:gd name="T12" fmla="*/ 0 w 26"/>
                <a:gd name="T13" fmla="*/ 15 h 15"/>
                <a:gd name="T14" fmla="*/ 0 w 26"/>
                <a:gd name="T15" fmla="*/ 15 h 15"/>
                <a:gd name="T16" fmla="*/ 0 w 26"/>
                <a:gd name="T17" fmla="*/ 15 h 15"/>
                <a:gd name="T18" fmla="*/ 1 w 26"/>
                <a:gd name="T19" fmla="*/ 0 h 15"/>
                <a:gd name="T20" fmla="*/ 0 w 26"/>
                <a:gd name="T21" fmla="*/ 13 h 15"/>
                <a:gd name="T22" fmla="*/ 0 w 26"/>
                <a:gd name="T23" fmla="*/ 14 h 15"/>
                <a:gd name="T24" fmla="*/ 0 w 26"/>
                <a:gd name="T25" fmla="*/ 14 h 15"/>
                <a:gd name="T26" fmla="*/ 0 w 26"/>
                <a:gd name="T27" fmla="*/ 14 h 15"/>
                <a:gd name="T28" fmla="*/ 0 w 26"/>
                <a:gd name="T29" fmla="*/ 14 h 15"/>
                <a:gd name="T30" fmla="*/ 0 w 26"/>
                <a:gd name="T31" fmla="*/ 14 h 15"/>
                <a:gd name="T32" fmla="*/ 0 w 26"/>
                <a:gd name="T33" fmla="*/ 14 h 15"/>
                <a:gd name="T34" fmla="*/ 0 w 26"/>
                <a:gd name="T35" fmla="*/ 14 h 15"/>
                <a:gd name="T36" fmla="*/ 0 w 26"/>
                <a:gd name="T37" fmla="*/ 14 h 15"/>
                <a:gd name="T38" fmla="*/ 0 w 26"/>
                <a:gd name="T39" fmla="*/ 14 h 15"/>
                <a:gd name="T40" fmla="*/ 0 w 26"/>
                <a:gd name="T41" fmla="*/ 9 h 15"/>
                <a:gd name="T42" fmla="*/ 26 w 26"/>
                <a:gd name="T43" fmla="*/ 13 h 15"/>
                <a:gd name="T44" fmla="*/ 25 w 26"/>
                <a:gd name="T45" fmla="*/ 12 h 15"/>
                <a:gd name="T46" fmla="*/ 1 w 26"/>
                <a:gd name="T4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1" y="0"/>
                  </a:moveTo>
                  <a:cubicBezTo>
                    <a:pt x="1" y="4"/>
                    <a:pt x="0" y="9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0"/>
                    <a:pt x="16" y="12"/>
                    <a:pt x="26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4" y="5"/>
                    <a:pt x="7" y="2"/>
                    <a:pt x="1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145"/>
            <p:cNvSpPr>
              <a:spLocks noEditPoints="1"/>
            </p:cNvSpPr>
            <p:nvPr/>
          </p:nvSpPr>
          <p:spPr bwMode="auto">
            <a:xfrm>
              <a:off x="6421438" y="5397500"/>
              <a:ext cx="6350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2 w 2"/>
                <a:gd name="T13" fmla="*/ 1 w 2"/>
                <a:gd name="T14" fmla="*/ 2 w 2"/>
                <a:gd name="T15" fmla="*/ 2 w 2"/>
                <a:gd name="T16" fmla="*/ 2 w 2"/>
                <a:gd name="T17" fmla="*/ 2 w 2"/>
                <a:gd name="T18" fmla="*/ 2 w 2"/>
                <a:gd name="T19" fmla="*/ 2 w 2"/>
                <a:gd name="T20" fmla="*/ 2 w 2"/>
                <a:gd name="T21" fmla="*/ 2 w 2"/>
                <a:gd name="T22" fmla="*/ 2 w 2"/>
                <a:gd name="T2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46"/>
            <p:cNvSpPr>
              <a:spLocks/>
            </p:cNvSpPr>
            <p:nvPr/>
          </p:nvSpPr>
          <p:spPr bwMode="auto">
            <a:xfrm>
              <a:off x="6203951" y="5178425"/>
              <a:ext cx="387350" cy="219075"/>
            </a:xfrm>
            <a:custGeom>
              <a:avLst/>
              <a:gdLst>
                <a:gd name="T0" fmla="*/ 0 w 128"/>
                <a:gd name="T1" fmla="*/ 0 h 72"/>
                <a:gd name="T2" fmla="*/ 72 w 128"/>
                <a:gd name="T3" fmla="*/ 72 h 72"/>
                <a:gd name="T4" fmla="*/ 72 w 128"/>
                <a:gd name="T5" fmla="*/ 72 h 72"/>
                <a:gd name="T6" fmla="*/ 73 w 128"/>
                <a:gd name="T7" fmla="*/ 72 h 72"/>
                <a:gd name="T8" fmla="*/ 73 w 128"/>
                <a:gd name="T9" fmla="*/ 72 h 72"/>
                <a:gd name="T10" fmla="*/ 73 w 128"/>
                <a:gd name="T11" fmla="*/ 72 h 72"/>
                <a:gd name="T12" fmla="*/ 73 w 128"/>
                <a:gd name="T13" fmla="*/ 72 h 72"/>
                <a:gd name="T14" fmla="*/ 73 w 128"/>
                <a:gd name="T15" fmla="*/ 72 h 72"/>
                <a:gd name="T16" fmla="*/ 73 w 128"/>
                <a:gd name="T17" fmla="*/ 72 h 72"/>
                <a:gd name="T18" fmla="*/ 73 w 128"/>
                <a:gd name="T19" fmla="*/ 72 h 72"/>
                <a:gd name="T20" fmla="*/ 73 w 128"/>
                <a:gd name="T21" fmla="*/ 72 h 72"/>
                <a:gd name="T22" fmla="*/ 74 w 128"/>
                <a:gd name="T23" fmla="*/ 72 h 72"/>
                <a:gd name="T24" fmla="*/ 74 w 128"/>
                <a:gd name="T25" fmla="*/ 72 h 72"/>
                <a:gd name="T26" fmla="*/ 74 w 128"/>
                <a:gd name="T27" fmla="*/ 72 h 72"/>
                <a:gd name="T28" fmla="*/ 74 w 128"/>
                <a:gd name="T29" fmla="*/ 72 h 72"/>
                <a:gd name="T30" fmla="*/ 74 w 128"/>
                <a:gd name="T31" fmla="*/ 72 h 72"/>
                <a:gd name="T32" fmla="*/ 74 w 128"/>
                <a:gd name="T33" fmla="*/ 72 h 72"/>
                <a:gd name="T34" fmla="*/ 74 w 128"/>
                <a:gd name="T35" fmla="*/ 72 h 72"/>
                <a:gd name="T36" fmla="*/ 128 w 128"/>
                <a:gd name="T37" fmla="*/ 46 h 72"/>
                <a:gd name="T38" fmla="*/ 125 w 128"/>
                <a:gd name="T39" fmla="*/ 47 h 72"/>
                <a:gd name="T40" fmla="*/ 105 w 128"/>
                <a:gd name="T41" fmla="*/ 53 h 72"/>
                <a:gd name="T42" fmla="*/ 90 w 128"/>
                <a:gd name="T43" fmla="*/ 50 h 72"/>
                <a:gd name="T44" fmla="*/ 86 w 128"/>
                <a:gd name="T45" fmla="*/ 50 h 72"/>
                <a:gd name="T46" fmla="*/ 14 w 128"/>
                <a:gd name="T47" fmla="*/ 42 h 72"/>
                <a:gd name="T48" fmla="*/ 0 w 128"/>
                <a:gd name="T4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72">
                  <a:moveTo>
                    <a:pt x="0" y="0"/>
                  </a:moveTo>
                  <a:cubicBezTo>
                    <a:pt x="0" y="40"/>
                    <a:pt x="33" y="72"/>
                    <a:pt x="72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96" y="72"/>
                    <a:pt x="115" y="62"/>
                    <a:pt x="128" y="46"/>
                  </a:cubicBezTo>
                  <a:cubicBezTo>
                    <a:pt x="127" y="46"/>
                    <a:pt x="126" y="47"/>
                    <a:pt x="125" y="47"/>
                  </a:cubicBezTo>
                  <a:cubicBezTo>
                    <a:pt x="118" y="51"/>
                    <a:pt x="111" y="53"/>
                    <a:pt x="105" y="53"/>
                  </a:cubicBezTo>
                  <a:cubicBezTo>
                    <a:pt x="100" y="53"/>
                    <a:pt x="95" y="52"/>
                    <a:pt x="90" y="50"/>
                  </a:cubicBezTo>
                  <a:cubicBezTo>
                    <a:pt x="88" y="50"/>
                    <a:pt x="87" y="50"/>
                    <a:pt x="86" y="50"/>
                  </a:cubicBezTo>
                  <a:cubicBezTo>
                    <a:pt x="66" y="50"/>
                    <a:pt x="42" y="48"/>
                    <a:pt x="14" y="42"/>
                  </a:cubicBezTo>
                  <a:cubicBezTo>
                    <a:pt x="5" y="30"/>
                    <a:pt x="0" y="16"/>
                    <a:pt x="0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47"/>
            <p:cNvSpPr>
              <a:spLocks noEditPoints="1"/>
            </p:cNvSpPr>
            <p:nvPr/>
          </p:nvSpPr>
          <p:spPr bwMode="auto">
            <a:xfrm>
              <a:off x="6203951" y="5160963"/>
              <a:ext cx="396875" cy="169863"/>
            </a:xfrm>
            <a:custGeom>
              <a:avLst/>
              <a:gdLst>
                <a:gd name="T0" fmla="*/ 131 w 131"/>
                <a:gd name="T1" fmla="*/ 48 h 56"/>
                <a:gd name="T2" fmla="*/ 125 w 131"/>
                <a:gd name="T3" fmla="*/ 53 h 56"/>
                <a:gd name="T4" fmla="*/ 128 w 131"/>
                <a:gd name="T5" fmla="*/ 52 h 56"/>
                <a:gd name="T6" fmla="*/ 131 w 131"/>
                <a:gd name="T7" fmla="*/ 48 h 56"/>
                <a:gd name="T8" fmla="*/ 0 w 131"/>
                <a:gd name="T9" fmla="*/ 0 h 56"/>
                <a:gd name="T10" fmla="*/ 0 w 131"/>
                <a:gd name="T11" fmla="*/ 5 h 56"/>
                <a:gd name="T12" fmla="*/ 0 w 131"/>
                <a:gd name="T13" fmla="*/ 6 h 56"/>
                <a:gd name="T14" fmla="*/ 0 w 131"/>
                <a:gd name="T15" fmla="*/ 6 h 56"/>
                <a:gd name="T16" fmla="*/ 0 w 131"/>
                <a:gd name="T17" fmla="*/ 6 h 56"/>
                <a:gd name="T18" fmla="*/ 0 w 131"/>
                <a:gd name="T19" fmla="*/ 6 h 56"/>
                <a:gd name="T20" fmla="*/ 0 w 131"/>
                <a:gd name="T21" fmla="*/ 6 h 56"/>
                <a:gd name="T22" fmla="*/ 0 w 131"/>
                <a:gd name="T23" fmla="*/ 6 h 56"/>
                <a:gd name="T24" fmla="*/ 0 w 131"/>
                <a:gd name="T25" fmla="*/ 6 h 56"/>
                <a:gd name="T26" fmla="*/ 0 w 131"/>
                <a:gd name="T27" fmla="*/ 6 h 56"/>
                <a:gd name="T28" fmla="*/ 14 w 131"/>
                <a:gd name="T29" fmla="*/ 48 h 56"/>
                <a:gd name="T30" fmla="*/ 86 w 131"/>
                <a:gd name="T31" fmla="*/ 56 h 56"/>
                <a:gd name="T32" fmla="*/ 90 w 131"/>
                <a:gd name="T33" fmla="*/ 56 h 56"/>
                <a:gd name="T34" fmla="*/ 26 w 131"/>
                <a:gd name="T35" fmla="*/ 4 h 56"/>
                <a:gd name="T36" fmla="*/ 0 w 131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" h="56">
                  <a:moveTo>
                    <a:pt x="131" y="48"/>
                  </a:moveTo>
                  <a:cubicBezTo>
                    <a:pt x="129" y="50"/>
                    <a:pt x="127" y="51"/>
                    <a:pt x="125" y="53"/>
                  </a:cubicBezTo>
                  <a:cubicBezTo>
                    <a:pt x="126" y="53"/>
                    <a:pt x="127" y="52"/>
                    <a:pt x="128" y="52"/>
                  </a:cubicBezTo>
                  <a:cubicBezTo>
                    <a:pt x="129" y="51"/>
                    <a:pt x="130" y="49"/>
                    <a:pt x="131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2"/>
                    <a:pt x="5" y="36"/>
                    <a:pt x="14" y="48"/>
                  </a:cubicBezTo>
                  <a:cubicBezTo>
                    <a:pt x="42" y="54"/>
                    <a:pt x="66" y="56"/>
                    <a:pt x="86" y="56"/>
                  </a:cubicBezTo>
                  <a:cubicBezTo>
                    <a:pt x="87" y="56"/>
                    <a:pt x="88" y="56"/>
                    <a:pt x="90" y="56"/>
                  </a:cubicBezTo>
                  <a:cubicBezTo>
                    <a:pt x="64" y="46"/>
                    <a:pt x="41" y="15"/>
                    <a:pt x="26" y="4"/>
                  </a:cubicBezTo>
                  <a:cubicBezTo>
                    <a:pt x="16" y="3"/>
                    <a:pt x="8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48"/>
            <p:cNvSpPr>
              <a:spLocks/>
            </p:cNvSpPr>
            <p:nvPr/>
          </p:nvSpPr>
          <p:spPr bwMode="auto">
            <a:xfrm>
              <a:off x="6370638" y="4872038"/>
              <a:ext cx="114300" cy="106363"/>
            </a:xfrm>
            <a:custGeom>
              <a:avLst/>
              <a:gdLst>
                <a:gd name="T0" fmla="*/ 0 w 38"/>
                <a:gd name="T1" fmla="*/ 30 h 35"/>
                <a:gd name="T2" fmla="*/ 17 w 38"/>
                <a:gd name="T3" fmla="*/ 0 h 35"/>
                <a:gd name="T4" fmla="*/ 38 w 38"/>
                <a:gd name="T5" fmla="*/ 31 h 35"/>
                <a:gd name="T6" fmla="*/ 7 w 38"/>
                <a:gd name="T7" fmla="*/ 35 h 35"/>
                <a:gd name="T8" fmla="*/ 0 w 38"/>
                <a:gd name="T9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5">
                  <a:moveTo>
                    <a:pt x="0" y="30"/>
                  </a:moveTo>
                  <a:cubicBezTo>
                    <a:pt x="0" y="30"/>
                    <a:pt x="17" y="30"/>
                    <a:pt x="17" y="0"/>
                  </a:cubicBezTo>
                  <a:cubicBezTo>
                    <a:pt x="19" y="12"/>
                    <a:pt x="19" y="32"/>
                    <a:pt x="38" y="31"/>
                  </a:cubicBezTo>
                  <a:cubicBezTo>
                    <a:pt x="24" y="33"/>
                    <a:pt x="7" y="35"/>
                    <a:pt x="7" y="35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Oval 149"/>
            <p:cNvSpPr>
              <a:spLocks noChangeArrowheads="1"/>
            </p:cNvSpPr>
            <p:nvPr/>
          </p:nvSpPr>
          <p:spPr bwMode="auto">
            <a:xfrm>
              <a:off x="6248401" y="5221288"/>
              <a:ext cx="39688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50"/>
            <p:cNvSpPr>
              <a:spLocks/>
            </p:cNvSpPr>
            <p:nvPr/>
          </p:nvSpPr>
          <p:spPr bwMode="auto">
            <a:xfrm>
              <a:off x="5797551" y="6122988"/>
              <a:ext cx="136525" cy="388938"/>
            </a:xfrm>
            <a:custGeom>
              <a:avLst/>
              <a:gdLst>
                <a:gd name="T0" fmla="*/ 0 w 45"/>
                <a:gd name="T1" fmla="*/ 0 h 128"/>
                <a:gd name="T2" fmla="*/ 7 w 45"/>
                <a:gd name="T3" fmla="*/ 113 h 128"/>
                <a:gd name="T4" fmla="*/ 45 w 45"/>
                <a:gd name="T5" fmla="*/ 128 h 128"/>
                <a:gd name="T6" fmla="*/ 15 w 45"/>
                <a:gd name="T7" fmla="*/ 10 h 128"/>
                <a:gd name="T8" fmla="*/ 0 w 45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8">
                  <a:moveTo>
                    <a:pt x="0" y="0"/>
                  </a:move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35" y="128"/>
                    <a:pt x="45" y="128"/>
                  </a:cubicBezTo>
                  <a:cubicBezTo>
                    <a:pt x="40" y="105"/>
                    <a:pt x="15" y="10"/>
                    <a:pt x="15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51"/>
            <p:cNvSpPr>
              <a:spLocks/>
            </p:cNvSpPr>
            <p:nvPr/>
          </p:nvSpPr>
          <p:spPr bwMode="auto">
            <a:xfrm>
              <a:off x="5900738" y="6153150"/>
              <a:ext cx="127000" cy="242888"/>
            </a:xfrm>
            <a:custGeom>
              <a:avLst/>
              <a:gdLst>
                <a:gd name="T0" fmla="*/ 0 w 80"/>
                <a:gd name="T1" fmla="*/ 0 h 153"/>
                <a:gd name="T2" fmla="*/ 36 w 80"/>
                <a:gd name="T3" fmla="*/ 153 h 153"/>
                <a:gd name="T4" fmla="*/ 74 w 80"/>
                <a:gd name="T5" fmla="*/ 149 h 153"/>
                <a:gd name="T6" fmla="*/ 80 w 80"/>
                <a:gd name="T7" fmla="*/ 35 h 153"/>
                <a:gd name="T8" fmla="*/ 0 w 80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53">
                  <a:moveTo>
                    <a:pt x="0" y="0"/>
                  </a:moveTo>
                  <a:lnTo>
                    <a:pt x="36" y="153"/>
                  </a:lnTo>
                  <a:lnTo>
                    <a:pt x="74" y="149"/>
                  </a:lnTo>
                  <a:lnTo>
                    <a:pt x="8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52"/>
            <p:cNvSpPr>
              <a:spLocks/>
            </p:cNvSpPr>
            <p:nvPr/>
          </p:nvSpPr>
          <p:spPr bwMode="auto">
            <a:xfrm>
              <a:off x="6078538" y="6232525"/>
              <a:ext cx="92075" cy="276225"/>
            </a:xfrm>
            <a:custGeom>
              <a:avLst/>
              <a:gdLst>
                <a:gd name="T0" fmla="*/ 0 w 58"/>
                <a:gd name="T1" fmla="*/ 0 h 174"/>
                <a:gd name="T2" fmla="*/ 6 w 58"/>
                <a:gd name="T3" fmla="*/ 174 h 174"/>
                <a:gd name="T4" fmla="*/ 54 w 58"/>
                <a:gd name="T5" fmla="*/ 164 h 174"/>
                <a:gd name="T6" fmla="*/ 58 w 58"/>
                <a:gd name="T7" fmla="*/ 13 h 174"/>
                <a:gd name="T8" fmla="*/ 0 w 58"/>
                <a:gd name="T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74">
                  <a:moveTo>
                    <a:pt x="0" y="0"/>
                  </a:moveTo>
                  <a:lnTo>
                    <a:pt x="6" y="174"/>
                  </a:lnTo>
                  <a:lnTo>
                    <a:pt x="54" y="164"/>
                  </a:lnTo>
                  <a:lnTo>
                    <a:pt x="5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153"/>
            <p:cNvSpPr>
              <a:spLocks/>
            </p:cNvSpPr>
            <p:nvPr/>
          </p:nvSpPr>
          <p:spPr bwMode="auto">
            <a:xfrm>
              <a:off x="6400801" y="1333500"/>
              <a:ext cx="398463" cy="473075"/>
            </a:xfrm>
            <a:custGeom>
              <a:avLst/>
              <a:gdLst>
                <a:gd name="T0" fmla="*/ 118 w 251"/>
                <a:gd name="T1" fmla="*/ 133 h 298"/>
                <a:gd name="T2" fmla="*/ 145 w 251"/>
                <a:gd name="T3" fmla="*/ 0 h 298"/>
                <a:gd name="T4" fmla="*/ 145 w 251"/>
                <a:gd name="T5" fmla="*/ 145 h 298"/>
                <a:gd name="T6" fmla="*/ 251 w 251"/>
                <a:gd name="T7" fmla="*/ 156 h 298"/>
                <a:gd name="T8" fmla="*/ 145 w 251"/>
                <a:gd name="T9" fmla="*/ 164 h 298"/>
                <a:gd name="T10" fmla="*/ 110 w 251"/>
                <a:gd name="T11" fmla="*/ 298 h 298"/>
                <a:gd name="T12" fmla="*/ 118 w 251"/>
                <a:gd name="T13" fmla="*/ 160 h 298"/>
                <a:gd name="T14" fmla="*/ 0 w 251"/>
                <a:gd name="T15" fmla="*/ 126 h 298"/>
                <a:gd name="T16" fmla="*/ 118 w 251"/>
                <a:gd name="T17" fmla="*/ 133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298">
                  <a:moveTo>
                    <a:pt x="118" y="133"/>
                  </a:moveTo>
                  <a:lnTo>
                    <a:pt x="145" y="0"/>
                  </a:lnTo>
                  <a:lnTo>
                    <a:pt x="145" y="145"/>
                  </a:lnTo>
                  <a:lnTo>
                    <a:pt x="251" y="156"/>
                  </a:lnTo>
                  <a:lnTo>
                    <a:pt x="145" y="164"/>
                  </a:lnTo>
                  <a:lnTo>
                    <a:pt x="110" y="298"/>
                  </a:lnTo>
                  <a:lnTo>
                    <a:pt x="118" y="160"/>
                  </a:lnTo>
                  <a:lnTo>
                    <a:pt x="0" y="126"/>
                  </a:lnTo>
                  <a:lnTo>
                    <a:pt x="118" y="1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54"/>
            <p:cNvSpPr>
              <a:spLocks/>
            </p:cNvSpPr>
            <p:nvPr/>
          </p:nvSpPr>
          <p:spPr bwMode="auto">
            <a:xfrm>
              <a:off x="6227763" y="2389188"/>
              <a:ext cx="296863" cy="352425"/>
            </a:xfrm>
            <a:custGeom>
              <a:avLst/>
              <a:gdLst>
                <a:gd name="T0" fmla="*/ 88 w 187"/>
                <a:gd name="T1" fmla="*/ 99 h 222"/>
                <a:gd name="T2" fmla="*/ 107 w 187"/>
                <a:gd name="T3" fmla="*/ 0 h 222"/>
                <a:gd name="T4" fmla="*/ 107 w 187"/>
                <a:gd name="T5" fmla="*/ 109 h 222"/>
                <a:gd name="T6" fmla="*/ 187 w 187"/>
                <a:gd name="T7" fmla="*/ 117 h 222"/>
                <a:gd name="T8" fmla="*/ 107 w 187"/>
                <a:gd name="T9" fmla="*/ 122 h 222"/>
                <a:gd name="T10" fmla="*/ 82 w 187"/>
                <a:gd name="T11" fmla="*/ 222 h 222"/>
                <a:gd name="T12" fmla="*/ 88 w 187"/>
                <a:gd name="T13" fmla="*/ 120 h 222"/>
                <a:gd name="T14" fmla="*/ 0 w 187"/>
                <a:gd name="T15" fmla="*/ 94 h 222"/>
                <a:gd name="T16" fmla="*/ 88 w 187"/>
                <a:gd name="T17" fmla="*/ 99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222">
                  <a:moveTo>
                    <a:pt x="88" y="99"/>
                  </a:moveTo>
                  <a:lnTo>
                    <a:pt x="107" y="0"/>
                  </a:lnTo>
                  <a:lnTo>
                    <a:pt x="107" y="109"/>
                  </a:lnTo>
                  <a:lnTo>
                    <a:pt x="187" y="117"/>
                  </a:lnTo>
                  <a:lnTo>
                    <a:pt x="107" y="122"/>
                  </a:lnTo>
                  <a:lnTo>
                    <a:pt x="82" y="222"/>
                  </a:lnTo>
                  <a:lnTo>
                    <a:pt x="88" y="120"/>
                  </a:lnTo>
                  <a:lnTo>
                    <a:pt x="0" y="94"/>
                  </a:lnTo>
                  <a:lnTo>
                    <a:pt x="88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55"/>
            <p:cNvSpPr>
              <a:spLocks/>
            </p:cNvSpPr>
            <p:nvPr/>
          </p:nvSpPr>
          <p:spPr bwMode="auto">
            <a:xfrm>
              <a:off x="5226051" y="1949450"/>
              <a:ext cx="241300" cy="284163"/>
            </a:xfrm>
            <a:custGeom>
              <a:avLst/>
              <a:gdLst>
                <a:gd name="T0" fmla="*/ 70 w 152"/>
                <a:gd name="T1" fmla="*/ 82 h 179"/>
                <a:gd name="T2" fmla="*/ 61 w 152"/>
                <a:gd name="T3" fmla="*/ 0 h 179"/>
                <a:gd name="T4" fmla="*/ 87 w 152"/>
                <a:gd name="T5" fmla="*/ 84 h 179"/>
                <a:gd name="T6" fmla="*/ 152 w 152"/>
                <a:gd name="T7" fmla="*/ 70 h 179"/>
                <a:gd name="T8" fmla="*/ 91 w 152"/>
                <a:gd name="T9" fmla="*/ 95 h 179"/>
                <a:gd name="T10" fmla="*/ 97 w 152"/>
                <a:gd name="T11" fmla="*/ 179 h 179"/>
                <a:gd name="T12" fmla="*/ 76 w 152"/>
                <a:gd name="T13" fmla="*/ 97 h 179"/>
                <a:gd name="T14" fmla="*/ 0 w 152"/>
                <a:gd name="T15" fmla="*/ 101 h 179"/>
                <a:gd name="T16" fmla="*/ 70 w 152"/>
                <a:gd name="T17" fmla="*/ 8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79">
                  <a:moveTo>
                    <a:pt x="70" y="82"/>
                  </a:moveTo>
                  <a:lnTo>
                    <a:pt x="61" y="0"/>
                  </a:lnTo>
                  <a:lnTo>
                    <a:pt x="87" y="84"/>
                  </a:lnTo>
                  <a:lnTo>
                    <a:pt x="152" y="70"/>
                  </a:lnTo>
                  <a:lnTo>
                    <a:pt x="91" y="95"/>
                  </a:lnTo>
                  <a:lnTo>
                    <a:pt x="97" y="179"/>
                  </a:lnTo>
                  <a:lnTo>
                    <a:pt x="76" y="97"/>
                  </a:lnTo>
                  <a:lnTo>
                    <a:pt x="0" y="101"/>
                  </a:lnTo>
                  <a:lnTo>
                    <a:pt x="70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156"/>
            <p:cNvSpPr>
              <a:spLocks/>
            </p:cNvSpPr>
            <p:nvPr/>
          </p:nvSpPr>
          <p:spPr bwMode="auto">
            <a:xfrm>
              <a:off x="5100638" y="3384550"/>
              <a:ext cx="246063" cy="285750"/>
            </a:xfrm>
            <a:custGeom>
              <a:avLst/>
              <a:gdLst>
                <a:gd name="T0" fmla="*/ 71 w 155"/>
                <a:gd name="T1" fmla="*/ 82 h 180"/>
                <a:gd name="T2" fmla="*/ 62 w 155"/>
                <a:gd name="T3" fmla="*/ 0 h 180"/>
                <a:gd name="T4" fmla="*/ 90 w 155"/>
                <a:gd name="T5" fmla="*/ 84 h 180"/>
                <a:gd name="T6" fmla="*/ 155 w 155"/>
                <a:gd name="T7" fmla="*/ 71 h 180"/>
                <a:gd name="T8" fmla="*/ 94 w 155"/>
                <a:gd name="T9" fmla="*/ 96 h 180"/>
                <a:gd name="T10" fmla="*/ 98 w 155"/>
                <a:gd name="T11" fmla="*/ 180 h 180"/>
                <a:gd name="T12" fmla="*/ 77 w 155"/>
                <a:gd name="T13" fmla="*/ 98 h 180"/>
                <a:gd name="T14" fmla="*/ 0 w 155"/>
                <a:gd name="T15" fmla="*/ 102 h 180"/>
                <a:gd name="T16" fmla="*/ 71 w 155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80">
                  <a:moveTo>
                    <a:pt x="71" y="82"/>
                  </a:moveTo>
                  <a:lnTo>
                    <a:pt x="62" y="0"/>
                  </a:lnTo>
                  <a:lnTo>
                    <a:pt x="90" y="84"/>
                  </a:lnTo>
                  <a:lnTo>
                    <a:pt x="155" y="71"/>
                  </a:lnTo>
                  <a:lnTo>
                    <a:pt x="94" y="96"/>
                  </a:lnTo>
                  <a:lnTo>
                    <a:pt x="98" y="180"/>
                  </a:lnTo>
                  <a:lnTo>
                    <a:pt x="77" y="98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157"/>
            <p:cNvSpPr>
              <a:spLocks/>
            </p:cNvSpPr>
            <p:nvPr/>
          </p:nvSpPr>
          <p:spPr bwMode="auto">
            <a:xfrm>
              <a:off x="6738938" y="3867150"/>
              <a:ext cx="242888" cy="285750"/>
            </a:xfrm>
            <a:custGeom>
              <a:avLst/>
              <a:gdLst>
                <a:gd name="T0" fmla="*/ 71 w 153"/>
                <a:gd name="T1" fmla="*/ 82 h 180"/>
                <a:gd name="T2" fmla="*/ 61 w 153"/>
                <a:gd name="T3" fmla="*/ 0 h 180"/>
                <a:gd name="T4" fmla="*/ 88 w 153"/>
                <a:gd name="T5" fmla="*/ 84 h 180"/>
                <a:gd name="T6" fmla="*/ 153 w 153"/>
                <a:gd name="T7" fmla="*/ 71 h 180"/>
                <a:gd name="T8" fmla="*/ 92 w 153"/>
                <a:gd name="T9" fmla="*/ 96 h 180"/>
                <a:gd name="T10" fmla="*/ 98 w 153"/>
                <a:gd name="T11" fmla="*/ 180 h 180"/>
                <a:gd name="T12" fmla="*/ 77 w 153"/>
                <a:gd name="T13" fmla="*/ 100 h 180"/>
                <a:gd name="T14" fmla="*/ 0 w 153"/>
                <a:gd name="T15" fmla="*/ 102 h 180"/>
                <a:gd name="T16" fmla="*/ 71 w 153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0">
                  <a:moveTo>
                    <a:pt x="71" y="82"/>
                  </a:moveTo>
                  <a:lnTo>
                    <a:pt x="61" y="0"/>
                  </a:lnTo>
                  <a:lnTo>
                    <a:pt x="88" y="84"/>
                  </a:lnTo>
                  <a:lnTo>
                    <a:pt x="153" y="71"/>
                  </a:lnTo>
                  <a:lnTo>
                    <a:pt x="92" y="96"/>
                  </a:lnTo>
                  <a:lnTo>
                    <a:pt x="98" y="180"/>
                  </a:lnTo>
                  <a:lnTo>
                    <a:pt x="77" y="100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58"/>
            <p:cNvSpPr>
              <a:spLocks/>
            </p:cNvSpPr>
            <p:nvPr/>
          </p:nvSpPr>
          <p:spPr bwMode="auto">
            <a:xfrm>
              <a:off x="6324601" y="4914900"/>
              <a:ext cx="242888" cy="288925"/>
            </a:xfrm>
            <a:custGeom>
              <a:avLst/>
              <a:gdLst>
                <a:gd name="T0" fmla="*/ 71 w 153"/>
                <a:gd name="T1" fmla="*/ 84 h 182"/>
                <a:gd name="T2" fmla="*/ 61 w 153"/>
                <a:gd name="T3" fmla="*/ 0 h 182"/>
                <a:gd name="T4" fmla="*/ 88 w 153"/>
                <a:gd name="T5" fmla="*/ 86 h 182"/>
                <a:gd name="T6" fmla="*/ 153 w 153"/>
                <a:gd name="T7" fmla="*/ 73 h 182"/>
                <a:gd name="T8" fmla="*/ 92 w 153"/>
                <a:gd name="T9" fmla="*/ 97 h 182"/>
                <a:gd name="T10" fmla="*/ 97 w 153"/>
                <a:gd name="T11" fmla="*/ 182 h 182"/>
                <a:gd name="T12" fmla="*/ 76 w 153"/>
                <a:gd name="T13" fmla="*/ 99 h 182"/>
                <a:gd name="T14" fmla="*/ 0 w 153"/>
                <a:gd name="T15" fmla="*/ 101 h 182"/>
                <a:gd name="T16" fmla="*/ 71 w 153"/>
                <a:gd name="T17" fmla="*/ 8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2">
                  <a:moveTo>
                    <a:pt x="71" y="84"/>
                  </a:moveTo>
                  <a:lnTo>
                    <a:pt x="61" y="0"/>
                  </a:lnTo>
                  <a:lnTo>
                    <a:pt x="88" y="86"/>
                  </a:lnTo>
                  <a:lnTo>
                    <a:pt x="153" y="73"/>
                  </a:lnTo>
                  <a:lnTo>
                    <a:pt x="92" y="97"/>
                  </a:lnTo>
                  <a:lnTo>
                    <a:pt x="97" y="182"/>
                  </a:lnTo>
                  <a:lnTo>
                    <a:pt x="76" y="99"/>
                  </a:lnTo>
                  <a:lnTo>
                    <a:pt x="0" y="101"/>
                  </a:lnTo>
                  <a:lnTo>
                    <a:pt x="71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870470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023818">
            <a:off x="-2276759" y="-1177137"/>
            <a:ext cx="12368781" cy="12375895"/>
          </a:xfrm>
          <a:prstGeom prst="rect">
            <a:avLst/>
          </a:prstGeom>
        </p:spPr>
      </p:pic>
      <p:sp>
        <p:nvSpPr>
          <p:cNvPr id="5298" name="矩形 5297"/>
          <p:cNvSpPr/>
          <p:nvPr/>
        </p:nvSpPr>
        <p:spPr>
          <a:xfrm>
            <a:off x="6096001" y="0"/>
            <a:ext cx="6096000" cy="68580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03" name="直角三角形 5302"/>
          <p:cNvSpPr/>
          <p:nvPr/>
        </p:nvSpPr>
        <p:spPr>
          <a:xfrm>
            <a:off x="6096000" y="5734050"/>
            <a:ext cx="6096000" cy="1123950"/>
          </a:xfrm>
          <a:prstGeom prst="rtTriangle">
            <a:avLst/>
          </a:prstGeom>
          <a:solidFill>
            <a:srgbClr val="A9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04" name="直角三角形 5303"/>
          <p:cNvSpPr/>
          <p:nvPr/>
        </p:nvSpPr>
        <p:spPr>
          <a:xfrm>
            <a:off x="6875986" y="5991225"/>
            <a:ext cx="5316014" cy="1457325"/>
          </a:xfrm>
          <a:custGeom>
            <a:avLst/>
            <a:gdLst>
              <a:gd name="connsiteX0" fmla="*/ 0 w 4534964"/>
              <a:gd name="connsiteY0" fmla="*/ 1257300 h 1257300"/>
              <a:gd name="connsiteX1" fmla="*/ 0 w 4534964"/>
              <a:gd name="connsiteY1" fmla="*/ 0 h 1257300"/>
              <a:gd name="connsiteX2" fmla="*/ 4534964 w 4534964"/>
              <a:gd name="connsiteY2" fmla="*/ 1257300 h 1257300"/>
              <a:gd name="connsiteX3" fmla="*/ 0 w 4534964"/>
              <a:gd name="connsiteY3" fmla="*/ 1257300 h 1257300"/>
              <a:gd name="connsiteX0" fmla="*/ 0 w 5316014"/>
              <a:gd name="connsiteY0" fmla="*/ 1847850 h 1847850"/>
              <a:gd name="connsiteX1" fmla="*/ 781050 w 5316014"/>
              <a:gd name="connsiteY1" fmla="*/ 0 h 1847850"/>
              <a:gd name="connsiteX2" fmla="*/ 5316014 w 5316014"/>
              <a:gd name="connsiteY2" fmla="*/ 1257300 h 1847850"/>
              <a:gd name="connsiteX3" fmla="*/ 0 w 5316014"/>
              <a:gd name="connsiteY3" fmla="*/ 1847850 h 1847850"/>
              <a:gd name="connsiteX0" fmla="*/ 0 w 5316014"/>
              <a:gd name="connsiteY0" fmla="*/ 1457325 h 1457325"/>
              <a:gd name="connsiteX1" fmla="*/ 628650 w 5316014"/>
              <a:gd name="connsiteY1" fmla="*/ 0 h 1457325"/>
              <a:gd name="connsiteX2" fmla="*/ 5316014 w 5316014"/>
              <a:gd name="connsiteY2" fmla="*/ 866775 h 1457325"/>
              <a:gd name="connsiteX3" fmla="*/ 0 w 5316014"/>
              <a:gd name="connsiteY3" fmla="*/ 1457325 h 1457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16014" h="1457325">
                <a:moveTo>
                  <a:pt x="0" y="1457325"/>
                </a:moveTo>
                <a:lnTo>
                  <a:pt x="628650" y="0"/>
                </a:lnTo>
                <a:lnTo>
                  <a:pt x="5316014" y="866775"/>
                </a:lnTo>
                <a:lnTo>
                  <a:pt x="0" y="1457325"/>
                </a:lnTo>
                <a:close/>
              </a:path>
            </a:pathLst>
          </a:custGeom>
          <a:solidFill>
            <a:srgbClr val="B48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1" name="文本框 210"/>
          <p:cNvSpPr txBox="1"/>
          <p:nvPr/>
        </p:nvSpPr>
        <p:spPr>
          <a:xfrm>
            <a:off x="4249670" y="4754481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0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4000" b="1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  <p:sp>
        <p:nvSpPr>
          <p:cNvPr id="212" name="文本框 211"/>
          <p:cNvSpPr txBox="1"/>
          <p:nvPr/>
        </p:nvSpPr>
        <p:spPr>
          <a:xfrm>
            <a:off x="6553280" y="740675"/>
            <a:ext cx="521203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altLang="zh-CN" sz="20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20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5299" name="组合 5298"/>
          <p:cNvGrpSpPr/>
          <p:nvPr/>
        </p:nvGrpSpPr>
        <p:grpSpPr>
          <a:xfrm>
            <a:off x="6946733" y="3369938"/>
            <a:ext cx="998024" cy="998021"/>
            <a:chOff x="767132" y="5711625"/>
            <a:chExt cx="303805" cy="303804"/>
          </a:xfrm>
          <a:solidFill>
            <a:schemeClr val="bg1"/>
          </a:solidFill>
          <a:effectLst>
            <a:outerShdw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3" name="Freeform 564"/>
            <p:cNvSpPr>
              <a:spLocks noEditPoints="1"/>
            </p:cNvSpPr>
            <p:nvPr/>
          </p:nvSpPr>
          <p:spPr bwMode="auto">
            <a:xfrm>
              <a:off x="767132" y="5799208"/>
              <a:ext cx="216221" cy="216221"/>
            </a:xfrm>
            <a:custGeom>
              <a:avLst/>
              <a:gdLst>
                <a:gd name="T0" fmla="*/ 63 w 79"/>
                <a:gd name="T1" fmla="*/ 0 h 79"/>
                <a:gd name="T2" fmla="*/ 0 w 79"/>
                <a:gd name="T3" fmla="*/ 63 h 79"/>
                <a:gd name="T4" fmla="*/ 16 w 79"/>
                <a:gd name="T5" fmla="*/ 79 h 79"/>
                <a:gd name="T6" fmla="*/ 79 w 79"/>
                <a:gd name="T7" fmla="*/ 16 h 79"/>
                <a:gd name="T8" fmla="*/ 63 w 79"/>
                <a:gd name="T9" fmla="*/ 0 h 79"/>
                <a:gd name="T10" fmla="*/ 48 w 79"/>
                <a:gd name="T11" fmla="*/ 22 h 79"/>
                <a:gd name="T12" fmla="*/ 63 w 79"/>
                <a:gd name="T13" fmla="*/ 7 h 79"/>
                <a:gd name="T14" fmla="*/ 72 w 79"/>
                <a:gd name="T15" fmla="*/ 16 h 79"/>
                <a:gd name="T16" fmla="*/ 57 w 79"/>
                <a:gd name="T17" fmla="*/ 31 h 79"/>
                <a:gd name="T18" fmla="*/ 48 w 79"/>
                <a:gd name="T19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79">
                  <a:moveTo>
                    <a:pt x="63" y="0"/>
                  </a:moveTo>
                  <a:lnTo>
                    <a:pt x="0" y="63"/>
                  </a:lnTo>
                  <a:lnTo>
                    <a:pt x="16" y="79"/>
                  </a:lnTo>
                  <a:lnTo>
                    <a:pt x="79" y="16"/>
                  </a:lnTo>
                  <a:lnTo>
                    <a:pt x="63" y="0"/>
                  </a:lnTo>
                  <a:close/>
                  <a:moveTo>
                    <a:pt x="48" y="22"/>
                  </a:moveTo>
                  <a:lnTo>
                    <a:pt x="63" y="7"/>
                  </a:lnTo>
                  <a:lnTo>
                    <a:pt x="72" y="16"/>
                  </a:lnTo>
                  <a:lnTo>
                    <a:pt x="57" y="31"/>
                  </a:lnTo>
                  <a:lnTo>
                    <a:pt x="48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4" name="Freeform 565"/>
            <p:cNvSpPr>
              <a:spLocks/>
            </p:cNvSpPr>
            <p:nvPr/>
          </p:nvSpPr>
          <p:spPr bwMode="auto">
            <a:xfrm>
              <a:off x="977879" y="5749943"/>
              <a:ext cx="57477" cy="57477"/>
            </a:xfrm>
            <a:custGeom>
              <a:avLst/>
              <a:gdLst>
                <a:gd name="T0" fmla="*/ 21 w 21"/>
                <a:gd name="T1" fmla="*/ 5 h 21"/>
                <a:gd name="T2" fmla="*/ 16 w 21"/>
                <a:gd name="T3" fmla="*/ 0 h 21"/>
                <a:gd name="T4" fmla="*/ 0 w 21"/>
                <a:gd name="T5" fmla="*/ 15 h 21"/>
                <a:gd name="T6" fmla="*/ 5 w 21"/>
                <a:gd name="T7" fmla="*/ 21 h 21"/>
                <a:gd name="T8" fmla="*/ 21 w 21"/>
                <a:gd name="T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5"/>
                  </a:moveTo>
                  <a:lnTo>
                    <a:pt x="16" y="0"/>
                  </a:lnTo>
                  <a:lnTo>
                    <a:pt x="0" y="15"/>
                  </a:lnTo>
                  <a:lnTo>
                    <a:pt x="5" y="21"/>
                  </a:lnTo>
                  <a:lnTo>
                    <a:pt x="2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5" name="Freeform 566"/>
            <p:cNvSpPr>
              <a:spLocks/>
            </p:cNvSpPr>
            <p:nvPr/>
          </p:nvSpPr>
          <p:spPr bwMode="auto">
            <a:xfrm>
              <a:off x="977879" y="5878581"/>
              <a:ext cx="57477" cy="57477"/>
            </a:xfrm>
            <a:custGeom>
              <a:avLst/>
              <a:gdLst>
                <a:gd name="T0" fmla="*/ 0 w 21"/>
                <a:gd name="T1" fmla="*/ 5 h 21"/>
                <a:gd name="T2" fmla="*/ 16 w 21"/>
                <a:gd name="T3" fmla="*/ 21 h 21"/>
                <a:gd name="T4" fmla="*/ 21 w 21"/>
                <a:gd name="T5" fmla="*/ 16 h 21"/>
                <a:gd name="T6" fmla="*/ 5 w 21"/>
                <a:gd name="T7" fmla="*/ 0 h 21"/>
                <a:gd name="T8" fmla="*/ 0 w 21"/>
                <a:gd name="T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5"/>
                  </a:moveTo>
                  <a:lnTo>
                    <a:pt x="16" y="21"/>
                  </a:lnTo>
                  <a:lnTo>
                    <a:pt x="21" y="16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6" name="Freeform 567"/>
            <p:cNvSpPr>
              <a:spLocks/>
            </p:cNvSpPr>
            <p:nvPr/>
          </p:nvSpPr>
          <p:spPr bwMode="auto">
            <a:xfrm>
              <a:off x="846505" y="5749943"/>
              <a:ext cx="57477" cy="57477"/>
            </a:xfrm>
            <a:custGeom>
              <a:avLst/>
              <a:gdLst>
                <a:gd name="T0" fmla="*/ 21 w 21"/>
                <a:gd name="T1" fmla="*/ 15 h 21"/>
                <a:gd name="T2" fmla="*/ 5 w 21"/>
                <a:gd name="T3" fmla="*/ 0 h 21"/>
                <a:gd name="T4" fmla="*/ 0 w 21"/>
                <a:gd name="T5" fmla="*/ 5 h 21"/>
                <a:gd name="T6" fmla="*/ 16 w 21"/>
                <a:gd name="T7" fmla="*/ 21 h 21"/>
                <a:gd name="T8" fmla="*/ 21 w 21"/>
                <a:gd name="T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15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16" y="21"/>
                  </a:ln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7" name="Rectangle 568"/>
            <p:cNvSpPr>
              <a:spLocks noChangeArrowheads="1"/>
            </p:cNvSpPr>
            <p:nvPr/>
          </p:nvSpPr>
          <p:spPr bwMode="auto">
            <a:xfrm>
              <a:off x="931350" y="5711625"/>
              <a:ext cx="19159" cy="6295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8" name="Rectangle 569"/>
            <p:cNvSpPr>
              <a:spLocks noChangeArrowheads="1"/>
            </p:cNvSpPr>
            <p:nvPr/>
          </p:nvSpPr>
          <p:spPr bwMode="auto">
            <a:xfrm>
              <a:off x="1010723" y="5832052"/>
              <a:ext cx="60214" cy="218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5300" name="组合 5299"/>
          <p:cNvGrpSpPr/>
          <p:nvPr/>
        </p:nvGrpSpPr>
        <p:grpSpPr>
          <a:xfrm>
            <a:off x="8637731" y="3461796"/>
            <a:ext cx="898076" cy="906163"/>
            <a:chOff x="4420978" y="4493678"/>
            <a:chExt cx="303804" cy="306540"/>
          </a:xfrm>
          <a:solidFill>
            <a:schemeClr val="bg1"/>
          </a:solidFill>
          <a:effectLst>
            <a:outerShdw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0" name="Freeform 237"/>
            <p:cNvSpPr>
              <a:spLocks/>
            </p:cNvSpPr>
            <p:nvPr/>
          </p:nvSpPr>
          <p:spPr bwMode="auto">
            <a:xfrm>
              <a:off x="4420978" y="4529258"/>
              <a:ext cx="270960" cy="270960"/>
            </a:xfrm>
            <a:custGeom>
              <a:avLst/>
              <a:gdLst>
                <a:gd name="T0" fmla="*/ 128 w 256"/>
                <a:gd name="T1" fmla="*/ 0 h 256"/>
                <a:gd name="T2" fmla="*/ 0 w 256"/>
                <a:gd name="T3" fmla="*/ 128 h 256"/>
                <a:gd name="T4" fmla="*/ 128 w 256"/>
                <a:gd name="T5" fmla="*/ 256 h 256"/>
                <a:gd name="T6" fmla="*/ 256 w 256"/>
                <a:gd name="T7" fmla="*/ 128 h 256"/>
                <a:gd name="T8" fmla="*/ 128 w 256"/>
                <a:gd name="T9" fmla="*/ 128 h 256"/>
                <a:gd name="T10" fmla="*/ 128 w 256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256">
                  <a:moveTo>
                    <a:pt x="128" y="0"/>
                  </a:moveTo>
                  <a:cubicBezTo>
                    <a:pt x="57" y="0"/>
                    <a:pt x="0" y="58"/>
                    <a:pt x="0" y="128"/>
                  </a:cubicBezTo>
                  <a:cubicBezTo>
                    <a:pt x="0" y="199"/>
                    <a:pt x="58" y="256"/>
                    <a:pt x="128" y="256"/>
                  </a:cubicBezTo>
                  <a:cubicBezTo>
                    <a:pt x="199" y="256"/>
                    <a:pt x="256" y="199"/>
                    <a:pt x="256" y="128"/>
                  </a:cubicBezTo>
                  <a:cubicBezTo>
                    <a:pt x="128" y="128"/>
                    <a:pt x="128" y="128"/>
                    <a:pt x="128" y="128"/>
                  </a:cubicBezTo>
                  <a:lnTo>
                    <a:pt x="1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1" name="Freeform 238"/>
            <p:cNvSpPr>
              <a:spLocks/>
            </p:cNvSpPr>
            <p:nvPr/>
          </p:nvSpPr>
          <p:spPr bwMode="auto">
            <a:xfrm>
              <a:off x="4587933" y="4493678"/>
              <a:ext cx="136849" cy="136849"/>
            </a:xfrm>
            <a:custGeom>
              <a:avLst/>
              <a:gdLst>
                <a:gd name="T0" fmla="*/ 0 w 128"/>
                <a:gd name="T1" fmla="*/ 0 h 128"/>
                <a:gd name="T2" fmla="*/ 0 w 128"/>
                <a:gd name="T3" fmla="*/ 0 h 128"/>
                <a:gd name="T4" fmla="*/ 0 w 128"/>
                <a:gd name="T5" fmla="*/ 128 h 128"/>
                <a:gd name="T6" fmla="*/ 128 w 128"/>
                <a:gd name="T7" fmla="*/ 128 h 128"/>
                <a:gd name="T8" fmla="*/ 128 w 128"/>
                <a:gd name="T9" fmla="*/ 128 h 128"/>
                <a:gd name="T10" fmla="*/ 0 w 128"/>
                <a:gd name="T1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8" h="1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8" y="57"/>
                    <a:pt x="7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5302" name="组合 5301"/>
          <p:cNvGrpSpPr/>
          <p:nvPr/>
        </p:nvGrpSpPr>
        <p:grpSpPr>
          <a:xfrm>
            <a:off x="10281846" y="3490644"/>
            <a:ext cx="1217463" cy="855516"/>
            <a:chOff x="11121063" y="3322258"/>
            <a:chExt cx="303802" cy="213483"/>
          </a:xfrm>
          <a:solidFill>
            <a:schemeClr val="bg1"/>
          </a:solidFill>
          <a:effectLst>
            <a:outerShdw dist="635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6" name="Freeform 606"/>
            <p:cNvSpPr>
              <a:spLocks/>
            </p:cNvSpPr>
            <p:nvPr/>
          </p:nvSpPr>
          <p:spPr bwMode="auto">
            <a:xfrm>
              <a:off x="11121063" y="3322258"/>
              <a:ext cx="246327" cy="213483"/>
            </a:xfrm>
            <a:custGeom>
              <a:avLst/>
              <a:gdLst>
                <a:gd name="T0" fmla="*/ 203 w 232"/>
                <a:gd name="T1" fmla="*/ 152 h 203"/>
                <a:gd name="T2" fmla="*/ 137 w 232"/>
                <a:gd name="T3" fmla="*/ 124 h 203"/>
                <a:gd name="T4" fmla="*/ 157 w 232"/>
                <a:gd name="T5" fmla="*/ 87 h 203"/>
                <a:gd name="T6" fmla="*/ 160 w 232"/>
                <a:gd name="T7" fmla="*/ 59 h 203"/>
                <a:gd name="T8" fmla="*/ 159 w 232"/>
                <a:gd name="T9" fmla="*/ 31 h 203"/>
                <a:gd name="T10" fmla="*/ 115 w 232"/>
                <a:gd name="T11" fmla="*/ 0 h 203"/>
                <a:gd name="T12" fmla="*/ 71 w 232"/>
                <a:gd name="T13" fmla="*/ 31 h 203"/>
                <a:gd name="T14" fmla="*/ 71 w 232"/>
                <a:gd name="T15" fmla="*/ 59 h 203"/>
                <a:gd name="T16" fmla="*/ 74 w 232"/>
                <a:gd name="T17" fmla="*/ 87 h 203"/>
                <a:gd name="T18" fmla="*/ 94 w 232"/>
                <a:gd name="T19" fmla="*/ 124 h 203"/>
                <a:gd name="T20" fmla="*/ 29 w 232"/>
                <a:gd name="T21" fmla="*/ 152 h 203"/>
                <a:gd name="T22" fmla="*/ 0 w 232"/>
                <a:gd name="T23" fmla="*/ 179 h 203"/>
                <a:gd name="T24" fmla="*/ 0 w 232"/>
                <a:gd name="T25" fmla="*/ 203 h 203"/>
                <a:gd name="T26" fmla="*/ 232 w 232"/>
                <a:gd name="T27" fmla="*/ 203 h 203"/>
                <a:gd name="T28" fmla="*/ 232 w 232"/>
                <a:gd name="T29" fmla="*/ 179 h 203"/>
                <a:gd name="T30" fmla="*/ 203 w 232"/>
                <a:gd name="T31" fmla="*/ 15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2" h="203">
                  <a:moveTo>
                    <a:pt x="203" y="152"/>
                  </a:moveTo>
                  <a:cubicBezTo>
                    <a:pt x="189" y="146"/>
                    <a:pt x="168" y="130"/>
                    <a:pt x="137" y="124"/>
                  </a:cubicBezTo>
                  <a:cubicBezTo>
                    <a:pt x="145" y="116"/>
                    <a:pt x="151" y="103"/>
                    <a:pt x="157" y="87"/>
                  </a:cubicBezTo>
                  <a:cubicBezTo>
                    <a:pt x="161" y="78"/>
                    <a:pt x="160" y="70"/>
                    <a:pt x="160" y="59"/>
                  </a:cubicBezTo>
                  <a:cubicBezTo>
                    <a:pt x="160" y="51"/>
                    <a:pt x="162" y="38"/>
                    <a:pt x="159" y="31"/>
                  </a:cubicBezTo>
                  <a:cubicBezTo>
                    <a:pt x="153" y="7"/>
                    <a:pt x="136" y="0"/>
                    <a:pt x="115" y="0"/>
                  </a:cubicBezTo>
                  <a:cubicBezTo>
                    <a:pt x="95" y="0"/>
                    <a:pt x="78" y="7"/>
                    <a:pt x="71" y="31"/>
                  </a:cubicBezTo>
                  <a:cubicBezTo>
                    <a:pt x="69" y="38"/>
                    <a:pt x="71" y="51"/>
                    <a:pt x="71" y="59"/>
                  </a:cubicBezTo>
                  <a:cubicBezTo>
                    <a:pt x="71" y="70"/>
                    <a:pt x="70" y="78"/>
                    <a:pt x="74" y="87"/>
                  </a:cubicBezTo>
                  <a:cubicBezTo>
                    <a:pt x="80" y="103"/>
                    <a:pt x="86" y="116"/>
                    <a:pt x="94" y="124"/>
                  </a:cubicBezTo>
                  <a:cubicBezTo>
                    <a:pt x="63" y="130"/>
                    <a:pt x="42" y="146"/>
                    <a:pt x="29" y="152"/>
                  </a:cubicBezTo>
                  <a:cubicBezTo>
                    <a:pt x="0" y="165"/>
                    <a:pt x="0" y="179"/>
                    <a:pt x="0" y="179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179"/>
                    <a:pt x="232" y="179"/>
                    <a:pt x="232" y="179"/>
                  </a:cubicBezTo>
                  <a:cubicBezTo>
                    <a:pt x="232" y="179"/>
                    <a:pt x="232" y="165"/>
                    <a:pt x="203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7" name="Rectangle 608"/>
            <p:cNvSpPr>
              <a:spLocks noChangeArrowheads="1"/>
            </p:cNvSpPr>
            <p:nvPr/>
          </p:nvSpPr>
          <p:spPr bwMode="auto">
            <a:xfrm>
              <a:off x="11326335" y="3327732"/>
              <a:ext cx="98530" cy="218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8" name="Rectangle 609"/>
            <p:cNvSpPr>
              <a:spLocks noChangeArrowheads="1"/>
            </p:cNvSpPr>
            <p:nvPr/>
          </p:nvSpPr>
          <p:spPr bwMode="auto">
            <a:xfrm>
              <a:off x="11326335" y="3374260"/>
              <a:ext cx="57477" cy="218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29" name="Rectangle 610"/>
            <p:cNvSpPr>
              <a:spLocks noChangeArrowheads="1"/>
            </p:cNvSpPr>
            <p:nvPr/>
          </p:nvSpPr>
          <p:spPr bwMode="auto">
            <a:xfrm>
              <a:off x="11326335" y="3420788"/>
              <a:ext cx="82109" cy="1915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26549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682232" y="3958816"/>
            <a:ext cx="8827535" cy="1981440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9600" b="1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Felix Titling" panose="04060505060202020A04" pitchFamily="82" charset="0"/>
                <a:ea typeface="等线" panose="02010600030101010101" pitchFamily="2" charset="-122"/>
                <a:cs typeface="+mn-cs"/>
              </a:rPr>
              <a:t>MERRY</a:t>
            </a:r>
            <a:r>
              <a:rPr kumimoji="0" lang="en-US" altLang="zh-CN" sz="6000" b="1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Felix Titling" panose="04060505060202020A04" pitchFamily="82" charset="0"/>
                <a:ea typeface="等线" panose="02010600030101010101" pitchFamily="2" charset="-122"/>
                <a:cs typeface="+mn-cs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700" b="1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Felix Titling" panose="04060505060202020A04" pitchFamily="82" charset="0"/>
                <a:ea typeface="等线" panose="02010600030101010101" pitchFamily="2" charset="-122"/>
                <a:cs typeface="+mn-cs"/>
              </a:rPr>
              <a:t>CHRISTMAS</a:t>
            </a:r>
            <a:endParaRPr kumimoji="0" lang="zh-CN" altLang="en-US" sz="57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Felix Titling" panose="04060505060202020A04" pitchFamily="82" charset="0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3374677" y="-512055"/>
            <a:ext cx="1192896" cy="1180922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202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5"/>
            <p:cNvSpPr>
              <a:spLocks/>
            </p:cNvSpPr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6"/>
            <p:cNvSpPr>
              <a:spLocks/>
            </p:cNvSpPr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7"/>
            <p:cNvSpPr>
              <a:spLocks/>
            </p:cNvSpPr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8"/>
            <p:cNvSpPr>
              <a:spLocks/>
            </p:cNvSpPr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9"/>
            <p:cNvSpPr>
              <a:spLocks/>
            </p:cNvSpPr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0"/>
            <p:cNvSpPr>
              <a:spLocks/>
            </p:cNvSpPr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2"/>
            <p:cNvSpPr>
              <a:spLocks/>
            </p:cNvSpPr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3"/>
            <p:cNvSpPr>
              <a:spLocks/>
            </p:cNvSpPr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4"/>
            <p:cNvSpPr>
              <a:spLocks/>
            </p:cNvSpPr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5"/>
            <p:cNvSpPr>
              <a:spLocks/>
            </p:cNvSpPr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6"/>
            <p:cNvSpPr>
              <a:spLocks/>
            </p:cNvSpPr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7"/>
            <p:cNvSpPr>
              <a:spLocks/>
            </p:cNvSpPr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30"/>
            <p:cNvSpPr>
              <a:spLocks/>
            </p:cNvSpPr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31"/>
            <p:cNvSpPr>
              <a:spLocks/>
            </p:cNvSpPr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32"/>
            <p:cNvSpPr>
              <a:spLocks/>
            </p:cNvSpPr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33"/>
            <p:cNvSpPr>
              <a:spLocks/>
            </p:cNvSpPr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34"/>
            <p:cNvSpPr>
              <a:spLocks/>
            </p:cNvSpPr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35"/>
            <p:cNvSpPr>
              <a:spLocks/>
            </p:cNvSpPr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36"/>
            <p:cNvSpPr>
              <a:spLocks/>
            </p:cNvSpPr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37"/>
            <p:cNvSpPr>
              <a:spLocks/>
            </p:cNvSpPr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39"/>
            <p:cNvSpPr>
              <a:spLocks/>
            </p:cNvSpPr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40"/>
            <p:cNvSpPr>
              <a:spLocks/>
            </p:cNvSpPr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41"/>
            <p:cNvSpPr>
              <a:spLocks/>
            </p:cNvSpPr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42"/>
            <p:cNvSpPr>
              <a:spLocks/>
            </p:cNvSpPr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43"/>
            <p:cNvSpPr>
              <a:spLocks/>
            </p:cNvSpPr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44"/>
            <p:cNvSpPr>
              <a:spLocks/>
            </p:cNvSpPr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45"/>
            <p:cNvSpPr>
              <a:spLocks/>
            </p:cNvSpPr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46"/>
            <p:cNvSpPr>
              <a:spLocks/>
            </p:cNvSpPr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48"/>
            <p:cNvSpPr>
              <a:spLocks/>
            </p:cNvSpPr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49"/>
            <p:cNvSpPr>
              <a:spLocks/>
            </p:cNvSpPr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50"/>
            <p:cNvSpPr>
              <a:spLocks/>
            </p:cNvSpPr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51"/>
            <p:cNvSpPr>
              <a:spLocks/>
            </p:cNvSpPr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52"/>
            <p:cNvSpPr>
              <a:spLocks/>
            </p:cNvSpPr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53"/>
            <p:cNvSpPr>
              <a:spLocks/>
            </p:cNvSpPr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54"/>
            <p:cNvSpPr>
              <a:spLocks/>
            </p:cNvSpPr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55"/>
            <p:cNvSpPr>
              <a:spLocks/>
            </p:cNvSpPr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57"/>
            <p:cNvSpPr>
              <a:spLocks/>
            </p:cNvSpPr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58"/>
            <p:cNvSpPr>
              <a:spLocks/>
            </p:cNvSpPr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59"/>
            <p:cNvSpPr>
              <a:spLocks/>
            </p:cNvSpPr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60"/>
            <p:cNvSpPr>
              <a:spLocks/>
            </p:cNvSpPr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61"/>
            <p:cNvSpPr>
              <a:spLocks/>
            </p:cNvSpPr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62"/>
            <p:cNvSpPr>
              <a:spLocks/>
            </p:cNvSpPr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63"/>
            <p:cNvSpPr>
              <a:spLocks/>
            </p:cNvSpPr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64"/>
            <p:cNvSpPr>
              <a:spLocks/>
            </p:cNvSpPr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68"/>
            <p:cNvSpPr>
              <a:spLocks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8" name="组合 257"/>
          <p:cNvGrpSpPr/>
          <p:nvPr/>
        </p:nvGrpSpPr>
        <p:grpSpPr>
          <a:xfrm>
            <a:off x="1815948" y="974243"/>
            <a:ext cx="745143" cy="734136"/>
            <a:chOff x="678701" y="1276352"/>
            <a:chExt cx="745143" cy="734136"/>
          </a:xfrm>
        </p:grpSpPr>
        <p:sp>
          <p:nvSpPr>
            <p:cNvPr id="259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71"/>
            <p:cNvSpPr>
              <a:spLocks/>
            </p:cNvSpPr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72"/>
            <p:cNvSpPr>
              <a:spLocks/>
            </p:cNvSpPr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73"/>
            <p:cNvSpPr>
              <a:spLocks/>
            </p:cNvSpPr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74"/>
            <p:cNvSpPr>
              <a:spLocks/>
            </p:cNvSpPr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75"/>
            <p:cNvSpPr>
              <a:spLocks/>
            </p:cNvSpPr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76"/>
            <p:cNvSpPr>
              <a:spLocks/>
            </p:cNvSpPr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78"/>
            <p:cNvSpPr>
              <a:spLocks/>
            </p:cNvSpPr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79"/>
            <p:cNvSpPr>
              <a:spLocks/>
            </p:cNvSpPr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80"/>
            <p:cNvSpPr>
              <a:spLocks/>
            </p:cNvSpPr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81"/>
            <p:cNvSpPr>
              <a:spLocks/>
            </p:cNvSpPr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82"/>
            <p:cNvSpPr>
              <a:spLocks/>
            </p:cNvSpPr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83"/>
            <p:cNvSpPr>
              <a:spLocks/>
            </p:cNvSpPr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86"/>
            <p:cNvSpPr>
              <a:spLocks/>
            </p:cNvSpPr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87"/>
            <p:cNvSpPr>
              <a:spLocks/>
            </p:cNvSpPr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88"/>
            <p:cNvSpPr>
              <a:spLocks/>
            </p:cNvSpPr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89"/>
            <p:cNvSpPr>
              <a:spLocks/>
            </p:cNvSpPr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90"/>
            <p:cNvSpPr>
              <a:spLocks/>
            </p:cNvSpPr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91"/>
            <p:cNvSpPr>
              <a:spLocks/>
            </p:cNvSpPr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92"/>
            <p:cNvSpPr>
              <a:spLocks/>
            </p:cNvSpPr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93"/>
            <p:cNvSpPr>
              <a:spLocks/>
            </p:cNvSpPr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95"/>
            <p:cNvSpPr>
              <a:spLocks/>
            </p:cNvSpPr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96"/>
            <p:cNvSpPr>
              <a:spLocks/>
            </p:cNvSpPr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97"/>
            <p:cNvSpPr>
              <a:spLocks/>
            </p:cNvSpPr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98"/>
            <p:cNvSpPr>
              <a:spLocks/>
            </p:cNvSpPr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99"/>
            <p:cNvSpPr>
              <a:spLocks/>
            </p:cNvSpPr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00"/>
            <p:cNvSpPr>
              <a:spLocks/>
            </p:cNvSpPr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01"/>
            <p:cNvSpPr>
              <a:spLocks/>
            </p:cNvSpPr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02"/>
            <p:cNvSpPr>
              <a:spLocks/>
            </p:cNvSpPr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04"/>
            <p:cNvSpPr>
              <a:spLocks/>
            </p:cNvSpPr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05"/>
            <p:cNvSpPr>
              <a:spLocks/>
            </p:cNvSpPr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06"/>
            <p:cNvSpPr>
              <a:spLocks/>
            </p:cNvSpPr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07"/>
            <p:cNvSpPr>
              <a:spLocks/>
            </p:cNvSpPr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08"/>
            <p:cNvSpPr>
              <a:spLocks/>
            </p:cNvSpPr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09"/>
            <p:cNvSpPr>
              <a:spLocks/>
            </p:cNvSpPr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10"/>
            <p:cNvSpPr>
              <a:spLocks/>
            </p:cNvSpPr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111"/>
            <p:cNvSpPr>
              <a:spLocks/>
            </p:cNvSpPr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13"/>
            <p:cNvSpPr>
              <a:spLocks/>
            </p:cNvSpPr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14"/>
            <p:cNvSpPr>
              <a:spLocks/>
            </p:cNvSpPr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15"/>
            <p:cNvSpPr>
              <a:spLocks/>
            </p:cNvSpPr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16"/>
            <p:cNvSpPr>
              <a:spLocks/>
            </p:cNvSpPr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17"/>
            <p:cNvSpPr>
              <a:spLocks/>
            </p:cNvSpPr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18"/>
            <p:cNvSpPr>
              <a:spLocks/>
            </p:cNvSpPr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19"/>
            <p:cNvSpPr>
              <a:spLocks/>
            </p:cNvSpPr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20"/>
            <p:cNvSpPr>
              <a:spLocks/>
            </p:cNvSpPr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24"/>
            <p:cNvSpPr>
              <a:spLocks/>
            </p:cNvSpPr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5" name="组合 314"/>
          <p:cNvGrpSpPr/>
          <p:nvPr/>
        </p:nvGrpSpPr>
        <p:grpSpPr>
          <a:xfrm rot="4288886">
            <a:off x="1126942" y="4435200"/>
            <a:ext cx="495420" cy="505646"/>
            <a:chOff x="3478853" y="-1142192"/>
            <a:chExt cx="425807" cy="434596"/>
          </a:xfrm>
        </p:grpSpPr>
        <p:sp>
          <p:nvSpPr>
            <p:cNvPr id="316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127"/>
            <p:cNvSpPr>
              <a:spLocks/>
            </p:cNvSpPr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128"/>
            <p:cNvSpPr>
              <a:spLocks/>
            </p:cNvSpPr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29"/>
            <p:cNvSpPr>
              <a:spLocks/>
            </p:cNvSpPr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130"/>
            <p:cNvSpPr>
              <a:spLocks/>
            </p:cNvSpPr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131"/>
            <p:cNvSpPr>
              <a:spLocks/>
            </p:cNvSpPr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132"/>
            <p:cNvSpPr>
              <a:spLocks/>
            </p:cNvSpPr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134"/>
            <p:cNvSpPr>
              <a:spLocks/>
            </p:cNvSpPr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135"/>
            <p:cNvSpPr>
              <a:spLocks/>
            </p:cNvSpPr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136"/>
            <p:cNvSpPr>
              <a:spLocks/>
            </p:cNvSpPr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137"/>
            <p:cNvSpPr>
              <a:spLocks/>
            </p:cNvSpPr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138"/>
            <p:cNvSpPr>
              <a:spLocks/>
            </p:cNvSpPr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139"/>
            <p:cNvSpPr>
              <a:spLocks/>
            </p:cNvSpPr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42"/>
            <p:cNvSpPr>
              <a:spLocks/>
            </p:cNvSpPr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43"/>
            <p:cNvSpPr>
              <a:spLocks/>
            </p:cNvSpPr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44"/>
            <p:cNvSpPr>
              <a:spLocks/>
            </p:cNvSpPr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145"/>
            <p:cNvSpPr>
              <a:spLocks/>
            </p:cNvSpPr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46"/>
            <p:cNvSpPr>
              <a:spLocks/>
            </p:cNvSpPr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147"/>
            <p:cNvSpPr>
              <a:spLocks/>
            </p:cNvSpPr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148"/>
            <p:cNvSpPr>
              <a:spLocks/>
            </p:cNvSpPr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149"/>
            <p:cNvSpPr>
              <a:spLocks/>
            </p:cNvSpPr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151"/>
            <p:cNvSpPr>
              <a:spLocks/>
            </p:cNvSpPr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52"/>
            <p:cNvSpPr>
              <a:spLocks/>
            </p:cNvSpPr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153"/>
            <p:cNvSpPr>
              <a:spLocks/>
            </p:cNvSpPr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154"/>
            <p:cNvSpPr>
              <a:spLocks/>
            </p:cNvSpPr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55"/>
            <p:cNvSpPr>
              <a:spLocks/>
            </p:cNvSpPr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156"/>
            <p:cNvSpPr>
              <a:spLocks/>
            </p:cNvSpPr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157"/>
            <p:cNvSpPr>
              <a:spLocks/>
            </p:cNvSpPr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158"/>
            <p:cNvSpPr>
              <a:spLocks/>
            </p:cNvSpPr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160"/>
            <p:cNvSpPr>
              <a:spLocks/>
            </p:cNvSpPr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161"/>
            <p:cNvSpPr>
              <a:spLocks/>
            </p:cNvSpPr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62"/>
            <p:cNvSpPr>
              <a:spLocks/>
            </p:cNvSpPr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163"/>
            <p:cNvSpPr>
              <a:spLocks/>
            </p:cNvSpPr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64"/>
            <p:cNvSpPr>
              <a:spLocks/>
            </p:cNvSpPr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65"/>
            <p:cNvSpPr>
              <a:spLocks/>
            </p:cNvSpPr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166"/>
            <p:cNvSpPr>
              <a:spLocks/>
            </p:cNvSpPr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167"/>
            <p:cNvSpPr>
              <a:spLocks/>
            </p:cNvSpPr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169"/>
            <p:cNvSpPr>
              <a:spLocks/>
            </p:cNvSpPr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170"/>
            <p:cNvSpPr>
              <a:spLocks/>
            </p:cNvSpPr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171"/>
            <p:cNvSpPr>
              <a:spLocks/>
            </p:cNvSpPr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172"/>
            <p:cNvSpPr>
              <a:spLocks/>
            </p:cNvSpPr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173"/>
            <p:cNvSpPr>
              <a:spLocks/>
            </p:cNvSpPr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174"/>
            <p:cNvSpPr>
              <a:spLocks/>
            </p:cNvSpPr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175"/>
            <p:cNvSpPr>
              <a:spLocks/>
            </p:cNvSpPr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176"/>
            <p:cNvSpPr>
              <a:spLocks/>
            </p:cNvSpPr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80"/>
            <p:cNvSpPr>
              <a:spLocks/>
            </p:cNvSpPr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-86942" y="381000"/>
            <a:ext cx="12321888" cy="6191250"/>
            <a:chOff x="172" y="427"/>
            <a:chExt cx="7115" cy="3575"/>
          </a:xfrm>
        </p:grpSpPr>
        <p:sp>
          <p:nvSpPr>
            <p:cNvPr id="10" name="Rectangle 6"/>
            <p:cNvSpPr>
              <a:spLocks noChangeArrowheads="1"/>
            </p:cNvSpPr>
            <p:nvPr/>
          </p:nvSpPr>
          <p:spPr bwMode="auto">
            <a:xfrm>
              <a:off x="172" y="427"/>
              <a:ext cx="7115" cy="3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172" y="2066"/>
              <a:ext cx="7115" cy="243"/>
            </a:xfrm>
            <a:custGeom>
              <a:avLst/>
              <a:gdLst>
                <a:gd name="T0" fmla="*/ 2368 w 2381"/>
                <a:gd name="T1" fmla="*/ 33 h 81"/>
                <a:gd name="T2" fmla="*/ 2321 w 2381"/>
                <a:gd name="T3" fmla="*/ 39 h 81"/>
                <a:gd name="T4" fmla="*/ 2283 w 2381"/>
                <a:gd name="T5" fmla="*/ 42 h 81"/>
                <a:gd name="T6" fmla="*/ 2220 w 2381"/>
                <a:gd name="T7" fmla="*/ 44 h 81"/>
                <a:gd name="T8" fmla="*/ 2099 w 2381"/>
                <a:gd name="T9" fmla="*/ 50 h 81"/>
                <a:gd name="T10" fmla="*/ 1107 w 2381"/>
                <a:gd name="T11" fmla="*/ 23 h 81"/>
                <a:gd name="T12" fmla="*/ 966 w 2381"/>
                <a:gd name="T13" fmla="*/ 18 h 81"/>
                <a:gd name="T14" fmla="*/ 76 w 2381"/>
                <a:gd name="T15" fmla="*/ 22 h 81"/>
                <a:gd name="T16" fmla="*/ 2 w 2381"/>
                <a:gd name="T17" fmla="*/ 31 h 81"/>
                <a:gd name="T18" fmla="*/ 0 w 2381"/>
                <a:gd name="T19" fmla="*/ 31 h 81"/>
                <a:gd name="T20" fmla="*/ 0 w 2381"/>
                <a:gd name="T21" fmla="*/ 47 h 81"/>
                <a:gd name="T22" fmla="*/ 2 w 2381"/>
                <a:gd name="T23" fmla="*/ 47 h 81"/>
                <a:gd name="T24" fmla="*/ 197 w 2381"/>
                <a:gd name="T25" fmla="*/ 33 h 81"/>
                <a:gd name="T26" fmla="*/ 296 w 2381"/>
                <a:gd name="T27" fmla="*/ 27 h 81"/>
                <a:gd name="T28" fmla="*/ 1043 w 2381"/>
                <a:gd name="T29" fmla="*/ 38 h 81"/>
                <a:gd name="T30" fmla="*/ 1118 w 2381"/>
                <a:gd name="T31" fmla="*/ 40 h 81"/>
                <a:gd name="T32" fmla="*/ 1195 w 2381"/>
                <a:gd name="T33" fmla="*/ 43 h 81"/>
                <a:gd name="T34" fmla="*/ 2308 w 2381"/>
                <a:gd name="T35" fmla="*/ 55 h 81"/>
                <a:gd name="T36" fmla="*/ 2308 w 2381"/>
                <a:gd name="T37" fmla="*/ 55 h 81"/>
                <a:gd name="T38" fmla="*/ 2331 w 2381"/>
                <a:gd name="T39" fmla="*/ 52 h 81"/>
                <a:gd name="T40" fmla="*/ 2368 w 2381"/>
                <a:gd name="T41" fmla="*/ 48 h 81"/>
                <a:gd name="T42" fmla="*/ 2381 w 2381"/>
                <a:gd name="T43" fmla="*/ 47 h 81"/>
                <a:gd name="T44" fmla="*/ 2381 w 2381"/>
                <a:gd name="T45" fmla="*/ 31 h 81"/>
                <a:gd name="T46" fmla="*/ 2368 w 2381"/>
                <a:gd name="T47" fmla="*/ 3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81" h="81">
                  <a:moveTo>
                    <a:pt x="2368" y="33"/>
                  </a:moveTo>
                  <a:cubicBezTo>
                    <a:pt x="2352" y="36"/>
                    <a:pt x="2337" y="37"/>
                    <a:pt x="2321" y="39"/>
                  </a:cubicBezTo>
                  <a:cubicBezTo>
                    <a:pt x="2308" y="40"/>
                    <a:pt x="2296" y="42"/>
                    <a:pt x="2283" y="42"/>
                  </a:cubicBezTo>
                  <a:cubicBezTo>
                    <a:pt x="2269" y="42"/>
                    <a:pt x="2238" y="41"/>
                    <a:pt x="2220" y="44"/>
                  </a:cubicBezTo>
                  <a:cubicBezTo>
                    <a:pt x="2180" y="44"/>
                    <a:pt x="2138" y="48"/>
                    <a:pt x="2099" y="50"/>
                  </a:cubicBezTo>
                  <a:cubicBezTo>
                    <a:pt x="1763" y="72"/>
                    <a:pt x="1439" y="32"/>
                    <a:pt x="1107" y="23"/>
                  </a:cubicBezTo>
                  <a:cubicBezTo>
                    <a:pt x="1060" y="22"/>
                    <a:pt x="1013" y="20"/>
                    <a:pt x="966" y="18"/>
                  </a:cubicBezTo>
                  <a:cubicBezTo>
                    <a:pt x="674" y="0"/>
                    <a:pt x="371" y="6"/>
                    <a:pt x="76" y="22"/>
                  </a:cubicBezTo>
                  <a:cubicBezTo>
                    <a:pt x="51" y="24"/>
                    <a:pt x="26" y="27"/>
                    <a:pt x="2" y="31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" y="47"/>
                    <a:pt x="2" y="47"/>
                    <a:pt x="2" y="47"/>
                  </a:cubicBezTo>
                  <a:cubicBezTo>
                    <a:pt x="71" y="43"/>
                    <a:pt x="128" y="35"/>
                    <a:pt x="197" y="33"/>
                  </a:cubicBezTo>
                  <a:cubicBezTo>
                    <a:pt x="230" y="31"/>
                    <a:pt x="263" y="29"/>
                    <a:pt x="296" y="27"/>
                  </a:cubicBezTo>
                  <a:cubicBezTo>
                    <a:pt x="545" y="14"/>
                    <a:pt x="789" y="23"/>
                    <a:pt x="1043" y="38"/>
                  </a:cubicBezTo>
                  <a:cubicBezTo>
                    <a:pt x="1068" y="39"/>
                    <a:pt x="1093" y="40"/>
                    <a:pt x="1118" y="40"/>
                  </a:cubicBezTo>
                  <a:cubicBezTo>
                    <a:pt x="1143" y="41"/>
                    <a:pt x="1169" y="42"/>
                    <a:pt x="1195" y="43"/>
                  </a:cubicBezTo>
                  <a:cubicBezTo>
                    <a:pt x="1565" y="64"/>
                    <a:pt x="1937" y="81"/>
                    <a:pt x="2308" y="55"/>
                  </a:cubicBezTo>
                  <a:cubicBezTo>
                    <a:pt x="2308" y="55"/>
                    <a:pt x="2308" y="55"/>
                    <a:pt x="2308" y="55"/>
                  </a:cubicBezTo>
                  <a:cubicBezTo>
                    <a:pt x="2315" y="54"/>
                    <a:pt x="2323" y="53"/>
                    <a:pt x="2331" y="52"/>
                  </a:cubicBezTo>
                  <a:cubicBezTo>
                    <a:pt x="2343" y="51"/>
                    <a:pt x="2355" y="49"/>
                    <a:pt x="2368" y="48"/>
                  </a:cubicBezTo>
                  <a:cubicBezTo>
                    <a:pt x="2373" y="48"/>
                    <a:pt x="2378" y="47"/>
                    <a:pt x="2381" y="47"/>
                  </a:cubicBezTo>
                  <a:cubicBezTo>
                    <a:pt x="2381" y="31"/>
                    <a:pt x="2381" y="31"/>
                    <a:pt x="2381" y="31"/>
                  </a:cubicBezTo>
                  <a:cubicBezTo>
                    <a:pt x="2377" y="32"/>
                    <a:pt x="2372" y="33"/>
                    <a:pt x="2368" y="33"/>
                  </a:cubicBezTo>
                </a:path>
              </a:pathLst>
            </a:custGeom>
            <a:solidFill>
              <a:srgbClr val="EB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3118" y="2078"/>
              <a:ext cx="150" cy="159"/>
            </a:xfrm>
            <a:custGeom>
              <a:avLst/>
              <a:gdLst>
                <a:gd name="T0" fmla="*/ 26 w 50"/>
                <a:gd name="T1" fmla="*/ 52 h 53"/>
                <a:gd name="T2" fmla="*/ 33 w 50"/>
                <a:gd name="T3" fmla="*/ 37 h 53"/>
                <a:gd name="T4" fmla="*/ 35 w 50"/>
                <a:gd name="T5" fmla="*/ 36 h 53"/>
                <a:gd name="T6" fmla="*/ 49 w 50"/>
                <a:gd name="T7" fmla="*/ 37 h 53"/>
                <a:gd name="T8" fmla="*/ 50 w 50"/>
                <a:gd name="T9" fmla="*/ 37 h 53"/>
                <a:gd name="T10" fmla="*/ 50 w 50"/>
                <a:gd name="T11" fmla="*/ 35 h 53"/>
                <a:gd name="T12" fmla="*/ 40 w 50"/>
                <a:gd name="T13" fmla="*/ 25 h 53"/>
                <a:gd name="T14" fmla="*/ 40 w 50"/>
                <a:gd name="T15" fmla="*/ 23 h 53"/>
                <a:gd name="T16" fmla="*/ 45 w 50"/>
                <a:gd name="T17" fmla="*/ 10 h 53"/>
                <a:gd name="T18" fmla="*/ 45 w 50"/>
                <a:gd name="T19" fmla="*/ 8 h 53"/>
                <a:gd name="T20" fmla="*/ 44 w 50"/>
                <a:gd name="T21" fmla="*/ 8 h 53"/>
                <a:gd name="T22" fmla="*/ 31 w 50"/>
                <a:gd name="T23" fmla="*/ 14 h 53"/>
                <a:gd name="T24" fmla="*/ 29 w 50"/>
                <a:gd name="T25" fmla="*/ 14 h 53"/>
                <a:gd name="T26" fmla="*/ 18 w 50"/>
                <a:gd name="T27" fmla="*/ 1 h 53"/>
                <a:gd name="T28" fmla="*/ 18 w 50"/>
                <a:gd name="T29" fmla="*/ 0 h 53"/>
                <a:gd name="T30" fmla="*/ 18 w 50"/>
                <a:gd name="T31" fmla="*/ 0 h 53"/>
                <a:gd name="T32" fmla="*/ 16 w 50"/>
                <a:gd name="T33" fmla="*/ 0 h 53"/>
                <a:gd name="T34" fmla="*/ 15 w 50"/>
                <a:gd name="T35" fmla="*/ 2 h 53"/>
                <a:gd name="T36" fmla="*/ 18 w 50"/>
                <a:gd name="T37" fmla="*/ 19 h 53"/>
                <a:gd name="T38" fmla="*/ 17 w 50"/>
                <a:gd name="T39" fmla="*/ 22 h 53"/>
                <a:gd name="T40" fmla="*/ 1 w 50"/>
                <a:gd name="T41" fmla="*/ 28 h 53"/>
                <a:gd name="T42" fmla="*/ 1 w 50"/>
                <a:gd name="T43" fmla="*/ 28 h 53"/>
                <a:gd name="T44" fmla="*/ 1 w 50"/>
                <a:gd name="T45" fmla="*/ 28 h 53"/>
                <a:gd name="T46" fmla="*/ 0 w 50"/>
                <a:gd name="T47" fmla="*/ 30 h 53"/>
                <a:gd name="T48" fmla="*/ 2 w 50"/>
                <a:gd name="T49" fmla="*/ 31 h 53"/>
                <a:gd name="T50" fmla="*/ 19 w 50"/>
                <a:gd name="T51" fmla="*/ 33 h 53"/>
                <a:gd name="T52" fmla="*/ 21 w 50"/>
                <a:gd name="T53" fmla="*/ 35 h 53"/>
                <a:gd name="T54" fmla="*/ 23 w 50"/>
                <a:gd name="T55" fmla="*/ 51 h 53"/>
                <a:gd name="T56" fmla="*/ 24 w 50"/>
                <a:gd name="T57" fmla="*/ 53 h 53"/>
                <a:gd name="T58" fmla="*/ 26 w 50"/>
                <a:gd name="T5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53">
                  <a:moveTo>
                    <a:pt x="26" y="52"/>
                  </a:moveTo>
                  <a:cubicBezTo>
                    <a:pt x="33" y="37"/>
                    <a:pt x="33" y="37"/>
                    <a:pt x="33" y="37"/>
                  </a:cubicBezTo>
                  <a:cubicBezTo>
                    <a:pt x="33" y="36"/>
                    <a:pt x="34" y="36"/>
                    <a:pt x="35" y="36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50" y="38"/>
                    <a:pt x="50" y="37"/>
                    <a:pt x="50" y="37"/>
                  </a:cubicBezTo>
                  <a:cubicBezTo>
                    <a:pt x="50" y="36"/>
                    <a:pt x="50" y="36"/>
                    <a:pt x="50" y="3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5"/>
                    <a:pt x="39" y="23"/>
                    <a:pt x="40" y="23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5" y="8"/>
                  </a:cubicBezTo>
                  <a:cubicBezTo>
                    <a:pt x="45" y="8"/>
                    <a:pt x="45" y="8"/>
                    <a:pt x="44" y="8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15"/>
                    <a:pt x="29" y="15"/>
                    <a:pt x="29" y="1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6" y="0"/>
                    <a:pt x="15" y="1"/>
                    <a:pt x="15" y="2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8" y="21"/>
                    <a:pt x="17" y="22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0"/>
                    <a:pt x="0" y="31"/>
                    <a:pt x="2" y="31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1" y="34"/>
                    <a:pt x="21" y="35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2"/>
                    <a:pt x="24" y="53"/>
                    <a:pt x="24" y="53"/>
                  </a:cubicBezTo>
                  <a:cubicBezTo>
                    <a:pt x="25" y="53"/>
                    <a:pt x="25" y="53"/>
                    <a:pt x="26" y="52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3253" y="2189"/>
              <a:ext cx="72" cy="75"/>
            </a:xfrm>
            <a:custGeom>
              <a:avLst/>
              <a:gdLst>
                <a:gd name="T0" fmla="*/ 23 w 24"/>
                <a:gd name="T1" fmla="*/ 10 h 25"/>
                <a:gd name="T2" fmla="*/ 17 w 24"/>
                <a:gd name="T3" fmla="*/ 9 h 25"/>
                <a:gd name="T4" fmla="*/ 16 w 24"/>
                <a:gd name="T5" fmla="*/ 8 h 25"/>
                <a:gd name="T6" fmla="*/ 14 w 24"/>
                <a:gd name="T7" fmla="*/ 1 h 25"/>
                <a:gd name="T8" fmla="*/ 13 w 24"/>
                <a:gd name="T9" fmla="*/ 0 h 25"/>
                <a:gd name="T10" fmla="*/ 13 w 24"/>
                <a:gd name="T11" fmla="*/ 1 h 25"/>
                <a:gd name="T12" fmla="*/ 9 w 24"/>
                <a:gd name="T13" fmla="*/ 7 h 25"/>
                <a:gd name="T14" fmla="*/ 8 w 24"/>
                <a:gd name="T15" fmla="*/ 8 h 25"/>
                <a:gd name="T16" fmla="*/ 1 w 24"/>
                <a:gd name="T17" fmla="*/ 7 h 25"/>
                <a:gd name="T18" fmla="*/ 0 w 24"/>
                <a:gd name="T19" fmla="*/ 8 h 25"/>
                <a:gd name="T20" fmla="*/ 0 w 24"/>
                <a:gd name="T21" fmla="*/ 9 h 25"/>
                <a:gd name="T22" fmla="*/ 5 w 24"/>
                <a:gd name="T23" fmla="*/ 14 h 25"/>
                <a:gd name="T24" fmla="*/ 6 w 24"/>
                <a:gd name="T25" fmla="*/ 15 h 25"/>
                <a:gd name="T26" fmla="*/ 2 w 24"/>
                <a:gd name="T27" fmla="*/ 22 h 25"/>
                <a:gd name="T28" fmla="*/ 2 w 24"/>
                <a:gd name="T29" fmla="*/ 22 h 25"/>
                <a:gd name="T30" fmla="*/ 2 w 24"/>
                <a:gd name="T31" fmla="*/ 22 h 25"/>
                <a:gd name="T32" fmla="*/ 2 w 24"/>
                <a:gd name="T33" fmla="*/ 23 h 25"/>
                <a:gd name="T34" fmla="*/ 3 w 24"/>
                <a:gd name="T35" fmla="*/ 23 h 25"/>
                <a:gd name="T36" fmla="*/ 10 w 24"/>
                <a:gd name="T37" fmla="*/ 20 h 25"/>
                <a:gd name="T38" fmla="*/ 12 w 24"/>
                <a:gd name="T39" fmla="*/ 20 h 25"/>
                <a:gd name="T40" fmla="*/ 17 w 24"/>
                <a:gd name="T41" fmla="*/ 25 h 25"/>
                <a:gd name="T42" fmla="*/ 17 w 24"/>
                <a:gd name="T43" fmla="*/ 25 h 25"/>
                <a:gd name="T44" fmla="*/ 17 w 24"/>
                <a:gd name="T45" fmla="*/ 25 h 25"/>
                <a:gd name="T46" fmla="*/ 18 w 24"/>
                <a:gd name="T47" fmla="*/ 25 h 25"/>
                <a:gd name="T48" fmla="*/ 18 w 24"/>
                <a:gd name="T49" fmla="*/ 24 h 25"/>
                <a:gd name="T50" fmla="*/ 17 w 24"/>
                <a:gd name="T51" fmla="*/ 17 h 25"/>
                <a:gd name="T52" fmla="*/ 18 w 24"/>
                <a:gd name="T53" fmla="*/ 15 h 25"/>
                <a:gd name="T54" fmla="*/ 24 w 24"/>
                <a:gd name="T55" fmla="*/ 12 h 25"/>
                <a:gd name="T56" fmla="*/ 24 w 24"/>
                <a:gd name="T57" fmla="*/ 11 h 25"/>
                <a:gd name="T58" fmla="*/ 23 w 24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25">
                  <a:moveTo>
                    <a:pt x="23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19"/>
                    <a:pt x="11" y="19"/>
                    <a:pt x="12" y="20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8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3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3115" y="2306"/>
              <a:ext cx="72" cy="75"/>
            </a:xfrm>
            <a:custGeom>
              <a:avLst/>
              <a:gdLst>
                <a:gd name="T0" fmla="*/ 24 w 24"/>
                <a:gd name="T1" fmla="*/ 10 h 25"/>
                <a:gd name="T2" fmla="*/ 17 w 24"/>
                <a:gd name="T3" fmla="*/ 9 h 25"/>
                <a:gd name="T4" fmla="*/ 16 w 24"/>
                <a:gd name="T5" fmla="*/ 8 h 25"/>
                <a:gd name="T6" fmla="*/ 14 w 24"/>
                <a:gd name="T7" fmla="*/ 1 h 25"/>
                <a:gd name="T8" fmla="*/ 14 w 24"/>
                <a:gd name="T9" fmla="*/ 0 h 25"/>
                <a:gd name="T10" fmla="*/ 13 w 24"/>
                <a:gd name="T11" fmla="*/ 1 h 25"/>
                <a:gd name="T12" fmla="*/ 9 w 24"/>
                <a:gd name="T13" fmla="*/ 7 h 25"/>
                <a:gd name="T14" fmla="*/ 8 w 24"/>
                <a:gd name="T15" fmla="*/ 8 h 25"/>
                <a:gd name="T16" fmla="*/ 1 w 24"/>
                <a:gd name="T17" fmla="*/ 7 h 25"/>
                <a:gd name="T18" fmla="*/ 0 w 24"/>
                <a:gd name="T19" fmla="*/ 8 h 25"/>
                <a:gd name="T20" fmla="*/ 0 w 24"/>
                <a:gd name="T21" fmla="*/ 9 h 25"/>
                <a:gd name="T22" fmla="*/ 6 w 24"/>
                <a:gd name="T23" fmla="*/ 14 h 25"/>
                <a:gd name="T24" fmla="*/ 6 w 24"/>
                <a:gd name="T25" fmla="*/ 15 h 25"/>
                <a:gd name="T26" fmla="*/ 2 w 24"/>
                <a:gd name="T27" fmla="*/ 22 h 25"/>
                <a:gd name="T28" fmla="*/ 2 w 24"/>
                <a:gd name="T29" fmla="*/ 22 h 25"/>
                <a:gd name="T30" fmla="*/ 2 w 24"/>
                <a:gd name="T31" fmla="*/ 22 h 25"/>
                <a:gd name="T32" fmla="*/ 2 w 24"/>
                <a:gd name="T33" fmla="*/ 23 h 25"/>
                <a:gd name="T34" fmla="*/ 3 w 24"/>
                <a:gd name="T35" fmla="*/ 23 h 25"/>
                <a:gd name="T36" fmla="*/ 11 w 24"/>
                <a:gd name="T37" fmla="*/ 20 h 25"/>
                <a:gd name="T38" fmla="*/ 12 w 24"/>
                <a:gd name="T39" fmla="*/ 20 h 25"/>
                <a:gd name="T40" fmla="*/ 17 w 24"/>
                <a:gd name="T41" fmla="*/ 25 h 25"/>
                <a:gd name="T42" fmla="*/ 17 w 24"/>
                <a:gd name="T43" fmla="*/ 25 h 25"/>
                <a:gd name="T44" fmla="*/ 17 w 24"/>
                <a:gd name="T45" fmla="*/ 25 h 25"/>
                <a:gd name="T46" fmla="*/ 18 w 24"/>
                <a:gd name="T47" fmla="*/ 25 h 25"/>
                <a:gd name="T48" fmla="*/ 18 w 24"/>
                <a:gd name="T49" fmla="*/ 24 h 25"/>
                <a:gd name="T50" fmla="*/ 17 w 24"/>
                <a:gd name="T51" fmla="*/ 17 h 25"/>
                <a:gd name="T52" fmla="*/ 18 w 24"/>
                <a:gd name="T53" fmla="*/ 15 h 25"/>
                <a:gd name="T54" fmla="*/ 24 w 24"/>
                <a:gd name="T55" fmla="*/ 12 h 25"/>
                <a:gd name="T56" fmla="*/ 24 w 24"/>
                <a:gd name="T57" fmla="*/ 11 h 25"/>
                <a:gd name="T58" fmla="*/ 24 w 24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2" y="19"/>
                    <a:pt x="12" y="20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1"/>
            <p:cNvSpPr>
              <a:spLocks/>
            </p:cNvSpPr>
            <p:nvPr/>
          </p:nvSpPr>
          <p:spPr bwMode="auto">
            <a:xfrm>
              <a:off x="3011" y="2372"/>
              <a:ext cx="74" cy="75"/>
            </a:xfrm>
            <a:custGeom>
              <a:avLst/>
              <a:gdLst>
                <a:gd name="T0" fmla="*/ 24 w 25"/>
                <a:gd name="T1" fmla="*/ 10 h 25"/>
                <a:gd name="T2" fmla="*/ 17 w 25"/>
                <a:gd name="T3" fmla="*/ 9 h 25"/>
                <a:gd name="T4" fmla="*/ 16 w 25"/>
                <a:gd name="T5" fmla="*/ 8 h 25"/>
                <a:gd name="T6" fmla="*/ 15 w 25"/>
                <a:gd name="T7" fmla="*/ 1 h 25"/>
                <a:gd name="T8" fmla="*/ 14 w 25"/>
                <a:gd name="T9" fmla="*/ 0 h 25"/>
                <a:gd name="T10" fmla="*/ 13 w 25"/>
                <a:gd name="T11" fmla="*/ 1 h 25"/>
                <a:gd name="T12" fmla="*/ 10 w 25"/>
                <a:gd name="T13" fmla="*/ 7 h 25"/>
                <a:gd name="T14" fmla="*/ 9 w 25"/>
                <a:gd name="T15" fmla="*/ 8 h 25"/>
                <a:gd name="T16" fmla="*/ 1 w 25"/>
                <a:gd name="T17" fmla="*/ 7 h 25"/>
                <a:gd name="T18" fmla="*/ 0 w 25"/>
                <a:gd name="T19" fmla="*/ 8 h 25"/>
                <a:gd name="T20" fmla="*/ 1 w 25"/>
                <a:gd name="T21" fmla="*/ 9 h 25"/>
                <a:gd name="T22" fmla="*/ 6 w 25"/>
                <a:gd name="T23" fmla="*/ 14 h 25"/>
                <a:gd name="T24" fmla="*/ 6 w 25"/>
                <a:gd name="T25" fmla="*/ 15 h 25"/>
                <a:gd name="T26" fmla="*/ 3 w 25"/>
                <a:gd name="T27" fmla="*/ 22 h 25"/>
                <a:gd name="T28" fmla="*/ 3 w 25"/>
                <a:gd name="T29" fmla="*/ 22 h 25"/>
                <a:gd name="T30" fmla="*/ 3 w 25"/>
                <a:gd name="T31" fmla="*/ 22 h 25"/>
                <a:gd name="T32" fmla="*/ 3 w 25"/>
                <a:gd name="T33" fmla="*/ 23 h 25"/>
                <a:gd name="T34" fmla="*/ 4 w 25"/>
                <a:gd name="T35" fmla="*/ 23 h 25"/>
                <a:gd name="T36" fmla="*/ 11 w 25"/>
                <a:gd name="T37" fmla="*/ 19 h 25"/>
                <a:gd name="T38" fmla="*/ 12 w 25"/>
                <a:gd name="T39" fmla="*/ 20 h 25"/>
                <a:gd name="T40" fmla="*/ 18 w 25"/>
                <a:gd name="T41" fmla="*/ 25 h 25"/>
                <a:gd name="T42" fmla="*/ 18 w 25"/>
                <a:gd name="T43" fmla="*/ 25 h 25"/>
                <a:gd name="T44" fmla="*/ 18 w 25"/>
                <a:gd name="T45" fmla="*/ 25 h 25"/>
                <a:gd name="T46" fmla="*/ 19 w 25"/>
                <a:gd name="T47" fmla="*/ 25 h 25"/>
                <a:gd name="T48" fmla="*/ 19 w 25"/>
                <a:gd name="T49" fmla="*/ 24 h 25"/>
                <a:gd name="T50" fmla="*/ 18 w 25"/>
                <a:gd name="T51" fmla="*/ 17 h 25"/>
                <a:gd name="T52" fmla="*/ 19 w 25"/>
                <a:gd name="T53" fmla="*/ 15 h 25"/>
                <a:gd name="T54" fmla="*/ 24 w 25"/>
                <a:gd name="T55" fmla="*/ 12 h 25"/>
                <a:gd name="T56" fmla="*/ 25 w 25"/>
                <a:gd name="T57" fmla="*/ 11 h 25"/>
                <a:gd name="T58" fmla="*/ 24 w 25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6" y="9"/>
                    <a:pt x="16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5"/>
                    <a:pt x="6" y="1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2" y="19"/>
                    <a:pt x="12" y="2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0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2"/>
            <p:cNvSpPr>
              <a:spLocks/>
            </p:cNvSpPr>
            <p:nvPr/>
          </p:nvSpPr>
          <p:spPr bwMode="auto">
            <a:xfrm>
              <a:off x="3047" y="2159"/>
              <a:ext cx="74" cy="75"/>
            </a:xfrm>
            <a:custGeom>
              <a:avLst/>
              <a:gdLst>
                <a:gd name="T0" fmla="*/ 24 w 25"/>
                <a:gd name="T1" fmla="*/ 10 h 25"/>
                <a:gd name="T2" fmla="*/ 17 w 25"/>
                <a:gd name="T3" fmla="*/ 9 h 25"/>
                <a:gd name="T4" fmla="*/ 16 w 25"/>
                <a:gd name="T5" fmla="*/ 8 h 25"/>
                <a:gd name="T6" fmla="*/ 15 w 25"/>
                <a:gd name="T7" fmla="*/ 1 h 25"/>
                <a:gd name="T8" fmla="*/ 14 w 25"/>
                <a:gd name="T9" fmla="*/ 0 h 25"/>
                <a:gd name="T10" fmla="*/ 13 w 25"/>
                <a:gd name="T11" fmla="*/ 1 h 25"/>
                <a:gd name="T12" fmla="*/ 10 w 25"/>
                <a:gd name="T13" fmla="*/ 8 h 25"/>
                <a:gd name="T14" fmla="*/ 9 w 25"/>
                <a:gd name="T15" fmla="*/ 8 h 25"/>
                <a:gd name="T16" fmla="*/ 1 w 25"/>
                <a:gd name="T17" fmla="*/ 8 h 25"/>
                <a:gd name="T18" fmla="*/ 0 w 25"/>
                <a:gd name="T19" fmla="*/ 8 h 25"/>
                <a:gd name="T20" fmla="*/ 1 w 25"/>
                <a:gd name="T21" fmla="*/ 9 h 25"/>
                <a:gd name="T22" fmla="*/ 6 w 25"/>
                <a:gd name="T23" fmla="*/ 14 h 25"/>
                <a:gd name="T24" fmla="*/ 6 w 25"/>
                <a:gd name="T25" fmla="*/ 15 h 25"/>
                <a:gd name="T26" fmla="*/ 3 w 25"/>
                <a:gd name="T27" fmla="*/ 22 h 25"/>
                <a:gd name="T28" fmla="*/ 3 w 25"/>
                <a:gd name="T29" fmla="*/ 22 h 25"/>
                <a:gd name="T30" fmla="*/ 3 w 25"/>
                <a:gd name="T31" fmla="*/ 22 h 25"/>
                <a:gd name="T32" fmla="*/ 3 w 25"/>
                <a:gd name="T33" fmla="*/ 23 h 25"/>
                <a:gd name="T34" fmla="*/ 4 w 25"/>
                <a:gd name="T35" fmla="*/ 23 h 25"/>
                <a:gd name="T36" fmla="*/ 11 w 25"/>
                <a:gd name="T37" fmla="*/ 20 h 25"/>
                <a:gd name="T38" fmla="*/ 12 w 25"/>
                <a:gd name="T39" fmla="*/ 20 h 25"/>
                <a:gd name="T40" fmla="*/ 18 w 25"/>
                <a:gd name="T41" fmla="*/ 25 h 25"/>
                <a:gd name="T42" fmla="*/ 18 w 25"/>
                <a:gd name="T43" fmla="*/ 25 h 25"/>
                <a:gd name="T44" fmla="*/ 18 w 25"/>
                <a:gd name="T45" fmla="*/ 25 h 25"/>
                <a:gd name="T46" fmla="*/ 19 w 25"/>
                <a:gd name="T47" fmla="*/ 25 h 25"/>
                <a:gd name="T48" fmla="*/ 19 w 25"/>
                <a:gd name="T49" fmla="*/ 24 h 25"/>
                <a:gd name="T50" fmla="*/ 18 w 25"/>
                <a:gd name="T51" fmla="*/ 17 h 25"/>
                <a:gd name="T52" fmla="*/ 19 w 25"/>
                <a:gd name="T53" fmla="*/ 16 h 25"/>
                <a:gd name="T54" fmla="*/ 24 w 25"/>
                <a:gd name="T55" fmla="*/ 12 h 25"/>
                <a:gd name="T56" fmla="*/ 25 w 25"/>
                <a:gd name="T57" fmla="*/ 11 h 25"/>
                <a:gd name="T58" fmla="*/ 24 w 25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6" y="9"/>
                    <a:pt x="16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5"/>
                    <a:pt x="6" y="1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19" y="25"/>
                    <a:pt x="19" y="25"/>
                    <a:pt x="19" y="2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5" y="11"/>
                    <a:pt x="25" y="11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3"/>
            <p:cNvSpPr>
              <a:spLocks/>
            </p:cNvSpPr>
            <p:nvPr/>
          </p:nvSpPr>
          <p:spPr bwMode="auto">
            <a:xfrm>
              <a:off x="2978" y="2162"/>
              <a:ext cx="57" cy="57"/>
            </a:xfrm>
            <a:custGeom>
              <a:avLst/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9 h 19"/>
                <a:gd name="T8" fmla="*/ 0 w 19"/>
                <a:gd name="T9" fmla="*/ 10 h 19"/>
                <a:gd name="T10" fmla="*/ 0 w 19"/>
                <a:gd name="T11" fmla="*/ 10 h 19"/>
                <a:gd name="T12" fmla="*/ 6 w 19"/>
                <a:gd name="T13" fmla="*/ 12 h 19"/>
                <a:gd name="T14" fmla="*/ 7 w 19"/>
                <a:gd name="T15" fmla="*/ 13 h 19"/>
                <a:gd name="T16" fmla="*/ 8 w 19"/>
                <a:gd name="T17" fmla="*/ 18 h 19"/>
                <a:gd name="T18" fmla="*/ 8 w 19"/>
                <a:gd name="T19" fmla="*/ 19 h 19"/>
                <a:gd name="T20" fmla="*/ 9 w 19"/>
                <a:gd name="T21" fmla="*/ 19 h 19"/>
                <a:gd name="T22" fmla="*/ 12 w 19"/>
                <a:gd name="T23" fmla="*/ 14 h 19"/>
                <a:gd name="T24" fmla="*/ 13 w 19"/>
                <a:gd name="T25" fmla="*/ 13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2 h 19"/>
                <a:gd name="T48" fmla="*/ 18 w 19"/>
                <a:gd name="T49" fmla="*/ 2 h 19"/>
                <a:gd name="T50" fmla="*/ 12 w 19"/>
                <a:gd name="T51" fmla="*/ 4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4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4"/>
            <p:cNvSpPr>
              <a:spLocks/>
            </p:cNvSpPr>
            <p:nvPr/>
          </p:nvSpPr>
          <p:spPr bwMode="auto">
            <a:xfrm>
              <a:off x="3041" y="2294"/>
              <a:ext cx="56" cy="57"/>
            </a:xfrm>
            <a:custGeom>
              <a:avLst/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10 h 19"/>
                <a:gd name="T8" fmla="*/ 0 w 19"/>
                <a:gd name="T9" fmla="*/ 10 h 19"/>
                <a:gd name="T10" fmla="*/ 1 w 19"/>
                <a:gd name="T11" fmla="*/ 11 h 19"/>
                <a:gd name="T12" fmla="*/ 6 w 19"/>
                <a:gd name="T13" fmla="*/ 12 h 19"/>
                <a:gd name="T14" fmla="*/ 7 w 19"/>
                <a:gd name="T15" fmla="*/ 13 h 19"/>
                <a:gd name="T16" fmla="*/ 8 w 19"/>
                <a:gd name="T17" fmla="*/ 19 h 19"/>
                <a:gd name="T18" fmla="*/ 8 w 19"/>
                <a:gd name="T19" fmla="*/ 19 h 19"/>
                <a:gd name="T20" fmla="*/ 9 w 19"/>
                <a:gd name="T21" fmla="*/ 19 h 19"/>
                <a:gd name="T22" fmla="*/ 12 w 19"/>
                <a:gd name="T23" fmla="*/ 14 h 19"/>
                <a:gd name="T24" fmla="*/ 13 w 19"/>
                <a:gd name="T25" fmla="*/ 14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3 h 19"/>
                <a:gd name="T48" fmla="*/ 18 w 19"/>
                <a:gd name="T49" fmla="*/ 3 h 19"/>
                <a:gd name="T50" fmla="*/ 12 w 19"/>
                <a:gd name="T51" fmla="*/ 4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8" y="2"/>
                    <a:pt x="18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5"/>
            <p:cNvSpPr>
              <a:spLocks/>
            </p:cNvSpPr>
            <p:nvPr/>
          </p:nvSpPr>
          <p:spPr bwMode="auto">
            <a:xfrm>
              <a:off x="3094" y="2234"/>
              <a:ext cx="60" cy="57"/>
            </a:xfrm>
            <a:custGeom>
              <a:avLst/>
              <a:gdLst>
                <a:gd name="T0" fmla="*/ 6 w 20"/>
                <a:gd name="T1" fmla="*/ 0 h 19"/>
                <a:gd name="T2" fmla="*/ 7 w 20"/>
                <a:gd name="T3" fmla="*/ 6 h 19"/>
                <a:gd name="T4" fmla="*/ 6 w 20"/>
                <a:gd name="T5" fmla="*/ 7 h 19"/>
                <a:gd name="T6" fmla="*/ 1 w 20"/>
                <a:gd name="T7" fmla="*/ 9 h 19"/>
                <a:gd name="T8" fmla="*/ 0 w 20"/>
                <a:gd name="T9" fmla="*/ 10 h 19"/>
                <a:gd name="T10" fmla="*/ 1 w 20"/>
                <a:gd name="T11" fmla="*/ 10 h 19"/>
                <a:gd name="T12" fmla="*/ 7 w 20"/>
                <a:gd name="T13" fmla="*/ 12 h 19"/>
                <a:gd name="T14" fmla="*/ 7 w 20"/>
                <a:gd name="T15" fmla="*/ 12 h 19"/>
                <a:gd name="T16" fmla="*/ 8 w 20"/>
                <a:gd name="T17" fmla="*/ 18 h 19"/>
                <a:gd name="T18" fmla="*/ 8 w 20"/>
                <a:gd name="T19" fmla="*/ 19 h 19"/>
                <a:gd name="T20" fmla="*/ 9 w 20"/>
                <a:gd name="T21" fmla="*/ 19 h 19"/>
                <a:gd name="T22" fmla="*/ 12 w 20"/>
                <a:gd name="T23" fmla="*/ 14 h 19"/>
                <a:gd name="T24" fmla="*/ 13 w 20"/>
                <a:gd name="T25" fmla="*/ 13 h 19"/>
                <a:gd name="T26" fmla="*/ 19 w 20"/>
                <a:gd name="T27" fmla="*/ 15 h 19"/>
                <a:gd name="T28" fmla="*/ 19 w 20"/>
                <a:gd name="T29" fmla="*/ 15 h 19"/>
                <a:gd name="T30" fmla="*/ 19 w 20"/>
                <a:gd name="T31" fmla="*/ 15 h 19"/>
                <a:gd name="T32" fmla="*/ 19 w 20"/>
                <a:gd name="T33" fmla="*/ 15 h 19"/>
                <a:gd name="T34" fmla="*/ 19 w 20"/>
                <a:gd name="T35" fmla="*/ 14 h 19"/>
                <a:gd name="T36" fmla="*/ 16 w 20"/>
                <a:gd name="T37" fmla="*/ 9 h 19"/>
                <a:gd name="T38" fmla="*/ 16 w 20"/>
                <a:gd name="T39" fmla="*/ 8 h 19"/>
                <a:gd name="T40" fmla="*/ 19 w 20"/>
                <a:gd name="T41" fmla="*/ 3 h 19"/>
                <a:gd name="T42" fmla="*/ 19 w 20"/>
                <a:gd name="T43" fmla="*/ 3 h 19"/>
                <a:gd name="T44" fmla="*/ 19 w 20"/>
                <a:gd name="T45" fmla="*/ 3 h 19"/>
                <a:gd name="T46" fmla="*/ 19 w 20"/>
                <a:gd name="T47" fmla="*/ 2 h 19"/>
                <a:gd name="T48" fmla="*/ 18 w 20"/>
                <a:gd name="T49" fmla="*/ 2 h 19"/>
                <a:gd name="T50" fmla="*/ 12 w 20"/>
                <a:gd name="T51" fmla="*/ 4 h 19"/>
                <a:gd name="T52" fmla="*/ 11 w 20"/>
                <a:gd name="T53" fmla="*/ 4 h 19"/>
                <a:gd name="T54" fmla="*/ 8 w 20"/>
                <a:gd name="T55" fmla="*/ 0 h 19"/>
                <a:gd name="T56" fmla="*/ 7 w 20"/>
                <a:gd name="T57" fmla="*/ 0 h 19"/>
                <a:gd name="T58" fmla="*/ 6 w 20"/>
                <a:gd name="T5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" h="19">
                  <a:moveTo>
                    <a:pt x="6" y="0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4"/>
                    <a:pt x="20" y="14"/>
                    <a:pt x="19" y="14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6"/>
            <p:cNvSpPr>
              <a:spLocks/>
            </p:cNvSpPr>
            <p:nvPr/>
          </p:nvSpPr>
          <p:spPr bwMode="auto">
            <a:xfrm>
              <a:off x="3307" y="2276"/>
              <a:ext cx="56" cy="57"/>
            </a:xfrm>
            <a:custGeom>
              <a:avLst/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10 h 19"/>
                <a:gd name="T8" fmla="*/ 0 w 19"/>
                <a:gd name="T9" fmla="*/ 10 h 19"/>
                <a:gd name="T10" fmla="*/ 0 w 19"/>
                <a:gd name="T11" fmla="*/ 11 h 19"/>
                <a:gd name="T12" fmla="*/ 6 w 19"/>
                <a:gd name="T13" fmla="*/ 12 h 19"/>
                <a:gd name="T14" fmla="*/ 7 w 19"/>
                <a:gd name="T15" fmla="*/ 13 h 19"/>
                <a:gd name="T16" fmla="*/ 7 w 19"/>
                <a:gd name="T17" fmla="*/ 19 h 19"/>
                <a:gd name="T18" fmla="*/ 8 w 19"/>
                <a:gd name="T19" fmla="*/ 19 h 19"/>
                <a:gd name="T20" fmla="*/ 8 w 19"/>
                <a:gd name="T21" fmla="*/ 19 h 19"/>
                <a:gd name="T22" fmla="*/ 12 w 19"/>
                <a:gd name="T23" fmla="*/ 14 h 19"/>
                <a:gd name="T24" fmla="*/ 12 w 19"/>
                <a:gd name="T25" fmla="*/ 14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3 h 19"/>
                <a:gd name="T48" fmla="*/ 17 w 19"/>
                <a:gd name="T49" fmla="*/ 3 h 19"/>
                <a:gd name="T50" fmla="*/ 12 w 19"/>
                <a:gd name="T51" fmla="*/ 5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2"/>
                    <a:pt x="17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7"/>
            <p:cNvSpPr>
              <a:spLocks noEditPoints="1"/>
            </p:cNvSpPr>
            <p:nvPr/>
          </p:nvSpPr>
          <p:spPr bwMode="auto">
            <a:xfrm>
              <a:off x="7042" y="2111"/>
              <a:ext cx="245" cy="390"/>
            </a:xfrm>
            <a:custGeom>
              <a:avLst/>
              <a:gdLst>
                <a:gd name="T0" fmla="*/ 80 w 82"/>
                <a:gd name="T1" fmla="*/ 93 h 130"/>
                <a:gd name="T2" fmla="*/ 82 w 82"/>
                <a:gd name="T3" fmla="*/ 91 h 130"/>
                <a:gd name="T4" fmla="*/ 75 w 82"/>
                <a:gd name="T5" fmla="*/ 12 h 130"/>
                <a:gd name="T6" fmla="*/ 61 w 82"/>
                <a:gd name="T7" fmla="*/ 0 h 130"/>
                <a:gd name="T8" fmla="*/ 60 w 82"/>
                <a:gd name="T9" fmla="*/ 18 h 130"/>
                <a:gd name="T10" fmla="*/ 47 w 82"/>
                <a:gd name="T11" fmla="*/ 26 h 130"/>
                <a:gd name="T12" fmla="*/ 63 w 82"/>
                <a:gd name="T13" fmla="*/ 48 h 130"/>
                <a:gd name="T14" fmla="*/ 74 w 82"/>
                <a:gd name="T15" fmla="*/ 34 h 130"/>
                <a:gd name="T16" fmla="*/ 82 w 82"/>
                <a:gd name="T17" fmla="*/ 23 h 130"/>
                <a:gd name="T18" fmla="*/ 75 w 82"/>
                <a:gd name="T19" fmla="*/ 12 h 130"/>
                <a:gd name="T20" fmla="*/ 76 w 82"/>
                <a:gd name="T21" fmla="*/ 56 h 130"/>
                <a:gd name="T22" fmla="*/ 76 w 82"/>
                <a:gd name="T23" fmla="*/ 57 h 130"/>
                <a:gd name="T24" fmla="*/ 71 w 82"/>
                <a:gd name="T25" fmla="*/ 66 h 130"/>
                <a:gd name="T26" fmla="*/ 71 w 82"/>
                <a:gd name="T27" fmla="*/ 67 h 130"/>
                <a:gd name="T28" fmla="*/ 78 w 82"/>
                <a:gd name="T29" fmla="*/ 69 h 130"/>
                <a:gd name="T30" fmla="*/ 80 w 82"/>
                <a:gd name="T31" fmla="*/ 75 h 130"/>
                <a:gd name="T32" fmla="*/ 81 w 82"/>
                <a:gd name="T33" fmla="*/ 60 h 130"/>
                <a:gd name="T34" fmla="*/ 68 w 82"/>
                <a:gd name="T35" fmla="*/ 85 h 130"/>
                <a:gd name="T36" fmla="*/ 66 w 82"/>
                <a:gd name="T37" fmla="*/ 75 h 130"/>
                <a:gd name="T38" fmla="*/ 59 w 82"/>
                <a:gd name="T39" fmla="*/ 82 h 130"/>
                <a:gd name="T40" fmla="*/ 52 w 82"/>
                <a:gd name="T41" fmla="*/ 82 h 130"/>
                <a:gd name="T42" fmla="*/ 52 w 82"/>
                <a:gd name="T43" fmla="*/ 96 h 130"/>
                <a:gd name="T44" fmla="*/ 53 w 82"/>
                <a:gd name="T45" fmla="*/ 97 h 130"/>
                <a:gd name="T46" fmla="*/ 61 w 82"/>
                <a:gd name="T47" fmla="*/ 94 h 130"/>
                <a:gd name="T48" fmla="*/ 68 w 82"/>
                <a:gd name="T49" fmla="*/ 100 h 130"/>
                <a:gd name="T50" fmla="*/ 67 w 82"/>
                <a:gd name="T51" fmla="*/ 92 h 130"/>
                <a:gd name="T52" fmla="*/ 76 w 82"/>
                <a:gd name="T53" fmla="*/ 87 h 130"/>
                <a:gd name="T54" fmla="*/ 39 w 82"/>
                <a:gd name="T55" fmla="*/ 30 h 130"/>
                <a:gd name="T56" fmla="*/ 38 w 82"/>
                <a:gd name="T57" fmla="*/ 22 h 130"/>
                <a:gd name="T58" fmla="*/ 25 w 82"/>
                <a:gd name="T59" fmla="*/ 27 h 130"/>
                <a:gd name="T60" fmla="*/ 28 w 82"/>
                <a:gd name="T61" fmla="*/ 34 h 130"/>
                <a:gd name="T62" fmla="*/ 25 w 82"/>
                <a:gd name="T63" fmla="*/ 43 h 130"/>
                <a:gd name="T64" fmla="*/ 26 w 82"/>
                <a:gd name="T65" fmla="*/ 43 h 130"/>
                <a:gd name="T66" fmla="*/ 39 w 82"/>
                <a:gd name="T67" fmla="*/ 47 h 130"/>
                <a:gd name="T68" fmla="*/ 41 w 82"/>
                <a:gd name="T69" fmla="*/ 46 h 130"/>
                <a:gd name="T70" fmla="*/ 41 w 82"/>
                <a:gd name="T71" fmla="*/ 37 h 130"/>
                <a:gd name="T72" fmla="*/ 47 w 82"/>
                <a:gd name="T73" fmla="*/ 33 h 130"/>
                <a:gd name="T74" fmla="*/ 79 w 82"/>
                <a:gd name="T75" fmla="*/ 121 h 130"/>
                <a:gd name="T76" fmla="*/ 76 w 82"/>
                <a:gd name="T77" fmla="*/ 130 h 130"/>
                <a:gd name="T78" fmla="*/ 82 w 82"/>
                <a:gd name="T79" fmla="*/ 128 h 130"/>
                <a:gd name="T80" fmla="*/ 75 w 82"/>
                <a:gd name="T81" fmla="*/ 114 h 130"/>
                <a:gd name="T82" fmla="*/ 17 w 82"/>
                <a:gd name="T83" fmla="*/ 45 h 130"/>
                <a:gd name="T84" fmla="*/ 12 w 82"/>
                <a:gd name="T85" fmla="*/ 47 h 130"/>
                <a:gd name="T86" fmla="*/ 5 w 82"/>
                <a:gd name="T87" fmla="*/ 42 h 130"/>
                <a:gd name="T88" fmla="*/ 5 w 82"/>
                <a:gd name="T89" fmla="*/ 43 h 130"/>
                <a:gd name="T90" fmla="*/ 0 w 82"/>
                <a:gd name="T91" fmla="*/ 53 h 130"/>
                <a:gd name="T92" fmla="*/ 1 w 82"/>
                <a:gd name="T93" fmla="*/ 54 h 130"/>
                <a:gd name="T94" fmla="*/ 7 w 82"/>
                <a:gd name="T95" fmla="*/ 55 h 130"/>
                <a:gd name="T96" fmla="*/ 9 w 82"/>
                <a:gd name="T97" fmla="*/ 61 h 130"/>
                <a:gd name="T98" fmla="*/ 19 w 82"/>
                <a:gd name="T99" fmla="*/ 56 h 130"/>
                <a:gd name="T100" fmla="*/ 15 w 82"/>
                <a:gd name="T101" fmla="*/ 5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2" h="130">
                  <a:moveTo>
                    <a:pt x="80" y="93"/>
                  </a:move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1" y="92"/>
                    <a:pt x="80" y="92"/>
                    <a:pt x="80" y="92"/>
                  </a:cubicBezTo>
                  <a:cubicBezTo>
                    <a:pt x="80" y="92"/>
                    <a:pt x="80" y="93"/>
                    <a:pt x="80" y="93"/>
                  </a:cubicBezTo>
                  <a:close/>
                  <a:moveTo>
                    <a:pt x="75" y="12"/>
                  </a:moveTo>
                  <a:cubicBezTo>
                    <a:pt x="74" y="12"/>
                    <a:pt x="73" y="12"/>
                    <a:pt x="72" y="1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0"/>
                    <a:pt x="62" y="0"/>
                    <a:pt x="61" y="0"/>
                  </a:cubicBezTo>
                  <a:cubicBezTo>
                    <a:pt x="61" y="0"/>
                    <a:pt x="61" y="1"/>
                    <a:pt x="61" y="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7"/>
                    <a:pt x="60" y="18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6" y="24"/>
                    <a:pt x="46" y="24"/>
                    <a:pt x="46" y="25"/>
                  </a:cubicBezTo>
                  <a:cubicBezTo>
                    <a:pt x="46" y="25"/>
                    <a:pt x="46" y="25"/>
                    <a:pt x="47" y="26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2" y="30"/>
                    <a:pt x="62" y="31"/>
                    <a:pt x="62" y="31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9"/>
                    <a:pt x="64" y="49"/>
                    <a:pt x="64" y="49"/>
                  </a:cubicBezTo>
                  <a:cubicBezTo>
                    <a:pt x="64" y="49"/>
                    <a:pt x="65" y="49"/>
                    <a:pt x="66" y="48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5" y="33"/>
                    <a:pt x="76" y="33"/>
                  </a:cubicBezTo>
                  <a:cubicBezTo>
                    <a:pt x="76" y="33"/>
                    <a:pt x="79" y="34"/>
                    <a:pt x="82" y="35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2"/>
                    <a:pt x="82" y="22"/>
                    <a:pt x="82" y="21"/>
                  </a:cubicBezTo>
                  <a:cubicBezTo>
                    <a:pt x="82" y="8"/>
                    <a:pt x="82" y="8"/>
                    <a:pt x="82" y="8"/>
                  </a:cubicBezTo>
                  <a:lnTo>
                    <a:pt x="75" y="12"/>
                  </a:lnTo>
                  <a:close/>
                  <a:moveTo>
                    <a:pt x="81" y="60"/>
                  </a:moveTo>
                  <a:cubicBezTo>
                    <a:pt x="77" y="56"/>
                    <a:pt x="77" y="56"/>
                    <a:pt x="77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0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5"/>
                    <a:pt x="80" y="75"/>
                    <a:pt x="80" y="75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60"/>
                    <a:pt x="82" y="60"/>
                    <a:pt x="82" y="60"/>
                  </a:cubicBezTo>
                  <a:lnTo>
                    <a:pt x="81" y="60"/>
                  </a:lnTo>
                  <a:close/>
                  <a:moveTo>
                    <a:pt x="76" y="87"/>
                  </a:moveTo>
                  <a:cubicBezTo>
                    <a:pt x="76" y="87"/>
                    <a:pt x="76" y="87"/>
                    <a:pt x="75" y="87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75"/>
                    <a:pt x="65" y="75"/>
                    <a:pt x="65" y="76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0" y="82"/>
                    <a:pt x="60" y="82"/>
                    <a:pt x="59" y="82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8"/>
                    <a:pt x="56" y="89"/>
                    <a:pt x="56" y="89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2" y="96"/>
                    <a:pt x="52" y="96"/>
                    <a:pt x="52" y="97"/>
                  </a:cubicBezTo>
                  <a:cubicBezTo>
                    <a:pt x="52" y="97"/>
                    <a:pt x="53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4"/>
                    <a:pt x="61" y="94"/>
                    <a:pt x="61" y="94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7" y="101"/>
                    <a:pt x="67" y="101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2"/>
                    <a:pt x="68" y="91"/>
                    <a:pt x="68" y="91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6" y="88"/>
                    <a:pt x="76" y="88"/>
                    <a:pt x="76" y="87"/>
                  </a:cubicBezTo>
                  <a:close/>
                  <a:moveTo>
                    <a:pt x="47" y="33"/>
                  </a:move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0"/>
                    <a:pt x="39" y="30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29"/>
                    <a:pt x="32" y="29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4"/>
                    <a:pt x="29" y="35"/>
                    <a:pt x="28" y="36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4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4" y="41"/>
                    <a:pt x="34" y="41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38"/>
                    <a:pt x="40" y="38"/>
                    <a:pt x="41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3"/>
                    <a:pt x="47" y="33"/>
                  </a:cubicBezTo>
                  <a:close/>
                  <a:moveTo>
                    <a:pt x="75" y="114"/>
                  </a:moveTo>
                  <a:cubicBezTo>
                    <a:pt x="75" y="115"/>
                    <a:pt x="75" y="115"/>
                    <a:pt x="75" y="115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80" y="121"/>
                    <a:pt x="80" y="122"/>
                    <a:pt x="79" y="122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6" y="130"/>
                    <a:pt x="77" y="130"/>
                  </a:cubicBezTo>
                  <a:cubicBezTo>
                    <a:pt x="77" y="130"/>
                    <a:pt x="77" y="130"/>
                    <a:pt x="77" y="130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16"/>
                    <a:pt x="82" y="116"/>
                    <a:pt x="82" y="116"/>
                  </a:cubicBezTo>
                  <a:cubicBezTo>
                    <a:pt x="80" y="115"/>
                    <a:pt x="76" y="114"/>
                    <a:pt x="76" y="114"/>
                  </a:cubicBezTo>
                  <a:cubicBezTo>
                    <a:pt x="76" y="114"/>
                    <a:pt x="75" y="114"/>
                    <a:pt x="75" y="114"/>
                  </a:cubicBezTo>
                  <a:close/>
                  <a:moveTo>
                    <a:pt x="15" y="51"/>
                  </a:moveTo>
                  <a:cubicBezTo>
                    <a:pt x="15" y="50"/>
                    <a:pt x="15" y="50"/>
                    <a:pt x="15" y="50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7" y="45"/>
                    <a:pt x="17" y="45"/>
                  </a:cubicBezTo>
                  <a:cubicBezTo>
                    <a:pt x="17" y="44"/>
                    <a:pt x="17" y="44"/>
                    <a:pt x="17" y="45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2"/>
                    <a:pt x="8" y="62"/>
                    <a:pt x="9" y="62"/>
                  </a:cubicBezTo>
                  <a:cubicBezTo>
                    <a:pt x="9" y="62"/>
                    <a:pt x="9" y="62"/>
                    <a:pt x="9" y="61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19" y="55"/>
                    <a:pt x="19" y="55"/>
                    <a:pt x="19" y="55"/>
                  </a:cubicBezTo>
                  <a:lnTo>
                    <a:pt x="15" y="5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8"/>
            <p:cNvSpPr>
              <a:spLocks noEditPoints="1"/>
            </p:cNvSpPr>
            <p:nvPr/>
          </p:nvSpPr>
          <p:spPr bwMode="auto">
            <a:xfrm>
              <a:off x="172" y="2120"/>
              <a:ext cx="161" cy="393"/>
            </a:xfrm>
            <a:custGeom>
              <a:avLst/>
              <a:gdLst>
                <a:gd name="T0" fmla="*/ 8 w 54"/>
                <a:gd name="T1" fmla="*/ 67 h 131"/>
                <a:gd name="T2" fmla="*/ 4 w 54"/>
                <a:gd name="T3" fmla="*/ 61 h 131"/>
                <a:gd name="T4" fmla="*/ 5 w 54"/>
                <a:gd name="T5" fmla="*/ 55 h 131"/>
                <a:gd name="T6" fmla="*/ 0 w 54"/>
                <a:gd name="T7" fmla="*/ 67 h 131"/>
                <a:gd name="T8" fmla="*/ 32 w 54"/>
                <a:gd name="T9" fmla="*/ 47 h 131"/>
                <a:gd name="T10" fmla="*/ 24 w 54"/>
                <a:gd name="T11" fmla="*/ 37 h 131"/>
                <a:gd name="T12" fmla="*/ 18 w 54"/>
                <a:gd name="T13" fmla="*/ 42 h 131"/>
                <a:gd name="T14" fmla="*/ 9 w 54"/>
                <a:gd name="T15" fmla="*/ 42 h 131"/>
                <a:gd name="T16" fmla="*/ 13 w 54"/>
                <a:gd name="T17" fmla="*/ 50 h 131"/>
                <a:gd name="T18" fmla="*/ 10 w 54"/>
                <a:gd name="T19" fmla="*/ 57 h 131"/>
                <a:gd name="T20" fmla="*/ 17 w 54"/>
                <a:gd name="T21" fmla="*/ 55 h 131"/>
                <a:gd name="T22" fmla="*/ 25 w 54"/>
                <a:gd name="T23" fmla="*/ 61 h 131"/>
                <a:gd name="T24" fmla="*/ 25 w 54"/>
                <a:gd name="T25" fmla="*/ 60 h 131"/>
                <a:gd name="T26" fmla="*/ 32 w 54"/>
                <a:gd name="T27" fmla="*/ 49 h 131"/>
                <a:gd name="T28" fmla="*/ 13 w 54"/>
                <a:gd name="T29" fmla="*/ 88 h 131"/>
                <a:gd name="T30" fmla="*/ 15 w 54"/>
                <a:gd name="T31" fmla="*/ 81 h 131"/>
                <a:gd name="T32" fmla="*/ 8 w 54"/>
                <a:gd name="T33" fmla="*/ 83 h 131"/>
                <a:gd name="T34" fmla="*/ 3 w 54"/>
                <a:gd name="T35" fmla="*/ 79 h 131"/>
                <a:gd name="T36" fmla="*/ 4 w 54"/>
                <a:gd name="T37" fmla="*/ 85 h 131"/>
                <a:gd name="T38" fmla="*/ 0 w 54"/>
                <a:gd name="T39" fmla="*/ 90 h 131"/>
                <a:gd name="T40" fmla="*/ 6 w 54"/>
                <a:gd name="T41" fmla="*/ 97 h 131"/>
                <a:gd name="T42" fmla="*/ 10 w 54"/>
                <a:gd name="T43" fmla="*/ 92 h 131"/>
                <a:gd name="T44" fmla="*/ 17 w 54"/>
                <a:gd name="T45" fmla="*/ 93 h 131"/>
                <a:gd name="T46" fmla="*/ 16 w 54"/>
                <a:gd name="T47" fmla="*/ 117 h 131"/>
                <a:gd name="T48" fmla="*/ 8 w 54"/>
                <a:gd name="T49" fmla="*/ 106 h 131"/>
                <a:gd name="T50" fmla="*/ 2 w 54"/>
                <a:gd name="T51" fmla="*/ 112 h 131"/>
                <a:gd name="T52" fmla="*/ 0 w 54"/>
                <a:gd name="T53" fmla="*/ 125 h 131"/>
                <a:gd name="T54" fmla="*/ 8 w 54"/>
                <a:gd name="T55" fmla="*/ 130 h 131"/>
                <a:gd name="T56" fmla="*/ 9 w 54"/>
                <a:gd name="T57" fmla="*/ 130 h 131"/>
                <a:gd name="T58" fmla="*/ 9 w 54"/>
                <a:gd name="T59" fmla="*/ 121 h 131"/>
                <a:gd name="T60" fmla="*/ 16 w 54"/>
                <a:gd name="T61" fmla="*/ 117 h 131"/>
                <a:gd name="T62" fmla="*/ 13 w 54"/>
                <a:gd name="T63" fmla="*/ 32 h 131"/>
                <a:gd name="T64" fmla="*/ 0 w 54"/>
                <a:gd name="T65" fmla="*/ 20 h 131"/>
                <a:gd name="T66" fmla="*/ 13 w 54"/>
                <a:gd name="T67" fmla="*/ 34 h 131"/>
                <a:gd name="T68" fmla="*/ 49 w 54"/>
                <a:gd name="T69" fmla="*/ 54 h 131"/>
                <a:gd name="T70" fmla="*/ 51 w 54"/>
                <a:gd name="T71" fmla="*/ 48 h 131"/>
                <a:gd name="T72" fmla="*/ 40 w 54"/>
                <a:gd name="T73" fmla="*/ 46 h 131"/>
                <a:gd name="T74" fmla="*/ 39 w 54"/>
                <a:gd name="T75" fmla="*/ 46 h 131"/>
                <a:gd name="T76" fmla="*/ 40 w 54"/>
                <a:gd name="T77" fmla="*/ 53 h 131"/>
                <a:gd name="T78" fmla="*/ 35 w 54"/>
                <a:gd name="T79" fmla="*/ 57 h 131"/>
                <a:gd name="T80" fmla="*/ 40 w 54"/>
                <a:gd name="T81" fmla="*/ 58 h 131"/>
                <a:gd name="T82" fmla="*/ 43 w 54"/>
                <a:gd name="T83" fmla="*/ 65 h 131"/>
                <a:gd name="T84" fmla="*/ 47 w 54"/>
                <a:gd name="T85" fmla="*/ 59 h 131"/>
                <a:gd name="T86" fmla="*/ 53 w 54"/>
                <a:gd name="T87" fmla="*/ 59 h 131"/>
                <a:gd name="T88" fmla="*/ 8 w 54"/>
                <a:gd name="T89" fmla="*/ 0 h 131"/>
                <a:gd name="T90" fmla="*/ 0 w 54"/>
                <a:gd name="T91" fmla="*/ 5 h 131"/>
                <a:gd name="T92" fmla="*/ 10 w 54"/>
                <a:gd name="T93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4" h="131">
                  <a:moveTo>
                    <a:pt x="1" y="66"/>
                  </a:moveTo>
                  <a:cubicBezTo>
                    <a:pt x="7" y="67"/>
                    <a:pt x="7" y="67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5"/>
                    <a:pt x="5" y="55"/>
                    <a:pt x="5" y="5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lnTo>
                    <a:pt x="1" y="66"/>
                  </a:lnTo>
                  <a:close/>
                  <a:moveTo>
                    <a:pt x="32" y="47"/>
                  </a:move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4" y="44"/>
                    <a:pt x="24" y="44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3" y="36"/>
                    <a:pt x="23" y="36"/>
                  </a:cubicBezTo>
                  <a:cubicBezTo>
                    <a:pt x="23" y="36"/>
                    <a:pt x="23" y="36"/>
                    <a:pt x="22" y="36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3"/>
                    <a:pt x="17" y="43"/>
                    <a:pt x="17" y="43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1"/>
                    <a:pt x="9" y="41"/>
                    <a:pt x="9" y="42"/>
                  </a:cubicBezTo>
                  <a:cubicBezTo>
                    <a:pt x="9" y="42"/>
                    <a:pt x="9" y="42"/>
                    <a:pt x="9" y="43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8"/>
                    <a:pt x="14" y="49"/>
                    <a:pt x="13" y="50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8" y="54"/>
                    <a:pt x="18" y="55"/>
                    <a:pt x="19" y="55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1"/>
                    <a:pt x="25" y="61"/>
                    <a:pt x="25" y="61"/>
                  </a:cubicBezTo>
                  <a:cubicBezTo>
                    <a:pt x="25" y="61"/>
                    <a:pt x="25" y="61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1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7"/>
                    <a:pt x="32" y="47"/>
                  </a:cubicBezTo>
                  <a:close/>
                  <a:moveTo>
                    <a:pt x="13" y="88"/>
                  </a:moveTo>
                  <a:cubicBezTo>
                    <a:pt x="13" y="86"/>
                    <a:pt x="13" y="86"/>
                    <a:pt x="13" y="86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5" y="81"/>
                    <a:pt x="15" y="81"/>
                    <a:pt x="14" y="81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6"/>
                    <a:pt x="1" y="87"/>
                    <a:pt x="0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8"/>
                    <a:pt x="7" y="98"/>
                    <a:pt x="7" y="98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2"/>
                    <a:pt x="17" y="92"/>
                    <a:pt x="17" y="92"/>
                  </a:cubicBezTo>
                  <a:lnTo>
                    <a:pt x="13" y="88"/>
                  </a:lnTo>
                  <a:close/>
                  <a:moveTo>
                    <a:pt x="16" y="117"/>
                  </a:moveTo>
                  <a:cubicBezTo>
                    <a:pt x="9" y="115"/>
                    <a:pt x="9" y="115"/>
                    <a:pt x="9" y="115"/>
                  </a:cubicBezTo>
                  <a:cubicBezTo>
                    <a:pt x="9" y="115"/>
                    <a:pt x="8" y="114"/>
                    <a:pt x="8" y="11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6"/>
                    <a:pt x="7" y="106"/>
                    <a:pt x="7" y="106"/>
                  </a:cubicBezTo>
                  <a:cubicBezTo>
                    <a:pt x="7" y="106"/>
                    <a:pt x="7" y="106"/>
                    <a:pt x="6" y="106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3"/>
                    <a:pt x="1" y="113"/>
                    <a:pt x="1" y="113"/>
                  </a:cubicBezTo>
                  <a:cubicBezTo>
                    <a:pt x="1" y="113"/>
                    <a:pt x="0" y="113"/>
                    <a:pt x="0" y="113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2" y="124"/>
                    <a:pt x="2" y="124"/>
                    <a:pt x="3" y="125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8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2"/>
                    <a:pt x="9" y="122"/>
                    <a:pt x="9" y="121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7" y="118"/>
                    <a:pt x="17" y="117"/>
                    <a:pt x="16" y="117"/>
                  </a:cubicBezTo>
                  <a:close/>
                  <a:moveTo>
                    <a:pt x="13" y="34"/>
                  </a:moveTo>
                  <a:cubicBezTo>
                    <a:pt x="13" y="34"/>
                    <a:pt x="13" y="33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5" y="33"/>
                    <a:pt x="11" y="35"/>
                    <a:pt x="11" y="35"/>
                  </a:cubicBezTo>
                  <a:cubicBezTo>
                    <a:pt x="12" y="35"/>
                    <a:pt x="13" y="34"/>
                    <a:pt x="13" y="34"/>
                  </a:cubicBezTo>
                  <a:close/>
                  <a:moveTo>
                    <a:pt x="53" y="59"/>
                  </a:moveTo>
                  <a:cubicBezTo>
                    <a:pt x="49" y="55"/>
                    <a:pt x="49" y="55"/>
                    <a:pt x="49" y="55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2" y="48"/>
                    <a:pt x="51" y="48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7"/>
                    <a:pt x="34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4" y="60"/>
                  </a:cubicBezTo>
                  <a:lnTo>
                    <a:pt x="53" y="59"/>
                  </a:lnTo>
                  <a:close/>
                  <a:moveTo>
                    <a:pt x="10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10" y="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9"/>
            <p:cNvSpPr>
              <a:spLocks noEditPoints="1"/>
            </p:cNvSpPr>
            <p:nvPr/>
          </p:nvSpPr>
          <p:spPr bwMode="auto">
            <a:xfrm>
              <a:off x="4750" y="1000"/>
              <a:ext cx="323" cy="322"/>
            </a:xfrm>
            <a:custGeom>
              <a:avLst/>
              <a:gdLst>
                <a:gd name="T0" fmla="*/ 52 w 108"/>
                <a:gd name="T1" fmla="*/ 23 h 107"/>
                <a:gd name="T2" fmla="*/ 20 w 108"/>
                <a:gd name="T3" fmla="*/ 4 h 107"/>
                <a:gd name="T4" fmla="*/ 13 w 108"/>
                <a:gd name="T5" fmla="*/ 4 h 107"/>
                <a:gd name="T6" fmla="*/ 12 w 108"/>
                <a:gd name="T7" fmla="*/ 11 h 107"/>
                <a:gd name="T8" fmla="*/ 29 w 108"/>
                <a:gd name="T9" fmla="*/ 45 h 107"/>
                <a:gd name="T10" fmla="*/ 2 w 108"/>
                <a:gd name="T11" fmla="*/ 69 h 107"/>
                <a:gd name="T12" fmla="*/ 0 w 108"/>
                <a:gd name="T13" fmla="*/ 74 h 107"/>
                <a:gd name="T14" fmla="*/ 7 w 108"/>
                <a:gd name="T15" fmla="*/ 79 h 107"/>
                <a:gd name="T16" fmla="*/ 42 w 108"/>
                <a:gd name="T17" fmla="*/ 72 h 107"/>
                <a:gd name="T18" fmla="*/ 44 w 108"/>
                <a:gd name="T19" fmla="*/ 73 h 107"/>
                <a:gd name="T20" fmla="*/ 59 w 108"/>
                <a:gd name="T21" fmla="*/ 103 h 107"/>
                <a:gd name="T22" fmla="*/ 70 w 108"/>
                <a:gd name="T23" fmla="*/ 102 h 107"/>
                <a:gd name="T24" fmla="*/ 75 w 108"/>
                <a:gd name="T25" fmla="*/ 67 h 107"/>
                <a:gd name="T26" fmla="*/ 108 w 108"/>
                <a:gd name="T27" fmla="*/ 57 h 107"/>
                <a:gd name="T28" fmla="*/ 79 w 108"/>
                <a:gd name="T29" fmla="*/ 38 h 107"/>
                <a:gd name="T30" fmla="*/ 82 w 108"/>
                <a:gd name="T31" fmla="*/ 8 h 107"/>
                <a:gd name="T32" fmla="*/ 72 w 108"/>
                <a:gd name="T33" fmla="*/ 3 h 107"/>
                <a:gd name="T34" fmla="*/ 76 w 108"/>
                <a:gd name="T35" fmla="*/ 7 h 107"/>
                <a:gd name="T36" fmla="*/ 76 w 108"/>
                <a:gd name="T37" fmla="*/ 7 h 107"/>
                <a:gd name="T38" fmla="*/ 73 w 108"/>
                <a:gd name="T39" fmla="*/ 36 h 107"/>
                <a:gd name="T40" fmla="*/ 102 w 108"/>
                <a:gd name="T41" fmla="*/ 56 h 107"/>
                <a:gd name="T42" fmla="*/ 102 w 108"/>
                <a:gd name="T43" fmla="*/ 56 h 107"/>
                <a:gd name="T44" fmla="*/ 68 w 108"/>
                <a:gd name="T45" fmla="*/ 68 h 107"/>
                <a:gd name="T46" fmla="*/ 64 w 108"/>
                <a:gd name="T47" fmla="*/ 101 h 107"/>
                <a:gd name="T48" fmla="*/ 49 w 108"/>
                <a:gd name="T49" fmla="*/ 71 h 107"/>
                <a:gd name="T50" fmla="*/ 42 w 108"/>
                <a:gd name="T51" fmla="*/ 67 h 107"/>
                <a:gd name="T52" fmla="*/ 6 w 108"/>
                <a:gd name="T53" fmla="*/ 73 h 107"/>
                <a:gd name="T54" fmla="*/ 6 w 108"/>
                <a:gd name="T55" fmla="*/ 73 h 107"/>
                <a:gd name="T56" fmla="*/ 33 w 108"/>
                <a:gd name="T57" fmla="*/ 50 h 107"/>
                <a:gd name="T58" fmla="*/ 34 w 108"/>
                <a:gd name="T59" fmla="*/ 42 h 107"/>
                <a:gd name="T60" fmla="*/ 17 w 108"/>
                <a:gd name="T61" fmla="*/ 9 h 107"/>
                <a:gd name="T62" fmla="*/ 47 w 108"/>
                <a:gd name="T63" fmla="*/ 28 h 107"/>
                <a:gd name="T64" fmla="*/ 56 w 108"/>
                <a:gd name="T65" fmla="*/ 27 h 107"/>
                <a:gd name="T66" fmla="*/ 44 w 108"/>
                <a:gd name="T67" fmla="*/ 72 h 107"/>
                <a:gd name="T68" fmla="*/ 12 w 108"/>
                <a:gd name="T69" fmla="*/ 11 h 107"/>
                <a:gd name="T70" fmla="*/ 12 w 108"/>
                <a:gd name="T71" fmla="*/ 11 h 107"/>
                <a:gd name="T72" fmla="*/ 12 w 108"/>
                <a:gd name="T73" fmla="*/ 11 h 107"/>
                <a:gd name="T74" fmla="*/ 42 w 108"/>
                <a:gd name="T75" fmla="*/ 6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8" h="107">
                  <a:moveTo>
                    <a:pt x="72" y="3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51" y="23"/>
                    <a:pt x="50" y="24"/>
                    <a:pt x="50" y="23"/>
                  </a:cubicBezTo>
                  <a:cubicBezTo>
                    <a:pt x="49" y="23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2"/>
                    <a:pt x="13" y="4"/>
                    <a:pt x="13" y="4"/>
                  </a:cubicBezTo>
                  <a:cubicBezTo>
                    <a:pt x="12" y="5"/>
                    <a:pt x="11" y="6"/>
                    <a:pt x="11" y="8"/>
                  </a:cubicBezTo>
                  <a:cubicBezTo>
                    <a:pt x="11" y="9"/>
                    <a:pt x="11" y="10"/>
                    <a:pt x="12" y="11"/>
                  </a:cubicBezTo>
                  <a:cubicBezTo>
                    <a:pt x="13" y="12"/>
                    <a:pt x="15" y="17"/>
                    <a:pt x="29" y="44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5"/>
                    <a:pt x="29" y="46"/>
                    <a:pt x="29" y="46"/>
                  </a:cubicBezTo>
                  <a:cubicBezTo>
                    <a:pt x="28" y="47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0" y="71"/>
                    <a:pt x="0" y="73"/>
                    <a:pt x="0" y="74"/>
                  </a:cubicBezTo>
                  <a:cubicBezTo>
                    <a:pt x="0" y="75"/>
                    <a:pt x="0" y="76"/>
                    <a:pt x="0" y="76"/>
                  </a:cubicBezTo>
                  <a:cubicBezTo>
                    <a:pt x="1" y="77"/>
                    <a:pt x="2" y="79"/>
                    <a:pt x="7" y="79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4"/>
                    <a:pt x="45" y="75"/>
                    <a:pt x="47" y="78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61" y="107"/>
                    <a:pt x="64" y="107"/>
                    <a:pt x="65" y="107"/>
                  </a:cubicBezTo>
                  <a:cubicBezTo>
                    <a:pt x="66" y="107"/>
                    <a:pt x="69" y="106"/>
                    <a:pt x="70" y="102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4" y="67"/>
                    <a:pt x="75" y="67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7" y="61"/>
                    <a:pt x="108" y="58"/>
                    <a:pt x="108" y="57"/>
                  </a:cubicBezTo>
                  <a:cubicBezTo>
                    <a:pt x="108" y="56"/>
                    <a:pt x="108" y="53"/>
                    <a:pt x="104" y="51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9" y="38"/>
                    <a:pt x="78" y="37"/>
                    <a:pt x="78" y="36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3"/>
                    <a:pt x="80" y="2"/>
                    <a:pt x="79" y="1"/>
                  </a:cubicBezTo>
                  <a:cubicBezTo>
                    <a:pt x="78" y="1"/>
                    <a:pt x="75" y="0"/>
                    <a:pt x="72" y="3"/>
                  </a:cubicBezTo>
                  <a:close/>
                  <a:moveTo>
                    <a:pt x="56" y="27"/>
                  </a:move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9"/>
                    <a:pt x="74" y="42"/>
                    <a:pt x="76" y="43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62"/>
                    <a:pt x="68" y="65"/>
                    <a:pt x="68" y="68"/>
                  </a:cubicBezTo>
                  <a:cubicBezTo>
                    <a:pt x="68" y="68"/>
                    <a:pt x="64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8" y="68"/>
                    <a:pt x="45" y="67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1" y="67"/>
                    <a:pt x="38" y="68"/>
                    <a:pt x="34" y="68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4" y="49"/>
                    <a:pt x="35" y="47"/>
                    <a:pt x="35" y="45"/>
                  </a:cubicBezTo>
                  <a:cubicBezTo>
                    <a:pt x="35" y="44"/>
                    <a:pt x="35" y="43"/>
                    <a:pt x="34" y="42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50" y="30"/>
                    <a:pt x="54" y="29"/>
                    <a:pt x="56" y="27"/>
                  </a:cubicBezTo>
                  <a:close/>
                  <a:moveTo>
                    <a:pt x="44" y="72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42" y="67"/>
                  </a:moveTo>
                  <a:cubicBezTo>
                    <a:pt x="42" y="67"/>
                    <a:pt x="42" y="67"/>
                    <a:pt x="42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0"/>
            <p:cNvSpPr>
              <a:spLocks noEditPoints="1"/>
            </p:cNvSpPr>
            <p:nvPr/>
          </p:nvSpPr>
          <p:spPr bwMode="auto">
            <a:xfrm>
              <a:off x="2882" y="1273"/>
              <a:ext cx="320" cy="352"/>
            </a:xfrm>
            <a:custGeom>
              <a:avLst/>
              <a:gdLst>
                <a:gd name="T0" fmla="*/ 36 w 107"/>
                <a:gd name="T1" fmla="*/ 81 h 117"/>
                <a:gd name="T2" fmla="*/ 54 w 107"/>
                <a:gd name="T3" fmla="*/ 113 h 117"/>
                <a:gd name="T4" fmla="*/ 60 w 107"/>
                <a:gd name="T5" fmla="*/ 116 h 117"/>
                <a:gd name="T6" fmla="*/ 64 w 107"/>
                <a:gd name="T7" fmla="*/ 111 h 117"/>
                <a:gd name="T8" fmla="*/ 66 w 107"/>
                <a:gd name="T9" fmla="*/ 73 h 117"/>
                <a:gd name="T10" fmla="*/ 102 w 107"/>
                <a:gd name="T11" fmla="*/ 66 h 117"/>
                <a:gd name="T12" fmla="*/ 106 w 107"/>
                <a:gd name="T13" fmla="*/ 63 h 117"/>
                <a:gd name="T14" fmla="*/ 103 w 107"/>
                <a:gd name="T15" fmla="*/ 55 h 117"/>
                <a:gd name="T16" fmla="*/ 69 w 107"/>
                <a:gd name="T17" fmla="*/ 42 h 117"/>
                <a:gd name="T18" fmla="*/ 67 w 107"/>
                <a:gd name="T19" fmla="*/ 42 h 117"/>
                <a:gd name="T20" fmla="*/ 70 w 107"/>
                <a:gd name="T21" fmla="*/ 7 h 117"/>
                <a:gd name="T22" fmla="*/ 60 w 107"/>
                <a:gd name="T23" fmla="*/ 4 h 117"/>
                <a:gd name="T24" fmla="*/ 38 w 107"/>
                <a:gd name="T25" fmla="*/ 31 h 117"/>
                <a:gd name="T26" fmla="*/ 4 w 107"/>
                <a:gd name="T27" fmla="*/ 23 h 117"/>
                <a:gd name="T28" fmla="*/ 20 w 107"/>
                <a:gd name="T29" fmla="*/ 54 h 117"/>
                <a:gd name="T30" fmla="*/ 2 w 107"/>
                <a:gd name="T31" fmla="*/ 79 h 117"/>
                <a:gd name="T32" fmla="*/ 8 w 107"/>
                <a:gd name="T33" fmla="*/ 88 h 117"/>
                <a:gd name="T34" fmla="*/ 7 w 107"/>
                <a:gd name="T35" fmla="*/ 82 h 117"/>
                <a:gd name="T36" fmla="*/ 7 w 107"/>
                <a:gd name="T37" fmla="*/ 82 h 117"/>
                <a:gd name="T38" fmla="*/ 24 w 107"/>
                <a:gd name="T39" fmla="*/ 59 h 117"/>
                <a:gd name="T40" fmla="*/ 9 w 107"/>
                <a:gd name="T41" fmla="*/ 27 h 117"/>
                <a:gd name="T42" fmla="*/ 9 w 107"/>
                <a:gd name="T43" fmla="*/ 27 h 117"/>
                <a:gd name="T44" fmla="*/ 44 w 107"/>
                <a:gd name="T45" fmla="*/ 34 h 117"/>
                <a:gd name="T46" fmla="*/ 65 w 107"/>
                <a:gd name="T47" fmla="*/ 7 h 117"/>
                <a:gd name="T48" fmla="*/ 62 w 107"/>
                <a:gd name="T49" fmla="*/ 40 h 117"/>
                <a:gd name="T50" fmla="*/ 66 w 107"/>
                <a:gd name="T51" fmla="*/ 47 h 117"/>
                <a:gd name="T52" fmla="*/ 101 w 107"/>
                <a:gd name="T53" fmla="*/ 60 h 117"/>
                <a:gd name="T54" fmla="*/ 101 w 107"/>
                <a:gd name="T55" fmla="*/ 60 h 117"/>
                <a:gd name="T56" fmla="*/ 66 w 107"/>
                <a:gd name="T57" fmla="*/ 67 h 117"/>
                <a:gd name="T58" fmla="*/ 60 w 107"/>
                <a:gd name="T59" fmla="*/ 73 h 117"/>
                <a:gd name="T60" fmla="*/ 59 w 107"/>
                <a:gd name="T61" fmla="*/ 110 h 117"/>
                <a:gd name="T62" fmla="*/ 43 w 107"/>
                <a:gd name="T63" fmla="*/ 78 h 117"/>
                <a:gd name="T64" fmla="*/ 34 w 107"/>
                <a:gd name="T65" fmla="*/ 75 h 117"/>
                <a:gd name="T66" fmla="*/ 67 w 107"/>
                <a:gd name="T67" fmla="*/ 42 h 117"/>
                <a:gd name="T68" fmla="*/ 64 w 107"/>
                <a:gd name="T69" fmla="*/ 111 h 117"/>
                <a:gd name="T70" fmla="*/ 64 w 107"/>
                <a:gd name="T71" fmla="*/ 111 h 117"/>
                <a:gd name="T72" fmla="*/ 64 w 107"/>
                <a:gd name="T73" fmla="*/ 111 h 117"/>
                <a:gd name="T74" fmla="*/ 66 w 107"/>
                <a:gd name="T75" fmla="*/ 4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17">
                  <a:moveTo>
                    <a:pt x="8" y="88"/>
                  </a:moveTo>
                  <a:cubicBezTo>
                    <a:pt x="36" y="81"/>
                    <a:pt x="36" y="81"/>
                    <a:pt x="36" y="81"/>
                  </a:cubicBezTo>
                  <a:cubicBezTo>
                    <a:pt x="36" y="80"/>
                    <a:pt x="37" y="81"/>
                    <a:pt x="38" y="81"/>
                  </a:cubicBezTo>
                  <a:cubicBezTo>
                    <a:pt x="38" y="82"/>
                    <a:pt x="54" y="113"/>
                    <a:pt x="54" y="113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6" y="117"/>
                    <a:pt x="59" y="117"/>
                    <a:pt x="60" y="116"/>
                  </a:cubicBezTo>
                  <a:cubicBezTo>
                    <a:pt x="61" y="116"/>
                    <a:pt x="62" y="116"/>
                    <a:pt x="63" y="114"/>
                  </a:cubicBezTo>
                  <a:cubicBezTo>
                    <a:pt x="64" y="113"/>
                    <a:pt x="64" y="112"/>
                    <a:pt x="64" y="111"/>
                  </a:cubicBezTo>
                  <a:cubicBezTo>
                    <a:pt x="64" y="110"/>
                    <a:pt x="65" y="104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8" y="72"/>
                    <a:pt x="102" y="66"/>
                    <a:pt x="102" y="66"/>
                  </a:cubicBezTo>
                  <a:cubicBezTo>
                    <a:pt x="102" y="66"/>
                    <a:pt x="102" y="66"/>
                    <a:pt x="102" y="66"/>
                  </a:cubicBezTo>
                  <a:cubicBezTo>
                    <a:pt x="104" y="65"/>
                    <a:pt x="106" y="64"/>
                    <a:pt x="106" y="63"/>
                  </a:cubicBezTo>
                  <a:cubicBezTo>
                    <a:pt x="107" y="62"/>
                    <a:pt x="107" y="61"/>
                    <a:pt x="107" y="61"/>
                  </a:cubicBezTo>
                  <a:cubicBezTo>
                    <a:pt x="107" y="60"/>
                    <a:pt x="107" y="57"/>
                    <a:pt x="103" y="55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8" y="42"/>
                    <a:pt x="68" y="41"/>
                    <a:pt x="68" y="41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0"/>
                    <a:pt x="68" y="39"/>
                    <a:pt x="68" y="3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3"/>
                    <a:pt x="68" y="2"/>
                    <a:pt x="67" y="1"/>
                  </a:cubicBezTo>
                  <a:cubicBezTo>
                    <a:pt x="66" y="1"/>
                    <a:pt x="63" y="0"/>
                    <a:pt x="60" y="4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1"/>
                    <a:pt x="38" y="3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7" y="20"/>
                    <a:pt x="5" y="22"/>
                    <a:pt x="4" y="23"/>
                  </a:cubicBezTo>
                  <a:cubicBezTo>
                    <a:pt x="4" y="24"/>
                    <a:pt x="2" y="26"/>
                    <a:pt x="4" y="30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6"/>
                    <a:pt x="20" y="5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0" y="82"/>
                    <a:pt x="1" y="85"/>
                    <a:pt x="1" y="86"/>
                  </a:cubicBezTo>
                  <a:cubicBezTo>
                    <a:pt x="2" y="86"/>
                    <a:pt x="4" y="89"/>
                    <a:pt x="8" y="88"/>
                  </a:cubicBezTo>
                  <a:close/>
                  <a:moveTo>
                    <a:pt x="34" y="75"/>
                  </a:moveTo>
                  <a:cubicBezTo>
                    <a:pt x="7" y="82"/>
                    <a:pt x="7" y="82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6" y="56"/>
                    <a:pt x="26" y="53"/>
                    <a:pt x="24" y="51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9" y="37"/>
                    <a:pt x="42" y="36"/>
                    <a:pt x="44" y="34"/>
                  </a:cubicBezTo>
                  <a:cubicBezTo>
                    <a:pt x="44" y="34"/>
                    <a:pt x="64" y="8"/>
                    <a:pt x="64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3"/>
                    <a:pt x="64" y="46"/>
                    <a:pt x="66" y="4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8"/>
                    <a:pt x="70" y="49"/>
                    <a:pt x="74" y="5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67"/>
                    <a:pt x="62" y="68"/>
                    <a:pt x="61" y="70"/>
                  </a:cubicBezTo>
                  <a:cubicBezTo>
                    <a:pt x="61" y="71"/>
                    <a:pt x="61" y="72"/>
                    <a:pt x="60" y="73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6"/>
                    <a:pt x="37" y="74"/>
                    <a:pt x="34" y="75"/>
                  </a:cubicBezTo>
                  <a:close/>
                  <a:moveTo>
                    <a:pt x="67" y="42"/>
                  </a:move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lose/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lose/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1"/>
                  </a:cubicBezTo>
                  <a:close/>
                  <a:moveTo>
                    <a:pt x="67" y="48"/>
                  </a:moveTo>
                  <a:cubicBezTo>
                    <a:pt x="66" y="48"/>
                    <a:pt x="66" y="48"/>
                    <a:pt x="66" y="48"/>
                  </a:cubicBezTo>
                  <a:lnTo>
                    <a:pt x="6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1"/>
            <p:cNvSpPr>
              <a:spLocks noEditPoints="1"/>
            </p:cNvSpPr>
            <p:nvPr/>
          </p:nvSpPr>
          <p:spPr bwMode="auto">
            <a:xfrm>
              <a:off x="1669" y="880"/>
              <a:ext cx="329" cy="330"/>
            </a:xfrm>
            <a:custGeom>
              <a:avLst/>
              <a:gdLst>
                <a:gd name="T0" fmla="*/ 43 w 110"/>
                <a:gd name="T1" fmla="*/ 7 h 110"/>
                <a:gd name="T2" fmla="*/ 40 w 110"/>
                <a:gd name="T3" fmla="*/ 37 h 110"/>
                <a:gd name="T4" fmla="*/ 5 w 110"/>
                <a:gd name="T5" fmla="*/ 43 h 110"/>
                <a:gd name="T6" fmla="*/ 0 w 110"/>
                <a:gd name="T7" fmla="*/ 48 h 110"/>
                <a:gd name="T8" fmla="*/ 39 w 110"/>
                <a:gd name="T9" fmla="*/ 66 h 110"/>
                <a:gd name="T10" fmla="*/ 36 w 110"/>
                <a:gd name="T11" fmla="*/ 103 h 110"/>
                <a:gd name="T12" fmla="*/ 36 w 110"/>
                <a:gd name="T13" fmla="*/ 103 h 110"/>
                <a:gd name="T14" fmla="*/ 46 w 110"/>
                <a:gd name="T15" fmla="*/ 107 h 110"/>
                <a:gd name="T16" fmla="*/ 70 w 110"/>
                <a:gd name="T17" fmla="*/ 78 h 110"/>
                <a:gd name="T18" fmla="*/ 75 w 110"/>
                <a:gd name="T19" fmla="*/ 80 h 110"/>
                <a:gd name="T20" fmla="*/ 108 w 110"/>
                <a:gd name="T21" fmla="*/ 89 h 110"/>
                <a:gd name="T22" fmla="*/ 88 w 110"/>
                <a:gd name="T23" fmla="*/ 54 h 110"/>
                <a:gd name="T24" fmla="*/ 105 w 110"/>
                <a:gd name="T25" fmla="*/ 30 h 110"/>
                <a:gd name="T26" fmla="*/ 99 w 110"/>
                <a:gd name="T27" fmla="*/ 21 h 110"/>
                <a:gd name="T28" fmla="*/ 70 w 110"/>
                <a:gd name="T29" fmla="*/ 27 h 110"/>
                <a:gd name="T30" fmla="*/ 47 w 110"/>
                <a:gd name="T31" fmla="*/ 1 h 110"/>
                <a:gd name="T32" fmla="*/ 42 w 110"/>
                <a:gd name="T33" fmla="*/ 42 h 110"/>
                <a:gd name="T34" fmla="*/ 49 w 110"/>
                <a:gd name="T35" fmla="*/ 7 h 110"/>
                <a:gd name="T36" fmla="*/ 49 w 110"/>
                <a:gd name="T37" fmla="*/ 7 h 110"/>
                <a:gd name="T38" fmla="*/ 73 w 110"/>
                <a:gd name="T39" fmla="*/ 33 h 110"/>
                <a:gd name="T40" fmla="*/ 101 w 110"/>
                <a:gd name="T41" fmla="*/ 26 h 110"/>
                <a:gd name="T42" fmla="*/ 84 w 110"/>
                <a:gd name="T43" fmla="*/ 49 h 110"/>
                <a:gd name="T44" fmla="*/ 84 w 110"/>
                <a:gd name="T45" fmla="*/ 57 h 110"/>
                <a:gd name="T46" fmla="*/ 103 w 110"/>
                <a:gd name="T47" fmla="*/ 85 h 110"/>
                <a:gd name="T48" fmla="*/ 72 w 110"/>
                <a:gd name="T49" fmla="*/ 72 h 110"/>
                <a:gd name="T50" fmla="*/ 64 w 110"/>
                <a:gd name="T51" fmla="*/ 74 h 110"/>
                <a:gd name="T52" fmla="*/ 41 w 110"/>
                <a:gd name="T53" fmla="*/ 103 h 110"/>
                <a:gd name="T54" fmla="*/ 41 w 110"/>
                <a:gd name="T55" fmla="*/ 103 h 110"/>
                <a:gd name="T56" fmla="*/ 46 w 110"/>
                <a:gd name="T57" fmla="*/ 68 h 110"/>
                <a:gd name="T58" fmla="*/ 41 w 110"/>
                <a:gd name="T59" fmla="*/ 61 h 110"/>
                <a:gd name="T60" fmla="*/ 6 w 110"/>
                <a:gd name="T61" fmla="*/ 48 h 110"/>
                <a:gd name="T62" fmla="*/ 42 w 110"/>
                <a:gd name="T63" fmla="*/ 4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" h="110">
                  <a:moveTo>
                    <a:pt x="47" y="1"/>
                  </a:moveTo>
                  <a:cubicBezTo>
                    <a:pt x="46" y="1"/>
                    <a:pt x="43" y="3"/>
                    <a:pt x="43" y="7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6"/>
                    <a:pt x="41" y="37"/>
                    <a:pt x="40" y="37"/>
                  </a:cubicBezTo>
                  <a:cubicBezTo>
                    <a:pt x="40" y="37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1" y="44"/>
                    <a:pt x="0" y="47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1" y="52"/>
                    <a:pt x="4" y="53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40" y="67"/>
                    <a:pt x="40" y="68"/>
                    <a:pt x="40" y="68"/>
                  </a:cubicBezTo>
                  <a:cubicBezTo>
                    <a:pt x="40" y="69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8"/>
                    <a:pt x="38" y="109"/>
                    <a:pt x="39" y="109"/>
                  </a:cubicBezTo>
                  <a:cubicBezTo>
                    <a:pt x="40" y="110"/>
                    <a:pt x="43" y="110"/>
                    <a:pt x="46" y="10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70" y="77"/>
                    <a:pt x="70" y="78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1" y="78"/>
                    <a:pt x="73" y="79"/>
                    <a:pt x="75" y="80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105" y="91"/>
                    <a:pt x="107" y="90"/>
                    <a:pt x="108" y="89"/>
                  </a:cubicBezTo>
                  <a:cubicBezTo>
                    <a:pt x="109" y="88"/>
                    <a:pt x="110" y="85"/>
                    <a:pt x="108" y="82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4"/>
                    <a:pt x="88" y="53"/>
                    <a:pt x="88" y="52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8" y="26"/>
                    <a:pt x="107" y="23"/>
                    <a:pt x="106" y="23"/>
                  </a:cubicBezTo>
                  <a:cubicBezTo>
                    <a:pt x="106" y="22"/>
                    <a:pt x="104" y="20"/>
                    <a:pt x="99" y="21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28"/>
                    <a:pt x="70" y="28"/>
                    <a:pt x="70" y="27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1" y="0"/>
                    <a:pt x="48" y="1"/>
                    <a:pt x="47" y="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5" y="41"/>
                    <a:pt x="47" y="39"/>
                    <a:pt x="47" y="36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7" y="33"/>
                    <a:pt x="71" y="34"/>
                    <a:pt x="73" y="33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3" y="50"/>
                    <a:pt x="82" y="52"/>
                    <a:pt x="82" y="54"/>
                  </a:cubicBezTo>
                  <a:cubicBezTo>
                    <a:pt x="82" y="55"/>
                    <a:pt x="83" y="56"/>
                    <a:pt x="84" y="57"/>
                  </a:cubicBezTo>
                  <a:cubicBezTo>
                    <a:pt x="84" y="58"/>
                    <a:pt x="103" y="84"/>
                    <a:pt x="103" y="8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69" y="71"/>
                    <a:pt x="66" y="72"/>
                    <a:pt x="64" y="75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2" y="77"/>
                    <a:pt x="56" y="84"/>
                    <a:pt x="42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5"/>
                    <a:pt x="44" y="62"/>
                    <a:pt x="41" y="61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lnTo>
                    <a:pt x="4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"/>
            <p:cNvSpPr>
              <a:spLocks noEditPoints="1"/>
            </p:cNvSpPr>
            <p:nvPr/>
          </p:nvSpPr>
          <p:spPr bwMode="auto">
            <a:xfrm>
              <a:off x="5419" y="1547"/>
              <a:ext cx="350" cy="321"/>
            </a:xfrm>
            <a:custGeom>
              <a:avLst/>
              <a:gdLst>
                <a:gd name="T0" fmla="*/ 26 w 117"/>
                <a:gd name="T1" fmla="*/ 10 h 107"/>
                <a:gd name="T2" fmla="*/ 34 w 117"/>
                <a:gd name="T3" fmla="*/ 39 h 107"/>
                <a:gd name="T4" fmla="*/ 3 w 117"/>
                <a:gd name="T5" fmla="*/ 58 h 107"/>
                <a:gd name="T6" fmla="*/ 1 w 117"/>
                <a:gd name="T7" fmla="*/ 65 h 107"/>
                <a:gd name="T8" fmla="*/ 44 w 117"/>
                <a:gd name="T9" fmla="*/ 67 h 107"/>
                <a:gd name="T10" fmla="*/ 54 w 117"/>
                <a:gd name="T11" fmla="*/ 102 h 107"/>
                <a:gd name="T12" fmla="*/ 54 w 117"/>
                <a:gd name="T13" fmla="*/ 103 h 107"/>
                <a:gd name="T14" fmla="*/ 65 w 117"/>
                <a:gd name="T15" fmla="*/ 103 h 107"/>
                <a:gd name="T16" fmla="*/ 77 w 117"/>
                <a:gd name="T17" fmla="*/ 66 h 107"/>
                <a:gd name="T18" fmla="*/ 82 w 117"/>
                <a:gd name="T19" fmla="*/ 66 h 107"/>
                <a:gd name="T20" fmla="*/ 116 w 117"/>
                <a:gd name="T21" fmla="*/ 63 h 107"/>
                <a:gd name="T22" fmla="*/ 85 w 117"/>
                <a:gd name="T23" fmla="*/ 38 h 107"/>
                <a:gd name="T24" fmla="*/ 92 w 117"/>
                <a:gd name="T25" fmla="*/ 9 h 107"/>
                <a:gd name="T26" fmla="*/ 83 w 117"/>
                <a:gd name="T27" fmla="*/ 3 h 107"/>
                <a:gd name="T28" fmla="*/ 58 w 117"/>
                <a:gd name="T29" fmla="*/ 20 h 107"/>
                <a:gd name="T30" fmla="*/ 28 w 117"/>
                <a:gd name="T31" fmla="*/ 4 h 107"/>
                <a:gd name="T32" fmla="*/ 38 w 117"/>
                <a:gd name="T33" fmla="*/ 44 h 107"/>
                <a:gd name="T34" fmla="*/ 31 w 117"/>
                <a:gd name="T35" fmla="*/ 9 h 107"/>
                <a:gd name="T36" fmla="*/ 31 w 117"/>
                <a:gd name="T37" fmla="*/ 9 h 107"/>
                <a:gd name="T38" fmla="*/ 64 w 117"/>
                <a:gd name="T39" fmla="*/ 24 h 107"/>
                <a:gd name="T40" fmla="*/ 87 w 117"/>
                <a:gd name="T41" fmla="*/ 7 h 107"/>
                <a:gd name="T42" fmla="*/ 79 w 117"/>
                <a:gd name="T43" fmla="*/ 35 h 107"/>
                <a:gd name="T44" fmla="*/ 82 w 117"/>
                <a:gd name="T45" fmla="*/ 43 h 107"/>
                <a:gd name="T46" fmla="*/ 110 w 117"/>
                <a:gd name="T47" fmla="*/ 61 h 107"/>
                <a:gd name="T48" fmla="*/ 77 w 117"/>
                <a:gd name="T49" fmla="*/ 61 h 107"/>
                <a:gd name="T50" fmla="*/ 70 w 117"/>
                <a:gd name="T51" fmla="*/ 66 h 107"/>
                <a:gd name="T52" fmla="*/ 60 w 117"/>
                <a:gd name="T53" fmla="*/ 101 h 107"/>
                <a:gd name="T54" fmla="*/ 60 w 117"/>
                <a:gd name="T55" fmla="*/ 101 h 107"/>
                <a:gd name="T56" fmla="*/ 51 w 117"/>
                <a:gd name="T57" fmla="*/ 66 h 107"/>
                <a:gd name="T58" fmla="*/ 44 w 117"/>
                <a:gd name="T59" fmla="*/ 62 h 107"/>
                <a:gd name="T60" fmla="*/ 7 w 117"/>
                <a:gd name="T61" fmla="*/ 62 h 107"/>
                <a:gd name="T62" fmla="*/ 38 w 117"/>
                <a:gd name="T63" fmla="*/ 4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7" h="107">
                  <a:moveTo>
                    <a:pt x="28" y="4"/>
                  </a:moveTo>
                  <a:cubicBezTo>
                    <a:pt x="27" y="4"/>
                    <a:pt x="25" y="6"/>
                    <a:pt x="26" y="10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8"/>
                    <a:pt x="35" y="39"/>
                    <a:pt x="34" y="39"/>
                  </a:cubicBezTo>
                  <a:cubicBezTo>
                    <a:pt x="34" y="40"/>
                    <a:pt x="4" y="58"/>
                    <a:pt x="4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0" y="60"/>
                    <a:pt x="1" y="63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3" y="68"/>
                    <a:pt x="7" y="68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5" y="67"/>
                    <a:pt x="46" y="68"/>
                    <a:pt x="46" y="68"/>
                  </a:cubicBezTo>
                  <a:cubicBezTo>
                    <a:pt x="46" y="69"/>
                    <a:pt x="54" y="102"/>
                    <a:pt x="54" y="102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6" y="107"/>
                    <a:pt x="59" y="107"/>
                    <a:pt x="60" y="107"/>
                  </a:cubicBezTo>
                  <a:cubicBezTo>
                    <a:pt x="61" y="107"/>
                    <a:pt x="64" y="107"/>
                    <a:pt x="65" y="103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6" y="66"/>
                    <a:pt x="77" y="66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8" y="66"/>
                    <a:pt x="79" y="66"/>
                    <a:pt x="82" y="66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5" y="66"/>
                    <a:pt x="116" y="64"/>
                    <a:pt x="116" y="63"/>
                  </a:cubicBezTo>
                  <a:cubicBezTo>
                    <a:pt x="117" y="62"/>
                    <a:pt x="117" y="59"/>
                    <a:pt x="114" y="56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8"/>
                    <a:pt x="85" y="37"/>
                    <a:pt x="85" y="36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3" y="5"/>
                    <a:pt x="91" y="3"/>
                    <a:pt x="90" y="2"/>
                  </a:cubicBezTo>
                  <a:cubicBezTo>
                    <a:pt x="90" y="2"/>
                    <a:pt x="87" y="0"/>
                    <a:pt x="83" y="3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8" y="20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1" y="2"/>
                    <a:pt x="29" y="3"/>
                    <a:pt x="28" y="4"/>
                  </a:cubicBez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0" y="42"/>
                    <a:pt x="41" y="38"/>
                    <a:pt x="40" y="36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8" y="26"/>
                    <a:pt x="61" y="26"/>
                    <a:pt x="64" y="24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9" y="38"/>
                    <a:pt x="80" y="39"/>
                  </a:cubicBezTo>
                  <a:cubicBezTo>
                    <a:pt x="80" y="41"/>
                    <a:pt x="81" y="42"/>
                    <a:pt x="82" y="43"/>
                  </a:cubicBezTo>
                  <a:cubicBezTo>
                    <a:pt x="82" y="43"/>
                    <a:pt x="109" y="60"/>
                    <a:pt x="110" y="61"/>
                  </a:cubicBezTo>
                  <a:cubicBezTo>
                    <a:pt x="110" y="61"/>
                    <a:pt x="110" y="61"/>
                    <a:pt x="110" y="61"/>
                  </a:cubicBezTo>
                  <a:cubicBezTo>
                    <a:pt x="110" y="61"/>
                    <a:pt x="110" y="61"/>
                    <a:pt x="110" y="61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74" y="61"/>
                    <a:pt x="71" y="63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9" y="69"/>
                    <a:pt x="66" y="78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0" y="64"/>
                    <a:pt x="47" y="62"/>
                    <a:pt x="44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lnTo>
                    <a:pt x="38" y="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3"/>
            <p:cNvSpPr>
              <a:spLocks/>
            </p:cNvSpPr>
            <p:nvPr/>
          </p:nvSpPr>
          <p:spPr bwMode="auto">
            <a:xfrm>
              <a:off x="2500" y="1910"/>
              <a:ext cx="370" cy="204"/>
            </a:xfrm>
            <a:custGeom>
              <a:avLst/>
              <a:gdLst>
                <a:gd name="T0" fmla="*/ 2 w 124"/>
                <a:gd name="T1" fmla="*/ 42 h 68"/>
                <a:gd name="T2" fmla="*/ 4 w 124"/>
                <a:gd name="T3" fmla="*/ 12 h 68"/>
                <a:gd name="T4" fmla="*/ 42 w 124"/>
                <a:gd name="T5" fmla="*/ 7 h 68"/>
                <a:gd name="T6" fmla="*/ 94 w 124"/>
                <a:gd name="T7" fmla="*/ 7 h 68"/>
                <a:gd name="T8" fmla="*/ 122 w 124"/>
                <a:gd name="T9" fmla="*/ 20 h 68"/>
                <a:gd name="T10" fmla="*/ 119 w 124"/>
                <a:gd name="T11" fmla="*/ 53 h 68"/>
                <a:gd name="T12" fmla="*/ 82 w 124"/>
                <a:gd name="T13" fmla="*/ 67 h 68"/>
                <a:gd name="T14" fmla="*/ 28 w 124"/>
                <a:gd name="T15" fmla="*/ 67 h 68"/>
                <a:gd name="T16" fmla="*/ 2 w 124"/>
                <a:gd name="T17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8">
                  <a:moveTo>
                    <a:pt x="2" y="42"/>
                  </a:moveTo>
                  <a:cubicBezTo>
                    <a:pt x="3" y="32"/>
                    <a:pt x="0" y="22"/>
                    <a:pt x="4" y="12"/>
                  </a:cubicBezTo>
                  <a:cubicBezTo>
                    <a:pt x="10" y="0"/>
                    <a:pt x="31" y="6"/>
                    <a:pt x="42" y="7"/>
                  </a:cubicBezTo>
                  <a:cubicBezTo>
                    <a:pt x="59" y="8"/>
                    <a:pt x="76" y="7"/>
                    <a:pt x="94" y="7"/>
                  </a:cubicBezTo>
                  <a:cubicBezTo>
                    <a:pt x="107" y="7"/>
                    <a:pt x="120" y="3"/>
                    <a:pt x="122" y="20"/>
                  </a:cubicBezTo>
                  <a:cubicBezTo>
                    <a:pt x="124" y="31"/>
                    <a:pt x="124" y="43"/>
                    <a:pt x="119" y="53"/>
                  </a:cubicBezTo>
                  <a:cubicBezTo>
                    <a:pt x="113" y="68"/>
                    <a:pt x="96" y="68"/>
                    <a:pt x="82" y="67"/>
                  </a:cubicBezTo>
                  <a:cubicBezTo>
                    <a:pt x="64" y="67"/>
                    <a:pt x="46" y="67"/>
                    <a:pt x="28" y="67"/>
                  </a:cubicBezTo>
                  <a:cubicBezTo>
                    <a:pt x="8" y="67"/>
                    <a:pt x="0" y="63"/>
                    <a:pt x="2" y="42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4"/>
            <p:cNvSpPr>
              <a:spLocks noEditPoints="1"/>
            </p:cNvSpPr>
            <p:nvPr/>
          </p:nvSpPr>
          <p:spPr bwMode="auto">
            <a:xfrm>
              <a:off x="2506" y="1817"/>
              <a:ext cx="361" cy="294"/>
            </a:xfrm>
            <a:custGeom>
              <a:avLst/>
              <a:gdLst>
                <a:gd name="T0" fmla="*/ 95 w 121"/>
                <a:gd name="T1" fmla="*/ 69 h 98"/>
                <a:gd name="T2" fmla="*/ 68 w 121"/>
                <a:gd name="T3" fmla="*/ 69 h 98"/>
                <a:gd name="T4" fmla="*/ 64 w 121"/>
                <a:gd name="T5" fmla="*/ 57 h 98"/>
                <a:gd name="T6" fmla="*/ 65 w 121"/>
                <a:gd name="T7" fmla="*/ 43 h 98"/>
                <a:gd name="T8" fmla="*/ 92 w 121"/>
                <a:gd name="T9" fmla="*/ 54 h 98"/>
                <a:gd name="T10" fmla="*/ 89 w 121"/>
                <a:gd name="T11" fmla="*/ 52 h 98"/>
                <a:gd name="T12" fmla="*/ 68 w 121"/>
                <a:gd name="T13" fmla="*/ 41 h 98"/>
                <a:gd name="T14" fmla="*/ 69 w 121"/>
                <a:gd name="T15" fmla="*/ 38 h 98"/>
                <a:gd name="T16" fmla="*/ 95 w 121"/>
                <a:gd name="T17" fmla="*/ 18 h 98"/>
                <a:gd name="T18" fmla="*/ 71 w 121"/>
                <a:gd name="T19" fmla="*/ 10 h 98"/>
                <a:gd name="T20" fmla="*/ 53 w 121"/>
                <a:gd name="T21" fmla="*/ 3 h 98"/>
                <a:gd name="T22" fmla="*/ 31 w 121"/>
                <a:gd name="T23" fmla="*/ 20 h 98"/>
                <a:gd name="T24" fmla="*/ 59 w 121"/>
                <a:gd name="T25" fmla="*/ 39 h 98"/>
                <a:gd name="T26" fmla="*/ 58 w 121"/>
                <a:gd name="T27" fmla="*/ 43 h 98"/>
                <a:gd name="T28" fmla="*/ 39 w 121"/>
                <a:gd name="T29" fmla="*/ 53 h 98"/>
                <a:gd name="T30" fmla="*/ 47 w 121"/>
                <a:gd name="T31" fmla="*/ 51 h 98"/>
                <a:gd name="T32" fmla="*/ 50 w 121"/>
                <a:gd name="T33" fmla="*/ 50 h 98"/>
                <a:gd name="T34" fmla="*/ 35 w 121"/>
                <a:gd name="T35" fmla="*/ 53 h 98"/>
                <a:gd name="T36" fmla="*/ 62 w 121"/>
                <a:gd name="T37" fmla="*/ 44 h 98"/>
                <a:gd name="T38" fmla="*/ 61 w 121"/>
                <a:gd name="T39" fmla="*/ 50 h 98"/>
                <a:gd name="T40" fmla="*/ 60 w 121"/>
                <a:gd name="T41" fmla="*/ 68 h 98"/>
                <a:gd name="T42" fmla="*/ 9 w 121"/>
                <a:gd name="T43" fmla="*/ 63 h 98"/>
                <a:gd name="T44" fmla="*/ 0 w 121"/>
                <a:gd name="T45" fmla="*/ 66 h 98"/>
                <a:gd name="T46" fmla="*/ 55 w 121"/>
                <a:gd name="T47" fmla="*/ 71 h 98"/>
                <a:gd name="T48" fmla="*/ 60 w 121"/>
                <a:gd name="T49" fmla="*/ 74 h 98"/>
                <a:gd name="T50" fmla="*/ 65 w 121"/>
                <a:gd name="T51" fmla="*/ 98 h 98"/>
                <a:gd name="T52" fmla="*/ 68 w 121"/>
                <a:gd name="T53" fmla="*/ 98 h 98"/>
                <a:gd name="T54" fmla="*/ 63 w 121"/>
                <a:gd name="T55" fmla="*/ 74 h 98"/>
                <a:gd name="T56" fmla="*/ 68 w 121"/>
                <a:gd name="T57" fmla="*/ 72 h 98"/>
                <a:gd name="T58" fmla="*/ 95 w 121"/>
                <a:gd name="T59" fmla="*/ 73 h 98"/>
                <a:gd name="T60" fmla="*/ 120 w 121"/>
                <a:gd name="T61" fmla="*/ 73 h 98"/>
                <a:gd name="T62" fmla="*/ 98 w 121"/>
                <a:gd name="T63" fmla="*/ 69 h 98"/>
                <a:gd name="T64" fmla="*/ 73 w 121"/>
                <a:gd name="T65" fmla="*/ 13 h 98"/>
                <a:gd name="T66" fmla="*/ 91 w 121"/>
                <a:gd name="T67" fmla="*/ 18 h 98"/>
                <a:gd name="T68" fmla="*/ 67 w 121"/>
                <a:gd name="T69" fmla="*/ 34 h 98"/>
                <a:gd name="T70" fmla="*/ 67 w 121"/>
                <a:gd name="T71" fmla="*/ 31 h 98"/>
                <a:gd name="T72" fmla="*/ 34 w 121"/>
                <a:gd name="T73" fmla="*/ 19 h 98"/>
                <a:gd name="T74" fmla="*/ 52 w 121"/>
                <a:gd name="T75" fmla="*/ 6 h 98"/>
                <a:gd name="T76" fmla="*/ 63 w 121"/>
                <a:gd name="T77" fmla="*/ 33 h 98"/>
                <a:gd name="T78" fmla="*/ 54 w 121"/>
                <a:gd name="T79" fmla="*/ 3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98">
                  <a:moveTo>
                    <a:pt x="98" y="69"/>
                  </a:moveTo>
                  <a:cubicBezTo>
                    <a:pt x="95" y="69"/>
                    <a:pt x="95" y="69"/>
                    <a:pt x="95" y="69"/>
                  </a:cubicBezTo>
                  <a:cubicBezTo>
                    <a:pt x="87" y="69"/>
                    <a:pt x="79" y="70"/>
                    <a:pt x="72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7" y="69"/>
                    <a:pt x="65" y="68"/>
                    <a:pt x="63" y="68"/>
                  </a:cubicBezTo>
                  <a:cubicBezTo>
                    <a:pt x="63" y="65"/>
                    <a:pt x="63" y="61"/>
                    <a:pt x="64" y="57"/>
                  </a:cubicBezTo>
                  <a:cubicBezTo>
                    <a:pt x="64" y="55"/>
                    <a:pt x="64" y="53"/>
                    <a:pt x="64" y="50"/>
                  </a:cubicBezTo>
                  <a:cubicBezTo>
                    <a:pt x="65" y="48"/>
                    <a:pt x="65" y="46"/>
                    <a:pt x="65" y="43"/>
                  </a:cubicBezTo>
                  <a:cubicBezTo>
                    <a:pt x="69" y="50"/>
                    <a:pt x="76" y="58"/>
                    <a:pt x="83" y="59"/>
                  </a:cubicBezTo>
                  <a:cubicBezTo>
                    <a:pt x="87" y="59"/>
                    <a:pt x="90" y="58"/>
                    <a:pt x="92" y="54"/>
                  </a:cubicBezTo>
                  <a:cubicBezTo>
                    <a:pt x="93" y="53"/>
                    <a:pt x="92" y="52"/>
                    <a:pt x="92" y="51"/>
                  </a:cubicBezTo>
                  <a:cubicBezTo>
                    <a:pt x="91" y="51"/>
                    <a:pt x="90" y="51"/>
                    <a:pt x="89" y="52"/>
                  </a:cubicBezTo>
                  <a:cubicBezTo>
                    <a:pt x="88" y="55"/>
                    <a:pt x="86" y="56"/>
                    <a:pt x="84" y="55"/>
                  </a:cubicBezTo>
                  <a:cubicBezTo>
                    <a:pt x="78" y="54"/>
                    <a:pt x="71" y="46"/>
                    <a:pt x="68" y="41"/>
                  </a:cubicBezTo>
                  <a:cubicBezTo>
                    <a:pt x="69" y="40"/>
                    <a:pt x="69" y="39"/>
                    <a:pt x="69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82" y="34"/>
                    <a:pt x="95" y="29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5" y="10"/>
                    <a:pt x="91" y="7"/>
                    <a:pt x="88" y="6"/>
                  </a:cubicBezTo>
                  <a:cubicBezTo>
                    <a:pt x="83" y="4"/>
                    <a:pt x="76" y="5"/>
                    <a:pt x="71" y="10"/>
                  </a:cubicBezTo>
                  <a:cubicBezTo>
                    <a:pt x="68" y="12"/>
                    <a:pt x="67" y="16"/>
                    <a:pt x="65" y="21"/>
                  </a:cubicBezTo>
                  <a:cubicBezTo>
                    <a:pt x="63" y="13"/>
                    <a:pt x="59" y="6"/>
                    <a:pt x="53" y="3"/>
                  </a:cubicBezTo>
                  <a:cubicBezTo>
                    <a:pt x="46" y="0"/>
                    <a:pt x="39" y="1"/>
                    <a:pt x="34" y="5"/>
                  </a:cubicBezTo>
                  <a:cubicBezTo>
                    <a:pt x="30" y="8"/>
                    <a:pt x="29" y="14"/>
                    <a:pt x="31" y="20"/>
                  </a:cubicBezTo>
                  <a:cubicBezTo>
                    <a:pt x="33" y="29"/>
                    <a:pt x="43" y="33"/>
                    <a:pt x="53" y="36"/>
                  </a:cubicBezTo>
                  <a:cubicBezTo>
                    <a:pt x="55" y="37"/>
                    <a:pt x="57" y="38"/>
                    <a:pt x="59" y="39"/>
                  </a:cubicBezTo>
                  <a:cubicBezTo>
                    <a:pt x="59" y="39"/>
                    <a:pt x="59" y="40"/>
                    <a:pt x="59" y="41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4" y="54"/>
                    <a:pt x="50" y="62"/>
                    <a:pt x="42" y="59"/>
                  </a:cubicBezTo>
                  <a:cubicBezTo>
                    <a:pt x="39" y="58"/>
                    <a:pt x="38" y="55"/>
                    <a:pt x="39" y="53"/>
                  </a:cubicBezTo>
                  <a:cubicBezTo>
                    <a:pt x="39" y="49"/>
                    <a:pt x="41" y="46"/>
                    <a:pt x="43" y="46"/>
                  </a:cubicBezTo>
                  <a:cubicBezTo>
                    <a:pt x="44" y="46"/>
                    <a:pt x="45" y="48"/>
                    <a:pt x="47" y="51"/>
                  </a:cubicBezTo>
                  <a:cubicBezTo>
                    <a:pt x="47" y="52"/>
                    <a:pt x="48" y="53"/>
                    <a:pt x="49" y="52"/>
                  </a:cubicBezTo>
                  <a:cubicBezTo>
                    <a:pt x="50" y="52"/>
                    <a:pt x="50" y="51"/>
                    <a:pt x="50" y="50"/>
                  </a:cubicBezTo>
                  <a:cubicBezTo>
                    <a:pt x="48" y="43"/>
                    <a:pt x="45" y="42"/>
                    <a:pt x="42" y="43"/>
                  </a:cubicBezTo>
                  <a:cubicBezTo>
                    <a:pt x="38" y="43"/>
                    <a:pt x="36" y="48"/>
                    <a:pt x="35" y="53"/>
                  </a:cubicBezTo>
                  <a:cubicBezTo>
                    <a:pt x="35" y="58"/>
                    <a:pt x="37" y="61"/>
                    <a:pt x="41" y="63"/>
                  </a:cubicBezTo>
                  <a:cubicBezTo>
                    <a:pt x="53" y="67"/>
                    <a:pt x="58" y="53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6"/>
                    <a:pt x="61" y="48"/>
                    <a:pt x="61" y="50"/>
                  </a:cubicBezTo>
                  <a:cubicBezTo>
                    <a:pt x="61" y="52"/>
                    <a:pt x="60" y="54"/>
                    <a:pt x="60" y="57"/>
                  </a:cubicBezTo>
                  <a:cubicBezTo>
                    <a:pt x="60" y="61"/>
                    <a:pt x="60" y="64"/>
                    <a:pt x="60" y="68"/>
                  </a:cubicBezTo>
                  <a:cubicBezTo>
                    <a:pt x="58" y="68"/>
                    <a:pt x="57" y="68"/>
                    <a:pt x="56" y="68"/>
                  </a:cubicBezTo>
                  <a:cubicBezTo>
                    <a:pt x="40" y="67"/>
                    <a:pt x="24" y="65"/>
                    <a:pt x="9" y="63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3"/>
                    <a:pt x="0" y="64"/>
                    <a:pt x="0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24" y="69"/>
                    <a:pt x="40" y="71"/>
                    <a:pt x="55" y="71"/>
                  </a:cubicBezTo>
                  <a:cubicBezTo>
                    <a:pt x="57" y="71"/>
                    <a:pt x="58" y="72"/>
                    <a:pt x="60" y="72"/>
                  </a:cubicBezTo>
                  <a:cubicBezTo>
                    <a:pt x="60" y="73"/>
                    <a:pt x="60" y="74"/>
                    <a:pt x="60" y="74"/>
                  </a:cubicBezTo>
                  <a:cubicBezTo>
                    <a:pt x="60" y="80"/>
                    <a:pt x="62" y="85"/>
                    <a:pt x="63" y="91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6" y="98"/>
                    <a:pt x="67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5" y="84"/>
                    <a:pt x="64" y="79"/>
                    <a:pt x="63" y="74"/>
                  </a:cubicBezTo>
                  <a:cubicBezTo>
                    <a:pt x="63" y="73"/>
                    <a:pt x="63" y="73"/>
                    <a:pt x="63" y="72"/>
                  </a:cubicBezTo>
                  <a:cubicBezTo>
                    <a:pt x="65" y="72"/>
                    <a:pt x="67" y="72"/>
                    <a:pt x="68" y="72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9" y="73"/>
                    <a:pt x="87" y="73"/>
                    <a:pt x="95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1" y="72"/>
                    <a:pt x="121" y="71"/>
                    <a:pt x="121" y="70"/>
                  </a:cubicBezTo>
                  <a:lnTo>
                    <a:pt x="98" y="69"/>
                  </a:lnTo>
                  <a:close/>
                  <a:moveTo>
                    <a:pt x="67" y="29"/>
                  </a:moveTo>
                  <a:cubicBezTo>
                    <a:pt x="69" y="22"/>
                    <a:pt x="70" y="15"/>
                    <a:pt x="73" y="13"/>
                  </a:cubicBezTo>
                  <a:cubicBezTo>
                    <a:pt x="77" y="9"/>
                    <a:pt x="83" y="7"/>
                    <a:pt x="87" y="9"/>
                  </a:cubicBezTo>
                  <a:cubicBezTo>
                    <a:pt x="90" y="11"/>
                    <a:pt x="91" y="15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1" y="27"/>
                    <a:pt x="80" y="31"/>
                    <a:pt x="67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33"/>
                    <a:pt x="67" y="32"/>
                    <a:pt x="67" y="31"/>
                  </a:cubicBezTo>
                  <a:cubicBezTo>
                    <a:pt x="67" y="30"/>
                    <a:pt x="67" y="30"/>
                    <a:pt x="67" y="29"/>
                  </a:cubicBezTo>
                  <a:close/>
                  <a:moveTo>
                    <a:pt x="34" y="19"/>
                  </a:moveTo>
                  <a:cubicBezTo>
                    <a:pt x="33" y="14"/>
                    <a:pt x="34" y="10"/>
                    <a:pt x="37" y="7"/>
                  </a:cubicBezTo>
                  <a:cubicBezTo>
                    <a:pt x="40" y="4"/>
                    <a:pt x="46" y="4"/>
                    <a:pt x="52" y="6"/>
                  </a:cubicBezTo>
                  <a:cubicBezTo>
                    <a:pt x="59" y="10"/>
                    <a:pt x="63" y="22"/>
                    <a:pt x="63" y="31"/>
                  </a:cubicBezTo>
                  <a:cubicBezTo>
                    <a:pt x="63" y="32"/>
                    <a:pt x="63" y="32"/>
                    <a:pt x="63" y="33"/>
                  </a:cubicBezTo>
                  <a:cubicBezTo>
                    <a:pt x="61" y="33"/>
                    <a:pt x="60" y="34"/>
                    <a:pt x="60" y="35"/>
                  </a:cubicBezTo>
                  <a:cubicBezTo>
                    <a:pt x="58" y="35"/>
                    <a:pt x="56" y="34"/>
                    <a:pt x="54" y="33"/>
                  </a:cubicBezTo>
                  <a:cubicBezTo>
                    <a:pt x="46" y="30"/>
                    <a:pt x="36" y="26"/>
                    <a:pt x="3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5"/>
            <p:cNvSpPr>
              <a:spLocks noEditPoints="1"/>
            </p:cNvSpPr>
            <p:nvPr/>
          </p:nvSpPr>
          <p:spPr bwMode="auto">
            <a:xfrm>
              <a:off x="172" y="1388"/>
              <a:ext cx="194" cy="351"/>
            </a:xfrm>
            <a:custGeom>
              <a:avLst/>
              <a:gdLst>
                <a:gd name="T0" fmla="*/ 22 w 65"/>
                <a:gd name="T1" fmla="*/ 110 h 117"/>
                <a:gd name="T2" fmla="*/ 22 w 65"/>
                <a:gd name="T3" fmla="*/ 110 h 117"/>
                <a:gd name="T4" fmla="*/ 22 w 65"/>
                <a:gd name="T5" fmla="*/ 111 h 117"/>
                <a:gd name="T6" fmla="*/ 22 w 65"/>
                <a:gd name="T7" fmla="*/ 110 h 117"/>
                <a:gd name="T8" fmla="*/ 60 w 65"/>
                <a:gd name="T9" fmla="*/ 55 h 117"/>
                <a:gd name="T10" fmla="*/ 48 w 65"/>
                <a:gd name="T11" fmla="*/ 50 h 117"/>
                <a:gd name="T12" fmla="*/ 26 w 65"/>
                <a:gd name="T13" fmla="*/ 42 h 117"/>
                <a:gd name="T14" fmla="*/ 25 w 65"/>
                <a:gd name="T15" fmla="*/ 40 h 117"/>
                <a:gd name="T16" fmla="*/ 25 w 65"/>
                <a:gd name="T17" fmla="*/ 41 h 117"/>
                <a:gd name="T18" fmla="*/ 26 w 65"/>
                <a:gd name="T19" fmla="*/ 35 h 117"/>
                <a:gd name="T20" fmla="*/ 28 w 65"/>
                <a:gd name="T21" fmla="*/ 7 h 117"/>
                <a:gd name="T22" fmla="*/ 24 w 65"/>
                <a:gd name="T23" fmla="*/ 1 h 117"/>
                <a:gd name="T24" fmla="*/ 18 w 65"/>
                <a:gd name="T25" fmla="*/ 3 h 117"/>
                <a:gd name="T26" fmla="*/ 0 w 65"/>
                <a:gd name="T27" fmla="*/ 27 h 117"/>
                <a:gd name="T28" fmla="*/ 0 w 65"/>
                <a:gd name="T29" fmla="*/ 35 h 117"/>
                <a:gd name="T30" fmla="*/ 2 w 65"/>
                <a:gd name="T31" fmla="*/ 34 h 117"/>
                <a:gd name="T32" fmla="*/ 22 w 65"/>
                <a:gd name="T33" fmla="*/ 7 h 117"/>
                <a:gd name="T34" fmla="*/ 22 w 65"/>
                <a:gd name="T35" fmla="*/ 7 h 117"/>
                <a:gd name="T36" fmla="*/ 22 w 65"/>
                <a:gd name="T37" fmla="*/ 7 h 117"/>
                <a:gd name="T38" fmla="*/ 20 w 65"/>
                <a:gd name="T39" fmla="*/ 40 h 117"/>
                <a:gd name="T40" fmla="*/ 24 w 65"/>
                <a:gd name="T41" fmla="*/ 47 h 117"/>
                <a:gd name="T42" fmla="*/ 24 w 65"/>
                <a:gd name="T43" fmla="*/ 47 h 117"/>
                <a:gd name="T44" fmla="*/ 32 w 65"/>
                <a:gd name="T45" fmla="*/ 50 h 117"/>
                <a:gd name="T46" fmla="*/ 58 w 65"/>
                <a:gd name="T47" fmla="*/ 60 h 117"/>
                <a:gd name="T48" fmla="*/ 59 w 65"/>
                <a:gd name="T49" fmla="*/ 60 h 117"/>
                <a:gd name="T50" fmla="*/ 58 w 65"/>
                <a:gd name="T51" fmla="*/ 60 h 117"/>
                <a:gd name="T52" fmla="*/ 24 w 65"/>
                <a:gd name="T53" fmla="*/ 66 h 117"/>
                <a:gd name="T54" fmla="*/ 23 w 65"/>
                <a:gd name="T55" fmla="*/ 66 h 117"/>
                <a:gd name="T56" fmla="*/ 19 w 65"/>
                <a:gd name="T57" fmla="*/ 70 h 117"/>
                <a:gd name="T58" fmla="*/ 18 w 65"/>
                <a:gd name="T59" fmla="*/ 73 h 117"/>
                <a:gd name="T60" fmla="*/ 16 w 65"/>
                <a:gd name="T61" fmla="*/ 110 h 117"/>
                <a:gd name="T62" fmla="*/ 16 w 65"/>
                <a:gd name="T63" fmla="*/ 110 h 117"/>
                <a:gd name="T64" fmla="*/ 16 w 65"/>
                <a:gd name="T65" fmla="*/ 110 h 117"/>
                <a:gd name="T66" fmla="*/ 0 w 65"/>
                <a:gd name="T67" fmla="*/ 78 h 117"/>
                <a:gd name="T68" fmla="*/ 0 w 65"/>
                <a:gd name="T69" fmla="*/ 78 h 117"/>
                <a:gd name="T70" fmla="*/ 0 w 65"/>
                <a:gd name="T71" fmla="*/ 78 h 117"/>
                <a:gd name="T72" fmla="*/ 0 w 65"/>
                <a:gd name="T73" fmla="*/ 90 h 117"/>
                <a:gd name="T74" fmla="*/ 11 w 65"/>
                <a:gd name="T75" fmla="*/ 113 h 117"/>
                <a:gd name="T76" fmla="*/ 12 w 65"/>
                <a:gd name="T77" fmla="*/ 113 h 117"/>
                <a:gd name="T78" fmla="*/ 18 w 65"/>
                <a:gd name="T79" fmla="*/ 116 h 117"/>
                <a:gd name="T80" fmla="*/ 21 w 65"/>
                <a:gd name="T81" fmla="*/ 114 h 117"/>
                <a:gd name="T82" fmla="*/ 22 w 65"/>
                <a:gd name="T83" fmla="*/ 110 h 117"/>
                <a:gd name="T84" fmla="*/ 24 w 65"/>
                <a:gd name="T85" fmla="*/ 73 h 117"/>
                <a:gd name="T86" fmla="*/ 24 w 65"/>
                <a:gd name="T87" fmla="*/ 73 h 117"/>
                <a:gd name="T88" fmla="*/ 25 w 65"/>
                <a:gd name="T89" fmla="*/ 72 h 117"/>
                <a:gd name="T90" fmla="*/ 60 w 65"/>
                <a:gd name="T91" fmla="*/ 66 h 117"/>
                <a:gd name="T92" fmla="*/ 60 w 65"/>
                <a:gd name="T93" fmla="*/ 65 h 117"/>
                <a:gd name="T94" fmla="*/ 64 w 65"/>
                <a:gd name="T95" fmla="*/ 63 h 117"/>
                <a:gd name="T96" fmla="*/ 65 w 65"/>
                <a:gd name="T97" fmla="*/ 60 h 117"/>
                <a:gd name="T98" fmla="*/ 60 w 65"/>
                <a:gd name="T99" fmla="*/ 55 h 117"/>
                <a:gd name="T100" fmla="*/ 25 w 65"/>
                <a:gd name="T101" fmla="*/ 42 h 117"/>
                <a:gd name="T102" fmla="*/ 25 w 65"/>
                <a:gd name="T103" fmla="*/ 42 h 117"/>
                <a:gd name="T104" fmla="*/ 25 w 65"/>
                <a:gd name="T105" fmla="*/ 41 h 117"/>
                <a:gd name="T106" fmla="*/ 25 w 65"/>
                <a:gd name="T107" fmla="*/ 4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" h="117"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22" y="111"/>
                    <a:pt x="22" y="111"/>
                    <a:pt x="22" y="111"/>
                  </a:cubicBezTo>
                  <a:lnTo>
                    <a:pt x="22" y="110"/>
                  </a:lnTo>
                  <a:close/>
                  <a:moveTo>
                    <a:pt x="60" y="55"/>
                  </a:moveTo>
                  <a:cubicBezTo>
                    <a:pt x="48" y="50"/>
                    <a:pt x="48" y="50"/>
                    <a:pt x="48" y="50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5" y="41"/>
                    <a:pt x="25" y="40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5" y="38"/>
                    <a:pt x="26" y="35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3"/>
                    <a:pt x="25" y="1"/>
                    <a:pt x="24" y="1"/>
                  </a:cubicBezTo>
                  <a:cubicBezTo>
                    <a:pt x="23" y="0"/>
                    <a:pt x="21" y="0"/>
                    <a:pt x="18" y="3"/>
                  </a:cubicBezTo>
                  <a:cubicBezTo>
                    <a:pt x="18" y="3"/>
                    <a:pt x="5" y="20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4"/>
                    <a:pt x="2" y="34"/>
                  </a:cubicBezTo>
                  <a:cubicBezTo>
                    <a:pt x="2" y="34"/>
                    <a:pt x="21" y="8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3"/>
                    <a:pt x="22" y="46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5" y="48"/>
                    <a:pt x="27" y="48"/>
                    <a:pt x="32" y="5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7"/>
                    <a:pt x="20" y="68"/>
                    <a:pt x="19" y="70"/>
                  </a:cubicBezTo>
                  <a:cubicBezTo>
                    <a:pt x="19" y="71"/>
                    <a:pt x="18" y="72"/>
                    <a:pt x="18" y="73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5" y="100"/>
                    <a:pt x="11" y="113"/>
                    <a:pt x="11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4" y="117"/>
                    <a:pt x="17" y="116"/>
                    <a:pt x="18" y="116"/>
                  </a:cubicBezTo>
                  <a:cubicBezTo>
                    <a:pt x="18" y="116"/>
                    <a:pt x="20" y="115"/>
                    <a:pt x="21" y="114"/>
                  </a:cubicBezTo>
                  <a:cubicBezTo>
                    <a:pt x="21" y="113"/>
                    <a:pt x="22" y="112"/>
                    <a:pt x="22" y="110"/>
                  </a:cubicBezTo>
                  <a:cubicBezTo>
                    <a:pt x="22" y="109"/>
                    <a:pt x="22" y="103"/>
                    <a:pt x="24" y="73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4" y="72"/>
                    <a:pt x="25" y="72"/>
                    <a:pt x="25" y="72"/>
                  </a:cubicBezTo>
                  <a:cubicBezTo>
                    <a:pt x="26" y="71"/>
                    <a:pt x="60" y="66"/>
                    <a:pt x="60" y="66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2" y="65"/>
                    <a:pt x="63" y="64"/>
                    <a:pt x="64" y="63"/>
                  </a:cubicBezTo>
                  <a:cubicBezTo>
                    <a:pt x="65" y="62"/>
                    <a:pt x="65" y="61"/>
                    <a:pt x="65" y="60"/>
                  </a:cubicBezTo>
                  <a:cubicBezTo>
                    <a:pt x="65" y="59"/>
                    <a:pt x="65" y="56"/>
                    <a:pt x="60" y="55"/>
                  </a:cubicBezTo>
                  <a:close/>
                  <a:moveTo>
                    <a:pt x="25" y="42"/>
                  </a:moveTo>
                  <a:cubicBezTo>
                    <a:pt x="25" y="42"/>
                    <a:pt x="25" y="42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lnTo>
                    <a:pt x="25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6"/>
            <p:cNvSpPr>
              <a:spLocks/>
            </p:cNvSpPr>
            <p:nvPr/>
          </p:nvSpPr>
          <p:spPr bwMode="auto">
            <a:xfrm>
              <a:off x="7158" y="1448"/>
              <a:ext cx="129" cy="210"/>
            </a:xfrm>
            <a:custGeom>
              <a:avLst/>
              <a:gdLst>
                <a:gd name="T0" fmla="*/ 43 w 43"/>
                <a:gd name="T1" fmla="*/ 58 h 70"/>
                <a:gd name="T2" fmla="*/ 35 w 43"/>
                <a:gd name="T3" fmla="*/ 55 h 70"/>
                <a:gd name="T4" fmla="*/ 8 w 43"/>
                <a:gd name="T5" fmla="*/ 62 h 70"/>
                <a:gd name="T6" fmla="*/ 7 w 43"/>
                <a:gd name="T7" fmla="*/ 62 h 70"/>
                <a:gd name="T8" fmla="*/ 8 w 43"/>
                <a:gd name="T9" fmla="*/ 62 h 70"/>
                <a:gd name="T10" fmla="*/ 25 w 43"/>
                <a:gd name="T11" fmla="*/ 39 h 70"/>
                <a:gd name="T12" fmla="*/ 25 w 43"/>
                <a:gd name="T13" fmla="*/ 38 h 70"/>
                <a:gd name="T14" fmla="*/ 25 w 43"/>
                <a:gd name="T15" fmla="*/ 31 h 70"/>
                <a:gd name="T16" fmla="*/ 10 w 43"/>
                <a:gd name="T17" fmla="*/ 6 h 70"/>
                <a:gd name="T18" fmla="*/ 10 w 43"/>
                <a:gd name="T19" fmla="*/ 6 h 70"/>
                <a:gd name="T20" fmla="*/ 10 w 43"/>
                <a:gd name="T21" fmla="*/ 6 h 70"/>
                <a:gd name="T22" fmla="*/ 37 w 43"/>
                <a:gd name="T23" fmla="*/ 16 h 70"/>
                <a:gd name="T24" fmla="*/ 43 w 43"/>
                <a:gd name="T25" fmla="*/ 15 h 70"/>
                <a:gd name="T26" fmla="*/ 43 w 43"/>
                <a:gd name="T27" fmla="*/ 7 h 70"/>
                <a:gd name="T28" fmla="*/ 41 w 43"/>
                <a:gd name="T29" fmla="*/ 10 h 70"/>
                <a:gd name="T30" fmla="*/ 39 w 43"/>
                <a:gd name="T31" fmla="*/ 11 h 70"/>
                <a:gd name="T32" fmla="*/ 12 w 43"/>
                <a:gd name="T33" fmla="*/ 1 h 70"/>
                <a:gd name="T34" fmla="*/ 5 w 43"/>
                <a:gd name="T35" fmla="*/ 3 h 70"/>
                <a:gd name="T36" fmla="*/ 5 w 43"/>
                <a:gd name="T37" fmla="*/ 9 h 70"/>
                <a:gd name="T38" fmla="*/ 20 w 43"/>
                <a:gd name="T39" fmla="*/ 34 h 70"/>
                <a:gd name="T40" fmla="*/ 20 w 43"/>
                <a:gd name="T41" fmla="*/ 36 h 70"/>
                <a:gd name="T42" fmla="*/ 3 w 43"/>
                <a:gd name="T43" fmla="*/ 58 h 70"/>
                <a:gd name="T44" fmla="*/ 2 w 43"/>
                <a:gd name="T45" fmla="*/ 65 h 70"/>
                <a:gd name="T46" fmla="*/ 9 w 43"/>
                <a:gd name="T47" fmla="*/ 67 h 70"/>
                <a:gd name="T48" fmla="*/ 37 w 43"/>
                <a:gd name="T49" fmla="*/ 60 h 70"/>
                <a:gd name="T50" fmla="*/ 38 w 43"/>
                <a:gd name="T51" fmla="*/ 61 h 70"/>
                <a:gd name="T52" fmla="*/ 43 w 43"/>
                <a:gd name="T53" fmla="*/ 70 h 70"/>
                <a:gd name="T54" fmla="*/ 43 w 43"/>
                <a:gd name="T55" fmla="*/ 5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70">
                  <a:moveTo>
                    <a:pt x="43" y="58"/>
                  </a:moveTo>
                  <a:cubicBezTo>
                    <a:pt x="41" y="55"/>
                    <a:pt x="38" y="54"/>
                    <a:pt x="35" y="55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6"/>
                    <a:pt x="27" y="33"/>
                    <a:pt x="25" y="31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9" y="17"/>
                    <a:pt x="41" y="16"/>
                    <a:pt x="43" y="15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9"/>
                    <a:pt x="41" y="10"/>
                    <a:pt x="41" y="10"/>
                  </a:cubicBezTo>
                  <a:cubicBezTo>
                    <a:pt x="41" y="10"/>
                    <a:pt x="39" y="11"/>
                    <a:pt x="39" y="1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6" y="2"/>
                    <a:pt x="5" y="3"/>
                  </a:cubicBezTo>
                  <a:cubicBezTo>
                    <a:pt x="5" y="3"/>
                    <a:pt x="3" y="6"/>
                    <a:pt x="5" y="9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1" y="35"/>
                    <a:pt x="20" y="36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0" y="62"/>
                    <a:pt x="2" y="64"/>
                    <a:pt x="2" y="65"/>
                  </a:cubicBezTo>
                  <a:cubicBezTo>
                    <a:pt x="3" y="66"/>
                    <a:pt x="5" y="68"/>
                    <a:pt x="9" y="6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9" y="61"/>
                    <a:pt x="41" y="65"/>
                    <a:pt x="43" y="70"/>
                  </a:cubicBezTo>
                  <a:cubicBezTo>
                    <a:pt x="43" y="58"/>
                    <a:pt x="43" y="58"/>
                    <a:pt x="43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7"/>
            <p:cNvSpPr>
              <a:spLocks noEditPoints="1"/>
            </p:cNvSpPr>
            <p:nvPr/>
          </p:nvSpPr>
          <p:spPr bwMode="auto">
            <a:xfrm>
              <a:off x="4529" y="1853"/>
              <a:ext cx="633" cy="369"/>
            </a:xfrm>
            <a:custGeom>
              <a:avLst/>
              <a:gdLst>
                <a:gd name="T0" fmla="*/ 208 w 212"/>
                <a:gd name="T1" fmla="*/ 71 h 123"/>
                <a:gd name="T2" fmla="*/ 189 w 212"/>
                <a:gd name="T3" fmla="*/ 72 h 123"/>
                <a:gd name="T4" fmla="*/ 46 w 212"/>
                <a:gd name="T5" fmla="*/ 69 h 123"/>
                <a:gd name="T6" fmla="*/ 8 w 212"/>
                <a:gd name="T7" fmla="*/ 31 h 123"/>
                <a:gd name="T8" fmla="*/ 29 w 212"/>
                <a:gd name="T9" fmla="*/ 8 h 123"/>
                <a:gd name="T10" fmla="*/ 53 w 212"/>
                <a:gd name="T11" fmla="*/ 24 h 123"/>
                <a:gd name="T12" fmla="*/ 34 w 212"/>
                <a:gd name="T13" fmla="*/ 44 h 123"/>
                <a:gd name="T14" fmla="*/ 28 w 212"/>
                <a:gd name="T15" fmla="*/ 34 h 123"/>
                <a:gd name="T16" fmla="*/ 24 w 212"/>
                <a:gd name="T17" fmla="*/ 30 h 123"/>
                <a:gd name="T18" fmla="*/ 20 w 212"/>
                <a:gd name="T19" fmla="*/ 35 h 123"/>
                <a:gd name="T20" fmla="*/ 34 w 212"/>
                <a:gd name="T21" fmla="*/ 52 h 123"/>
                <a:gd name="T22" fmla="*/ 61 w 212"/>
                <a:gd name="T23" fmla="*/ 25 h 123"/>
                <a:gd name="T24" fmla="*/ 29 w 212"/>
                <a:gd name="T25" fmla="*/ 0 h 123"/>
                <a:gd name="T26" fmla="*/ 0 w 212"/>
                <a:gd name="T27" fmla="*/ 31 h 123"/>
                <a:gd name="T28" fmla="*/ 45 w 212"/>
                <a:gd name="T29" fmla="*/ 76 h 123"/>
                <a:gd name="T30" fmla="*/ 55 w 212"/>
                <a:gd name="T31" fmla="*/ 94 h 123"/>
                <a:gd name="T32" fmla="*/ 34 w 212"/>
                <a:gd name="T33" fmla="*/ 107 h 123"/>
                <a:gd name="T34" fmla="*/ 29 w 212"/>
                <a:gd name="T35" fmla="*/ 111 h 123"/>
                <a:gd name="T36" fmla="*/ 33 w 212"/>
                <a:gd name="T37" fmla="*/ 115 h 123"/>
                <a:gd name="T38" fmla="*/ 118 w 212"/>
                <a:gd name="T39" fmla="*/ 119 h 123"/>
                <a:gd name="T40" fmla="*/ 191 w 212"/>
                <a:gd name="T41" fmla="*/ 122 h 123"/>
                <a:gd name="T42" fmla="*/ 196 w 212"/>
                <a:gd name="T43" fmla="*/ 119 h 123"/>
                <a:gd name="T44" fmla="*/ 192 w 212"/>
                <a:gd name="T45" fmla="*/ 114 h 123"/>
                <a:gd name="T46" fmla="*/ 160 w 212"/>
                <a:gd name="T47" fmla="*/ 93 h 123"/>
                <a:gd name="T48" fmla="*/ 190 w 212"/>
                <a:gd name="T49" fmla="*/ 80 h 123"/>
                <a:gd name="T50" fmla="*/ 212 w 212"/>
                <a:gd name="T51" fmla="*/ 76 h 123"/>
                <a:gd name="T52" fmla="*/ 118 w 212"/>
                <a:gd name="T53" fmla="*/ 111 h 123"/>
                <a:gd name="T54" fmla="*/ 65 w 212"/>
                <a:gd name="T55" fmla="*/ 110 h 123"/>
                <a:gd name="T56" fmla="*/ 63 w 212"/>
                <a:gd name="T57" fmla="*/ 95 h 123"/>
                <a:gd name="T58" fmla="*/ 66 w 212"/>
                <a:gd name="T59" fmla="*/ 80 h 123"/>
                <a:gd name="T60" fmla="*/ 151 w 212"/>
                <a:gd name="T61" fmla="*/ 82 h 123"/>
                <a:gd name="T62" fmla="*/ 147 w 212"/>
                <a:gd name="T63" fmla="*/ 112 h 123"/>
                <a:gd name="T64" fmla="*/ 30 w 212"/>
                <a:gd name="T65" fmla="*/ 11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2" h="123">
                  <a:moveTo>
                    <a:pt x="212" y="75"/>
                  </a:moveTo>
                  <a:cubicBezTo>
                    <a:pt x="212" y="73"/>
                    <a:pt x="211" y="71"/>
                    <a:pt x="208" y="71"/>
                  </a:cubicBezTo>
                  <a:cubicBezTo>
                    <a:pt x="208" y="71"/>
                    <a:pt x="208" y="71"/>
                    <a:pt x="208" y="71"/>
                  </a:cubicBezTo>
                  <a:cubicBezTo>
                    <a:pt x="189" y="72"/>
                    <a:pt x="189" y="72"/>
                    <a:pt x="189" y="72"/>
                  </a:cubicBezTo>
                  <a:cubicBezTo>
                    <a:pt x="162" y="74"/>
                    <a:pt x="130" y="76"/>
                    <a:pt x="100" y="75"/>
                  </a:cubicBezTo>
                  <a:cubicBezTo>
                    <a:pt x="81" y="74"/>
                    <a:pt x="63" y="72"/>
                    <a:pt x="46" y="69"/>
                  </a:cubicBezTo>
                  <a:cubicBezTo>
                    <a:pt x="22" y="63"/>
                    <a:pt x="9" y="52"/>
                    <a:pt x="8" y="35"/>
                  </a:cubicBezTo>
                  <a:cubicBezTo>
                    <a:pt x="8" y="34"/>
                    <a:pt x="8" y="32"/>
                    <a:pt x="8" y="31"/>
                  </a:cubicBezTo>
                  <a:cubicBezTo>
                    <a:pt x="8" y="23"/>
                    <a:pt x="11" y="17"/>
                    <a:pt x="16" y="13"/>
                  </a:cubicBezTo>
                  <a:cubicBezTo>
                    <a:pt x="19" y="9"/>
                    <a:pt x="24" y="8"/>
                    <a:pt x="29" y="8"/>
                  </a:cubicBezTo>
                  <a:cubicBezTo>
                    <a:pt x="31" y="8"/>
                    <a:pt x="33" y="9"/>
                    <a:pt x="35" y="9"/>
                  </a:cubicBezTo>
                  <a:cubicBezTo>
                    <a:pt x="44" y="11"/>
                    <a:pt x="53" y="16"/>
                    <a:pt x="53" y="24"/>
                  </a:cubicBezTo>
                  <a:cubicBezTo>
                    <a:pt x="53" y="25"/>
                    <a:pt x="53" y="25"/>
                    <a:pt x="53" y="26"/>
                  </a:cubicBezTo>
                  <a:cubicBezTo>
                    <a:pt x="51" y="35"/>
                    <a:pt x="40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0" y="44"/>
                    <a:pt x="28" y="41"/>
                    <a:pt x="28" y="34"/>
                  </a:cubicBezTo>
                  <a:cubicBezTo>
                    <a:pt x="28" y="32"/>
                    <a:pt x="26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2" y="31"/>
                    <a:pt x="20" y="32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49"/>
                    <a:pt x="30" y="52"/>
                    <a:pt x="33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45" y="52"/>
                    <a:pt x="59" y="40"/>
                    <a:pt x="61" y="27"/>
                  </a:cubicBezTo>
                  <a:cubicBezTo>
                    <a:pt x="61" y="27"/>
                    <a:pt x="61" y="26"/>
                    <a:pt x="61" y="25"/>
                  </a:cubicBezTo>
                  <a:cubicBezTo>
                    <a:pt x="61" y="18"/>
                    <a:pt x="58" y="6"/>
                    <a:pt x="37" y="1"/>
                  </a:cubicBezTo>
                  <a:cubicBezTo>
                    <a:pt x="34" y="1"/>
                    <a:pt x="32" y="0"/>
                    <a:pt x="29" y="0"/>
                  </a:cubicBezTo>
                  <a:cubicBezTo>
                    <a:pt x="22" y="0"/>
                    <a:pt x="16" y="2"/>
                    <a:pt x="10" y="6"/>
                  </a:cubicBezTo>
                  <a:cubicBezTo>
                    <a:pt x="4" y="12"/>
                    <a:pt x="0" y="21"/>
                    <a:pt x="0" y="31"/>
                  </a:cubicBezTo>
                  <a:cubicBezTo>
                    <a:pt x="0" y="33"/>
                    <a:pt x="0" y="34"/>
                    <a:pt x="0" y="36"/>
                  </a:cubicBezTo>
                  <a:cubicBezTo>
                    <a:pt x="2" y="57"/>
                    <a:pt x="17" y="70"/>
                    <a:pt x="45" y="76"/>
                  </a:cubicBezTo>
                  <a:cubicBezTo>
                    <a:pt x="49" y="77"/>
                    <a:pt x="53" y="78"/>
                    <a:pt x="58" y="79"/>
                  </a:cubicBezTo>
                  <a:cubicBezTo>
                    <a:pt x="56" y="84"/>
                    <a:pt x="55" y="89"/>
                    <a:pt x="55" y="94"/>
                  </a:cubicBezTo>
                  <a:cubicBezTo>
                    <a:pt x="55" y="99"/>
                    <a:pt x="55" y="104"/>
                    <a:pt x="57" y="109"/>
                  </a:cubicBezTo>
                  <a:cubicBezTo>
                    <a:pt x="49" y="109"/>
                    <a:pt x="41" y="108"/>
                    <a:pt x="34" y="107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1" y="107"/>
                    <a:pt x="29" y="109"/>
                    <a:pt x="29" y="111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9" y="113"/>
                    <a:pt x="31" y="115"/>
                    <a:pt x="33" y="115"/>
                  </a:cubicBezTo>
                  <a:cubicBezTo>
                    <a:pt x="51" y="117"/>
                    <a:pt x="69" y="118"/>
                    <a:pt x="87" y="119"/>
                  </a:cubicBezTo>
                  <a:cubicBezTo>
                    <a:pt x="97" y="119"/>
                    <a:pt x="108" y="119"/>
                    <a:pt x="118" y="119"/>
                  </a:cubicBezTo>
                  <a:cubicBezTo>
                    <a:pt x="128" y="120"/>
                    <a:pt x="139" y="120"/>
                    <a:pt x="149" y="120"/>
                  </a:cubicBezTo>
                  <a:cubicBezTo>
                    <a:pt x="163" y="121"/>
                    <a:pt x="178" y="121"/>
                    <a:pt x="191" y="122"/>
                  </a:cubicBezTo>
                  <a:cubicBezTo>
                    <a:pt x="192" y="122"/>
                    <a:pt x="192" y="122"/>
                    <a:pt x="192" y="122"/>
                  </a:cubicBezTo>
                  <a:cubicBezTo>
                    <a:pt x="194" y="123"/>
                    <a:pt x="195" y="121"/>
                    <a:pt x="196" y="119"/>
                  </a:cubicBezTo>
                  <a:cubicBezTo>
                    <a:pt x="196" y="119"/>
                    <a:pt x="196" y="119"/>
                    <a:pt x="196" y="119"/>
                  </a:cubicBezTo>
                  <a:cubicBezTo>
                    <a:pt x="196" y="116"/>
                    <a:pt x="194" y="115"/>
                    <a:pt x="192" y="114"/>
                  </a:cubicBezTo>
                  <a:cubicBezTo>
                    <a:pt x="180" y="114"/>
                    <a:pt x="168" y="113"/>
                    <a:pt x="156" y="112"/>
                  </a:cubicBezTo>
                  <a:cubicBezTo>
                    <a:pt x="158" y="107"/>
                    <a:pt x="159" y="100"/>
                    <a:pt x="160" y="93"/>
                  </a:cubicBezTo>
                  <a:cubicBezTo>
                    <a:pt x="160" y="90"/>
                    <a:pt x="159" y="86"/>
                    <a:pt x="159" y="82"/>
                  </a:cubicBezTo>
                  <a:cubicBezTo>
                    <a:pt x="169" y="82"/>
                    <a:pt x="180" y="81"/>
                    <a:pt x="190" y="80"/>
                  </a:cubicBezTo>
                  <a:cubicBezTo>
                    <a:pt x="209" y="79"/>
                    <a:pt x="209" y="79"/>
                    <a:pt x="209" y="79"/>
                  </a:cubicBezTo>
                  <a:cubicBezTo>
                    <a:pt x="211" y="79"/>
                    <a:pt x="212" y="78"/>
                    <a:pt x="212" y="76"/>
                  </a:cubicBezTo>
                  <a:lnTo>
                    <a:pt x="212" y="75"/>
                  </a:lnTo>
                  <a:close/>
                  <a:moveTo>
                    <a:pt x="118" y="111"/>
                  </a:moveTo>
                  <a:cubicBezTo>
                    <a:pt x="108" y="111"/>
                    <a:pt x="98" y="111"/>
                    <a:pt x="87" y="111"/>
                  </a:cubicBezTo>
                  <a:cubicBezTo>
                    <a:pt x="80" y="110"/>
                    <a:pt x="73" y="110"/>
                    <a:pt x="65" y="110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3" y="105"/>
                    <a:pt x="63" y="100"/>
                    <a:pt x="63" y="95"/>
                  </a:cubicBezTo>
                  <a:cubicBezTo>
                    <a:pt x="63" y="89"/>
                    <a:pt x="64" y="84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77" y="82"/>
                    <a:pt x="89" y="82"/>
                    <a:pt x="100" y="83"/>
                  </a:cubicBezTo>
                  <a:cubicBezTo>
                    <a:pt x="117" y="83"/>
                    <a:pt x="134" y="83"/>
                    <a:pt x="151" y="82"/>
                  </a:cubicBezTo>
                  <a:cubicBezTo>
                    <a:pt x="151" y="86"/>
                    <a:pt x="152" y="90"/>
                    <a:pt x="152" y="93"/>
                  </a:cubicBezTo>
                  <a:cubicBezTo>
                    <a:pt x="151" y="100"/>
                    <a:pt x="150" y="107"/>
                    <a:pt x="147" y="112"/>
                  </a:cubicBezTo>
                  <a:cubicBezTo>
                    <a:pt x="137" y="112"/>
                    <a:pt x="128" y="112"/>
                    <a:pt x="118" y="111"/>
                  </a:cubicBezTo>
                  <a:close/>
                  <a:moveTo>
                    <a:pt x="30" y="111"/>
                  </a:moveTo>
                  <a:cubicBezTo>
                    <a:pt x="30" y="111"/>
                    <a:pt x="30" y="111"/>
                    <a:pt x="30" y="111"/>
                  </a:cubicBezTo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8"/>
            <p:cNvSpPr>
              <a:spLocks/>
            </p:cNvSpPr>
            <p:nvPr/>
          </p:nvSpPr>
          <p:spPr bwMode="auto">
            <a:xfrm>
              <a:off x="4744" y="1733"/>
              <a:ext cx="278" cy="351"/>
            </a:xfrm>
            <a:custGeom>
              <a:avLst/>
              <a:gdLst>
                <a:gd name="T0" fmla="*/ 90 w 93"/>
                <a:gd name="T1" fmla="*/ 75 h 117"/>
                <a:gd name="T2" fmla="*/ 91 w 93"/>
                <a:gd name="T3" fmla="*/ 23 h 117"/>
                <a:gd name="T4" fmla="*/ 64 w 93"/>
                <a:gd name="T5" fmla="*/ 11 h 117"/>
                <a:gd name="T6" fmla="*/ 26 w 93"/>
                <a:gd name="T7" fmla="*/ 9 h 117"/>
                <a:gd name="T8" fmla="*/ 4 w 93"/>
                <a:gd name="T9" fmla="*/ 30 h 117"/>
                <a:gd name="T10" fmla="*/ 3 w 93"/>
                <a:gd name="T11" fmla="*/ 88 h 117"/>
                <a:gd name="T12" fmla="*/ 29 w 93"/>
                <a:gd name="T13" fmla="*/ 115 h 117"/>
                <a:gd name="T14" fmla="*/ 68 w 93"/>
                <a:gd name="T15" fmla="*/ 116 h 117"/>
                <a:gd name="T16" fmla="*/ 90 w 93"/>
                <a:gd name="T17" fmla="*/ 7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117">
                  <a:moveTo>
                    <a:pt x="90" y="75"/>
                  </a:moveTo>
                  <a:cubicBezTo>
                    <a:pt x="90" y="58"/>
                    <a:pt x="93" y="39"/>
                    <a:pt x="91" y="23"/>
                  </a:cubicBezTo>
                  <a:cubicBezTo>
                    <a:pt x="88" y="0"/>
                    <a:pt x="72" y="10"/>
                    <a:pt x="64" y="11"/>
                  </a:cubicBezTo>
                  <a:cubicBezTo>
                    <a:pt x="51" y="11"/>
                    <a:pt x="38" y="9"/>
                    <a:pt x="26" y="9"/>
                  </a:cubicBezTo>
                  <a:cubicBezTo>
                    <a:pt x="16" y="9"/>
                    <a:pt x="7" y="0"/>
                    <a:pt x="4" y="30"/>
                  </a:cubicBezTo>
                  <a:cubicBezTo>
                    <a:pt x="1" y="48"/>
                    <a:pt x="0" y="70"/>
                    <a:pt x="3" y="88"/>
                  </a:cubicBezTo>
                  <a:cubicBezTo>
                    <a:pt x="6" y="115"/>
                    <a:pt x="18" y="115"/>
                    <a:pt x="29" y="115"/>
                  </a:cubicBezTo>
                  <a:cubicBezTo>
                    <a:pt x="42" y="115"/>
                    <a:pt x="55" y="116"/>
                    <a:pt x="68" y="116"/>
                  </a:cubicBezTo>
                  <a:cubicBezTo>
                    <a:pt x="83" y="117"/>
                    <a:pt x="89" y="112"/>
                    <a:pt x="90" y="75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9"/>
            <p:cNvSpPr>
              <a:spLocks/>
            </p:cNvSpPr>
            <p:nvPr/>
          </p:nvSpPr>
          <p:spPr bwMode="auto">
            <a:xfrm>
              <a:off x="4860" y="1646"/>
              <a:ext cx="123" cy="123"/>
            </a:xfrm>
            <a:custGeom>
              <a:avLst/>
              <a:gdLst>
                <a:gd name="T0" fmla="*/ 17 w 41"/>
                <a:gd name="T1" fmla="*/ 3 h 41"/>
                <a:gd name="T2" fmla="*/ 0 w 41"/>
                <a:gd name="T3" fmla="*/ 35 h 41"/>
                <a:gd name="T4" fmla="*/ 2 w 41"/>
                <a:gd name="T5" fmla="*/ 37 h 41"/>
                <a:gd name="T6" fmla="*/ 4 w 41"/>
                <a:gd name="T7" fmla="*/ 35 h 41"/>
                <a:gd name="T8" fmla="*/ 18 w 41"/>
                <a:gd name="T9" fmla="*/ 6 h 41"/>
                <a:gd name="T10" fmla="*/ 34 w 41"/>
                <a:gd name="T11" fmla="*/ 8 h 41"/>
                <a:gd name="T12" fmla="*/ 35 w 41"/>
                <a:gd name="T13" fmla="*/ 20 h 41"/>
                <a:gd name="T14" fmla="*/ 14 w 41"/>
                <a:gd name="T15" fmla="*/ 33 h 41"/>
                <a:gd name="T16" fmla="*/ 4 w 41"/>
                <a:gd name="T17" fmla="*/ 37 h 41"/>
                <a:gd name="T18" fmla="*/ 3 w 41"/>
                <a:gd name="T19" fmla="*/ 40 h 41"/>
                <a:gd name="T20" fmla="*/ 5 w 41"/>
                <a:gd name="T21" fmla="*/ 41 h 41"/>
                <a:gd name="T22" fmla="*/ 15 w 41"/>
                <a:gd name="T23" fmla="*/ 37 h 41"/>
                <a:gd name="T24" fmla="*/ 39 w 41"/>
                <a:gd name="T25" fmla="*/ 22 h 41"/>
                <a:gd name="T26" fmla="*/ 36 w 41"/>
                <a:gd name="T27" fmla="*/ 5 h 41"/>
                <a:gd name="T28" fmla="*/ 17 w 41"/>
                <a:gd name="T29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41">
                  <a:moveTo>
                    <a:pt x="17" y="3"/>
                  </a:moveTo>
                  <a:cubicBezTo>
                    <a:pt x="5" y="7"/>
                    <a:pt x="0" y="25"/>
                    <a:pt x="0" y="35"/>
                  </a:cubicBezTo>
                  <a:cubicBezTo>
                    <a:pt x="1" y="36"/>
                    <a:pt x="1" y="37"/>
                    <a:pt x="2" y="37"/>
                  </a:cubicBezTo>
                  <a:cubicBezTo>
                    <a:pt x="3" y="37"/>
                    <a:pt x="4" y="36"/>
                    <a:pt x="4" y="35"/>
                  </a:cubicBezTo>
                  <a:cubicBezTo>
                    <a:pt x="4" y="25"/>
                    <a:pt x="9" y="9"/>
                    <a:pt x="18" y="6"/>
                  </a:cubicBezTo>
                  <a:cubicBezTo>
                    <a:pt x="24" y="4"/>
                    <a:pt x="30" y="4"/>
                    <a:pt x="34" y="8"/>
                  </a:cubicBezTo>
                  <a:cubicBezTo>
                    <a:pt x="37" y="11"/>
                    <a:pt x="37" y="15"/>
                    <a:pt x="35" y="20"/>
                  </a:cubicBezTo>
                  <a:cubicBezTo>
                    <a:pt x="33" y="27"/>
                    <a:pt x="23" y="30"/>
                    <a:pt x="14" y="33"/>
                  </a:cubicBezTo>
                  <a:cubicBezTo>
                    <a:pt x="10" y="35"/>
                    <a:pt x="6" y="36"/>
                    <a:pt x="4" y="37"/>
                  </a:cubicBezTo>
                  <a:cubicBezTo>
                    <a:pt x="3" y="38"/>
                    <a:pt x="2" y="39"/>
                    <a:pt x="3" y="40"/>
                  </a:cubicBezTo>
                  <a:cubicBezTo>
                    <a:pt x="3" y="41"/>
                    <a:pt x="4" y="41"/>
                    <a:pt x="5" y="41"/>
                  </a:cubicBezTo>
                  <a:cubicBezTo>
                    <a:pt x="8" y="39"/>
                    <a:pt x="11" y="38"/>
                    <a:pt x="15" y="37"/>
                  </a:cubicBezTo>
                  <a:cubicBezTo>
                    <a:pt x="25" y="34"/>
                    <a:pt x="36" y="30"/>
                    <a:pt x="39" y="22"/>
                  </a:cubicBezTo>
                  <a:cubicBezTo>
                    <a:pt x="41" y="15"/>
                    <a:pt x="40" y="9"/>
                    <a:pt x="36" y="5"/>
                  </a:cubicBezTo>
                  <a:cubicBezTo>
                    <a:pt x="32" y="1"/>
                    <a:pt x="24" y="0"/>
                    <a:pt x="1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0"/>
            <p:cNvSpPr>
              <a:spLocks noEditPoints="1"/>
            </p:cNvSpPr>
            <p:nvPr/>
          </p:nvSpPr>
          <p:spPr bwMode="auto">
            <a:xfrm>
              <a:off x="4777" y="1649"/>
              <a:ext cx="104" cy="120"/>
            </a:xfrm>
            <a:custGeom>
              <a:avLst/>
              <a:gdLst>
                <a:gd name="T0" fmla="*/ 8 w 35"/>
                <a:gd name="T1" fmla="*/ 2 h 40"/>
                <a:gd name="T2" fmla="*/ 1 w 35"/>
                <a:gd name="T3" fmla="*/ 15 h 40"/>
                <a:gd name="T4" fmla="*/ 1 w 35"/>
                <a:gd name="T5" fmla="*/ 15 h 40"/>
                <a:gd name="T6" fmla="*/ 30 w 35"/>
                <a:gd name="T7" fmla="*/ 38 h 40"/>
                <a:gd name="T8" fmla="*/ 31 w 35"/>
                <a:gd name="T9" fmla="*/ 39 h 40"/>
                <a:gd name="T10" fmla="*/ 33 w 35"/>
                <a:gd name="T11" fmla="*/ 40 h 40"/>
                <a:gd name="T12" fmla="*/ 34 w 35"/>
                <a:gd name="T13" fmla="*/ 38 h 40"/>
                <a:gd name="T14" fmla="*/ 35 w 35"/>
                <a:gd name="T15" fmla="*/ 37 h 40"/>
                <a:gd name="T16" fmla="*/ 35 w 35"/>
                <a:gd name="T17" fmla="*/ 37 h 40"/>
                <a:gd name="T18" fmla="*/ 34 w 35"/>
                <a:gd name="T19" fmla="*/ 35 h 40"/>
                <a:gd name="T20" fmla="*/ 33 w 35"/>
                <a:gd name="T21" fmla="*/ 35 h 40"/>
                <a:gd name="T22" fmla="*/ 32 w 35"/>
                <a:gd name="T23" fmla="*/ 27 h 40"/>
                <a:gd name="T24" fmla="*/ 26 w 35"/>
                <a:gd name="T25" fmla="*/ 8 h 40"/>
                <a:gd name="T26" fmla="*/ 8 w 35"/>
                <a:gd name="T27" fmla="*/ 2 h 40"/>
                <a:gd name="T28" fmla="*/ 4 w 35"/>
                <a:gd name="T29" fmla="*/ 15 h 40"/>
                <a:gd name="T30" fmla="*/ 4 w 35"/>
                <a:gd name="T31" fmla="*/ 15 h 40"/>
                <a:gd name="T32" fmla="*/ 9 w 35"/>
                <a:gd name="T33" fmla="*/ 6 h 40"/>
                <a:gd name="T34" fmla="*/ 24 w 35"/>
                <a:gd name="T35" fmla="*/ 10 h 40"/>
                <a:gd name="T36" fmla="*/ 28 w 35"/>
                <a:gd name="T37" fmla="*/ 27 h 40"/>
                <a:gd name="T38" fmla="*/ 29 w 35"/>
                <a:gd name="T39" fmla="*/ 33 h 40"/>
                <a:gd name="T40" fmla="*/ 4 w 35"/>
                <a:gd name="T41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40">
                  <a:moveTo>
                    <a:pt x="8" y="2"/>
                  </a:moveTo>
                  <a:cubicBezTo>
                    <a:pt x="5" y="3"/>
                    <a:pt x="1" y="6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27"/>
                    <a:pt x="15" y="33"/>
                    <a:pt x="30" y="38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0"/>
                    <a:pt x="32" y="40"/>
                    <a:pt x="33" y="40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6"/>
                    <a:pt x="35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2"/>
                    <a:pt x="32" y="30"/>
                    <a:pt x="32" y="27"/>
                  </a:cubicBezTo>
                  <a:cubicBezTo>
                    <a:pt x="31" y="19"/>
                    <a:pt x="30" y="11"/>
                    <a:pt x="26" y="8"/>
                  </a:cubicBezTo>
                  <a:cubicBezTo>
                    <a:pt x="21" y="2"/>
                    <a:pt x="13" y="0"/>
                    <a:pt x="8" y="2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1"/>
                    <a:pt x="6" y="7"/>
                    <a:pt x="9" y="6"/>
                  </a:cubicBezTo>
                  <a:cubicBezTo>
                    <a:pt x="13" y="4"/>
                    <a:pt x="19" y="6"/>
                    <a:pt x="24" y="10"/>
                  </a:cubicBezTo>
                  <a:cubicBezTo>
                    <a:pt x="26" y="13"/>
                    <a:pt x="27" y="21"/>
                    <a:pt x="28" y="27"/>
                  </a:cubicBezTo>
                  <a:cubicBezTo>
                    <a:pt x="29" y="29"/>
                    <a:pt x="29" y="31"/>
                    <a:pt x="29" y="33"/>
                  </a:cubicBezTo>
                  <a:cubicBezTo>
                    <a:pt x="16" y="29"/>
                    <a:pt x="4" y="24"/>
                    <a:pt x="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1"/>
            <p:cNvSpPr>
              <a:spLocks/>
            </p:cNvSpPr>
            <p:nvPr/>
          </p:nvSpPr>
          <p:spPr bwMode="auto">
            <a:xfrm>
              <a:off x="4747" y="1895"/>
              <a:ext cx="266" cy="42"/>
            </a:xfrm>
            <a:custGeom>
              <a:avLst/>
              <a:gdLst>
                <a:gd name="T0" fmla="*/ 1 w 89"/>
                <a:gd name="T1" fmla="*/ 0 h 14"/>
                <a:gd name="T2" fmla="*/ 0 w 89"/>
                <a:gd name="T3" fmla="*/ 4 h 14"/>
                <a:gd name="T4" fmla="*/ 89 w 89"/>
                <a:gd name="T5" fmla="*/ 12 h 14"/>
                <a:gd name="T6" fmla="*/ 89 w 89"/>
                <a:gd name="T7" fmla="*/ 8 h 14"/>
                <a:gd name="T8" fmla="*/ 1 w 8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4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6" y="12"/>
                    <a:pt x="57" y="14"/>
                    <a:pt x="89" y="12"/>
                  </a:cubicBezTo>
                  <a:cubicBezTo>
                    <a:pt x="89" y="11"/>
                    <a:pt x="89" y="9"/>
                    <a:pt x="89" y="8"/>
                  </a:cubicBezTo>
                  <a:cubicBezTo>
                    <a:pt x="57" y="11"/>
                    <a:pt x="26" y="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2"/>
            <p:cNvSpPr>
              <a:spLocks/>
            </p:cNvSpPr>
            <p:nvPr/>
          </p:nvSpPr>
          <p:spPr bwMode="auto">
            <a:xfrm>
              <a:off x="4747" y="1943"/>
              <a:ext cx="266" cy="36"/>
            </a:xfrm>
            <a:custGeom>
              <a:avLst/>
              <a:gdLst>
                <a:gd name="T0" fmla="*/ 24 w 89"/>
                <a:gd name="T1" fmla="*/ 5 h 12"/>
                <a:gd name="T2" fmla="*/ 9 w 89"/>
                <a:gd name="T3" fmla="*/ 2 h 12"/>
                <a:gd name="T4" fmla="*/ 0 w 89"/>
                <a:gd name="T5" fmla="*/ 0 h 12"/>
                <a:gd name="T6" fmla="*/ 0 w 89"/>
                <a:gd name="T7" fmla="*/ 4 h 12"/>
                <a:gd name="T8" fmla="*/ 8 w 89"/>
                <a:gd name="T9" fmla="*/ 6 h 12"/>
                <a:gd name="T10" fmla="*/ 23 w 89"/>
                <a:gd name="T11" fmla="*/ 9 h 12"/>
                <a:gd name="T12" fmla="*/ 88 w 89"/>
                <a:gd name="T13" fmla="*/ 11 h 12"/>
                <a:gd name="T14" fmla="*/ 89 w 89"/>
                <a:gd name="T15" fmla="*/ 7 h 12"/>
                <a:gd name="T16" fmla="*/ 24 w 89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2">
                  <a:moveTo>
                    <a:pt x="24" y="5"/>
                  </a:moveTo>
                  <a:cubicBezTo>
                    <a:pt x="19" y="4"/>
                    <a:pt x="14" y="3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3" y="4"/>
                    <a:pt x="6" y="5"/>
                    <a:pt x="8" y="6"/>
                  </a:cubicBezTo>
                  <a:cubicBezTo>
                    <a:pt x="13" y="7"/>
                    <a:pt x="18" y="8"/>
                    <a:pt x="23" y="9"/>
                  </a:cubicBezTo>
                  <a:cubicBezTo>
                    <a:pt x="45" y="12"/>
                    <a:pt x="67" y="12"/>
                    <a:pt x="88" y="11"/>
                  </a:cubicBezTo>
                  <a:cubicBezTo>
                    <a:pt x="89" y="9"/>
                    <a:pt x="89" y="8"/>
                    <a:pt x="89" y="7"/>
                  </a:cubicBezTo>
                  <a:cubicBezTo>
                    <a:pt x="67" y="8"/>
                    <a:pt x="45" y="9"/>
                    <a:pt x="2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3"/>
            <p:cNvSpPr>
              <a:spLocks/>
            </p:cNvSpPr>
            <p:nvPr/>
          </p:nvSpPr>
          <p:spPr bwMode="auto">
            <a:xfrm>
              <a:off x="4863" y="1763"/>
              <a:ext cx="15" cy="315"/>
            </a:xfrm>
            <a:custGeom>
              <a:avLst/>
              <a:gdLst>
                <a:gd name="T0" fmla="*/ 4 w 5"/>
                <a:gd name="T1" fmla="*/ 59 h 105"/>
                <a:gd name="T2" fmla="*/ 5 w 5"/>
                <a:gd name="T3" fmla="*/ 0 h 105"/>
                <a:gd name="T4" fmla="*/ 1 w 5"/>
                <a:gd name="T5" fmla="*/ 0 h 105"/>
                <a:gd name="T6" fmla="*/ 1 w 5"/>
                <a:gd name="T7" fmla="*/ 59 h 105"/>
                <a:gd name="T8" fmla="*/ 1 w 5"/>
                <a:gd name="T9" fmla="*/ 105 h 105"/>
                <a:gd name="T10" fmla="*/ 5 w 5"/>
                <a:gd name="T11" fmla="*/ 105 h 105"/>
                <a:gd name="T12" fmla="*/ 4 w 5"/>
                <a:gd name="T13" fmla="*/ 5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5">
                  <a:moveTo>
                    <a:pt x="4" y="59"/>
                  </a:moveTo>
                  <a:cubicBezTo>
                    <a:pt x="4" y="40"/>
                    <a:pt x="4" y="20"/>
                    <a:pt x="5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19"/>
                    <a:pt x="0" y="40"/>
                    <a:pt x="1" y="59"/>
                  </a:cubicBezTo>
                  <a:cubicBezTo>
                    <a:pt x="1" y="74"/>
                    <a:pt x="1" y="90"/>
                    <a:pt x="1" y="105"/>
                  </a:cubicBezTo>
                  <a:cubicBezTo>
                    <a:pt x="2" y="105"/>
                    <a:pt x="3" y="105"/>
                    <a:pt x="5" y="105"/>
                  </a:cubicBezTo>
                  <a:cubicBezTo>
                    <a:pt x="5" y="90"/>
                    <a:pt x="5" y="74"/>
                    <a:pt x="4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Oval 34"/>
            <p:cNvSpPr>
              <a:spLocks noChangeArrowheads="1"/>
            </p:cNvSpPr>
            <p:nvPr/>
          </p:nvSpPr>
          <p:spPr bwMode="auto">
            <a:xfrm>
              <a:off x="4854" y="1745"/>
              <a:ext cx="33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5"/>
            <p:cNvSpPr>
              <a:spLocks/>
            </p:cNvSpPr>
            <p:nvPr/>
          </p:nvSpPr>
          <p:spPr bwMode="auto">
            <a:xfrm>
              <a:off x="4789" y="1757"/>
              <a:ext cx="83" cy="81"/>
            </a:xfrm>
            <a:custGeom>
              <a:avLst/>
              <a:gdLst>
                <a:gd name="T0" fmla="*/ 25 w 28"/>
                <a:gd name="T1" fmla="*/ 0 h 27"/>
                <a:gd name="T2" fmla="*/ 24 w 28"/>
                <a:gd name="T3" fmla="*/ 2 h 27"/>
                <a:gd name="T4" fmla="*/ 18 w 28"/>
                <a:gd name="T5" fmla="*/ 21 h 27"/>
                <a:gd name="T6" fmla="*/ 11 w 28"/>
                <a:gd name="T7" fmla="*/ 23 h 27"/>
                <a:gd name="T8" fmla="*/ 5 w 28"/>
                <a:gd name="T9" fmla="*/ 20 h 27"/>
                <a:gd name="T10" fmla="*/ 6 w 28"/>
                <a:gd name="T11" fmla="*/ 14 h 27"/>
                <a:gd name="T12" fmla="*/ 12 w 28"/>
                <a:gd name="T13" fmla="*/ 10 h 27"/>
                <a:gd name="T14" fmla="*/ 13 w 28"/>
                <a:gd name="T15" fmla="*/ 12 h 27"/>
                <a:gd name="T16" fmla="*/ 10 w 28"/>
                <a:gd name="T17" fmla="*/ 14 h 27"/>
                <a:gd name="T18" fmla="*/ 9 w 28"/>
                <a:gd name="T19" fmla="*/ 16 h 27"/>
                <a:gd name="T20" fmla="*/ 11 w 28"/>
                <a:gd name="T21" fmla="*/ 17 h 27"/>
                <a:gd name="T22" fmla="*/ 17 w 28"/>
                <a:gd name="T23" fmla="*/ 12 h 27"/>
                <a:gd name="T24" fmla="*/ 13 w 28"/>
                <a:gd name="T25" fmla="*/ 7 h 27"/>
                <a:gd name="T26" fmla="*/ 3 w 28"/>
                <a:gd name="T27" fmla="*/ 12 h 27"/>
                <a:gd name="T28" fmla="*/ 1 w 28"/>
                <a:gd name="T29" fmla="*/ 22 h 27"/>
                <a:gd name="T30" fmla="*/ 11 w 28"/>
                <a:gd name="T31" fmla="*/ 27 h 27"/>
                <a:gd name="T32" fmla="*/ 20 w 28"/>
                <a:gd name="T33" fmla="*/ 23 h 27"/>
                <a:gd name="T34" fmla="*/ 27 w 28"/>
                <a:gd name="T35" fmla="*/ 2 h 27"/>
                <a:gd name="T36" fmla="*/ 25 w 28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7">
                  <a:moveTo>
                    <a:pt x="25" y="0"/>
                  </a:moveTo>
                  <a:cubicBezTo>
                    <a:pt x="24" y="0"/>
                    <a:pt x="24" y="1"/>
                    <a:pt x="24" y="2"/>
                  </a:cubicBezTo>
                  <a:cubicBezTo>
                    <a:pt x="24" y="8"/>
                    <a:pt x="22" y="16"/>
                    <a:pt x="18" y="21"/>
                  </a:cubicBezTo>
                  <a:cubicBezTo>
                    <a:pt x="16" y="23"/>
                    <a:pt x="14" y="23"/>
                    <a:pt x="11" y="23"/>
                  </a:cubicBezTo>
                  <a:cubicBezTo>
                    <a:pt x="8" y="23"/>
                    <a:pt x="6" y="22"/>
                    <a:pt x="5" y="20"/>
                  </a:cubicBezTo>
                  <a:cubicBezTo>
                    <a:pt x="4" y="18"/>
                    <a:pt x="4" y="16"/>
                    <a:pt x="6" y="14"/>
                  </a:cubicBezTo>
                  <a:cubicBezTo>
                    <a:pt x="8" y="10"/>
                    <a:pt x="11" y="10"/>
                    <a:pt x="12" y="10"/>
                  </a:cubicBezTo>
                  <a:cubicBezTo>
                    <a:pt x="12" y="11"/>
                    <a:pt x="13" y="11"/>
                    <a:pt x="13" y="12"/>
                  </a:cubicBezTo>
                  <a:cubicBezTo>
                    <a:pt x="13" y="12"/>
                    <a:pt x="12" y="13"/>
                    <a:pt x="10" y="14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9" y="17"/>
                    <a:pt x="10" y="18"/>
                    <a:pt x="11" y="17"/>
                  </a:cubicBezTo>
                  <a:cubicBezTo>
                    <a:pt x="16" y="16"/>
                    <a:pt x="17" y="13"/>
                    <a:pt x="17" y="12"/>
                  </a:cubicBezTo>
                  <a:cubicBezTo>
                    <a:pt x="17" y="10"/>
                    <a:pt x="15" y="8"/>
                    <a:pt x="13" y="7"/>
                  </a:cubicBezTo>
                  <a:cubicBezTo>
                    <a:pt x="10" y="6"/>
                    <a:pt x="6" y="7"/>
                    <a:pt x="3" y="12"/>
                  </a:cubicBezTo>
                  <a:cubicBezTo>
                    <a:pt x="0" y="15"/>
                    <a:pt x="0" y="19"/>
                    <a:pt x="1" y="22"/>
                  </a:cubicBezTo>
                  <a:cubicBezTo>
                    <a:pt x="3" y="25"/>
                    <a:pt x="6" y="27"/>
                    <a:pt x="11" y="27"/>
                  </a:cubicBezTo>
                  <a:cubicBezTo>
                    <a:pt x="14" y="27"/>
                    <a:pt x="18" y="26"/>
                    <a:pt x="20" y="23"/>
                  </a:cubicBezTo>
                  <a:cubicBezTo>
                    <a:pt x="25" y="18"/>
                    <a:pt x="28" y="9"/>
                    <a:pt x="27" y="2"/>
                  </a:cubicBezTo>
                  <a:cubicBezTo>
                    <a:pt x="27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6"/>
            <p:cNvSpPr>
              <a:spLocks/>
            </p:cNvSpPr>
            <p:nvPr/>
          </p:nvSpPr>
          <p:spPr bwMode="auto">
            <a:xfrm>
              <a:off x="4872" y="1760"/>
              <a:ext cx="81" cy="144"/>
            </a:xfrm>
            <a:custGeom>
              <a:avLst/>
              <a:gdLst>
                <a:gd name="T0" fmla="*/ 1 w 27"/>
                <a:gd name="T1" fmla="*/ 0 h 48"/>
                <a:gd name="T2" fmla="*/ 0 w 27"/>
                <a:gd name="T3" fmla="*/ 2 h 48"/>
                <a:gd name="T4" fmla="*/ 12 w 27"/>
                <a:gd name="T5" fmla="*/ 39 h 48"/>
                <a:gd name="T6" fmla="*/ 22 w 27"/>
                <a:gd name="T7" fmla="*/ 47 h 48"/>
                <a:gd name="T8" fmla="*/ 26 w 27"/>
                <a:gd name="T9" fmla="*/ 41 h 48"/>
                <a:gd name="T10" fmla="*/ 17 w 27"/>
                <a:gd name="T11" fmla="*/ 26 h 48"/>
                <a:gd name="T12" fmla="*/ 15 w 27"/>
                <a:gd name="T13" fmla="*/ 27 h 48"/>
                <a:gd name="T14" fmla="*/ 16 w 27"/>
                <a:gd name="T15" fmla="*/ 29 h 48"/>
                <a:gd name="T16" fmla="*/ 23 w 27"/>
                <a:gd name="T17" fmla="*/ 41 h 48"/>
                <a:gd name="T18" fmla="*/ 21 w 27"/>
                <a:gd name="T19" fmla="*/ 44 h 48"/>
                <a:gd name="T20" fmla="*/ 15 w 27"/>
                <a:gd name="T21" fmla="*/ 37 h 48"/>
                <a:gd name="T22" fmla="*/ 3 w 27"/>
                <a:gd name="T23" fmla="*/ 2 h 48"/>
                <a:gd name="T24" fmla="*/ 1 w 27"/>
                <a:gd name="T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8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4"/>
                    <a:pt x="5" y="29"/>
                    <a:pt x="12" y="39"/>
                  </a:cubicBezTo>
                  <a:cubicBezTo>
                    <a:pt x="16" y="45"/>
                    <a:pt x="19" y="48"/>
                    <a:pt x="22" y="47"/>
                  </a:cubicBezTo>
                  <a:cubicBezTo>
                    <a:pt x="25" y="47"/>
                    <a:pt x="26" y="44"/>
                    <a:pt x="26" y="41"/>
                  </a:cubicBezTo>
                  <a:cubicBezTo>
                    <a:pt x="27" y="35"/>
                    <a:pt x="24" y="28"/>
                    <a:pt x="17" y="26"/>
                  </a:cubicBezTo>
                  <a:cubicBezTo>
                    <a:pt x="16" y="26"/>
                    <a:pt x="15" y="26"/>
                    <a:pt x="15" y="27"/>
                  </a:cubicBezTo>
                  <a:cubicBezTo>
                    <a:pt x="14" y="28"/>
                    <a:pt x="15" y="29"/>
                    <a:pt x="16" y="29"/>
                  </a:cubicBezTo>
                  <a:cubicBezTo>
                    <a:pt x="20" y="31"/>
                    <a:pt x="23" y="36"/>
                    <a:pt x="23" y="41"/>
                  </a:cubicBezTo>
                  <a:cubicBezTo>
                    <a:pt x="22" y="42"/>
                    <a:pt x="22" y="43"/>
                    <a:pt x="21" y="44"/>
                  </a:cubicBezTo>
                  <a:cubicBezTo>
                    <a:pt x="21" y="44"/>
                    <a:pt x="18" y="43"/>
                    <a:pt x="15" y="37"/>
                  </a:cubicBezTo>
                  <a:cubicBezTo>
                    <a:pt x="9" y="27"/>
                    <a:pt x="4" y="1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7"/>
            <p:cNvSpPr>
              <a:spLocks/>
            </p:cNvSpPr>
            <p:nvPr/>
          </p:nvSpPr>
          <p:spPr bwMode="auto">
            <a:xfrm>
              <a:off x="2123" y="1069"/>
              <a:ext cx="341" cy="775"/>
            </a:xfrm>
            <a:custGeom>
              <a:avLst/>
              <a:gdLst>
                <a:gd name="T0" fmla="*/ 73 w 114"/>
                <a:gd name="T1" fmla="*/ 253 h 258"/>
                <a:gd name="T2" fmla="*/ 91 w 114"/>
                <a:gd name="T3" fmla="*/ 250 h 258"/>
                <a:gd name="T4" fmla="*/ 110 w 114"/>
                <a:gd name="T5" fmla="*/ 249 h 258"/>
                <a:gd name="T6" fmla="*/ 113 w 114"/>
                <a:gd name="T7" fmla="*/ 248 h 258"/>
                <a:gd name="T8" fmla="*/ 113 w 114"/>
                <a:gd name="T9" fmla="*/ 245 h 258"/>
                <a:gd name="T10" fmla="*/ 67 w 114"/>
                <a:gd name="T11" fmla="*/ 3 h 258"/>
                <a:gd name="T12" fmla="*/ 65 w 114"/>
                <a:gd name="T13" fmla="*/ 0 h 258"/>
                <a:gd name="T14" fmla="*/ 62 w 114"/>
                <a:gd name="T15" fmla="*/ 1 h 258"/>
                <a:gd name="T16" fmla="*/ 30 w 114"/>
                <a:gd name="T17" fmla="*/ 128 h 258"/>
                <a:gd name="T18" fmla="*/ 0 w 114"/>
                <a:gd name="T19" fmla="*/ 253 h 258"/>
                <a:gd name="T20" fmla="*/ 0 w 114"/>
                <a:gd name="T21" fmla="*/ 255 h 258"/>
                <a:gd name="T22" fmla="*/ 2 w 114"/>
                <a:gd name="T23" fmla="*/ 257 h 258"/>
                <a:gd name="T24" fmla="*/ 54 w 114"/>
                <a:gd name="T25" fmla="*/ 254 h 258"/>
                <a:gd name="T26" fmla="*/ 73 w 114"/>
                <a:gd name="T2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4" h="258">
                  <a:moveTo>
                    <a:pt x="73" y="253"/>
                  </a:moveTo>
                  <a:cubicBezTo>
                    <a:pt x="78" y="253"/>
                    <a:pt x="87" y="251"/>
                    <a:pt x="91" y="250"/>
                  </a:cubicBezTo>
                  <a:cubicBezTo>
                    <a:pt x="98" y="248"/>
                    <a:pt x="104" y="247"/>
                    <a:pt x="110" y="249"/>
                  </a:cubicBezTo>
                  <a:cubicBezTo>
                    <a:pt x="111" y="249"/>
                    <a:pt x="112" y="248"/>
                    <a:pt x="113" y="248"/>
                  </a:cubicBezTo>
                  <a:cubicBezTo>
                    <a:pt x="114" y="247"/>
                    <a:pt x="114" y="246"/>
                    <a:pt x="113" y="245"/>
                  </a:cubicBezTo>
                  <a:cubicBezTo>
                    <a:pt x="85" y="172"/>
                    <a:pt x="69" y="85"/>
                    <a:pt x="67" y="3"/>
                  </a:cubicBezTo>
                  <a:cubicBezTo>
                    <a:pt x="67" y="1"/>
                    <a:pt x="67" y="0"/>
                    <a:pt x="65" y="0"/>
                  </a:cubicBezTo>
                  <a:cubicBezTo>
                    <a:pt x="64" y="0"/>
                    <a:pt x="63" y="0"/>
                    <a:pt x="62" y="1"/>
                  </a:cubicBezTo>
                  <a:cubicBezTo>
                    <a:pt x="43" y="37"/>
                    <a:pt x="37" y="82"/>
                    <a:pt x="30" y="128"/>
                  </a:cubicBezTo>
                  <a:cubicBezTo>
                    <a:pt x="24" y="171"/>
                    <a:pt x="18" y="216"/>
                    <a:pt x="0" y="253"/>
                  </a:cubicBezTo>
                  <a:cubicBezTo>
                    <a:pt x="0" y="254"/>
                    <a:pt x="0" y="255"/>
                    <a:pt x="0" y="255"/>
                  </a:cubicBezTo>
                  <a:cubicBezTo>
                    <a:pt x="1" y="256"/>
                    <a:pt x="1" y="257"/>
                    <a:pt x="2" y="257"/>
                  </a:cubicBezTo>
                  <a:cubicBezTo>
                    <a:pt x="3" y="257"/>
                    <a:pt x="40" y="258"/>
                    <a:pt x="54" y="254"/>
                  </a:cubicBezTo>
                  <a:lnTo>
                    <a:pt x="73" y="253"/>
                  </a:ln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8"/>
            <p:cNvSpPr>
              <a:spLocks/>
            </p:cNvSpPr>
            <p:nvPr/>
          </p:nvSpPr>
          <p:spPr bwMode="auto">
            <a:xfrm>
              <a:off x="2249" y="1829"/>
              <a:ext cx="110" cy="270"/>
            </a:xfrm>
            <a:custGeom>
              <a:avLst/>
              <a:gdLst>
                <a:gd name="T0" fmla="*/ 12 w 37"/>
                <a:gd name="T1" fmla="*/ 1 h 90"/>
                <a:gd name="T2" fmla="*/ 10 w 37"/>
                <a:gd name="T3" fmla="*/ 28 h 90"/>
                <a:gd name="T4" fmla="*/ 1 w 37"/>
                <a:gd name="T5" fmla="*/ 86 h 90"/>
                <a:gd name="T6" fmla="*/ 0 w 37"/>
                <a:gd name="T7" fmla="*/ 88 h 90"/>
                <a:gd name="T8" fmla="*/ 0 w 37"/>
                <a:gd name="T9" fmla="*/ 88 h 90"/>
                <a:gd name="T10" fmla="*/ 3 w 37"/>
                <a:gd name="T11" fmla="*/ 90 h 90"/>
                <a:gd name="T12" fmla="*/ 3 w 37"/>
                <a:gd name="T13" fmla="*/ 90 h 90"/>
                <a:gd name="T14" fmla="*/ 32 w 37"/>
                <a:gd name="T15" fmla="*/ 90 h 90"/>
                <a:gd name="T16" fmla="*/ 35 w 37"/>
                <a:gd name="T17" fmla="*/ 88 h 90"/>
                <a:gd name="T18" fmla="*/ 29 w 37"/>
                <a:gd name="T19" fmla="*/ 41 h 90"/>
                <a:gd name="T20" fmla="*/ 31 w 37"/>
                <a:gd name="T21" fmla="*/ 0 h 90"/>
                <a:gd name="T22" fmla="*/ 12 w 37"/>
                <a:gd name="T23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90">
                  <a:moveTo>
                    <a:pt x="12" y="1"/>
                  </a:moveTo>
                  <a:cubicBezTo>
                    <a:pt x="12" y="6"/>
                    <a:pt x="10" y="15"/>
                    <a:pt x="10" y="28"/>
                  </a:cubicBezTo>
                  <a:cubicBezTo>
                    <a:pt x="11" y="61"/>
                    <a:pt x="2" y="82"/>
                    <a:pt x="1" y="86"/>
                  </a:cubicBezTo>
                  <a:cubicBezTo>
                    <a:pt x="1" y="87"/>
                    <a:pt x="0" y="87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90"/>
                    <a:pt x="2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5" y="90"/>
                    <a:pt x="31" y="90"/>
                    <a:pt x="32" y="90"/>
                  </a:cubicBezTo>
                  <a:cubicBezTo>
                    <a:pt x="34" y="90"/>
                    <a:pt x="35" y="89"/>
                    <a:pt x="35" y="88"/>
                  </a:cubicBezTo>
                  <a:cubicBezTo>
                    <a:pt x="37" y="72"/>
                    <a:pt x="32" y="62"/>
                    <a:pt x="29" y="41"/>
                  </a:cubicBezTo>
                  <a:cubicBezTo>
                    <a:pt x="27" y="23"/>
                    <a:pt x="30" y="12"/>
                    <a:pt x="31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9"/>
            <p:cNvSpPr>
              <a:spLocks/>
            </p:cNvSpPr>
            <p:nvPr/>
          </p:nvSpPr>
          <p:spPr bwMode="auto">
            <a:xfrm>
              <a:off x="2297" y="982"/>
              <a:ext cx="89" cy="93"/>
            </a:xfrm>
            <a:custGeom>
              <a:avLst/>
              <a:gdLst>
                <a:gd name="T0" fmla="*/ 1 w 30"/>
                <a:gd name="T1" fmla="*/ 24 h 31"/>
                <a:gd name="T2" fmla="*/ 10 w 30"/>
                <a:gd name="T3" fmla="*/ 22 h 31"/>
                <a:gd name="T4" fmla="*/ 11 w 30"/>
                <a:gd name="T5" fmla="*/ 23 h 31"/>
                <a:gd name="T6" fmla="*/ 16 w 30"/>
                <a:gd name="T7" fmla="*/ 31 h 31"/>
                <a:gd name="T8" fmla="*/ 17 w 30"/>
                <a:gd name="T9" fmla="*/ 31 h 31"/>
                <a:gd name="T10" fmla="*/ 18 w 30"/>
                <a:gd name="T11" fmla="*/ 30 h 31"/>
                <a:gd name="T12" fmla="*/ 19 w 30"/>
                <a:gd name="T13" fmla="*/ 21 h 31"/>
                <a:gd name="T14" fmla="*/ 20 w 30"/>
                <a:gd name="T15" fmla="*/ 20 h 31"/>
                <a:gd name="T16" fmla="*/ 29 w 30"/>
                <a:gd name="T17" fmla="*/ 17 h 31"/>
                <a:gd name="T18" fmla="*/ 30 w 30"/>
                <a:gd name="T19" fmla="*/ 16 h 31"/>
                <a:gd name="T20" fmla="*/ 29 w 30"/>
                <a:gd name="T21" fmla="*/ 15 h 31"/>
                <a:gd name="T22" fmla="*/ 20 w 30"/>
                <a:gd name="T23" fmla="*/ 12 h 31"/>
                <a:gd name="T24" fmla="*/ 19 w 30"/>
                <a:gd name="T25" fmla="*/ 10 h 31"/>
                <a:gd name="T26" fmla="*/ 20 w 30"/>
                <a:gd name="T27" fmla="*/ 1 h 31"/>
                <a:gd name="T28" fmla="*/ 20 w 30"/>
                <a:gd name="T29" fmla="*/ 1 h 31"/>
                <a:gd name="T30" fmla="*/ 20 w 30"/>
                <a:gd name="T31" fmla="*/ 1 h 31"/>
                <a:gd name="T32" fmla="*/ 20 w 30"/>
                <a:gd name="T33" fmla="*/ 0 h 31"/>
                <a:gd name="T34" fmla="*/ 19 w 30"/>
                <a:gd name="T35" fmla="*/ 0 h 31"/>
                <a:gd name="T36" fmla="*/ 12 w 30"/>
                <a:gd name="T37" fmla="*/ 7 h 31"/>
                <a:gd name="T38" fmla="*/ 10 w 30"/>
                <a:gd name="T39" fmla="*/ 8 h 31"/>
                <a:gd name="T40" fmla="*/ 2 w 30"/>
                <a:gd name="T41" fmla="*/ 4 h 31"/>
                <a:gd name="T42" fmla="*/ 2 w 30"/>
                <a:gd name="T43" fmla="*/ 4 h 31"/>
                <a:gd name="T44" fmla="*/ 2 w 30"/>
                <a:gd name="T45" fmla="*/ 4 h 31"/>
                <a:gd name="T46" fmla="*/ 1 w 30"/>
                <a:gd name="T47" fmla="*/ 5 h 31"/>
                <a:gd name="T48" fmla="*/ 1 w 30"/>
                <a:gd name="T49" fmla="*/ 6 h 31"/>
                <a:gd name="T50" fmla="*/ 5 w 30"/>
                <a:gd name="T51" fmla="*/ 14 h 31"/>
                <a:gd name="T52" fmla="*/ 5 w 30"/>
                <a:gd name="T53" fmla="*/ 16 h 31"/>
                <a:gd name="T54" fmla="*/ 0 w 30"/>
                <a:gd name="T55" fmla="*/ 23 h 31"/>
                <a:gd name="T56" fmla="*/ 0 w 30"/>
                <a:gd name="T57" fmla="*/ 24 h 31"/>
                <a:gd name="T58" fmla="*/ 1 w 30"/>
                <a:gd name="T59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31">
                  <a:moveTo>
                    <a:pt x="1" y="24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1" y="22"/>
                    <a:pt x="11" y="23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30" y="16"/>
                    <a:pt x="30" y="16"/>
                  </a:cubicBezTo>
                  <a:cubicBezTo>
                    <a:pt x="30" y="16"/>
                    <a:pt x="30" y="16"/>
                    <a:pt x="29" y="15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5"/>
                    <a:pt x="5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0"/>
            <p:cNvSpPr>
              <a:spLocks/>
            </p:cNvSpPr>
            <p:nvPr/>
          </p:nvSpPr>
          <p:spPr bwMode="auto">
            <a:xfrm>
              <a:off x="2210" y="1586"/>
              <a:ext cx="78" cy="72"/>
            </a:xfrm>
            <a:custGeom>
              <a:avLst/>
              <a:gdLst>
                <a:gd name="T0" fmla="*/ 20 w 26"/>
                <a:gd name="T1" fmla="*/ 16 h 24"/>
                <a:gd name="T2" fmla="*/ 12 w 26"/>
                <a:gd name="T3" fmla="*/ 4 h 24"/>
                <a:gd name="T4" fmla="*/ 20 w 26"/>
                <a:gd name="T5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4">
                  <a:moveTo>
                    <a:pt x="20" y="16"/>
                  </a:moveTo>
                  <a:cubicBezTo>
                    <a:pt x="12" y="24"/>
                    <a:pt x="0" y="10"/>
                    <a:pt x="12" y="4"/>
                  </a:cubicBezTo>
                  <a:cubicBezTo>
                    <a:pt x="19" y="0"/>
                    <a:pt x="26" y="10"/>
                    <a:pt x="2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1"/>
            <p:cNvSpPr>
              <a:spLocks/>
            </p:cNvSpPr>
            <p:nvPr/>
          </p:nvSpPr>
          <p:spPr bwMode="auto">
            <a:xfrm>
              <a:off x="2258" y="1457"/>
              <a:ext cx="77" cy="72"/>
            </a:xfrm>
            <a:custGeom>
              <a:avLst/>
              <a:gdLst>
                <a:gd name="T0" fmla="*/ 20 w 26"/>
                <a:gd name="T1" fmla="*/ 16 h 24"/>
                <a:gd name="T2" fmla="*/ 11 w 26"/>
                <a:gd name="T3" fmla="*/ 4 h 24"/>
                <a:gd name="T4" fmla="*/ 20 w 26"/>
                <a:gd name="T5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4">
                  <a:moveTo>
                    <a:pt x="20" y="16"/>
                  </a:moveTo>
                  <a:cubicBezTo>
                    <a:pt x="12" y="24"/>
                    <a:pt x="0" y="10"/>
                    <a:pt x="11" y="4"/>
                  </a:cubicBezTo>
                  <a:cubicBezTo>
                    <a:pt x="18" y="0"/>
                    <a:pt x="26" y="10"/>
                    <a:pt x="2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2"/>
            <p:cNvSpPr>
              <a:spLocks/>
            </p:cNvSpPr>
            <p:nvPr/>
          </p:nvSpPr>
          <p:spPr bwMode="auto">
            <a:xfrm>
              <a:off x="2270" y="1670"/>
              <a:ext cx="95" cy="90"/>
            </a:xfrm>
            <a:custGeom>
              <a:avLst/>
              <a:gdLst>
                <a:gd name="T0" fmla="*/ 25 w 32"/>
                <a:gd name="T1" fmla="*/ 20 h 30"/>
                <a:gd name="T2" fmla="*/ 14 w 32"/>
                <a:gd name="T3" fmla="*/ 5 h 30"/>
                <a:gd name="T4" fmla="*/ 25 w 32"/>
                <a:gd name="T5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0">
                  <a:moveTo>
                    <a:pt x="25" y="20"/>
                  </a:moveTo>
                  <a:cubicBezTo>
                    <a:pt x="15" y="30"/>
                    <a:pt x="0" y="13"/>
                    <a:pt x="14" y="5"/>
                  </a:cubicBezTo>
                  <a:cubicBezTo>
                    <a:pt x="23" y="0"/>
                    <a:pt x="32" y="13"/>
                    <a:pt x="25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3"/>
            <p:cNvSpPr>
              <a:spLocks/>
            </p:cNvSpPr>
            <p:nvPr/>
          </p:nvSpPr>
          <p:spPr bwMode="auto">
            <a:xfrm>
              <a:off x="2252" y="1331"/>
              <a:ext cx="60" cy="57"/>
            </a:xfrm>
            <a:custGeom>
              <a:avLst/>
              <a:gdLst>
                <a:gd name="T0" fmla="*/ 16 w 20"/>
                <a:gd name="T1" fmla="*/ 13 h 19"/>
                <a:gd name="T2" fmla="*/ 9 w 20"/>
                <a:gd name="T3" fmla="*/ 3 h 19"/>
                <a:gd name="T4" fmla="*/ 16 w 20"/>
                <a:gd name="T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9">
                  <a:moveTo>
                    <a:pt x="16" y="13"/>
                  </a:moveTo>
                  <a:cubicBezTo>
                    <a:pt x="10" y="19"/>
                    <a:pt x="0" y="8"/>
                    <a:pt x="9" y="3"/>
                  </a:cubicBezTo>
                  <a:cubicBezTo>
                    <a:pt x="14" y="0"/>
                    <a:pt x="20" y="8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4"/>
            <p:cNvSpPr>
              <a:spLocks/>
            </p:cNvSpPr>
            <p:nvPr/>
          </p:nvSpPr>
          <p:spPr bwMode="auto">
            <a:xfrm>
              <a:off x="2270" y="1225"/>
              <a:ext cx="45" cy="42"/>
            </a:xfrm>
            <a:custGeom>
              <a:avLst/>
              <a:gdLst>
                <a:gd name="T0" fmla="*/ 12 w 15"/>
                <a:gd name="T1" fmla="*/ 10 h 14"/>
                <a:gd name="T2" fmla="*/ 7 w 15"/>
                <a:gd name="T3" fmla="*/ 3 h 14"/>
                <a:gd name="T4" fmla="*/ 12 w 15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2" y="10"/>
                  </a:moveTo>
                  <a:cubicBezTo>
                    <a:pt x="7" y="14"/>
                    <a:pt x="0" y="6"/>
                    <a:pt x="7" y="3"/>
                  </a:cubicBezTo>
                  <a:cubicBezTo>
                    <a:pt x="11" y="0"/>
                    <a:pt x="15" y="6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5"/>
            <p:cNvSpPr>
              <a:spLocks/>
            </p:cNvSpPr>
            <p:nvPr/>
          </p:nvSpPr>
          <p:spPr bwMode="auto">
            <a:xfrm>
              <a:off x="2315" y="1583"/>
              <a:ext cx="44" cy="42"/>
            </a:xfrm>
            <a:custGeom>
              <a:avLst/>
              <a:gdLst>
                <a:gd name="T0" fmla="*/ 11 w 15"/>
                <a:gd name="T1" fmla="*/ 10 h 14"/>
                <a:gd name="T2" fmla="*/ 6 w 15"/>
                <a:gd name="T3" fmla="*/ 3 h 14"/>
                <a:gd name="T4" fmla="*/ 11 w 15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1" y="10"/>
                  </a:moveTo>
                  <a:cubicBezTo>
                    <a:pt x="7" y="14"/>
                    <a:pt x="0" y="6"/>
                    <a:pt x="6" y="3"/>
                  </a:cubicBezTo>
                  <a:cubicBezTo>
                    <a:pt x="10" y="0"/>
                    <a:pt x="15" y="6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6"/>
            <p:cNvSpPr>
              <a:spLocks/>
            </p:cNvSpPr>
            <p:nvPr/>
          </p:nvSpPr>
          <p:spPr bwMode="auto">
            <a:xfrm>
              <a:off x="2383" y="1754"/>
              <a:ext cx="45" cy="42"/>
            </a:xfrm>
            <a:custGeom>
              <a:avLst/>
              <a:gdLst>
                <a:gd name="T0" fmla="*/ 12 w 15"/>
                <a:gd name="T1" fmla="*/ 10 h 14"/>
                <a:gd name="T2" fmla="*/ 7 w 15"/>
                <a:gd name="T3" fmla="*/ 2 h 14"/>
                <a:gd name="T4" fmla="*/ 12 w 15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2" y="10"/>
                  </a:moveTo>
                  <a:cubicBezTo>
                    <a:pt x="7" y="14"/>
                    <a:pt x="0" y="6"/>
                    <a:pt x="7" y="2"/>
                  </a:cubicBezTo>
                  <a:cubicBezTo>
                    <a:pt x="11" y="0"/>
                    <a:pt x="15" y="6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7"/>
            <p:cNvSpPr>
              <a:spLocks/>
            </p:cNvSpPr>
            <p:nvPr/>
          </p:nvSpPr>
          <p:spPr bwMode="auto">
            <a:xfrm>
              <a:off x="2183" y="1754"/>
              <a:ext cx="57" cy="54"/>
            </a:xfrm>
            <a:custGeom>
              <a:avLst/>
              <a:gdLst>
                <a:gd name="T0" fmla="*/ 15 w 19"/>
                <a:gd name="T1" fmla="*/ 12 h 18"/>
                <a:gd name="T2" fmla="*/ 8 w 19"/>
                <a:gd name="T3" fmla="*/ 3 h 18"/>
                <a:gd name="T4" fmla="*/ 15 w 19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8">
                  <a:moveTo>
                    <a:pt x="15" y="12"/>
                  </a:moveTo>
                  <a:cubicBezTo>
                    <a:pt x="9" y="18"/>
                    <a:pt x="0" y="7"/>
                    <a:pt x="8" y="3"/>
                  </a:cubicBezTo>
                  <a:cubicBezTo>
                    <a:pt x="14" y="0"/>
                    <a:pt x="19" y="8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8"/>
            <p:cNvSpPr>
              <a:spLocks noEditPoints="1"/>
            </p:cNvSpPr>
            <p:nvPr/>
          </p:nvSpPr>
          <p:spPr bwMode="auto">
            <a:xfrm>
              <a:off x="5530" y="2126"/>
              <a:ext cx="146" cy="120"/>
            </a:xfrm>
            <a:custGeom>
              <a:avLst/>
              <a:gdLst>
                <a:gd name="T0" fmla="*/ 20 w 49"/>
                <a:gd name="T1" fmla="*/ 9 h 40"/>
                <a:gd name="T2" fmla="*/ 0 w 49"/>
                <a:gd name="T3" fmla="*/ 38 h 40"/>
                <a:gd name="T4" fmla="*/ 2 w 49"/>
                <a:gd name="T5" fmla="*/ 40 h 40"/>
                <a:gd name="T6" fmla="*/ 4 w 49"/>
                <a:gd name="T7" fmla="*/ 40 h 40"/>
                <a:gd name="T8" fmla="*/ 4 w 49"/>
                <a:gd name="T9" fmla="*/ 40 h 40"/>
                <a:gd name="T10" fmla="*/ 15 w 49"/>
                <a:gd name="T11" fmla="*/ 34 h 40"/>
                <a:gd name="T12" fmla="*/ 36 w 49"/>
                <a:gd name="T13" fmla="*/ 24 h 40"/>
                <a:gd name="T14" fmla="*/ 49 w 49"/>
                <a:gd name="T15" fmla="*/ 7 h 40"/>
                <a:gd name="T16" fmla="*/ 49 w 49"/>
                <a:gd name="T17" fmla="*/ 6 h 40"/>
                <a:gd name="T18" fmla="*/ 43 w 49"/>
                <a:gd name="T19" fmla="*/ 1 h 40"/>
                <a:gd name="T20" fmla="*/ 20 w 49"/>
                <a:gd name="T21" fmla="*/ 9 h 40"/>
                <a:gd name="T22" fmla="*/ 23 w 49"/>
                <a:gd name="T23" fmla="*/ 13 h 40"/>
                <a:gd name="T24" fmla="*/ 42 w 49"/>
                <a:gd name="T25" fmla="*/ 6 h 40"/>
                <a:gd name="T26" fmla="*/ 44 w 49"/>
                <a:gd name="T27" fmla="*/ 7 h 40"/>
                <a:gd name="T28" fmla="*/ 44 w 49"/>
                <a:gd name="T29" fmla="*/ 7 h 40"/>
                <a:gd name="T30" fmla="*/ 33 w 49"/>
                <a:gd name="T31" fmla="*/ 20 h 40"/>
                <a:gd name="T32" fmla="*/ 13 w 49"/>
                <a:gd name="T33" fmla="*/ 30 h 40"/>
                <a:gd name="T34" fmla="*/ 6 w 49"/>
                <a:gd name="T35" fmla="*/ 33 h 40"/>
                <a:gd name="T36" fmla="*/ 23 w 49"/>
                <a:gd name="T37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40">
                  <a:moveTo>
                    <a:pt x="20" y="9"/>
                  </a:moveTo>
                  <a:cubicBezTo>
                    <a:pt x="9" y="17"/>
                    <a:pt x="1" y="29"/>
                    <a:pt x="0" y="38"/>
                  </a:cubicBezTo>
                  <a:cubicBezTo>
                    <a:pt x="0" y="39"/>
                    <a:pt x="0" y="40"/>
                    <a:pt x="2" y="40"/>
                  </a:cubicBezTo>
                  <a:cubicBezTo>
                    <a:pt x="3" y="40"/>
                    <a:pt x="3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22" y="31"/>
                    <a:pt x="29" y="28"/>
                    <a:pt x="36" y="24"/>
                  </a:cubicBezTo>
                  <a:cubicBezTo>
                    <a:pt x="37" y="23"/>
                    <a:pt x="49" y="14"/>
                    <a:pt x="49" y="7"/>
                  </a:cubicBezTo>
                  <a:cubicBezTo>
                    <a:pt x="49" y="7"/>
                    <a:pt x="49" y="7"/>
                    <a:pt x="49" y="6"/>
                  </a:cubicBezTo>
                  <a:cubicBezTo>
                    <a:pt x="49" y="4"/>
                    <a:pt x="47" y="2"/>
                    <a:pt x="43" y="1"/>
                  </a:cubicBezTo>
                  <a:cubicBezTo>
                    <a:pt x="36" y="0"/>
                    <a:pt x="28" y="3"/>
                    <a:pt x="20" y="9"/>
                  </a:cubicBezTo>
                  <a:close/>
                  <a:moveTo>
                    <a:pt x="23" y="13"/>
                  </a:moveTo>
                  <a:cubicBezTo>
                    <a:pt x="30" y="8"/>
                    <a:pt x="36" y="5"/>
                    <a:pt x="42" y="6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10"/>
                    <a:pt x="39" y="16"/>
                    <a:pt x="33" y="20"/>
                  </a:cubicBezTo>
                  <a:cubicBezTo>
                    <a:pt x="26" y="24"/>
                    <a:pt x="20" y="27"/>
                    <a:pt x="13" y="30"/>
                  </a:cubicBezTo>
                  <a:cubicBezTo>
                    <a:pt x="13" y="30"/>
                    <a:pt x="9" y="32"/>
                    <a:pt x="6" y="33"/>
                  </a:cubicBezTo>
                  <a:cubicBezTo>
                    <a:pt x="9" y="26"/>
                    <a:pt x="15" y="18"/>
                    <a:pt x="2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9"/>
            <p:cNvSpPr>
              <a:spLocks noEditPoints="1"/>
            </p:cNvSpPr>
            <p:nvPr/>
          </p:nvSpPr>
          <p:spPr bwMode="auto">
            <a:xfrm>
              <a:off x="5422" y="2135"/>
              <a:ext cx="123" cy="111"/>
            </a:xfrm>
            <a:custGeom>
              <a:avLst/>
              <a:gdLst>
                <a:gd name="T0" fmla="*/ 1 w 41"/>
                <a:gd name="T1" fmla="*/ 8 h 37"/>
                <a:gd name="T2" fmla="*/ 1 w 41"/>
                <a:gd name="T3" fmla="*/ 17 h 37"/>
                <a:gd name="T4" fmla="*/ 29 w 41"/>
                <a:gd name="T5" fmla="*/ 33 h 37"/>
                <a:gd name="T6" fmla="*/ 37 w 41"/>
                <a:gd name="T7" fmla="*/ 36 h 37"/>
                <a:gd name="T8" fmla="*/ 40 w 41"/>
                <a:gd name="T9" fmla="*/ 35 h 37"/>
                <a:gd name="T10" fmla="*/ 40 w 41"/>
                <a:gd name="T11" fmla="*/ 35 h 37"/>
                <a:gd name="T12" fmla="*/ 41 w 41"/>
                <a:gd name="T13" fmla="*/ 33 h 37"/>
                <a:gd name="T14" fmla="*/ 40 w 41"/>
                <a:gd name="T15" fmla="*/ 31 h 37"/>
                <a:gd name="T16" fmla="*/ 32 w 41"/>
                <a:gd name="T17" fmla="*/ 21 h 37"/>
                <a:gd name="T18" fmla="*/ 15 w 41"/>
                <a:gd name="T19" fmla="*/ 3 h 37"/>
                <a:gd name="T20" fmla="*/ 14 w 41"/>
                <a:gd name="T21" fmla="*/ 3 h 37"/>
                <a:gd name="T22" fmla="*/ 1 w 41"/>
                <a:gd name="T23" fmla="*/ 8 h 37"/>
                <a:gd name="T24" fmla="*/ 31 w 41"/>
                <a:gd name="T25" fmla="*/ 29 h 37"/>
                <a:gd name="T26" fmla="*/ 5 w 41"/>
                <a:gd name="T27" fmla="*/ 15 h 37"/>
                <a:gd name="T28" fmla="*/ 5 w 41"/>
                <a:gd name="T29" fmla="*/ 13 h 37"/>
                <a:gd name="T30" fmla="*/ 5 w 41"/>
                <a:gd name="T31" fmla="*/ 10 h 37"/>
                <a:gd name="T32" fmla="*/ 13 w 41"/>
                <a:gd name="T33" fmla="*/ 7 h 37"/>
                <a:gd name="T34" fmla="*/ 14 w 41"/>
                <a:gd name="T35" fmla="*/ 7 h 37"/>
                <a:gd name="T36" fmla="*/ 28 w 41"/>
                <a:gd name="T37" fmla="*/ 24 h 37"/>
                <a:gd name="T38" fmla="*/ 32 w 41"/>
                <a:gd name="T39" fmla="*/ 29 h 37"/>
                <a:gd name="T40" fmla="*/ 31 w 41"/>
                <a:gd name="T41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7">
                  <a:moveTo>
                    <a:pt x="1" y="8"/>
                  </a:moveTo>
                  <a:cubicBezTo>
                    <a:pt x="0" y="11"/>
                    <a:pt x="0" y="14"/>
                    <a:pt x="1" y="17"/>
                  </a:cubicBezTo>
                  <a:cubicBezTo>
                    <a:pt x="4" y="25"/>
                    <a:pt x="18" y="29"/>
                    <a:pt x="29" y="33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7"/>
                    <a:pt x="40" y="36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4"/>
                    <a:pt x="41" y="34"/>
                    <a:pt x="41" y="33"/>
                  </a:cubicBezTo>
                  <a:cubicBezTo>
                    <a:pt x="41" y="32"/>
                    <a:pt x="40" y="32"/>
                    <a:pt x="40" y="31"/>
                  </a:cubicBezTo>
                  <a:cubicBezTo>
                    <a:pt x="38" y="29"/>
                    <a:pt x="35" y="25"/>
                    <a:pt x="32" y="21"/>
                  </a:cubicBezTo>
                  <a:cubicBezTo>
                    <a:pt x="28" y="13"/>
                    <a:pt x="22" y="5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9" y="1"/>
                    <a:pt x="5" y="0"/>
                    <a:pt x="1" y="8"/>
                  </a:cubicBezTo>
                  <a:close/>
                  <a:moveTo>
                    <a:pt x="31" y="29"/>
                  </a:moveTo>
                  <a:cubicBezTo>
                    <a:pt x="22" y="26"/>
                    <a:pt x="8" y="21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2"/>
                    <a:pt x="5" y="11"/>
                    <a:pt x="5" y="10"/>
                  </a:cubicBezTo>
                  <a:cubicBezTo>
                    <a:pt x="7" y="6"/>
                    <a:pt x="8" y="6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9" y="9"/>
                    <a:pt x="24" y="17"/>
                    <a:pt x="28" y="24"/>
                  </a:cubicBezTo>
                  <a:cubicBezTo>
                    <a:pt x="30" y="26"/>
                    <a:pt x="31" y="28"/>
                    <a:pt x="32" y="29"/>
                  </a:cubicBezTo>
                  <a:lnTo>
                    <a:pt x="31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0"/>
            <p:cNvSpPr>
              <a:spLocks/>
            </p:cNvSpPr>
            <p:nvPr/>
          </p:nvSpPr>
          <p:spPr bwMode="auto">
            <a:xfrm>
              <a:off x="5527" y="2225"/>
              <a:ext cx="81" cy="141"/>
            </a:xfrm>
            <a:custGeom>
              <a:avLst/>
              <a:gdLst>
                <a:gd name="T0" fmla="*/ 0 w 27"/>
                <a:gd name="T1" fmla="*/ 2 h 47"/>
                <a:gd name="T2" fmla="*/ 2 w 27"/>
                <a:gd name="T3" fmla="*/ 5 h 47"/>
                <a:gd name="T4" fmla="*/ 22 w 27"/>
                <a:gd name="T5" fmla="*/ 45 h 47"/>
                <a:gd name="T6" fmla="*/ 25 w 27"/>
                <a:gd name="T7" fmla="*/ 47 h 47"/>
                <a:gd name="T8" fmla="*/ 27 w 27"/>
                <a:gd name="T9" fmla="*/ 45 h 47"/>
                <a:gd name="T10" fmla="*/ 3 w 27"/>
                <a:gd name="T11" fmla="*/ 0 h 47"/>
                <a:gd name="T12" fmla="*/ 0 w 27"/>
                <a:gd name="T13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7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14" y="7"/>
                    <a:pt x="21" y="20"/>
                    <a:pt x="22" y="45"/>
                  </a:cubicBezTo>
                  <a:cubicBezTo>
                    <a:pt x="22" y="46"/>
                    <a:pt x="24" y="47"/>
                    <a:pt x="25" y="47"/>
                  </a:cubicBezTo>
                  <a:cubicBezTo>
                    <a:pt x="26" y="47"/>
                    <a:pt x="27" y="46"/>
                    <a:pt x="27" y="45"/>
                  </a:cubicBezTo>
                  <a:cubicBezTo>
                    <a:pt x="25" y="17"/>
                    <a:pt x="17" y="3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1"/>
            <p:cNvSpPr>
              <a:spLocks/>
            </p:cNvSpPr>
            <p:nvPr/>
          </p:nvSpPr>
          <p:spPr bwMode="auto">
            <a:xfrm>
              <a:off x="5470" y="2228"/>
              <a:ext cx="75" cy="123"/>
            </a:xfrm>
            <a:custGeom>
              <a:avLst/>
              <a:gdLst>
                <a:gd name="T0" fmla="*/ 21 w 25"/>
                <a:gd name="T1" fmla="*/ 1 h 41"/>
                <a:gd name="T2" fmla="*/ 3 w 25"/>
                <a:gd name="T3" fmla="*/ 39 h 41"/>
                <a:gd name="T4" fmla="*/ 6 w 25"/>
                <a:gd name="T5" fmla="*/ 40 h 41"/>
                <a:gd name="T6" fmla="*/ 8 w 25"/>
                <a:gd name="T7" fmla="*/ 37 h 41"/>
                <a:gd name="T8" fmla="*/ 23 w 25"/>
                <a:gd name="T9" fmla="*/ 5 h 41"/>
                <a:gd name="T10" fmla="*/ 24 w 25"/>
                <a:gd name="T11" fmla="*/ 1 h 41"/>
                <a:gd name="T12" fmla="*/ 21 w 25"/>
                <a:gd name="T13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1">
                  <a:moveTo>
                    <a:pt x="21" y="1"/>
                  </a:moveTo>
                  <a:cubicBezTo>
                    <a:pt x="7" y="9"/>
                    <a:pt x="0" y="26"/>
                    <a:pt x="3" y="39"/>
                  </a:cubicBezTo>
                  <a:cubicBezTo>
                    <a:pt x="4" y="40"/>
                    <a:pt x="5" y="41"/>
                    <a:pt x="6" y="40"/>
                  </a:cubicBezTo>
                  <a:cubicBezTo>
                    <a:pt x="8" y="40"/>
                    <a:pt x="8" y="39"/>
                    <a:pt x="8" y="37"/>
                  </a:cubicBezTo>
                  <a:cubicBezTo>
                    <a:pt x="5" y="26"/>
                    <a:pt x="12" y="12"/>
                    <a:pt x="23" y="5"/>
                  </a:cubicBezTo>
                  <a:cubicBezTo>
                    <a:pt x="25" y="4"/>
                    <a:pt x="25" y="2"/>
                    <a:pt x="24" y="1"/>
                  </a:cubicBezTo>
                  <a:cubicBezTo>
                    <a:pt x="23" y="0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2"/>
            <p:cNvSpPr>
              <a:spLocks/>
            </p:cNvSpPr>
            <p:nvPr/>
          </p:nvSpPr>
          <p:spPr bwMode="auto">
            <a:xfrm>
              <a:off x="5515" y="2207"/>
              <a:ext cx="45" cy="57"/>
            </a:xfrm>
            <a:custGeom>
              <a:avLst/>
              <a:gdLst>
                <a:gd name="T0" fmla="*/ 11 w 15"/>
                <a:gd name="T1" fmla="*/ 8 h 19"/>
                <a:gd name="T2" fmla="*/ 0 w 15"/>
                <a:gd name="T3" fmla="*/ 10 h 19"/>
                <a:gd name="T4" fmla="*/ 11 w 15"/>
                <a:gd name="T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9">
                  <a:moveTo>
                    <a:pt x="11" y="8"/>
                  </a:moveTo>
                  <a:cubicBezTo>
                    <a:pt x="8" y="0"/>
                    <a:pt x="0" y="2"/>
                    <a:pt x="0" y="10"/>
                  </a:cubicBezTo>
                  <a:cubicBezTo>
                    <a:pt x="1" y="19"/>
                    <a:pt x="15" y="18"/>
                    <a:pt x="1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3"/>
            <p:cNvSpPr>
              <a:spLocks/>
            </p:cNvSpPr>
            <p:nvPr/>
          </p:nvSpPr>
          <p:spPr bwMode="auto">
            <a:xfrm>
              <a:off x="5458" y="2228"/>
              <a:ext cx="129" cy="826"/>
            </a:xfrm>
            <a:custGeom>
              <a:avLst/>
              <a:gdLst>
                <a:gd name="T0" fmla="*/ 25 w 43"/>
                <a:gd name="T1" fmla="*/ 0 h 275"/>
                <a:gd name="T2" fmla="*/ 23 w 43"/>
                <a:gd name="T3" fmla="*/ 3 h 275"/>
                <a:gd name="T4" fmla="*/ 30 w 43"/>
                <a:gd name="T5" fmla="*/ 31 h 275"/>
                <a:gd name="T6" fmla="*/ 37 w 43"/>
                <a:gd name="T7" fmla="*/ 70 h 275"/>
                <a:gd name="T8" fmla="*/ 22 w 43"/>
                <a:gd name="T9" fmla="*/ 132 h 275"/>
                <a:gd name="T10" fmla="*/ 21 w 43"/>
                <a:gd name="T11" fmla="*/ 136 h 275"/>
                <a:gd name="T12" fmla="*/ 16 w 43"/>
                <a:gd name="T13" fmla="*/ 148 h 275"/>
                <a:gd name="T14" fmla="*/ 1 w 43"/>
                <a:gd name="T15" fmla="*/ 202 h 275"/>
                <a:gd name="T16" fmla="*/ 22 w 43"/>
                <a:gd name="T17" fmla="*/ 271 h 275"/>
                <a:gd name="T18" fmla="*/ 23 w 43"/>
                <a:gd name="T19" fmla="*/ 273 h 275"/>
                <a:gd name="T20" fmla="*/ 26 w 43"/>
                <a:gd name="T21" fmla="*/ 274 h 275"/>
                <a:gd name="T22" fmla="*/ 27 w 43"/>
                <a:gd name="T23" fmla="*/ 271 h 275"/>
                <a:gd name="T24" fmla="*/ 26 w 43"/>
                <a:gd name="T25" fmla="*/ 269 h 275"/>
                <a:gd name="T26" fmla="*/ 6 w 43"/>
                <a:gd name="T27" fmla="*/ 202 h 275"/>
                <a:gd name="T28" fmla="*/ 20 w 43"/>
                <a:gd name="T29" fmla="*/ 149 h 275"/>
                <a:gd name="T30" fmla="*/ 25 w 43"/>
                <a:gd name="T31" fmla="*/ 138 h 275"/>
                <a:gd name="T32" fmla="*/ 27 w 43"/>
                <a:gd name="T33" fmla="*/ 134 h 275"/>
                <a:gd name="T34" fmla="*/ 42 w 43"/>
                <a:gd name="T35" fmla="*/ 69 h 275"/>
                <a:gd name="T36" fmla="*/ 34 w 43"/>
                <a:gd name="T37" fmla="*/ 30 h 275"/>
                <a:gd name="T38" fmla="*/ 28 w 43"/>
                <a:gd name="T39" fmla="*/ 2 h 275"/>
                <a:gd name="T40" fmla="*/ 25 w 43"/>
                <a:gd name="T41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275">
                  <a:moveTo>
                    <a:pt x="25" y="0"/>
                  </a:moveTo>
                  <a:cubicBezTo>
                    <a:pt x="24" y="0"/>
                    <a:pt x="23" y="1"/>
                    <a:pt x="23" y="3"/>
                  </a:cubicBezTo>
                  <a:cubicBezTo>
                    <a:pt x="24" y="13"/>
                    <a:pt x="27" y="22"/>
                    <a:pt x="30" y="31"/>
                  </a:cubicBezTo>
                  <a:cubicBezTo>
                    <a:pt x="33" y="43"/>
                    <a:pt x="37" y="56"/>
                    <a:pt x="37" y="70"/>
                  </a:cubicBezTo>
                  <a:cubicBezTo>
                    <a:pt x="38" y="92"/>
                    <a:pt x="30" y="112"/>
                    <a:pt x="22" y="132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9" y="165"/>
                    <a:pt x="2" y="180"/>
                    <a:pt x="1" y="202"/>
                  </a:cubicBezTo>
                  <a:cubicBezTo>
                    <a:pt x="0" y="231"/>
                    <a:pt x="9" y="248"/>
                    <a:pt x="22" y="271"/>
                  </a:cubicBezTo>
                  <a:cubicBezTo>
                    <a:pt x="23" y="273"/>
                    <a:pt x="23" y="273"/>
                    <a:pt x="23" y="273"/>
                  </a:cubicBezTo>
                  <a:cubicBezTo>
                    <a:pt x="24" y="274"/>
                    <a:pt x="25" y="275"/>
                    <a:pt x="26" y="274"/>
                  </a:cubicBezTo>
                  <a:cubicBezTo>
                    <a:pt x="28" y="273"/>
                    <a:pt x="28" y="272"/>
                    <a:pt x="27" y="271"/>
                  </a:cubicBezTo>
                  <a:cubicBezTo>
                    <a:pt x="26" y="269"/>
                    <a:pt x="26" y="269"/>
                    <a:pt x="26" y="269"/>
                  </a:cubicBezTo>
                  <a:cubicBezTo>
                    <a:pt x="13" y="245"/>
                    <a:pt x="4" y="230"/>
                    <a:pt x="6" y="202"/>
                  </a:cubicBezTo>
                  <a:cubicBezTo>
                    <a:pt x="7" y="181"/>
                    <a:pt x="13" y="166"/>
                    <a:pt x="20" y="149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35" y="113"/>
                    <a:pt x="43" y="93"/>
                    <a:pt x="42" y="69"/>
                  </a:cubicBezTo>
                  <a:cubicBezTo>
                    <a:pt x="42" y="55"/>
                    <a:pt x="38" y="42"/>
                    <a:pt x="34" y="30"/>
                  </a:cubicBezTo>
                  <a:cubicBezTo>
                    <a:pt x="32" y="21"/>
                    <a:pt x="29" y="12"/>
                    <a:pt x="28" y="2"/>
                  </a:cubicBezTo>
                  <a:cubicBezTo>
                    <a:pt x="27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4"/>
            <p:cNvSpPr>
              <a:spLocks noEditPoints="1"/>
            </p:cNvSpPr>
            <p:nvPr/>
          </p:nvSpPr>
          <p:spPr bwMode="auto">
            <a:xfrm>
              <a:off x="5401" y="2192"/>
              <a:ext cx="99" cy="84"/>
            </a:xfrm>
            <a:custGeom>
              <a:avLst/>
              <a:gdLst>
                <a:gd name="T0" fmla="*/ 13 w 33"/>
                <a:gd name="T1" fmla="*/ 6 h 28"/>
                <a:gd name="T2" fmla="*/ 0 w 33"/>
                <a:gd name="T3" fmla="*/ 26 h 28"/>
                <a:gd name="T4" fmla="*/ 2 w 33"/>
                <a:gd name="T5" fmla="*/ 28 h 28"/>
                <a:gd name="T6" fmla="*/ 2 w 33"/>
                <a:gd name="T7" fmla="*/ 28 h 28"/>
                <a:gd name="T8" fmla="*/ 4 w 33"/>
                <a:gd name="T9" fmla="*/ 28 h 28"/>
                <a:gd name="T10" fmla="*/ 12 w 33"/>
                <a:gd name="T11" fmla="*/ 24 h 28"/>
                <a:gd name="T12" fmla="*/ 24 w 33"/>
                <a:gd name="T13" fmla="*/ 16 h 28"/>
                <a:gd name="T14" fmla="*/ 33 w 33"/>
                <a:gd name="T15" fmla="*/ 5 h 28"/>
                <a:gd name="T16" fmla="*/ 33 w 33"/>
                <a:gd name="T17" fmla="*/ 4 h 28"/>
                <a:gd name="T18" fmla="*/ 28 w 33"/>
                <a:gd name="T19" fmla="*/ 0 h 28"/>
                <a:gd name="T20" fmla="*/ 13 w 33"/>
                <a:gd name="T21" fmla="*/ 6 h 28"/>
                <a:gd name="T22" fmla="*/ 16 w 33"/>
                <a:gd name="T23" fmla="*/ 10 h 28"/>
                <a:gd name="T24" fmla="*/ 27 w 33"/>
                <a:gd name="T25" fmla="*/ 5 h 28"/>
                <a:gd name="T26" fmla="*/ 28 w 33"/>
                <a:gd name="T27" fmla="*/ 5 h 28"/>
                <a:gd name="T28" fmla="*/ 22 w 33"/>
                <a:gd name="T29" fmla="*/ 13 h 28"/>
                <a:gd name="T30" fmla="*/ 9 w 33"/>
                <a:gd name="T31" fmla="*/ 20 h 28"/>
                <a:gd name="T32" fmla="*/ 7 w 33"/>
                <a:gd name="T33" fmla="*/ 21 h 28"/>
                <a:gd name="T34" fmla="*/ 16 w 33"/>
                <a:gd name="T35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28">
                  <a:moveTo>
                    <a:pt x="13" y="6"/>
                  </a:moveTo>
                  <a:cubicBezTo>
                    <a:pt x="6" y="11"/>
                    <a:pt x="1" y="20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6" y="22"/>
                    <a:pt x="20" y="20"/>
                    <a:pt x="24" y="16"/>
                  </a:cubicBezTo>
                  <a:cubicBezTo>
                    <a:pt x="27" y="15"/>
                    <a:pt x="33" y="10"/>
                    <a:pt x="33" y="5"/>
                  </a:cubicBezTo>
                  <a:cubicBezTo>
                    <a:pt x="33" y="5"/>
                    <a:pt x="33" y="4"/>
                    <a:pt x="33" y="4"/>
                  </a:cubicBezTo>
                  <a:cubicBezTo>
                    <a:pt x="33" y="2"/>
                    <a:pt x="31" y="1"/>
                    <a:pt x="28" y="0"/>
                  </a:cubicBezTo>
                  <a:cubicBezTo>
                    <a:pt x="23" y="0"/>
                    <a:pt x="18" y="2"/>
                    <a:pt x="13" y="6"/>
                  </a:cubicBezTo>
                  <a:close/>
                  <a:moveTo>
                    <a:pt x="16" y="10"/>
                  </a:moveTo>
                  <a:cubicBezTo>
                    <a:pt x="20" y="6"/>
                    <a:pt x="24" y="5"/>
                    <a:pt x="27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7"/>
                    <a:pt x="25" y="10"/>
                    <a:pt x="22" y="13"/>
                  </a:cubicBezTo>
                  <a:cubicBezTo>
                    <a:pt x="18" y="16"/>
                    <a:pt x="14" y="17"/>
                    <a:pt x="9" y="20"/>
                  </a:cubicBezTo>
                  <a:cubicBezTo>
                    <a:pt x="9" y="20"/>
                    <a:pt x="8" y="20"/>
                    <a:pt x="7" y="21"/>
                  </a:cubicBezTo>
                  <a:cubicBezTo>
                    <a:pt x="9" y="17"/>
                    <a:pt x="12" y="13"/>
                    <a:pt x="1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5"/>
            <p:cNvSpPr>
              <a:spLocks noEditPoints="1"/>
            </p:cNvSpPr>
            <p:nvPr/>
          </p:nvSpPr>
          <p:spPr bwMode="auto">
            <a:xfrm>
              <a:off x="5330" y="2201"/>
              <a:ext cx="86" cy="75"/>
            </a:xfrm>
            <a:custGeom>
              <a:avLst/>
              <a:gdLst>
                <a:gd name="T0" fmla="*/ 1 w 29"/>
                <a:gd name="T1" fmla="*/ 6 h 25"/>
                <a:gd name="T2" fmla="*/ 1 w 29"/>
                <a:gd name="T3" fmla="*/ 12 h 25"/>
                <a:gd name="T4" fmla="*/ 21 w 29"/>
                <a:gd name="T5" fmla="*/ 23 h 25"/>
                <a:gd name="T6" fmla="*/ 26 w 29"/>
                <a:gd name="T7" fmla="*/ 25 h 25"/>
                <a:gd name="T8" fmla="*/ 29 w 29"/>
                <a:gd name="T9" fmla="*/ 23 h 25"/>
                <a:gd name="T10" fmla="*/ 29 w 29"/>
                <a:gd name="T11" fmla="*/ 23 h 25"/>
                <a:gd name="T12" fmla="*/ 29 w 29"/>
                <a:gd name="T13" fmla="*/ 23 h 25"/>
                <a:gd name="T14" fmla="*/ 29 w 29"/>
                <a:gd name="T15" fmla="*/ 23 h 25"/>
                <a:gd name="T16" fmla="*/ 29 w 29"/>
                <a:gd name="T17" fmla="*/ 23 h 25"/>
                <a:gd name="T18" fmla="*/ 29 w 29"/>
                <a:gd name="T19" fmla="*/ 22 h 25"/>
                <a:gd name="T20" fmla="*/ 28 w 29"/>
                <a:gd name="T21" fmla="*/ 20 h 25"/>
                <a:gd name="T22" fmla="*/ 23 w 29"/>
                <a:gd name="T23" fmla="*/ 14 h 25"/>
                <a:gd name="T24" fmla="*/ 11 w 29"/>
                <a:gd name="T25" fmla="*/ 2 h 25"/>
                <a:gd name="T26" fmla="*/ 10 w 29"/>
                <a:gd name="T27" fmla="*/ 2 h 25"/>
                <a:gd name="T28" fmla="*/ 1 w 29"/>
                <a:gd name="T29" fmla="*/ 6 h 25"/>
                <a:gd name="T30" fmla="*/ 6 w 29"/>
                <a:gd name="T31" fmla="*/ 10 h 25"/>
                <a:gd name="T32" fmla="*/ 5 w 29"/>
                <a:gd name="T33" fmla="*/ 9 h 25"/>
                <a:gd name="T34" fmla="*/ 6 w 29"/>
                <a:gd name="T35" fmla="*/ 8 h 25"/>
                <a:gd name="T36" fmla="*/ 9 w 29"/>
                <a:gd name="T37" fmla="*/ 7 h 25"/>
                <a:gd name="T38" fmla="*/ 10 w 29"/>
                <a:gd name="T39" fmla="*/ 7 h 25"/>
                <a:gd name="T40" fmla="*/ 19 w 29"/>
                <a:gd name="T41" fmla="*/ 16 h 25"/>
                <a:gd name="T42" fmla="*/ 20 w 29"/>
                <a:gd name="T43" fmla="*/ 18 h 25"/>
                <a:gd name="T44" fmla="*/ 6 w 29"/>
                <a:gd name="T4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5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4" y="18"/>
                    <a:pt x="13" y="21"/>
                    <a:pt x="21" y="23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5"/>
                    <a:pt x="28" y="2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0"/>
                    <a:pt x="28" y="20"/>
                  </a:cubicBezTo>
                  <a:cubicBezTo>
                    <a:pt x="27" y="19"/>
                    <a:pt x="25" y="16"/>
                    <a:pt x="23" y="14"/>
                  </a:cubicBezTo>
                  <a:cubicBezTo>
                    <a:pt x="20" y="9"/>
                    <a:pt x="16" y="3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1"/>
                    <a:pt x="4" y="0"/>
                    <a:pt x="1" y="6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8"/>
                    <a:pt x="6" y="8"/>
                  </a:cubicBezTo>
                  <a:cubicBezTo>
                    <a:pt x="6" y="6"/>
                    <a:pt x="6" y="6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3" y="7"/>
                    <a:pt x="16" y="12"/>
                    <a:pt x="19" y="16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5" y="16"/>
                    <a:pt x="7" y="14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6"/>
            <p:cNvSpPr>
              <a:spLocks/>
            </p:cNvSpPr>
            <p:nvPr/>
          </p:nvSpPr>
          <p:spPr bwMode="auto">
            <a:xfrm>
              <a:off x="5401" y="2258"/>
              <a:ext cx="60" cy="96"/>
            </a:xfrm>
            <a:custGeom>
              <a:avLst/>
              <a:gdLst>
                <a:gd name="T0" fmla="*/ 0 w 20"/>
                <a:gd name="T1" fmla="*/ 2 h 32"/>
                <a:gd name="T2" fmla="*/ 2 w 20"/>
                <a:gd name="T3" fmla="*/ 5 h 32"/>
                <a:gd name="T4" fmla="*/ 15 w 20"/>
                <a:gd name="T5" fmla="*/ 29 h 32"/>
                <a:gd name="T6" fmla="*/ 18 w 20"/>
                <a:gd name="T7" fmla="*/ 32 h 32"/>
                <a:gd name="T8" fmla="*/ 20 w 20"/>
                <a:gd name="T9" fmla="*/ 29 h 32"/>
                <a:gd name="T10" fmla="*/ 3 w 20"/>
                <a:gd name="T11" fmla="*/ 0 h 32"/>
                <a:gd name="T12" fmla="*/ 0 w 20"/>
                <a:gd name="T13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9" y="6"/>
                    <a:pt x="14" y="14"/>
                    <a:pt x="15" y="29"/>
                  </a:cubicBezTo>
                  <a:cubicBezTo>
                    <a:pt x="16" y="31"/>
                    <a:pt x="17" y="32"/>
                    <a:pt x="18" y="32"/>
                  </a:cubicBezTo>
                  <a:cubicBezTo>
                    <a:pt x="19" y="31"/>
                    <a:pt x="20" y="30"/>
                    <a:pt x="20" y="29"/>
                  </a:cubicBezTo>
                  <a:cubicBezTo>
                    <a:pt x="19" y="22"/>
                    <a:pt x="17" y="2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7"/>
            <p:cNvSpPr>
              <a:spLocks/>
            </p:cNvSpPr>
            <p:nvPr/>
          </p:nvSpPr>
          <p:spPr bwMode="auto">
            <a:xfrm>
              <a:off x="5365" y="2258"/>
              <a:ext cx="51" cy="87"/>
            </a:xfrm>
            <a:custGeom>
              <a:avLst/>
              <a:gdLst>
                <a:gd name="T0" fmla="*/ 13 w 17"/>
                <a:gd name="T1" fmla="*/ 1 h 29"/>
                <a:gd name="T2" fmla="*/ 3 w 17"/>
                <a:gd name="T3" fmla="*/ 27 h 29"/>
                <a:gd name="T4" fmla="*/ 6 w 17"/>
                <a:gd name="T5" fmla="*/ 29 h 29"/>
                <a:gd name="T6" fmla="*/ 7 w 17"/>
                <a:gd name="T7" fmla="*/ 26 h 29"/>
                <a:gd name="T8" fmla="*/ 16 w 17"/>
                <a:gd name="T9" fmla="*/ 5 h 29"/>
                <a:gd name="T10" fmla="*/ 17 w 17"/>
                <a:gd name="T11" fmla="*/ 2 h 29"/>
                <a:gd name="T12" fmla="*/ 13 w 17"/>
                <a:gd name="T13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9">
                  <a:moveTo>
                    <a:pt x="13" y="1"/>
                  </a:moveTo>
                  <a:cubicBezTo>
                    <a:pt x="4" y="7"/>
                    <a:pt x="0" y="19"/>
                    <a:pt x="3" y="27"/>
                  </a:cubicBezTo>
                  <a:cubicBezTo>
                    <a:pt x="3" y="28"/>
                    <a:pt x="5" y="29"/>
                    <a:pt x="6" y="29"/>
                  </a:cubicBezTo>
                  <a:cubicBezTo>
                    <a:pt x="7" y="28"/>
                    <a:pt x="8" y="27"/>
                    <a:pt x="7" y="26"/>
                  </a:cubicBezTo>
                  <a:cubicBezTo>
                    <a:pt x="5" y="19"/>
                    <a:pt x="9" y="10"/>
                    <a:pt x="16" y="5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6" y="1"/>
                    <a:pt x="14" y="0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58"/>
            <p:cNvSpPr>
              <a:spLocks/>
            </p:cNvSpPr>
            <p:nvPr/>
          </p:nvSpPr>
          <p:spPr bwMode="auto">
            <a:xfrm>
              <a:off x="5395" y="2249"/>
              <a:ext cx="30" cy="39"/>
            </a:xfrm>
            <a:custGeom>
              <a:avLst/>
              <a:gdLst>
                <a:gd name="T0" fmla="*/ 7 w 10"/>
                <a:gd name="T1" fmla="*/ 5 h 13"/>
                <a:gd name="T2" fmla="*/ 0 w 10"/>
                <a:gd name="T3" fmla="*/ 6 h 13"/>
                <a:gd name="T4" fmla="*/ 7 w 10"/>
                <a:gd name="T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7" y="5"/>
                  </a:moveTo>
                  <a:cubicBezTo>
                    <a:pt x="5" y="0"/>
                    <a:pt x="0" y="1"/>
                    <a:pt x="0" y="6"/>
                  </a:cubicBezTo>
                  <a:cubicBezTo>
                    <a:pt x="1" y="13"/>
                    <a:pt x="10" y="11"/>
                    <a:pt x="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59"/>
            <p:cNvSpPr>
              <a:spLocks/>
            </p:cNvSpPr>
            <p:nvPr/>
          </p:nvSpPr>
          <p:spPr bwMode="auto">
            <a:xfrm>
              <a:off x="5294" y="2258"/>
              <a:ext cx="143" cy="360"/>
            </a:xfrm>
            <a:custGeom>
              <a:avLst/>
              <a:gdLst>
                <a:gd name="T0" fmla="*/ 31 w 48"/>
                <a:gd name="T1" fmla="*/ 1 h 120"/>
                <a:gd name="T2" fmla="*/ 32 w 48"/>
                <a:gd name="T3" fmla="*/ 5 h 120"/>
                <a:gd name="T4" fmla="*/ 43 w 48"/>
                <a:gd name="T5" fmla="*/ 23 h 120"/>
                <a:gd name="T6" fmla="*/ 33 w 48"/>
                <a:gd name="T7" fmla="*/ 51 h 120"/>
                <a:gd name="T8" fmla="*/ 9 w 48"/>
                <a:gd name="T9" fmla="*/ 111 h 120"/>
                <a:gd name="T10" fmla="*/ 11 w 48"/>
                <a:gd name="T11" fmla="*/ 118 h 120"/>
                <a:gd name="T12" fmla="*/ 14 w 48"/>
                <a:gd name="T13" fmla="*/ 120 h 120"/>
                <a:gd name="T14" fmla="*/ 16 w 48"/>
                <a:gd name="T15" fmla="*/ 117 h 120"/>
                <a:gd name="T16" fmla="*/ 14 w 48"/>
                <a:gd name="T17" fmla="*/ 110 h 120"/>
                <a:gd name="T18" fmla="*/ 36 w 48"/>
                <a:gd name="T19" fmla="*/ 55 h 120"/>
                <a:gd name="T20" fmla="*/ 47 w 48"/>
                <a:gd name="T21" fmla="*/ 23 h 120"/>
                <a:gd name="T22" fmla="*/ 34 w 48"/>
                <a:gd name="T23" fmla="*/ 0 h 120"/>
                <a:gd name="T24" fmla="*/ 31 w 48"/>
                <a:gd name="T25" fmla="*/ 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120">
                  <a:moveTo>
                    <a:pt x="31" y="1"/>
                  </a:moveTo>
                  <a:cubicBezTo>
                    <a:pt x="31" y="3"/>
                    <a:pt x="31" y="4"/>
                    <a:pt x="32" y="5"/>
                  </a:cubicBezTo>
                  <a:cubicBezTo>
                    <a:pt x="38" y="8"/>
                    <a:pt x="42" y="14"/>
                    <a:pt x="43" y="23"/>
                  </a:cubicBezTo>
                  <a:cubicBezTo>
                    <a:pt x="44" y="34"/>
                    <a:pt x="40" y="46"/>
                    <a:pt x="33" y="51"/>
                  </a:cubicBezTo>
                  <a:cubicBezTo>
                    <a:pt x="0" y="75"/>
                    <a:pt x="5" y="93"/>
                    <a:pt x="9" y="111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3" y="120"/>
                    <a:pt x="14" y="120"/>
                  </a:cubicBezTo>
                  <a:cubicBezTo>
                    <a:pt x="15" y="119"/>
                    <a:pt x="16" y="118"/>
                    <a:pt x="16" y="11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9" y="91"/>
                    <a:pt x="6" y="77"/>
                    <a:pt x="36" y="55"/>
                  </a:cubicBezTo>
                  <a:cubicBezTo>
                    <a:pt x="44" y="49"/>
                    <a:pt x="48" y="36"/>
                    <a:pt x="47" y="23"/>
                  </a:cubicBezTo>
                  <a:cubicBezTo>
                    <a:pt x="46" y="12"/>
                    <a:pt x="42" y="4"/>
                    <a:pt x="34" y="0"/>
                  </a:cubicBezTo>
                  <a:cubicBezTo>
                    <a:pt x="33" y="0"/>
                    <a:pt x="32" y="0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0"/>
            <p:cNvSpPr>
              <a:spLocks/>
            </p:cNvSpPr>
            <p:nvPr/>
          </p:nvSpPr>
          <p:spPr bwMode="auto">
            <a:xfrm>
              <a:off x="5144" y="2642"/>
              <a:ext cx="338" cy="339"/>
            </a:xfrm>
            <a:custGeom>
              <a:avLst/>
              <a:gdLst>
                <a:gd name="T0" fmla="*/ 19 w 113"/>
                <a:gd name="T1" fmla="*/ 69 h 113"/>
                <a:gd name="T2" fmla="*/ 72 w 113"/>
                <a:gd name="T3" fmla="*/ 25 h 113"/>
                <a:gd name="T4" fmla="*/ 19 w 113"/>
                <a:gd name="T5" fmla="*/ 6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113">
                  <a:moveTo>
                    <a:pt x="19" y="69"/>
                  </a:moveTo>
                  <a:cubicBezTo>
                    <a:pt x="45" y="113"/>
                    <a:pt x="113" y="66"/>
                    <a:pt x="72" y="25"/>
                  </a:cubicBezTo>
                  <a:cubicBezTo>
                    <a:pt x="45" y="0"/>
                    <a:pt x="0" y="37"/>
                    <a:pt x="19" y="69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1"/>
            <p:cNvSpPr>
              <a:spLocks/>
            </p:cNvSpPr>
            <p:nvPr/>
          </p:nvSpPr>
          <p:spPr bwMode="auto">
            <a:xfrm>
              <a:off x="5234" y="2636"/>
              <a:ext cx="146" cy="126"/>
            </a:xfrm>
            <a:custGeom>
              <a:avLst/>
              <a:gdLst>
                <a:gd name="T0" fmla="*/ 47 w 49"/>
                <a:gd name="T1" fmla="*/ 21 h 42"/>
                <a:gd name="T2" fmla="*/ 11 w 49"/>
                <a:gd name="T3" fmla="*/ 12 h 42"/>
                <a:gd name="T4" fmla="*/ 47 w 49"/>
                <a:gd name="T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42">
                  <a:moveTo>
                    <a:pt x="47" y="21"/>
                  </a:moveTo>
                  <a:cubicBezTo>
                    <a:pt x="49" y="42"/>
                    <a:pt x="0" y="33"/>
                    <a:pt x="11" y="12"/>
                  </a:cubicBezTo>
                  <a:cubicBezTo>
                    <a:pt x="17" y="0"/>
                    <a:pt x="46" y="9"/>
                    <a:pt x="47" y="2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2"/>
            <p:cNvSpPr>
              <a:spLocks/>
            </p:cNvSpPr>
            <p:nvPr/>
          </p:nvSpPr>
          <p:spPr bwMode="auto">
            <a:xfrm>
              <a:off x="5279" y="2606"/>
              <a:ext cx="98" cy="84"/>
            </a:xfrm>
            <a:custGeom>
              <a:avLst/>
              <a:gdLst>
                <a:gd name="T0" fmla="*/ 27 w 33"/>
                <a:gd name="T1" fmla="*/ 6 h 28"/>
                <a:gd name="T2" fmla="*/ 19 w 33"/>
                <a:gd name="T3" fmla="*/ 28 h 28"/>
                <a:gd name="T4" fmla="*/ 17 w 33"/>
                <a:gd name="T5" fmla="*/ 26 h 28"/>
                <a:gd name="T6" fmla="*/ 25 w 33"/>
                <a:gd name="T7" fmla="*/ 8 h 28"/>
                <a:gd name="T8" fmla="*/ 11 w 33"/>
                <a:gd name="T9" fmla="*/ 6 h 28"/>
                <a:gd name="T10" fmla="*/ 12 w 33"/>
                <a:gd name="T11" fmla="*/ 26 h 28"/>
                <a:gd name="T12" fmla="*/ 9 w 33"/>
                <a:gd name="T13" fmla="*/ 28 h 28"/>
                <a:gd name="T14" fmla="*/ 9 w 33"/>
                <a:gd name="T15" fmla="*/ 4 h 28"/>
                <a:gd name="T16" fmla="*/ 27 w 33"/>
                <a:gd name="T1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8">
                  <a:moveTo>
                    <a:pt x="27" y="6"/>
                  </a:moveTo>
                  <a:cubicBezTo>
                    <a:pt x="29" y="8"/>
                    <a:pt x="33" y="16"/>
                    <a:pt x="19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25" y="19"/>
                    <a:pt x="28" y="12"/>
                    <a:pt x="25" y="8"/>
                  </a:cubicBezTo>
                  <a:cubicBezTo>
                    <a:pt x="22" y="4"/>
                    <a:pt x="15" y="4"/>
                    <a:pt x="11" y="6"/>
                  </a:cubicBezTo>
                  <a:cubicBezTo>
                    <a:pt x="6" y="10"/>
                    <a:pt x="6" y="17"/>
                    <a:pt x="12" y="26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0" y="12"/>
                    <a:pt x="7" y="5"/>
                    <a:pt x="9" y="4"/>
                  </a:cubicBezTo>
                  <a:cubicBezTo>
                    <a:pt x="15" y="0"/>
                    <a:pt x="23" y="1"/>
                    <a:pt x="27" y="6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3"/>
            <p:cNvSpPr>
              <a:spLocks/>
            </p:cNvSpPr>
            <p:nvPr/>
          </p:nvSpPr>
          <p:spPr bwMode="auto">
            <a:xfrm>
              <a:off x="5207" y="2747"/>
              <a:ext cx="63" cy="60"/>
            </a:xfrm>
            <a:custGeom>
              <a:avLst/>
              <a:gdLst>
                <a:gd name="T0" fmla="*/ 0 w 21"/>
                <a:gd name="T1" fmla="*/ 10 h 20"/>
                <a:gd name="T2" fmla="*/ 6 w 21"/>
                <a:gd name="T3" fmla="*/ 7 h 20"/>
                <a:gd name="T4" fmla="*/ 6 w 21"/>
                <a:gd name="T5" fmla="*/ 6 h 20"/>
                <a:gd name="T6" fmla="*/ 5 w 21"/>
                <a:gd name="T7" fmla="*/ 1 h 20"/>
                <a:gd name="T8" fmla="*/ 6 w 21"/>
                <a:gd name="T9" fmla="*/ 0 h 20"/>
                <a:gd name="T10" fmla="*/ 6 w 21"/>
                <a:gd name="T11" fmla="*/ 0 h 20"/>
                <a:gd name="T12" fmla="*/ 11 w 21"/>
                <a:gd name="T13" fmla="*/ 4 h 20"/>
                <a:gd name="T14" fmla="*/ 12 w 21"/>
                <a:gd name="T15" fmla="*/ 4 h 20"/>
                <a:gd name="T16" fmla="*/ 16 w 21"/>
                <a:gd name="T17" fmla="*/ 2 h 20"/>
                <a:gd name="T18" fmla="*/ 17 w 21"/>
                <a:gd name="T19" fmla="*/ 2 h 20"/>
                <a:gd name="T20" fmla="*/ 17 w 21"/>
                <a:gd name="T21" fmla="*/ 2 h 20"/>
                <a:gd name="T22" fmla="*/ 15 w 21"/>
                <a:gd name="T23" fmla="*/ 8 h 20"/>
                <a:gd name="T24" fmla="*/ 15 w 21"/>
                <a:gd name="T25" fmla="*/ 9 h 20"/>
                <a:gd name="T26" fmla="*/ 21 w 21"/>
                <a:gd name="T27" fmla="*/ 13 h 20"/>
                <a:gd name="T28" fmla="*/ 21 w 21"/>
                <a:gd name="T29" fmla="*/ 13 h 20"/>
                <a:gd name="T30" fmla="*/ 21 w 21"/>
                <a:gd name="T31" fmla="*/ 13 h 20"/>
                <a:gd name="T32" fmla="*/ 21 w 21"/>
                <a:gd name="T33" fmla="*/ 13 h 20"/>
                <a:gd name="T34" fmla="*/ 20 w 21"/>
                <a:gd name="T35" fmla="*/ 14 h 20"/>
                <a:gd name="T36" fmla="*/ 13 w 21"/>
                <a:gd name="T37" fmla="*/ 13 h 20"/>
                <a:gd name="T38" fmla="*/ 12 w 21"/>
                <a:gd name="T39" fmla="*/ 13 h 20"/>
                <a:gd name="T40" fmla="*/ 10 w 21"/>
                <a:gd name="T41" fmla="*/ 20 h 20"/>
                <a:gd name="T42" fmla="*/ 10 w 21"/>
                <a:gd name="T43" fmla="*/ 20 h 20"/>
                <a:gd name="T44" fmla="*/ 10 w 21"/>
                <a:gd name="T45" fmla="*/ 20 h 20"/>
                <a:gd name="T46" fmla="*/ 9 w 21"/>
                <a:gd name="T47" fmla="*/ 20 h 20"/>
                <a:gd name="T48" fmla="*/ 9 w 21"/>
                <a:gd name="T49" fmla="*/ 20 h 20"/>
                <a:gd name="T50" fmla="*/ 8 w 21"/>
                <a:gd name="T51" fmla="*/ 13 h 20"/>
                <a:gd name="T52" fmla="*/ 7 w 21"/>
                <a:gd name="T53" fmla="*/ 12 h 20"/>
                <a:gd name="T54" fmla="*/ 0 w 21"/>
                <a:gd name="T55" fmla="*/ 11 h 20"/>
                <a:gd name="T56" fmla="*/ 0 w 21"/>
                <a:gd name="T57" fmla="*/ 11 h 20"/>
                <a:gd name="T58" fmla="*/ 0 w 21"/>
                <a:gd name="T5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0">
                  <a:moveTo>
                    <a:pt x="0" y="10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4"/>
                    <a:pt x="20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4"/>
            <p:cNvSpPr>
              <a:spLocks/>
            </p:cNvSpPr>
            <p:nvPr/>
          </p:nvSpPr>
          <p:spPr bwMode="auto">
            <a:xfrm>
              <a:off x="5261" y="2717"/>
              <a:ext cx="36" cy="39"/>
            </a:xfrm>
            <a:custGeom>
              <a:avLst/>
              <a:gdLst>
                <a:gd name="T0" fmla="*/ 36 w 36"/>
                <a:gd name="T1" fmla="*/ 30 h 39"/>
                <a:gd name="T2" fmla="*/ 24 w 36"/>
                <a:gd name="T3" fmla="*/ 30 h 39"/>
                <a:gd name="T4" fmla="*/ 24 w 36"/>
                <a:gd name="T5" fmla="*/ 30 h 39"/>
                <a:gd name="T6" fmla="*/ 18 w 36"/>
                <a:gd name="T7" fmla="*/ 39 h 39"/>
                <a:gd name="T8" fmla="*/ 15 w 36"/>
                <a:gd name="T9" fmla="*/ 39 h 39"/>
                <a:gd name="T10" fmla="*/ 15 w 36"/>
                <a:gd name="T11" fmla="*/ 39 h 39"/>
                <a:gd name="T12" fmla="*/ 15 w 36"/>
                <a:gd name="T13" fmla="*/ 27 h 39"/>
                <a:gd name="T14" fmla="*/ 12 w 36"/>
                <a:gd name="T15" fmla="*/ 24 h 39"/>
                <a:gd name="T16" fmla="*/ 3 w 36"/>
                <a:gd name="T17" fmla="*/ 21 h 39"/>
                <a:gd name="T18" fmla="*/ 0 w 36"/>
                <a:gd name="T19" fmla="*/ 21 h 39"/>
                <a:gd name="T20" fmla="*/ 3 w 36"/>
                <a:gd name="T21" fmla="*/ 18 h 39"/>
                <a:gd name="T22" fmla="*/ 12 w 36"/>
                <a:gd name="T23" fmla="*/ 15 h 39"/>
                <a:gd name="T24" fmla="*/ 15 w 36"/>
                <a:gd name="T25" fmla="*/ 12 h 39"/>
                <a:gd name="T26" fmla="*/ 12 w 36"/>
                <a:gd name="T27" fmla="*/ 3 h 39"/>
                <a:gd name="T28" fmla="*/ 12 w 36"/>
                <a:gd name="T29" fmla="*/ 3 h 39"/>
                <a:gd name="T30" fmla="*/ 12 w 36"/>
                <a:gd name="T31" fmla="*/ 3 h 39"/>
                <a:gd name="T32" fmla="*/ 12 w 36"/>
                <a:gd name="T33" fmla="*/ 0 h 39"/>
                <a:gd name="T34" fmla="*/ 15 w 36"/>
                <a:gd name="T35" fmla="*/ 0 h 39"/>
                <a:gd name="T36" fmla="*/ 24 w 36"/>
                <a:gd name="T37" fmla="*/ 9 h 39"/>
                <a:gd name="T38" fmla="*/ 24 w 36"/>
                <a:gd name="T39" fmla="*/ 9 h 39"/>
                <a:gd name="T40" fmla="*/ 36 w 36"/>
                <a:gd name="T41" fmla="*/ 6 h 39"/>
                <a:gd name="T42" fmla="*/ 36 w 36"/>
                <a:gd name="T43" fmla="*/ 6 h 39"/>
                <a:gd name="T44" fmla="*/ 36 w 36"/>
                <a:gd name="T45" fmla="*/ 6 h 39"/>
                <a:gd name="T46" fmla="*/ 36 w 36"/>
                <a:gd name="T47" fmla="*/ 6 h 39"/>
                <a:gd name="T48" fmla="*/ 36 w 36"/>
                <a:gd name="T49" fmla="*/ 9 h 39"/>
                <a:gd name="T50" fmla="*/ 30 w 36"/>
                <a:gd name="T51" fmla="*/ 18 h 39"/>
                <a:gd name="T52" fmla="*/ 30 w 36"/>
                <a:gd name="T53" fmla="*/ 21 h 39"/>
                <a:gd name="T54" fmla="*/ 36 w 36"/>
                <a:gd name="T55" fmla="*/ 30 h 39"/>
                <a:gd name="T56" fmla="*/ 36 w 36"/>
                <a:gd name="T57" fmla="*/ 30 h 39"/>
                <a:gd name="T58" fmla="*/ 36 w 36"/>
                <a:gd name="T59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9">
                  <a:moveTo>
                    <a:pt x="36" y="30"/>
                  </a:moveTo>
                  <a:lnTo>
                    <a:pt x="24" y="30"/>
                  </a:lnTo>
                  <a:lnTo>
                    <a:pt x="24" y="30"/>
                  </a:lnTo>
                  <a:lnTo>
                    <a:pt x="18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27"/>
                  </a:lnTo>
                  <a:lnTo>
                    <a:pt x="12" y="24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3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9"/>
                  </a:lnTo>
                  <a:lnTo>
                    <a:pt x="30" y="18"/>
                  </a:lnTo>
                  <a:lnTo>
                    <a:pt x="30" y="21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5"/>
            <p:cNvSpPr>
              <a:spLocks/>
            </p:cNvSpPr>
            <p:nvPr/>
          </p:nvSpPr>
          <p:spPr bwMode="auto">
            <a:xfrm>
              <a:off x="5213" y="2819"/>
              <a:ext cx="39" cy="39"/>
            </a:xfrm>
            <a:custGeom>
              <a:avLst/>
              <a:gdLst>
                <a:gd name="T0" fmla="*/ 30 w 39"/>
                <a:gd name="T1" fmla="*/ 3 h 39"/>
                <a:gd name="T2" fmla="*/ 27 w 39"/>
                <a:gd name="T3" fmla="*/ 12 h 39"/>
                <a:gd name="T4" fmla="*/ 30 w 39"/>
                <a:gd name="T5" fmla="*/ 15 h 39"/>
                <a:gd name="T6" fmla="*/ 39 w 39"/>
                <a:gd name="T7" fmla="*/ 21 h 39"/>
                <a:gd name="T8" fmla="*/ 39 w 39"/>
                <a:gd name="T9" fmla="*/ 21 h 39"/>
                <a:gd name="T10" fmla="*/ 39 w 39"/>
                <a:gd name="T11" fmla="*/ 21 h 39"/>
                <a:gd name="T12" fmla="*/ 27 w 39"/>
                <a:gd name="T13" fmla="*/ 24 h 39"/>
                <a:gd name="T14" fmla="*/ 24 w 39"/>
                <a:gd name="T15" fmla="*/ 27 h 39"/>
                <a:gd name="T16" fmla="*/ 24 w 39"/>
                <a:gd name="T17" fmla="*/ 36 h 39"/>
                <a:gd name="T18" fmla="*/ 21 w 39"/>
                <a:gd name="T19" fmla="*/ 39 h 39"/>
                <a:gd name="T20" fmla="*/ 21 w 39"/>
                <a:gd name="T21" fmla="*/ 36 h 39"/>
                <a:gd name="T22" fmla="*/ 15 w 39"/>
                <a:gd name="T23" fmla="*/ 27 h 39"/>
                <a:gd name="T24" fmla="*/ 15 w 39"/>
                <a:gd name="T25" fmla="*/ 27 h 39"/>
                <a:gd name="T26" fmla="*/ 3 w 39"/>
                <a:gd name="T27" fmla="*/ 27 h 39"/>
                <a:gd name="T28" fmla="*/ 3 w 39"/>
                <a:gd name="T29" fmla="*/ 27 h 39"/>
                <a:gd name="T30" fmla="*/ 3 w 39"/>
                <a:gd name="T31" fmla="*/ 27 h 39"/>
                <a:gd name="T32" fmla="*/ 0 w 39"/>
                <a:gd name="T33" fmla="*/ 27 h 39"/>
                <a:gd name="T34" fmla="*/ 0 w 39"/>
                <a:gd name="T35" fmla="*/ 27 h 39"/>
                <a:gd name="T36" fmla="*/ 9 w 39"/>
                <a:gd name="T37" fmla="*/ 18 h 39"/>
                <a:gd name="T38" fmla="*/ 9 w 39"/>
                <a:gd name="T39" fmla="*/ 15 h 39"/>
                <a:gd name="T40" fmla="*/ 6 w 39"/>
                <a:gd name="T41" fmla="*/ 6 h 39"/>
                <a:gd name="T42" fmla="*/ 6 w 39"/>
                <a:gd name="T43" fmla="*/ 6 h 39"/>
                <a:gd name="T44" fmla="*/ 6 w 39"/>
                <a:gd name="T45" fmla="*/ 6 h 39"/>
                <a:gd name="T46" fmla="*/ 6 w 39"/>
                <a:gd name="T47" fmla="*/ 3 h 39"/>
                <a:gd name="T48" fmla="*/ 6 w 39"/>
                <a:gd name="T49" fmla="*/ 3 h 39"/>
                <a:gd name="T50" fmla="*/ 18 w 39"/>
                <a:gd name="T51" fmla="*/ 9 h 39"/>
                <a:gd name="T52" fmla="*/ 18 w 39"/>
                <a:gd name="T53" fmla="*/ 9 h 39"/>
                <a:gd name="T54" fmla="*/ 27 w 39"/>
                <a:gd name="T55" fmla="*/ 0 h 39"/>
                <a:gd name="T56" fmla="*/ 30 w 39"/>
                <a:gd name="T57" fmla="*/ 0 h 39"/>
                <a:gd name="T58" fmla="*/ 30 w 39"/>
                <a:gd name="T59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30" y="3"/>
                  </a:moveTo>
                  <a:lnTo>
                    <a:pt x="27" y="12"/>
                  </a:lnTo>
                  <a:lnTo>
                    <a:pt x="30" y="15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4" y="36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9" y="18"/>
                  </a:lnTo>
                  <a:lnTo>
                    <a:pt x="9" y="1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6"/>
            <p:cNvSpPr>
              <a:spLocks/>
            </p:cNvSpPr>
            <p:nvPr/>
          </p:nvSpPr>
          <p:spPr bwMode="auto">
            <a:xfrm>
              <a:off x="5386" y="2996"/>
              <a:ext cx="446" cy="517"/>
            </a:xfrm>
            <a:custGeom>
              <a:avLst/>
              <a:gdLst>
                <a:gd name="T0" fmla="*/ 101 w 149"/>
                <a:gd name="T1" fmla="*/ 88 h 172"/>
                <a:gd name="T2" fmla="*/ 124 w 149"/>
                <a:gd name="T3" fmla="*/ 44 h 172"/>
                <a:gd name="T4" fmla="*/ 82 w 149"/>
                <a:gd name="T5" fmla="*/ 62 h 172"/>
                <a:gd name="T6" fmla="*/ 81 w 149"/>
                <a:gd name="T7" fmla="*/ 46 h 172"/>
                <a:gd name="T8" fmla="*/ 70 w 149"/>
                <a:gd name="T9" fmla="*/ 12 h 172"/>
                <a:gd name="T10" fmla="*/ 31 w 149"/>
                <a:gd name="T11" fmla="*/ 49 h 172"/>
                <a:gd name="T12" fmla="*/ 47 w 149"/>
                <a:gd name="T13" fmla="*/ 75 h 172"/>
                <a:gd name="T14" fmla="*/ 8 w 149"/>
                <a:gd name="T15" fmla="*/ 89 h 172"/>
                <a:gd name="T16" fmla="*/ 34 w 149"/>
                <a:gd name="T17" fmla="*/ 102 h 172"/>
                <a:gd name="T18" fmla="*/ 59 w 149"/>
                <a:gd name="T19" fmla="*/ 118 h 172"/>
                <a:gd name="T20" fmla="*/ 60 w 149"/>
                <a:gd name="T21" fmla="*/ 160 h 172"/>
                <a:gd name="T22" fmla="*/ 73 w 149"/>
                <a:gd name="T23" fmla="*/ 171 h 172"/>
                <a:gd name="T24" fmla="*/ 83 w 149"/>
                <a:gd name="T25" fmla="*/ 158 h 172"/>
                <a:gd name="T26" fmla="*/ 95 w 149"/>
                <a:gd name="T27" fmla="*/ 128 h 172"/>
                <a:gd name="T28" fmla="*/ 127 w 149"/>
                <a:gd name="T29" fmla="*/ 150 h 172"/>
                <a:gd name="T30" fmla="*/ 118 w 149"/>
                <a:gd name="T31" fmla="*/ 112 h 172"/>
                <a:gd name="T32" fmla="*/ 101 w 149"/>
                <a:gd name="T33" fmla="*/ 88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172">
                  <a:moveTo>
                    <a:pt x="101" y="88"/>
                  </a:moveTo>
                  <a:cubicBezTo>
                    <a:pt x="100" y="73"/>
                    <a:pt x="147" y="59"/>
                    <a:pt x="124" y="44"/>
                  </a:cubicBezTo>
                  <a:cubicBezTo>
                    <a:pt x="107" y="32"/>
                    <a:pt x="96" y="69"/>
                    <a:pt x="82" y="62"/>
                  </a:cubicBezTo>
                  <a:cubicBezTo>
                    <a:pt x="76" y="59"/>
                    <a:pt x="80" y="50"/>
                    <a:pt x="81" y="46"/>
                  </a:cubicBezTo>
                  <a:cubicBezTo>
                    <a:pt x="83" y="33"/>
                    <a:pt x="82" y="19"/>
                    <a:pt x="70" y="12"/>
                  </a:cubicBezTo>
                  <a:cubicBezTo>
                    <a:pt x="49" y="0"/>
                    <a:pt x="15" y="27"/>
                    <a:pt x="31" y="49"/>
                  </a:cubicBezTo>
                  <a:cubicBezTo>
                    <a:pt x="37" y="57"/>
                    <a:pt x="61" y="67"/>
                    <a:pt x="47" y="75"/>
                  </a:cubicBezTo>
                  <a:cubicBezTo>
                    <a:pt x="37" y="81"/>
                    <a:pt x="13" y="77"/>
                    <a:pt x="8" y="89"/>
                  </a:cubicBezTo>
                  <a:cubicBezTo>
                    <a:pt x="0" y="106"/>
                    <a:pt x="26" y="104"/>
                    <a:pt x="34" y="102"/>
                  </a:cubicBezTo>
                  <a:cubicBezTo>
                    <a:pt x="47" y="100"/>
                    <a:pt x="59" y="105"/>
                    <a:pt x="59" y="118"/>
                  </a:cubicBezTo>
                  <a:cubicBezTo>
                    <a:pt x="59" y="133"/>
                    <a:pt x="56" y="145"/>
                    <a:pt x="60" y="160"/>
                  </a:cubicBezTo>
                  <a:cubicBezTo>
                    <a:pt x="61" y="167"/>
                    <a:pt x="65" y="172"/>
                    <a:pt x="73" y="171"/>
                  </a:cubicBezTo>
                  <a:cubicBezTo>
                    <a:pt x="82" y="170"/>
                    <a:pt x="82" y="164"/>
                    <a:pt x="83" y="158"/>
                  </a:cubicBezTo>
                  <a:cubicBezTo>
                    <a:pt x="85" y="149"/>
                    <a:pt x="83" y="125"/>
                    <a:pt x="95" y="128"/>
                  </a:cubicBezTo>
                  <a:cubicBezTo>
                    <a:pt x="107" y="130"/>
                    <a:pt x="115" y="153"/>
                    <a:pt x="127" y="150"/>
                  </a:cubicBezTo>
                  <a:cubicBezTo>
                    <a:pt x="149" y="145"/>
                    <a:pt x="123" y="118"/>
                    <a:pt x="118" y="112"/>
                  </a:cubicBezTo>
                  <a:cubicBezTo>
                    <a:pt x="113" y="106"/>
                    <a:pt x="102" y="96"/>
                    <a:pt x="101" y="88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67"/>
            <p:cNvSpPr>
              <a:spLocks/>
            </p:cNvSpPr>
            <p:nvPr/>
          </p:nvSpPr>
          <p:spPr bwMode="auto">
            <a:xfrm>
              <a:off x="5590" y="3219"/>
              <a:ext cx="29" cy="42"/>
            </a:xfrm>
            <a:custGeom>
              <a:avLst/>
              <a:gdLst>
                <a:gd name="T0" fmla="*/ 0 w 10"/>
                <a:gd name="T1" fmla="*/ 7 h 14"/>
                <a:gd name="T2" fmla="*/ 10 w 10"/>
                <a:gd name="T3" fmla="*/ 7 h 14"/>
                <a:gd name="T4" fmla="*/ 0 w 10"/>
                <a:gd name="T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0" y="7"/>
                  </a:moveTo>
                  <a:cubicBezTo>
                    <a:pt x="0" y="14"/>
                    <a:pt x="10" y="13"/>
                    <a:pt x="10" y="7"/>
                  </a:cubicBezTo>
                  <a:cubicBezTo>
                    <a:pt x="9" y="1"/>
                    <a:pt x="1" y="0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68"/>
            <p:cNvSpPr>
              <a:spLocks/>
            </p:cNvSpPr>
            <p:nvPr/>
          </p:nvSpPr>
          <p:spPr bwMode="auto">
            <a:xfrm>
              <a:off x="5608" y="3270"/>
              <a:ext cx="29" cy="39"/>
            </a:xfrm>
            <a:custGeom>
              <a:avLst/>
              <a:gdLst>
                <a:gd name="T0" fmla="*/ 1 w 10"/>
                <a:gd name="T1" fmla="*/ 6 h 13"/>
                <a:gd name="T2" fmla="*/ 10 w 10"/>
                <a:gd name="T3" fmla="*/ 6 h 13"/>
                <a:gd name="T4" fmla="*/ 1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" y="6"/>
                  </a:moveTo>
                  <a:cubicBezTo>
                    <a:pt x="0" y="13"/>
                    <a:pt x="10" y="13"/>
                    <a:pt x="10" y="6"/>
                  </a:cubicBezTo>
                  <a:cubicBezTo>
                    <a:pt x="10" y="1"/>
                    <a:pt x="1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69"/>
            <p:cNvSpPr>
              <a:spLocks/>
            </p:cNvSpPr>
            <p:nvPr/>
          </p:nvSpPr>
          <p:spPr bwMode="auto">
            <a:xfrm>
              <a:off x="5625" y="3318"/>
              <a:ext cx="30" cy="39"/>
            </a:xfrm>
            <a:custGeom>
              <a:avLst/>
              <a:gdLst>
                <a:gd name="T0" fmla="*/ 1 w 10"/>
                <a:gd name="T1" fmla="*/ 6 h 13"/>
                <a:gd name="T2" fmla="*/ 10 w 10"/>
                <a:gd name="T3" fmla="*/ 6 h 13"/>
                <a:gd name="T4" fmla="*/ 1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" y="6"/>
                  </a:moveTo>
                  <a:cubicBezTo>
                    <a:pt x="0" y="13"/>
                    <a:pt x="10" y="12"/>
                    <a:pt x="10" y="6"/>
                  </a:cubicBezTo>
                  <a:cubicBezTo>
                    <a:pt x="10" y="1"/>
                    <a:pt x="2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0"/>
            <p:cNvSpPr>
              <a:spLocks/>
            </p:cNvSpPr>
            <p:nvPr/>
          </p:nvSpPr>
          <p:spPr bwMode="auto">
            <a:xfrm>
              <a:off x="5509" y="3087"/>
              <a:ext cx="30" cy="42"/>
            </a:xfrm>
            <a:custGeom>
              <a:avLst/>
              <a:gdLst>
                <a:gd name="T0" fmla="*/ 1 w 10"/>
                <a:gd name="T1" fmla="*/ 7 h 14"/>
                <a:gd name="T2" fmla="*/ 10 w 10"/>
                <a:gd name="T3" fmla="*/ 7 h 14"/>
                <a:gd name="T4" fmla="*/ 1 w 10"/>
                <a:gd name="T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1" y="7"/>
                  </a:moveTo>
                  <a:cubicBezTo>
                    <a:pt x="0" y="14"/>
                    <a:pt x="10" y="13"/>
                    <a:pt x="10" y="7"/>
                  </a:cubicBezTo>
                  <a:cubicBezTo>
                    <a:pt x="10" y="1"/>
                    <a:pt x="1" y="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1"/>
            <p:cNvSpPr>
              <a:spLocks/>
            </p:cNvSpPr>
            <p:nvPr/>
          </p:nvSpPr>
          <p:spPr bwMode="auto">
            <a:xfrm>
              <a:off x="5557" y="3069"/>
              <a:ext cx="33" cy="39"/>
            </a:xfrm>
            <a:custGeom>
              <a:avLst/>
              <a:gdLst>
                <a:gd name="T0" fmla="*/ 1 w 11"/>
                <a:gd name="T1" fmla="*/ 6 h 13"/>
                <a:gd name="T2" fmla="*/ 10 w 11"/>
                <a:gd name="T3" fmla="*/ 7 h 13"/>
                <a:gd name="T4" fmla="*/ 1 w 11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3">
                  <a:moveTo>
                    <a:pt x="1" y="6"/>
                  </a:moveTo>
                  <a:cubicBezTo>
                    <a:pt x="0" y="13"/>
                    <a:pt x="11" y="13"/>
                    <a:pt x="10" y="7"/>
                  </a:cubicBezTo>
                  <a:cubicBezTo>
                    <a:pt x="10" y="1"/>
                    <a:pt x="2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2"/>
            <p:cNvSpPr>
              <a:spLocks/>
            </p:cNvSpPr>
            <p:nvPr/>
          </p:nvSpPr>
          <p:spPr bwMode="auto">
            <a:xfrm>
              <a:off x="5533" y="3117"/>
              <a:ext cx="60" cy="39"/>
            </a:xfrm>
            <a:custGeom>
              <a:avLst/>
              <a:gdLst>
                <a:gd name="T0" fmla="*/ 13 w 20"/>
                <a:gd name="T1" fmla="*/ 12 h 13"/>
                <a:gd name="T2" fmla="*/ 1 w 20"/>
                <a:gd name="T3" fmla="*/ 11 h 13"/>
                <a:gd name="T4" fmla="*/ 0 w 20"/>
                <a:gd name="T5" fmla="*/ 9 h 13"/>
                <a:gd name="T6" fmla="*/ 3 w 20"/>
                <a:gd name="T7" fmla="*/ 8 h 13"/>
                <a:gd name="T8" fmla="*/ 12 w 20"/>
                <a:gd name="T9" fmla="*/ 8 h 13"/>
                <a:gd name="T10" fmla="*/ 17 w 20"/>
                <a:gd name="T11" fmla="*/ 2 h 13"/>
                <a:gd name="T12" fmla="*/ 19 w 20"/>
                <a:gd name="T13" fmla="*/ 0 h 13"/>
                <a:gd name="T14" fmla="*/ 20 w 20"/>
                <a:gd name="T15" fmla="*/ 3 h 13"/>
                <a:gd name="T16" fmla="*/ 13 w 20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3">
                  <a:moveTo>
                    <a:pt x="13" y="12"/>
                  </a:moveTo>
                  <a:cubicBezTo>
                    <a:pt x="9" y="13"/>
                    <a:pt x="4" y="13"/>
                    <a:pt x="1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8"/>
                    <a:pt x="2" y="7"/>
                    <a:pt x="3" y="8"/>
                  </a:cubicBezTo>
                  <a:cubicBezTo>
                    <a:pt x="5" y="9"/>
                    <a:pt x="9" y="9"/>
                    <a:pt x="12" y="8"/>
                  </a:cubicBezTo>
                  <a:cubicBezTo>
                    <a:pt x="14" y="7"/>
                    <a:pt x="16" y="6"/>
                    <a:pt x="17" y="2"/>
                  </a:cubicBezTo>
                  <a:cubicBezTo>
                    <a:pt x="17" y="1"/>
                    <a:pt x="18" y="0"/>
                    <a:pt x="19" y="0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19" y="7"/>
                    <a:pt x="16" y="10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3"/>
            <p:cNvSpPr>
              <a:spLocks/>
            </p:cNvSpPr>
            <p:nvPr/>
          </p:nvSpPr>
          <p:spPr bwMode="auto">
            <a:xfrm>
              <a:off x="5631" y="2255"/>
              <a:ext cx="111" cy="597"/>
            </a:xfrm>
            <a:custGeom>
              <a:avLst/>
              <a:gdLst>
                <a:gd name="T0" fmla="*/ 2 w 37"/>
                <a:gd name="T1" fmla="*/ 1 h 199"/>
                <a:gd name="T2" fmla="*/ 1 w 37"/>
                <a:gd name="T3" fmla="*/ 4 h 199"/>
                <a:gd name="T4" fmla="*/ 7 w 37"/>
                <a:gd name="T5" fmla="*/ 79 h 199"/>
                <a:gd name="T6" fmla="*/ 7 w 37"/>
                <a:gd name="T7" fmla="*/ 82 h 199"/>
                <a:gd name="T8" fmla="*/ 6 w 37"/>
                <a:gd name="T9" fmla="*/ 133 h 199"/>
                <a:gd name="T10" fmla="*/ 33 w 37"/>
                <a:gd name="T11" fmla="*/ 197 h 199"/>
                <a:gd name="T12" fmla="*/ 36 w 37"/>
                <a:gd name="T13" fmla="*/ 198 h 199"/>
                <a:gd name="T14" fmla="*/ 37 w 37"/>
                <a:gd name="T15" fmla="*/ 195 h 199"/>
                <a:gd name="T16" fmla="*/ 10 w 37"/>
                <a:gd name="T17" fmla="*/ 132 h 199"/>
                <a:gd name="T18" fmla="*/ 11 w 37"/>
                <a:gd name="T19" fmla="*/ 83 h 199"/>
                <a:gd name="T20" fmla="*/ 12 w 37"/>
                <a:gd name="T21" fmla="*/ 80 h 199"/>
                <a:gd name="T22" fmla="*/ 5 w 37"/>
                <a:gd name="T23" fmla="*/ 1 h 199"/>
                <a:gd name="T24" fmla="*/ 2 w 37"/>
                <a:gd name="T25" fmla="*/ 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199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17" y="24"/>
                    <a:pt x="11" y="56"/>
                    <a:pt x="7" y="79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4" y="99"/>
                    <a:pt x="1" y="114"/>
                    <a:pt x="6" y="133"/>
                  </a:cubicBezTo>
                  <a:cubicBezTo>
                    <a:pt x="10" y="151"/>
                    <a:pt x="18" y="177"/>
                    <a:pt x="33" y="197"/>
                  </a:cubicBezTo>
                  <a:cubicBezTo>
                    <a:pt x="34" y="199"/>
                    <a:pt x="35" y="199"/>
                    <a:pt x="36" y="198"/>
                  </a:cubicBezTo>
                  <a:cubicBezTo>
                    <a:pt x="37" y="197"/>
                    <a:pt x="37" y="196"/>
                    <a:pt x="37" y="195"/>
                  </a:cubicBezTo>
                  <a:cubicBezTo>
                    <a:pt x="22" y="175"/>
                    <a:pt x="15" y="149"/>
                    <a:pt x="10" y="132"/>
                  </a:cubicBezTo>
                  <a:cubicBezTo>
                    <a:pt x="6" y="114"/>
                    <a:pt x="8" y="100"/>
                    <a:pt x="11" y="83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6" y="56"/>
                    <a:pt x="22" y="23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4"/>
            <p:cNvSpPr>
              <a:spLocks noEditPoints="1"/>
            </p:cNvSpPr>
            <p:nvPr/>
          </p:nvSpPr>
          <p:spPr bwMode="auto">
            <a:xfrm>
              <a:off x="5637" y="2177"/>
              <a:ext cx="90" cy="99"/>
            </a:xfrm>
            <a:custGeom>
              <a:avLst/>
              <a:gdLst>
                <a:gd name="T0" fmla="*/ 10 w 30"/>
                <a:gd name="T1" fmla="*/ 9 h 33"/>
                <a:gd name="T2" fmla="*/ 1 w 30"/>
                <a:gd name="T3" fmla="*/ 30 h 33"/>
                <a:gd name="T4" fmla="*/ 3 w 30"/>
                <a:gd name="T5" fmla="*/ 33 h 33"/>
                <a:gd name="T6" fmla="*/ 5 w 30"/>
                <a:gd name="T7" fmla="*/ 32 h 33"/>
                <a:gd name="T8" fmla="*/ 11 w 30"/>
                <a:gd name="T9" fmla="*/ 27 h 33"/>
                <a:gd name="T10" fmla="*/ 23 w 30"/>
                <a:gd name="T11" fmla="*/ 17 h 33"/>
                <a:gd name="T12" fmla="*/ 29 w 30"/>
                <a:gd name="T13" fmla="*/ 5 h 33"/>
                <a:gd name="T14" fmla="*/ 29 w 30"/>
                <a:gd name="T15" fmla="*/ 3 h 33"/>
                <a:gd name="T16" fmla="*/ 23 w 30"/>
                <a:gd name="T17" fmla="*/ 1 h 33"/>
                <a:gd name="T18" fmla="*/ 10 w 30"/>
                <a:gd name="T19" fmla="*/ 9 h 33"/>
                <a:gd name="T20" fmla="*/ 13 w 30"/>
                <a:gd name="T21" fmla="*/ 12 h 33"/>
                <a:gd name="T22" fmla="*/ 24 w 30"/>
                <a:gd name="T23" fmla="*/ 5 h 33"/>
                <a:gd name="T24" fmla="*/ 25 w 30"/>
                <a:gd name="T25" fmla="*/ 5 h 33"/>
                <a:gd name="T26" fmla="*/ 19 w 30"/>
                <a:gd name="T27" fmla="*/ 14 h 33"/>
                <a:gd name="T28" fmla="*/ 8 w 30"/>
                <a:gd name="T29" fmla="*/ 23 h 33"/>
                <a:gd name="T30" fmla="*/ 6 w 30"/>
                <a:gd name="T31" fmla="*/ 25 h 33"/>
                <a:gd name="T32" fmla="*/ 13 w 30"/>
                <a:gd name="T33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10" y="9"/>
                  </a:moveTo>
                  <a:cubicBezTo>
                    <a:pt x="4" y="15"/>
                    <a:pt x="0" y="24"/>
                    <a:pt x="1" y="30"/>
                  </a:cubicBezTo>
                  <a:cubicBezTo>
                    <a:pt x="1" y="32"/>
                    <a:pt x="2" y="33"/>
                    <a:pt x="3" y="33"/>
                  </a:cubicBezTo>
                  <a:cubicBezTo>
                    <a:pt x="4" y="33"/>
                    <a:pt x="4" y="32"/>
                    <a:pt x="5" y="32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5" y="24"/>
                    <a:pt x="19" y="21"/>
                    <a:pt x="23" y="17"/>
                  </a:cubicBezTo>
                  <a:cubicBezTo>
                    <a:pt x="25" y="15"/>
                    <a:pt x="30" y="9"/>
                    <a:pt x="29" y="5"/>
                  </a:cubicBezTo>
                  <a:cubicBezTo>
                    <a:pt x="29" y="4"/>
                    <a:pt x="29" y="4"/>
                    <a:pt x="29" y="3"/>
                  </a:cubicBezTo>
                  <a:cubicBezTo>
                    <a:pt x="28" y="2"/>
                    <a:pt x="27" y="0"/>
                    <a:pt x="23" y="1"/>
                  </a:cubicBezTo>
                  <a:cubicBezTo>
                    <a:pt x="19" y="1"/>
                    <a:pt x="14" y="4"/>
                    <a:pt x="10" y="9"/>
                  </a:cubicBezTo>
                  <a:close/>
                  <a:moveTo>
                    <a:pt x="13" y="12"/>
                  </a:moveTo>
                  <a:cubicBezTo>
                    <a:pt x="17" y="8"/>
                    <a:pt x="20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4" y="7"/>
                    <a:pt x="22" y="11"/>
                    <a:pt x="19" y="14"/>
                  </a:cubicBezTo>
                  <a:cubicBezTo>
                    <a:pt x="16" y="17"/>
                    <a:pt x="12" y="20"/>
                    <a:pt x="8" y="23"/>
                  </a:cubicBezTo>
                  <a:cubicBezTo>
                    <a:pt x="8" y="23"/>
                    <a:pt x="7" y="24"/>
                    <a:pt x="6" y="25"/>
                  </a:cubicBezTo>
                  <a:cubicBezTo>
                    <a:pt x="7" y="20"/>
                    <a:pt x="10" y="16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5"/>
            <p:cNvSpPr>
              <a:spLocks noEditPoints="1"/>
            </p:cNvSpPr>
            <p:nvPr/>
          </p:nvSpPr>
          <p:spPr bwMode="auto">
            <a:xfrm>
              <a:off x="5560" y="2213"/>
              <a:ext cx="92" cy="60"/>
            </a:xfrm>
            <a:custGeom>
              <a:avLst/>
              <a:gdLst>
                <a:gd name="T0" fmla="*/ 1 w 31"/>
                <a:gd name="T1" fmla="*/ 6 h 20"/>
                <a:gd name="T2" fmla="*/ 2 w 31"/>
                <a:gd name="T3" fmla="*/ 12 h 20"/>
                <a:gd name="T4" fmla="*/ 23 w 31"/>
                <a:gd name="T5" fmla="*/ 19 h 20"/>
                <a:gd name="T6" fmla="*/ 28 w 31"/>
                <a:gd name="T7" fmla="*/ 20 h 20"/>
                <a:gd name="T8" fmla="*/ 31 w 31"/>
                <a:gd name="T9" fmla="*/ 18 h 20"/>
                <a:gd name="T10" fmla="*/ 31 w 31"/>
                <a:gd name="T11" fmla="*/ 18 h 20"/>
                <a:gd name="T12" fmla="*/ 31 w 31"/>
                <a:gd name="T13" fmla="*/ 18 h 20"/>
                <a:gd name="T14" fmla="*/ 31 w 31"/>
                <a:gd name="T15" fmla="*/ 18 h 20"/>
                <a:gd name="T16" fmla="*/ 31 w 31"/>
                <a:gd name="T17" fmla="*/ 18 h 20"/>
                <a:gd name="T18" fmla="*/ 31 w 31"/>
                <a:gd name="T19" fmla="*/ 17 h 20"/>
                <a:gd name="T20" fmla="*/ 30 w 31"/>
                <a:gd name="T21" fmla="*/ 15 h 20"/>
                <a:gd name="T22" fmla="*/ 24 w 31"/>
                <a:gd name="T23" fmla="*/ 10 h 20"/>
                <a:gd name="T24" fmla="*/ 10 w 31"/>
                <a:gd name="T25" fmla="*/ 0 h 20"/>
                <a:gd name="T26" fmla="*/ 9 w 31"/>
                <a:gd name="T27" fmla="*/ 0 h 20"/>
                <a:gd name="T28" fmla="*/ 1 w 31"/>
                <a:gd name="T29" fmla="*/ 6 h 20"/>
                <a:gd name="T30" fmla="*/ 6 w 31"/>
                <a:gd name="T31" fmla="*/ 10 h 20"/>
                <a:gd name="T32" fmla="*/ 6 w 31"/>
                <a:gd name="T33" fmla="*/ 8 h 20"/>
                <a:gd name="T34" fmla="*/ 6 w 31"/>
                <a:gd name="T35" fmla="*/ 7 h 20"/>
                <a:gd name="T36" fmla="*/ 9 w 31"/>
                <a:gd name="T37" fmla="*/ 5 h 20"/>
                <a:gd name="T38" fmla="*/ 10 w 31"/>
                <a:gd name="T39" fmla="*/ 5 h 20"/>
                <a:gd name="T40" fmla="*/ 21 w 31"/>
                <a:gd name="T41" fmla="*/ 13 h 20"/>
                <a:gd name="T42" fmla="*/ 22 w 31"/>
                <a:gd name="T43" fmla="*/ 14 h 20"/>
                <a:gd name="T44" fmla="*/ 6 w 31"/>
                <a:gd name="T4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0">
                  <a:moveTo>
                    <a:pt x="1" y="6"/>
                  </a:moveTo>
                  <a:cubicBezTo>
                    <a:pt x="0" y="8"/>
                    <a:pt x="1" y="11"/>
                    <a:pt x="2" y="12"/>
                  </a:cubicBezTo>
                  <a:cubicBezTo>
                    <a:pt x="6" y="17"/>
                    <a:pt x="15" y="18"/>
                    <a:pt x="23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9" y="20"/>
                    <a:pt x="30" y="19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6"/>
                    <a:pt x="31" y="15"/>
                    <a:pt x="30" y="15"/>
                  </a:cubicBezTo>
                  <a:cubicBezTo>
                    <a:pt x="28" y="14"/>
                    <a:pt x="26" y="12"/>
                    <a:pt x="24" y="10"/>
                  </a:cubicBezTo>
                  <a:cubicBezTo>
                    <a:pt x="20" y="5"/>
                    <a:pt x="15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2" y="0"/>
                    <a:pt x="1" y="6"/>
                  </a:cubicBezTo>
                  <a:close/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6" y="5"/>
                    <a:pt x="6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3" y="5"/>
                    <a:pt x="17" y="9"/>
                    <a:pt x="21" y="13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16" y="14"/>
                    <a:pt x="8" y="12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76"/>
            <p:cNvSpPr>
              <a:spLocks/>
            </p:cNvSpPr>
            <p:nvPr/>
          </p:nvSpPr>
          <p:spPr bwMode="auto">
            <a:xfrm>
              <a:off x="5637" y="2255"/>
              <a:ext cx="75" cy="87"/>
            </a:xfrm>
            <a:custGeom>
              <a:avLst/>
              <a:gdLst>
                <a:gd name="T0" fmla="*/ 0 w 25"/>
                <a:gd name="T1" fmla="*/ 3 h 29"/>
                <a:gd name="T2" fmla="*/ 2 w 25"/>
                <a:gd name="T3" fmla="*/ 5 h 29"/>
                <a:gd name="T4" fmla="*/ 20 w 25"/>
                <a:gd name="T5" fmla="*/ 27 h 29"/>
                <a:gd name="T6" fmla="*/ 23 w 25"/>
                <a:gd name="T7" fmla="*/ 29 h 29"/>
                <a:gd name="T8" fmla="*/ 25 w 25"/>
                <a:gd name="T9" fmla="*/ 26 h 29"/>
                <a:gd name="T10" fmla="*/ 2 w 25"/>
                <a:gd name="T11" fmla="*/ 1 h 29"/>
                <a:gd name="T12" fmla="*/ 0 w 25"/>
                <a:gd name="T1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0" y="3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10" y="5"/>
                    <a:pt x="15" y="12"/>
                    <a:pt x="20" y="27"/>
                  </a:cubicBezTo>
                  <a:cubicBezTo>
                    <a:pt x="20" y="28"/>
                    <a:pt x="22" y="29"/>
                    <a:pt x="23" y="29"/>
                  </a:cubicBezTo>
                  <a:cubicBezTo>
                    <a:pt x="24" y="28"/>
                    <a:pt x="25" y="27"/>
                    <a:pt x="25" y="26"/>
                  </a:cubicBezTo>
                  <a:cubicBezTo>
                    <a:pt x="23" y="19"/>
                    <a:pt x="17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77"/>
            <p:cNvSpPr>
              <a:spLocks/>
            </p:cNvSpPr>
            <p:nvPr/>
          </p:nvSpPr>
          <p:spPr bwMode="auto">
            <a:xfrm>
              <a:off x="5610" y="2258"/>
              <a:ext cx="42" cy="90"/>
            </a:xfrm>
            <a:custGeom>
              <a:avLst/>
              <a:gdLst>
                <a:gd name="T0" fmla="*/ 10 w 14"/>
                <a:gd name="T1" fmla="*/ 1 h 30"/>
                <a:gd name="T2" fmla="*/ 4 w 14"/>
                <a:gd name="T3" fmla="*/ 28 h 30"/>
                <a:gd name="T4" fmla="*/ 8 w 14"/>
                <a:gd name="T5" fmla="*/ 29 h 30"/>
                <a:gd name="T6" fmla="*/ 8 w 14"/>
                <a:gd name="T7" fmla="*/ 26 h 30"/>
                <a:gd name="T8" fmla="*/ 13 w 14"/>
                <a:gd name="T9" fmla="*/ 4 h 30"/>
                <a:gd name="T10" fmla="*/ 13 w 14"/>
                <a:gd name="T11" fmla="*/ 1 h 30"/>
                <a:gd name="T12" fmla="*/ 10 w 14"/>
                <a:gd name="T1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0">
                  <a:moveTo>
                    <a:pt x="10" y="1"/>
                  </a:moveTo>
                  <a:cubicBezTo>
                    <a:pt x="2" y="8"/>
                    <a:pt x="0" y="20"/>
                    <a:pt x="4" y="28"/>
                  </a:cubicBezTo>
                  <a:cubicBezTo>
                    <a:pt x="5" y="29"/>
                    <a:pt x="6" y="30"/>
                    <a:pt x="8" y="29"/>
                  </a:cubicBezTo>
                  <a:cubicBezTo>
                    <a:pt x="9" y="29"/>
                    <a:pt x="9" y="27"/>
                    <a:pt x="8" y="26"/>
                  </a:cubicBezTo>
                  <a:cubicBezTo>
                    <a:pt x="5" y="20"/>
                    <a:pt x="7" y="10"/>
                    <a:pt x="13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78"/>
            <p:cNvSpPr>
              <a:spLocks/>
            </p:cNvSpPr>
            <p:nvPr/>
          </p:nvSpPr>
          <p:spPr bwMode="auto">
            <a:xfrm>
              <a:off x="5628" y="2246"/>
              <a:ext cx="36" cy="42"/>
            </a:xfrm>
            <a:custGeom>
              <a:avLst/>
              <a:gdLst>
                <a:gd name="T0" fmla="*/ 8 w 12"/>
                <a:gd name="T1" fmla="*/ 5 h 14"/>
                <a:gd name="T2" fmla="*/ 1 w 12"/>
                <a:gd name="T3" fmla="*/ 7 h 14"/>
                <a:gd name="T4" fmla="*/ 8 w 12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4">
                  <a:moveTo>
                    <a:pt x="8" y="5"/>
                  </a:moveTo>
                  <a:cubicBezTo>
                    <a:pt x="5" y="0"/>
                    <a:pt x="0" y="3"/>
                    <a:pt x="1" y="7"/>
                  </a:cubicBezTo>
                  <a:cubicBezTo>
                    <a:pt x="3" y="14"/>
                    <a:pt x="12" y="11"/>
                    <a:pt x="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79"/>
            <p:cNvSpPr>
              <a:spLocks/>
            </p:cNvSpPr>
            <p:nvPr/>
          </p:nvSpPr>
          <p:spPr bwMode="auto">
            <a:xfrm>
              <a:off x="5658" y="2768"/>
              <a:ext cx="201" cy="210"/>
            </a:xfrm>
            <a:custGeom>
              <a:avLst/>
              <a:gdLst>
                <a:gd name="T0" fmla="*/ 45 w 67"/>
                <a:gd name="T1" fmla="*/ 23 h 70"/>
                <a:gd name="T2" fmla="*/ 24 w 67"/>
                <a:gd name="T3" fmla="*/ 3 h 70"/>
                <a:gd name="T4" fmla="*/ 3 w 67"/>
                <a:gd name="T5" fmla="*/ 15 h 70"/>
                <a:gd name="T6" fmla="*/ 19 w 67"/>
                <a:gd name="T7" fmla="*/ 41 h 70"/>
                <a:gd name="T8" fmla="*/ 12 w 67"/>
                <a:gd name="T9" fmla="*/ 58 h 70"/>
                <a:gd name="T10" fmla="*/ 42 w 67"/>
                <a:gd name="T11" fmla="*/ 54 h 70"/>
                <a:gd name="T12" fmla="*/ 44 w 67"/>
                <a:gd name="T13" fmla="*/ 56 h 70"/>
                <a:gd name="T14" fmla="*/ 43 w 67"/>
                <a:gd name="T15" fmla="*/ 58 h 70"/>
                <a:gd name="T16" fmla="*/ 56 w 67"/>
                <a:gd name="T17" fmla="*/ 60 h 70"/>
                <a:gd name="T18" fmla="*/ 49 w 67"/>
                <a:gd name="T19" fmla="*/ 54 h 70"/>
                <a:gd name="T20" fmla="*/ 47 w 67"/>
                <a:gd name="T21" fmla="*/ 50 h 70"/>
                <a:gd name="T22" fmla="*/ 51 w 67"/>
                <a:gd name="T23" fmla="*/ 47 h 70"/>
                <a:gd name="T24" fmla="*/ 64 w 67"/>
                <a:gd name="T25" fmla="*/ 26 h 70"/>
                <a:gd name="T26" fmla="*/ 45 w 67"/>
                <a:gd name="T27" fmla="*/ 2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70">
                  <a:moveTo>
                    <a:pt x="45" y="23"/>
                  </a:moveTo>
                  <a:cubicBezTo>
                    <a:pt x="32" y="21"/>
                    <a:pt x="35" y="7"/>
                    <a:pt x="24" y="3"/>
                  </a:cubicBezTo>
                  <a:cubicBezTo>
                    <a:pt x="16" y="0"/>
                    <a:pt x="5" y="6"/>
                    <a:pt x="3" y="15"/>
                  </a:cubicBezTo>
                  <a:cubicBezTo>
                    <a:pt x="0" y="28"/>
                    <a:pt x="19" y="29"/>
                    <a:pt x="19" y="41"/>
                  </a:cubicBezTo>
                  <a:cubicBezTo>
                    <a:pt x="19" y="48"/>
                    <a:pt x="9" y="51"/>
                    <a:pt x="12" y="58"/>
                  </a:cubicBezTo>
                  <a:cubicBezTo>
                    <a:pt x="15" y="69"/>
                    <a:pt x="31" y="61"/>
                    <a:pt x="42" y="54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7"/>
                    <a:pt x="43" y="57"/>
                    <a:pt x="43" y="58"/>
                  </a:cubicBezTo>
                  <a:cubicBezTo>
                    <a:pt x="40" y="68"/>
                    <a:pt x="56" y="70"/>
                    <a:pt x="56" y="60"/>
                  </a:cubicBezTo>
                  <a:cubicBezTo>
                    <a:pt x="56" y="56"/>
                    <a:pt x="53" y="54"/>
                    <a:pt x="49" y="54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9" y="49"/>
                    <a:pt x="50" y="48"/>
                    <a:pt x="51" y="47"/>
                  </a:cubicBezTo>
                  <a:cubicBezTo>
                    <a:pt x="55" y="44"/>
                    <a:pt x="67" y="31"/>
                    <a:pt x="64" y="26"/>
                  </a:cubicBezTo>
                  <a:cubicBezTo>
                    <a:pt x="60" y="21"/>
                    <a:pt x="50" y="23"/>
                    <a:pt x="45" y="2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0"/>
            <p:cNvSpPr>
              <a:spLocks/>
            </p:cNvSpPr>
            <p:nvPr/>
          </p:nvSpPr>
          <p:spPr bwMode="auto">
            <a:xfrm>
              <a:off x="785" y="1340"/>
              <a:ext cx="711" cy="786"/>
            </a:xfrm>
            <a:custGeom>
              <a:avLst/>
              <a:gdLst>
                <a:gd name="T0" fmla="*/ 191 w 238"/>
                <a:gd name="T1" fmla="*/ 115 h 262"/>
                <a:gd name="T2" fmla="*/ 165 w 238"/>
                <a:gd name="T3" fmla="*/ 50 h 262"/>
                <a:gd name="T4" fmla="*/ 152 w 238"/>
                <a:gd name="T5" fmla="*/ 25 h 262"/>
                <a:gd name="T6" fmla="*/ 111 w 238"/>
                <a:gd name="T7" fmla="*/ 4 h 262"/>
                <a:gd name="T8" fmla="*/ 71 w 238"/>
                <a:gd name="T9" fmla="*/ 28 h 262"/>
                <a:gd name="T10" fmla="*/ 60 w 238"/>
                <a:gd name="T11" fmla="*/ 54 h 262"/>
                <a:gd name="T12" fmla="*/ 39 w 238"/>
                <a:gd name="T13" fmla="*/ 121 h 262"/>
                <a:gd name="T14" fmla="*/ 50 w 238"/>
                <a:gd name="T15" fmla="*/ 254 h 262"/>
                <a:gd name="T16" fmla="*/ 120 w 238"/>
                <a:gd name="T17" fmla="*/ 260 h 262"/>
                <a:gd name="T18" fmla="*/ 190 w 238"/>
                <a:gd name="T19" fmla="*/ 249 h 262"/>
                <a:gd name="T20" fmla="*/ 191 w 238"/>
                <a:gd name="T21" fmla="*/ 115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62">
                  <a:moveTo>
                    <a:pt x="191" y="115"/>
                  </a:moveTo>
                  <a:cubicBezTo>
                    <a:pt x="182" y="101"/>
                    <a:pt x="175" y="74"/>
                    <a:pt x="165" y="50"/>
                  </a:cubicBezTo>
                  <a:cubicBezTo>
                    <a:pt x="162" y="41"/>
                    <a:pt x="158" y="32"/>
                    <a:pt x="152" y="25"/>
                  </a:cubicBezTo>
                  <a:cubicBezTo>
                    <a:pt x="142" y="10"/>
                    <a:pt x="129" y="0"/>
                    <a:pt x="111" y="4"/>
                  </a:cubicBezTo>
                  <a:cubicBezTo>
                    <a:pt x="92" y="2"/>
                    <a:pt x="80" y="12"/>
                    <a:pt x="71" y="28"/>
                  </a:cubicBezTo>
                  <a:cubicBezTo>
                    <a:pt x="65" y="35"/>
                    <a:pt x="62" y="44"/>
                    <a:pt x="60" y="54"/>
                  </a:cubicBezTo>
                  <a:cubicBezTo>
                    <a:pt x="52" y="79"/>
                    <a:pt x="47" y="106"/>
                    <a:pt x="39" y="121"/>
                  </a:cubicBezTo>
                  <a:cubicBezTo>
                    <a:pt x="8" y="176"/>
                    <a:pt x="0" y="235"/>
                    <a:pt x="50" y="254"/>
                  </a:cubicBezTo>
                  <a:cubicBezTo>
                    <a:pt x="69" y="262"/>
                    <a:pt x="96" y="261"/>
                    <a:pt x="120" y="260"/>
                  </a:cubicBezTo>
                  <a:cubicBezTo>
                    <a:pt x="144" y="260"/>
                    <a:pt x="171" y="258"/>
                    <a:pt x="190" y="249"/>
                  </a:cubicBezTo>
                  <a:cubicBezTo>
                    <a:pt x="238" y="226"/>
                    <a:pt x="226" y="168"/>
                    <a:pt x="191" y="115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1"/>
            <p:cNvSpPr>
              <a:spLocks/>
            </p:cNvSpPr>
            <p:nvPr/>
          </p:nvSpPr>
          <p:spPr bwMode="auto">
            <a:xfrm>
              <a:off x="820" y="1817"/>
              <a:ext cx="284" cy="252"/>
            </a:xfrm>
            <a:custGeom>
              <a:avLst/>
              <a:gdLst>
                <a:gd name="T0" fmla="*/ 10 w 95"/>
                <a:gd name="T1" fmla="*/ 0 h 84"/>
                <a:gd name="T2" fmla="*/ 4 w 95"/>
                <a:gd name="T3" fmla="*/ 59 h 84"/>
                <a:gd name="T4" fmla="*/ 14 w 95"/>
                <a:gd name="T5" fmla="*/ 64 h 84"/>
                <a:gd name="T6" fmla="*/ 48 w 95"/>
                <a:gd name="T7" fmla="*/ 74 h 84"/>
                <a:gd name="T8" fmla="*/ 64 w 95"/>
                <a:gd name="T9" fmla="*/ 77 h 84"/>
                <a:gd name="T10" fmla="*/ 64 w 95"/>
                <a:gd name="T11" fmla="*/ 77 h 84"/>
                <a:gd name="T12" fmla="*/ 88 w 95"/>
                <a:gd name="T13" fmla="*/ 84 h 84"/>
                <a:gd name="T14" fmla="*/ 89 w 95"/>
                <a:gd name="T15" fmla="*/ 84 h 84"/>
                <a:gd name="T16" fmla="*/ 92 w 95"/>
                <a:gd name="T17" fmla="*/ 83 h 84"/>
                <a:gd name="T18" fmla="*/ 95 w 95"/>
                <a:gd name="T19" fmla="*/ 79 h 84"/>
                <a:gd name="T20" fmla="*/ 95 w 95"/>
                <a:gd name="T21" fmla="*/ 79 h 84"/>
                <a:gd name="T22" fmla="*/ 95 w 95"/>
                <a:gd name="T23" fmla="*/ 78 h 84"/>
                <a:gd name="T24" fmla="*/ 89 w 95"/>
                <a:gd name="T25" fmla="*/ 73 h 84"/>
                <a:gd name="T26" fmla="*/ 84 w 95"/>
                <a:gd name="T27" fmla="*/ 72 h 84"/>
                <a:gd name="T28" fmla="*/ 74 w 95"/>
                <a:gd name="T29" fmla="*/ 60 h 84"/>
                <a:gd name="T30" fmla="*/ 57 w 95"/>
                <a:gd name="T31" fmla="*/ 48 h 84"/>
                <a:gd name="T32" fmla="*/ 41 w 95"/>
                <a:gd name="T33" fmla="*/ 34 h 84"/>
                <a:gd name="T34" fmla="*/ 41 w 95"/>
                <a:gd name="T35" fmla="*/ 34 h 84"/>
                <a:gd name="T36" fmla="*/ 34 w 95"/>
                <a:gd name="T37" fmla="*/ 34 h 84"/>
                <a:gd name="T38" fmla="*/ 16 w 95"/>
                <a:gd name="T39" fmla="*/ 8 h 84"/>
                <a:gd name="T40" fmla="*/ 12 w 95"/>
                <a:gd name="T41" fmla="*/ 1 h 84"/>
                <a:gd name="T42" fmla="*/ 10 w 95"/>
                <a:gd name="T4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84">
                  <a:moveTo>
                    <a:pt x="10" y="0"/>
                  </a:moveTo>
                  <a:cubicBezTo>
                    <a:pt x="2" y="21"/>
                    <a:pt x="0" y="42"/>
                    <a:pt x="4" y="59"/>
                  </a:cubicBezTo>
                  <a:cubicBezTo>
                    <a:pt x="7" y="61"/>
                    <a:pt x="11" y="62"/>
                    <a:pt x="14" y="64"/>
                  </a:cubicBezTo>
                  <a:cubicBezTo>
                    <a:pt x="25" y="69"/>
                    <a:pt x="37" y="71"/>
                    <a:pt x="48" y="74"/>
                  </a:cubicBezTo>
                  <a:cubicBezTo>
                    <a:pt x="53" y="75"/>
                    <a:pt x="59" y="76"/>
                    <a:pt x="64" y="77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5" y="77"/>
                    <a:pt x="81" y="84"/>
                    <a:pt x="88" y="84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90" y="84"/>
                    <a:pt x="91" y="84"/>
                    <a:pt x="92" y="83"/>
                  </a:cubicBezTo>
                  <a:cubicBezTo>
                    <a:pt x="93" y="83"/>
                    <a:pt x="95" y="83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4" y="75"/>
                    <a:pt x="91" y="74"/>
                    <a:pt x="89" y="73"/>
                  </a:cubicBezTo>
                  <a:cubicBezTo>
                    <a:pt x="87" y="73"/>
                    <a:pt x="85" y="73"/>
                    <a:pt x="84" y="72"/>
                  </a:cubicBezTo>
                  <a:cubicBezTo>
                    <a:pt x="81" y="71"/>
                    <a:pt x="78" y="62"/>
                    <a:pt x="74" y="60"/>
                  </a:cubicBezTo>
                  <a:cubicBezTo>
                    <a:pt x="68" y="56"/>
                    <a:pt x="62" y="53"/>
                    <a:pt x="57" y="48"/>
                  </a:cubicBezTo>
                  <a:cubicBezTo>
                    <a:pt x="52" y="44"/>
                    <a:pt x="46" y="39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39" y="34"/>
                    <a:pt x="37" y="34"/>
                    <a:pt x="34" y="34"/>
                  </a:cubicBezTo>
                  <a:cubicBezTo>
                    <a:pt x="21" y="31"/>
                    <a:pt x="21" y="20"/>
                    <a:pt x="16" y="8"/>
                  </a:cubicBezTo>
                  <a:cubicBezTo>
                    <a:pt x="15" y="6"/>
                    <a:pt x="14" y="3"/>
                    <a:pt x="12" y="1"/>
                  </a:cubicBezTo>
                  <a:cubicBezTo>
                    <a:pt x="12" y="1"/>
                    <a:pt x="11" y="0"/>
                    <a:pt x="10" y="0"/>
                  </a:cubicBezTo>
                </a:path>
              </a:pathLst>
            </a:custGeom>
            <a:solidFill>
              <a:srgbClr val="D00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2"/>
            <p:cNvSpPr>
              <a:spLocks/>
            </p:cNvSpPr>
            <p:nvPr/>
          </p:nvSpPr>
          <p:spPr bwMode="auto">
            <a:xfrm>
              <a:off x="1185" y="1790"/>
              <a:ext cx="269" cy="273"/>
            </a:xfrm>
            <a:custGeom>
              <a:avLst/>
              <a:gdLst>
                <a:gd name="T0" fmla="*/ 76 w 90"/>
                <a:gd name="T1" fmla="*/ 0 h 91"/>
                <a:gd name="T2" fmla="*/ 74 w 90"/>
                <a:gd name="T3" fmla="*/ 2 h 91"/>
                <a:gd name="T4" fmla="*/ 70 w 90"/>
                <a:gd name="T5" fmla="*/ 11 h 91"/>
                <a:gd name="T6" fmla="*/ 54 w 90"/>
                <a:gd name="T7" fmla="*/ 37 h 91"/>
                <a:gd name="T8" fmla="*/ 48 w 90"/>
                <a:gd name="T9" fmla="*/ 39 h 91"/>
                <a:gd name="T10" fmla="*/ 36 w 90"/>
                <a:gd name="T11" fmla="*/ 52 h 91"/>
                <a:gd name="T12" fmla="*/ 19 w 90"/>
                <a:gd name="T13" fmla="*/ 66 h 91"/>
                <a:gd name="T14" fmla="*/ 11 w 90"/>
                <a:gd name="T15" fmla="*/ 79 h 91"/>
                <a:gd name="T16" fmla="*/ 6 w 90"/>
                <a:gd name="T17" fmla="*/ 80 h 91"/>
                <a:gd name="T18" fmla="*/ 1 w 90"/>
                <a:gd name="T19" fmla="*/ 86 h 91"/>
                <a:gd name="T20" fmla="*/ 0 w 90"/>
                <a:gd name="T21" fmla="*/ 87 h 91"/>
                <a:gd name="T22" fmla="*/ 0 w 90"/>
                <a:gd name="T23" fmla="*/ 87 h 91"/>
                <a:gd name="T24" fmla="*/ 4 w 90"/>
                <a:gd name="T25" fmla="*/ 91 h 91"/>
                <a:gd name="T26" fmla="*/ 6 w 90"/>
                <a:gd name="T27" fmla="*/ 91 h 91"/>
                <a:gd name="T28" fmla="*/ 7 w 90"/>
                <a:gd name="T29" fmla="*/ 91 h 91"/>
                <a:gd name="T30" fmla="*/ 31 w 90"/>
                <a:gd name="T31" fmla="*/ 81 h 91"/>
                <a:gd name="T32" fmla="*/ 31 w 90"/>
                <a:gd name="T33" fmla="*/ 81 h 91"/>
                <a:gd name="T34" fmla="*/ 47 w 90"/>
                <a:gd name="T35" fmla="*/ 77 h 91"/>
                <a:gd name="T36" fmla="*/ 80 w 90"/>
                <a:gd name="T37" fmla="*/ 63 h 91"/>
                <a:gd name="T38" fmla="*/ 87 w 90"/>
                <a:gd name="T39" fmla="*/ 59 h 91"/>
                <a:gd name="T40" fmla="*/ 76 w 90"/>
                <a:gd name="T4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91">
                  <a:moveTo>
                    <a:pt x="76" y="0"/>
                  </a:moveTo>
                  <a:cubicBezTo>
                    <a:pt x="75" y="1"/>
                    <a:pt x="75" y="2"/>
                    <a:pt x="74" y="2"/>
                  </a:cubicBezTo>
                  <a:cubicBezTo>
                    <a:pt x="72" y="5"/>
                    <a:pt x="71" y="8"/>
                    <a:pt x="70" y="11"/>
                  </a:cubicBezTo>
                  <a:cubicBezTo>
                    <a:pt x="66" y="23"/>
                    <a:pt x="67" y="33"/>
                    <a:pt x="54" y="37"/>
                  </a:cubicBezTo>
                  <a:cubicBezTo>
                    <a:pt x="52" y="38"/>
                    <a:pt x="50" y="38"/>
                    <a:pt x="48" y="39"/>
                  </a:cubicBezTo>
                  <a:cubicBezTo>
                    <a:pt x="44" y="43"/>
                    <a:pt x="40" y="48"/>
                    <a:pt x="36" y="52"/>
                  </a:cubicBezTo>
                  <a:cubicBezTo>
                    <a:pt x="31" y="57"/>
                    <a:pt x="25" y="62"/>
                    <a:pt x="19" y="66"/>
                  </a:cubicBezTo>
                  <a:cubicBezTo>
                    <a:pt x="16" y="68"/>
                    <a:pt x="14" y="77"/>
                    <a:pt x="11" y="79"/>
                  </a:cubicBezTo>
                  <a:cubicBezTo>
                    <a:pt x="10" y="79"/>
                    <a:pt x="8" y="80"/>
                    <a:pt x="6" y="80"/>
                  </a:cubicBezTo>
                  <a:cubicBezTo>
                    <a:pt x="4" y="81"/>
                    <a:pt x="2" y="83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91"/>
                    <a:pt x="4" y="90"/>
                    <a:pt x="4" y="91"/>
                  </a:cubicBezTo>
                  <a:cubicBezTo>
                    <a:pt x="5" y="91"/>
                    <a:pt x="5" y="91"/>
                    <a:pt x="6" y="91"/>
                  </a:cubicBezTo>
                  <a:cubicBezTo>
                    <a:pt x="6" y="91"/>
                    <a:pt x="7" y="91"/>
                    <a:pt x="7" y="91"/>
                  </a:cubicBezTo>
                  <a:cubicBezTo>
                    <a:pt x="14" y="91"/>
                    <a:pt x="30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6" y="80"/>
                    <a:pt x="42" y="79"/>
                    <a:pt x="47" y="77"/>
                  </a:cubicBezTo>
                  <a:cubicBezTo>
                    <a:pt x="58" y="73"/>
                    <a:pt x="70" y="69"/>
                    <a:pt x="80" y="63"/>
                  </a:cubicBezTo>
                  <a:cubicBezTo>
                    <a:pt x="82" y="62"/>
                    <a:pt x="85" y="61"/>
                    <a:pt x="87" y="59"/>
                  </a:cubicBezTo>
                  <a:cubicBezTo>
                    <a:pt x="90" y="42"/>
                    <a:pt x="85" y="21"/>
                    <a:pt x="76" y="0"/>
                  </a:cubicBezTo>
                </a:path>
              </a:pathLst>
            </a:custGeom>
            <a:solidFill>
              <a:srgbClr val="D00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Oval 83"/>
            <p:cNvSpPr>
              <a:spLocks noChangeArrowheads="1"/>
            </p:cNvSpPr>
            <p:nvPr/>
          </p:nvSpPr>
          <p:spPr bwMode="auto">
            <a:xfrm>
              <a:off x="779" y="1361"/>
              <a:ext cx="101" cy="102"/>
            </a:xfrm>
            <a:prstGeom prst="ellipse">
              <a:avLst/>
            </a:pr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Oval 84"/>
            <p:cNvSpPr>
              <a:spLocks noChangeArrowheads="1"/>
            </p:cNvSpPr>
            <p:nvPr/>
          </p:nvSpPr>
          <p:spPr bwMode="auto">
            <a:xfrm>
              <a:off x="797" y="1382"/>
              <a:ext cx="65" cy="63"/>
            </a:xfrm>
            <a:prstGeom prst="ellipse">
              <a:avLst/>
            </a:prstGeom>
            <a:solidFill>
              <a:srgbClr val="D0B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Oval 85"/>
            <p:cNvSpPr>
              <a:spLocks noChangeArrowheads="1"/>
            </p:cNvSpPr>
            <p:nvPr/>
          </p:nvSpPr>
          <p:spPr bwMode="auto">
            <a:xfrm>
              <a:off x="1349" y="1340"/>
              <a:ext cx="102" cy="102"/>
            </a:xfrm>
            <a:prstGeom prst="ellipse">
              <a:avLst/>
            </a:pr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Oval 86"/>
            <p:cNvSpPr>
              <a:spLocks noChangeArrowheads="1"/>
            </p:cNvSpPr>
            <p:nvPr/>
          </p:nvSpPr>
          <p:spPr bwMode="auto">
            <a:xfrm>
              <a:off x="1370" y="1361"/>
              <a:ext cx="63" cy="63"/>
            </a:xfrm>
            <a:prstGeom prst="ellipse">
              <a:avLst/>
            </a:prstGeom>
            <a:solidFill>
              <a:srgbClr val="D0B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87"/>
            <p:cNvSpPr>
              <a:spLocks/>
            </p:cNvSpPr>
            <p:nvPr/>
          </p:nvSpPr>
          <p:spPr bwMode="auto">
            <a:xfrm>
              <a:off x="835" y="1153"/>
              <a:ext cx="580" cy="616"/>
            </a:xfrm>
            <a:custGeom>
              <a:avLst/>
              <a:gdLst>
                <a:gd name="T0" fmla="*/ 91 w 194"/>
                <a:gd name="T1" fmla="*/ 5 h 205"/>
                <a:gd name="T2" fmla="*/ 8 w 194"/>
                <a:gd name="T3" fmla="*/ 121 h 205"/>
                <a:gd name="T4" fmla="*/ 18 w 194"/>
                <a:gd name="T5" fmla="*/ 192 h 205"/>
                <a:gd name="T6" fmla="*/ 22 w 194"/>
                <a:gd name="T7" fmla="*/ 192 h 205"/>
                <a:gd name="T8" fmla="*/ 26 w 194"/>
                <a:gd name="T9" fmla="*/ 205 h 205"/>
                <a:gd name="T10" fmla="*/ 98 w 194"/>
                <a:gd name="T11" fmla="*/ 196 h 205"/>
                <a:gd name="T12" fmla="*/ 170 w 194"/>
                <a:gd name="T13" fmla="*/ 200 h 205"/>
                <a:gd name="T14" fmla="*/ 174 w 194"/>
                <a:gd name="T15" fmla="*/ 186 h 205"/>
                <a:gd name="T16" fmla="*/ 177 w 194"/>
                <a:gd name="T17" fmla="*/ 186 h 205"/>
                <a:gd name="T18" fmla="*/ 182 w 194"/>
                <a:gd name="T19" fmla="*/ 115 h 205"/>
                <a:gd name="T20" fmla="*/ 91 w 194"/>
                <a:gd name="T21" fmla="*/ 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205">
                  <a:moveTo>
                    <a:pt x="91" y="5"/>
                  </a:moveTo>
                  <a:cubicBezTo>
                    <a:pt x="39" y="4"/>
                    <a:pt x="5" y="68"/>
                    <a:pt x="8" y="121"/>
                  </a:cubicBezTo>
                  <a:cubicBezTo>
                    <a:pt x="9" y="148"/>
                    <a:pt x="0" y="170"/>
                    <a:pt x="18" y="192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23" y="196"/>
                    <a:pt x="25" y="201"/>
                    <a:pt x="26" y="205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170" y="200"/>
                    <a:pt x="170" y="200"/>
                    <a:pt x="170" y="200"/>
                  </a:cubicBezTo>
                  <a:cubicBezTo>
                    <a:pt x="171" y="195"/>
                    <a:pt x="173" y="191"/>
                    <a:pt x="174" y="186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94" y="163"/>
                    <a:pt x="183" y="142"/>
                    <a:pt x="182" y="115"/>
                  </a:cubicBezTo>
                  <a:cubicBezTo>
                    <a:pt x="182" y="61"/>
                    <a:pt x="142" y="0"/>
                    <a:pt x="91" y="5"/>
                  </a:cubicBezTo>
                </a:path>
              </a:pathLst>
            </a:cu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88"/>
            <p:cNvSpPr>
              <a:spLocks/>
            </p:cNvSpPr>
            <p:nvPr/>
          </p:nvSpPr>
          <p:spPr bwMode="auto">
            <a:xfrm>
              <a:off x="901" y="1592"/>
              <a:ext cx="445" cy="120"/>
            </a:xfrm>
            <a:custGeom>
              <a:avLst/>
              <a:gdLst>
                <a:gd name="T0" fmla="*/ 126 w 149"/>
                <a:gd name="T1" fmla="*/ 4 h 40"/>
                <a:gd name="T2" fmla="*/ 105 w 149"/>
                <a:gd name="T3" fmla="*/ 11 h 40"/>
                <a:gd name="T4" fmla="*/ 82 w 149"/>
                <a:gd name="T5" fmla="*/ 4 h 40"/>
                <a:gd name="T6" fmla="*/ 67 w 149"/>
                <a:gd name="T7" fmla="*/ 5 h 40"/>
                <a:gd name="T8" fmla="*/ 42 w 149"/>
                <a:gd name="T9" fmla="*/ 14 h 40"/>
                <a:gd name="T10" fmla="*/ 23 w 149"/>
                <a:gd name="T11" fmla="*/ 8 h 40"/>
                <a:gd name="T12" fmla="*/ 4 w 149"/>
                <a:gd name="T13" fmla="*/ 12 h 40"/>
                <a:gd name="T14" fmla="*/ 8 w 149"/>
                <a:gd name="T15" fmla="*/ 30 h 40"/>
                <a:gd name="T16" fmla="*/ 42 w 149"/>
                <a:gd name="T17" fmla="*/ 40 h 40"/>
                <a:gd name="T18" fmla="*/ 83 w 149"/>
                <a:gd name="T19" fmla="*/ 26 h 40"/>
                <a:gd name="T20" fmla="*/ 75 w 149"/>
                <a:gd name="T21" fmla="*/ 15 h 40"/>
                <a:gd name="T22" fmla="*/ 68 w 149"/>
                <a:gd name="T23" fmla="*/ 27 h 40"/>
                <a:gd name="T24" fmla="*/ 105 w 149"/>
                <a:gd name="T25" fmla="*/ 37 h 40"/>
                <a:gd name="T26" fmla="*/ 142 w 149"/>
                <a:gd name="T27" fmla="*/ 25 h 40"/>
                <a:gd name="T28" fmla="*/ 145 w 149"/>
                <a:gd name="T29" fmla="*/ 6 h 40"/>
                <a:gd name="T30" fmla="*/ 126 w 149"/>
                <a:gd name="T31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9" h="40">
                  <a:moveTo>
                    <a:pt x="126" y="4"/>
                  </a:moveTo>
                  <a:cubicBezTo>
                    <a:pt x="121" y="8"/>
                    <a:pt x="113" y="11"/>
                    <a:pt x="105" y="11"/>
                  </a:cubicBezTo>
                  <a:cubicBezTo>
                    <a:pt x="97" y="11"/>
                    <a:pt x="88" y="8"/>
                    <a:pt x="82" y="4"/>
                  </a:cubicBezTo>
                  <a:cubicBezTo>
                    <a:pt x="78" y="1"/>
                    <a:pt x="71" y="1"/>
                    <a:pt x="67" y="5"/>
                  </a:cubicBezTo>
                  <a:cubicBezTo>
                    <a:pt x="60" y="11"/>
                    <a:pt x="51" y="14"/>
                    <a:pt x="42" y="14"/>
                  </a:cubicBezTo>
                  <a:cubicBezTo>
                    <a:pt x="35" y="14"/>
                    <a:pt x="28" y="12"/>
                    <a:pt x="23" y="8"/>
                  </a:cubicBezTo>
                  <a:cubicBezTo>
                    <a:pt x="16" y="4"/>
                    <a:pt x="8" y="6"/>
                    <a:pt x="4" y="12"/>
                  </a:cubicBezTo>
                  <a:cubicBezTo>
                    <a:pt x="0" y="18"/>
                    <a:pt x="2" y="26"/>
                    <a:pt x="8" y="30"/>
                  </a:cubicBezTo>
                  <a:cubicBezTo>
                    <a:pt x="18" y="37"/>
                    <a:pt x="30" y="40"/>
                    <a:pt x="42" y="40"/>
                  </a:cubicBezTo>
                  <a:cubicBezTo>
                    <a:pt x="56" y="40"/>
                    <a:pt x="71" y="35"/>
                    <a:pt x="83" y="26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79" y="34"/>
                    <a:pt x="92" y="37"/>
                    <a:pt x="105" y="37"/>
                  </a:cubicBezTo>
                  <a:cubicBezTo>
                    <a:pt x="118" y="37"/>
                    <a:pt x="131" y="34"/>
                    <a:pt x="142" y="25"/>
                  </a:cubicBezTo>
                  <a:cubicBezTo>
                    <a:pt x="148" y="21"/>
                    <a:pt x="149" y="12"/>
                    <a:pt x="145" y="6"/>
                  </a:cubicBezTo>
                  <a:cubicBezTo>
                    <a:pt x="140" y="1"/>
                    <a:pt x="132" y="0"/>
                    <a:pt x="126" y="4"/>
                  </a:cubicBezTo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89"/>
            <p:cNvSpPr>
              <a:spLocks/>
            </p:cNvSpPr>
            <p:nvPr/>
          </p:nvSpPr>
          <p:spPr bwMode="auto">
            <a:xfrm>
              <a:off x="1293" y="1622"/>
              <a:ext cx="29" cy="15"/>
            </a:xfrm>
            <a:custGeom>
              <a:avLst/>
              <a:gdLst>
                <a:gd name="T0" fmla="*/ 10 w 10"/>
                <a:gd name="T1" fmla="*/ 4 h 5"/>
                <a:gd name="T2" fmla="*/ 0 w 10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6" y="5"/>
                    <a:pt x="1" y="3"/>
                    <a:pt x="0" y="0"/>
                  </a:cubicBezTo>
                </a:path>
              </a:pathLst>
            </a:custGeom>
            <a:noFill/>
            <a:ln w="128588" cap="rnd">
              <a:solidFill>
                <a:srgbClr val="96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0"/>
            <p:cNvSpPr>
              <a:spLocks/>
            </p:cNvSpPr>
            <p:nvPr/>
          </p:nvSpPr>
          <p:spPr bwMode="auto">
            <a:xfrm>
              <a:off x="925" y="1637"/>
              <a:ext cx="33" cy="15"/>
            </a:xfrm>
            <a:custGeom>
              <a:avLst/>
              <a:gdLst>
                <a:gd name="T0" fmla="*/ 0 w 11"/>
                <a:gd name="T1" fmla="*/ 4 h 5"/>
                <a:gd name="T2" fmla="*/ 11 w 11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5">
                  <a:moveTo>
                    <a:pt x="0" y="4"/>
                  </a:moveTo>
                  <a:cubicBezTo>
                    <a:pt x="5" y="5"/>
                    <a:pt x="9" y="3"/>
                    <a:pt x="11" y="0"/>
                  </a:cubicBezTo>
                </a:path>
              </a:pathLst>
            </a:custGeom>
            <a:noFill/>
            <a:ln w="128588" cap="rnd">
              <a:solidFill>
                <a:srgbClr val="96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1"/>
            <p:cNvSpPr>
              <a:spLocks/>
            </p:cNvSpPr>
            <p:nvPr/>
          </p:nvSpPr>
          <p:spPr bwMode="auto">
            <a:xfrm>
              <a:off x="1092" y="1643"/>
              <a:ext cx="66" cy="42"/>
            </a:xfrm>
            <a:custGeom>
              <a:avLst/>
              <a:gdLst>
                <a:gd name="T0" fmla="*/ 11 w 22"/>
                <a:gd name="T1" fmla="*/ 1 h 14"/>
                <a:gd name="T2" fmla="*/ 21 w 22"/>
                <a:gd name="T3" fmla="*/ 7 h 14"/>
                <a:gd name="T4" fmla="*/ 11 w 22"/>
                <a:gd name="T5" fmla="*/ 14 h 14"/>
                <a:gd name="T6" fmla="*/ 1 w 22"/>
                <a:gd name="T7" fmla="*/ 8 h 14"/>
                <a:gd name="T8" fmla="*/ 11 w 22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4">
                  <a:moveTo>
                    <a:pt x="11" y="1"/>
                  </a:moveTo>
                  <a:cubicBezTo>
                    <a:pt x="17" y="0"/>
                    <a:pt x="21" y="3"/>
                    <a:pt x="21" y="7"/>
                  </a:cubicBezTo>
                  <a:cubicBezTo>
                    <a:pt x="22" y="11"/>
                    <a:pt x="17" y="14"/>
                    <a:pt x="11" y="14"/>
                  </a:cubicBezTo>
                  <a:cubicBezTo>
                    <a:pt x="5" y="14"/>
                    <a:pt x="1" y="11"/>
                    <a:pt x="1" y="8"/>
                  </a:cubicBezTo>
                  <a:cubicBezTo>
                    <a:pt x="0" y="4"/>
                    <a:pt x="5" y="1"/>
                    <a:pt x="11" y="1"/>
                  </a:cubicBezTo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Oval 92"/>
            <p:cNvSpPr>
              <a:spLocks noChangeArrowheads="1"/>
            </p:cNvSpPr>
            <p:nvPr/>
          </p:nvSpPr>
          <p:spPr bwMode="auto">
            <a:xfrm>
              <a:off x="904" y="1493"/>
              <a:ext cx="78" cy="78"/>
            </a:xfrm>
            <a:prstGeom prst="ellipse">
              <a:avLst/>
            </a:prstGeom>
            <a:solidFill>
              <a:srgbClr val="EB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Oval 93"/>
            <p:cNvSpPr>
              <a:spLocks noChangeArrowheads="1"/>
            </p:cNvSpPr>
            <p:nvPr/>
          </p:nvSpPr>
          <p:spPr bwMode="auto">
            <a:xfrm>
              <a:off x="1257" y="1478"/>
              <a:ext cx="77" cy="78"/>
            </a:xfrm>
            <a:prstGeom prst="ellipse">
              <a:avLst/>
            </a:prstGeom>
            <a:solidFill>
              <a:srgbClr val="EB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4"/>
            <p:cNvSpPr>
              <a:spLocks/>
            </p:cNvSpPr>
            <p:nvPr/>
          </p:nvSpPr>
          <p:spPr bwMode="auto">
            <a:xfrm>
              <a:off x="716" y="1219"/>
              <a:ext cx="816" cy="751"/>
            </a:xfrm>
            <a:custGeom>
              <a:avLst/>
              <a:gdLst>
                <a:gd name="T0" fmla="*/ 262 w 273"/>
                <a:gd name="T1" fmla="*/ 117 h 250"/>
                <a:gd name="T2" fmla="*/ 233 w 273"/>
                <a:gd name="T3" fmla="*/ 69 h 250"/>
                <a:gd name="T4" fmla="*/ 233 w 273"/>
                <a:gd name="T5" fmla="*/ 42 h 250"/>
                <a:gd name="T6" fmla="*/ 216 w 273"/>
                <a:gd name="T7" fmla="*/ 8 h 250"/>
                <a:gd name="T8" fmla="*/ 205 w 273"/>
                <a:gd name="T9" fmla="*/ 40 h 250"/>
                <a:gd name="T10" fmla="*/ 212 w 273"/>
                <a:gd name="T11" fmla="*/ 72 h 250"/>
                <a:gd name="T12" fmla="*/ 215 w 273"/>
                <a:gd name="T13" fmla="*/ 97 h 250"/>
                <a:gd name="T14" fmla="*/ 190 w 273"/>
                <a:gd name="T15" fmla="*/ 105 h 250"/>
                <a:gd name="T16" fmla="*/ 167 w 273"/>
                <a:gd name="T17" fmla="*/ 114 h 250"/>
                <a:gd name="T18" fmla="*/ 151 w 273"/>
                <a:gd name="T19" fmla="*/ 105 h 250"/>
                <a:gd name="T20" fmla="*/ 143 w 273"/>
                <a:gd name="T21" fmla="*/ 101 h 250"/>
                <a:gd name="T22" fmla="*/ 141 w 273"/>
                <a:gd name="T23" fmla="*/ 100 h 250"/>
                <a:gd name="T24" fmla="*/ 139 w 273"/>
                <a:gd name="T25" fmla="*/ 98 h 250"/>
                <a:gd name="T26" fmla="*/ 136 w 273"/>
                <a:gd name="T27" fmla="*/ 96 h 250"/>
                <a:gd name="T28" fmla="*/ 135 w 273"/>
                <a:gd name="T29" fmla="*/ 96 h 250"/>
                <a:gd name="T30" fmla="*/ 135 w 273"/>
                <a:gd name="T31" fmla="*/ 96 h 250"/>
                <a:gd name="T32" fmla="*/ 131 w 273"/>
                <a:gd name="T33" fmla="*/ 98 h 250"/>
                <a:gd name="T34" fmla="*/ 130 w 273"/>
                <a:gd name="T35" fmla="*/ 100 h 250"/>
                <a:gd name="T36" fmla="*/ 128 w 273"/>
                <a:gd name="T37" fmla="*/ 102 h 250"/>
                <a:gd name="T38" fmla="*/ 120 w 273"/>
                <a:gd name="T39" fmla="*/ 106 h 250"/>
                <a:gd name="T40" fmla="*/ 104 w 273"/>
                <a:gd name="T41" fmla="*/ 116 h 250"/>
                <a:gd name="T42" fmla="*/ 80 w 273"/>
                <a:gd name="T43" fmla="*/ 109 h 250"/>
                <a:gd name="T44" fmla="*/ 55 w 273"/>
                <a:gd name="T45" fmla="*/ 102 h 250"/>
                <a:gd name="T46" fmla="*/ 57 w 273"/>
                <a:gd name="T47" fmla="*/ 78 h 250"/>
                <a:gd name="T48" fmla="*/ 61 w 273"/>
                <a:gd name="T49" fmla="*/ 45 h 250"/>
                <a:gd name="T50" fmla="*/ 48 w 273"/>
                <a:gd name="T51" fmla="*/ 14 h 250"/>
                <a:gd name="T52" fmla="*/ 33 w 273"/>
                <a:gd name="T53" fmla="*/ 49 h 250"/>
                <a:gd name="T54" fmla="*/ 35 w 273"/>
                <a:gd name="T55" fmla="*/ 77 h 250"/>
                <a:gd name="T56" fmla="*/ 10 w 273"/>
                <a:gd name="T57" fmla="*/ 126 h 250"/>
                <a:gd name="T58" fmla="*/ 4 w 273"/>
                <a:gd name="T59" fmla="*/ 158 h 250"/>
                <a:gd name="T60" fmla="*/ 51 w 273"/>
                <a:gd name="T61" fmla="*/ 207 h 250"/>
                <a:gd name="T62" fmla="*/ 69 w 273"/>
                <a:gd name="T63" fmla="*/ 233 h 250"/>
                <a:gd name="T64" fmla="*/ 84 w 273"/>
                <a:gd name="T65" fmla="*/ 233 h 250"/>
                <a:gd name="T66" fmla="*/ 104 w 273"/>
                <a:gd name="T67" fmla="*/ 236 h 250"/>
                <a:gd name="T68" fmla="*/ 107 w 273"/>
                <a:gd name="T69" fmla="*/ 238 h 250"/>
                <a:gd name="T70" fmla="*/ 113 w 273"/>
                <a:gd name="T71" fmla="*/ 241 h 250"/>
                <a:gd name="T72" fmla="*/ 127 w 273"/>
                <a:gd name="T73" fmla="*/ 247 h 250"/>
                <a:gd name="T74" fmla="*/ 141 w 273"/>
                <a:gd name="T75" fmla="*/ 249 h 250"/>
                <a:gd name="T76" fmla="*/ 154 w 273"/>
                <a:gd name="T77" fmla="*/ 246 h 250"/>
                <a:gd name="T78" fmla="*/ 168 w 273"/>
                <a:gd name="T79" fmla="*/ 239 h 250"/>
                <a:gd name="T80" fmla="*/ 173 w 273"/>
                <a:gd name="T81" fmla="*/ 235 h 250"/>
                <a:gd name="T82" fmla="*/ 177 w 273"/>
                <a:gd name="T83" fmla="*/ 233 h 250"/>
                <a:gd name="T84" fmla="*/ 196 w 273"/>
                <a:gd name="T85" fmla="*/ 229 h 250"/>
                <a:gd name="T86" fmla="*/ 211 w 273"/>
                <a:gd name="T87" fmla="*/ 227 h 250"/>
                <a:gd name="T88" fmla="*/ 227 w 273"/>
                <a:gd name="T89" fmla="*/ 201 h 250"/>
                <a:gd name="T90" fmla="*/ 270 w 273"/>
                <a:gd name="T91" fmla="*/ 148 h 250"/>
                <a:gd name="T92" fmla="*/ 262 w 273"/>
                <a:gd name="T93" fmla="*/ 11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3" h="250">
                  <a:moveTo>
                    <a:pt x="262" y="117"/>
                  </a:moveTo>
                  <a:cubicBezTo>
                    <a:pt x="251" y="95"/>
                    <a:pt x="229" y="105"/>
                    <a:pt x="233" y="69"/>
                  </a:cubicBezTo>
                  <a:cubicBezTo>
                    <a:pt x="234" y="59"/>
                    <a:pt x="236" y="52"/>
                    <a:pt x="233" y="42"/>
                  </a:cubicBezTo>
                  <a:cubicBezTo>
                    <a:pt x="230" y="32"/>
                    <a:pt x="227" y="13"/>
                    <a:pt x="216" y="8"/>
                  </a:cubicBezTo>
                  <a:cubicBezTo>
                    <a:pt x="196" y="0"/>
                    <a:pt x="200" y="30"/>
                    <a:pt x="205" y="40"/>
                  </a:cubicBezTo>
                  <a:cubicBezTo>
                    <a:pt x="211" y="52"/>
                    <a:pt x="209" y="59"/>
                    <a:pt x="212" y="72"/>
                  </a:cubicBezTo>
                  <a:cubicBezTo>
                    <a:pt x="213" y="79"/>
                    <a:pt x="220" y="89"/>
                    <a:pt x="215" y="97"/>
                  </a:cubicBezTo>
                  <a:cubicBezTo>
                    <a:pt x="210" y="104"/>
                    <a:pt x="198" y="101"/>
                    <a:pt x="190" y="105"/>
                  </a:cubicBezTo>
                  <a:cubicBezTo>
                    <a:pt x="182" y="108"/>
                    <a:pt x="178" y="117"/>
                    <a:pt x="167" y="114"/>
                  </a:cubicBezTo>
                  <a:cubicBezTo>
                    <a:pt x="163" y="113"/>
                    <a:pt x="155" y="107"/>
                    <a:pt x="151" y="105"/>
                  </a:cubicBezTo>
                  <a:cubicBezTo>
                    <a:pt x="151" y="105"/>
                    <a:pt x="143" y="101"/>
                    <a:pt x="143" y="101"/>
                  </a:cubicBezTo>
                  <a:cubicBezTo>
                    <a:pt x="142" y="101"/>
                    <a:pt x="141" y="100"/>
                    <a:pt x="141" y="100"/>
                  </a:cubicBezTo>
                  <a:cubicBezTo>
                    <a:pt x="140" y="99"/>
                    <a:pt x="140" y="99"/>
                    <a:pt x="139" y="98"/>
                  </a:cubicBezTo>
                  <a:cubicBezTo>
                    <a:pt x="138" y="97"/>
                    <a:pt x="137" y="96"/>
                    <a:pt x="136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3" y="96"/>
                    <a:pt x="132" y="97"/>
                    <a:pt x="131" y="98"/>
                  </a:cubicBezTo>
                  <a:cubicBezTo>
                    <a:pt x="131" y="99"/>
                    <a:pt x="130" y="100"/>
                    <a:pt x="130" y="100"/>
                  </a:cubicBezTo>
                  <a:cubicBezTo>
                    <a:pt x="129" y="101"/>
                    <a:pt x="129" y="101"/>
                    <a:pt x="128" y="102"/>
                  </a:cubicBezTo>
                  <a:cubicBezTo>
                    <a:pt x="127" y="102"/>
                    <a:pt x="120" y="106"/>
                    <a:pt x="120" y="106"/>
                  </a:cubicBezTo>
                  <a:cubicBezTo>
                    <a:pt x="116" y="109"/>
                    <a:pt x="109" y="115"/>
                    <a:pt x="104" y="116"/>
                  </a:cubicBezTo>
                  <a:cubicBezTo>
                    <a:pt x="94" y="120"/>
                    <a:pt x="89" y="112"/>
                    <a:pt x="80" y="109"/>
                  </a:cubicBezTo>
                  <a:cubicBezTo>
                    <a:pt x="73" y="106"/>
                    <a:pt x="60" y="109"/>
                    <a:pt x="55" y="102"/>
                  </a:cubicBezTo>
                  <a:cubicBezTo>
                    <a:pt x="50" y="95"/>
                    <a:pt x="56" y="85"/>
                    <a:pt x="57" y="78"/>
                  </a:cubicBezTo>
                  <a:cubicBezTo>
                    <a:pt x="59" y="65"/>
                    <a:pt x="56" y="57"/>
                    <a:pt x="61" y="45"/>
                  </a:cubicBezTo>
                  <a:cubicBezTo>
                    <a:pt x="65" y="35"/>
                    <a:pt x="67" y="4"/>
                    <a:pt x="48" y="14"/>
                  </a:cubicBezTo>
                  <a:cubicBezTo>
                    <a:pt x="38" y="20"/>
                    <a:pt x="35" y="39"/>
                    <a:pt x="33" y="49"/>
                  </a:cubicBezTo>
                  <a:cubicBezTo>
                    <a:pt x="31" y="60"/>
                    <a:pt x="34" y="66"/>
                    <a:pt x="35" y="77"/>
                  </a:cubicBezTo>
                  <a:cubicBezTo>
                    <a:pt x="42" y="112"/>
                    <a:pt x="19" y="104"/>
                    <a:pt x="10" y="126"/>
                  </a:cubicBezTo>
                  <a:cubicBezTo>
                    <a:pt x="6" y="138"/>
                    <a:pt x="0" y="144"/>
                    <a:pt x="4" y="158"/>
                  </a:cubicBezTo>
                  <a:cubicBezTo>
                    <a:pt x="12" y="187"/>
                    <a:pt x="42" y="182"/>
                    <a:pt x="51" y="207"/>
                  </a:cubicBezTo>
                  <a:cubicBezTo>
                    <a:pt x="56" y="219"/>
                    <a:pt x="56" y="230"/>
                    <a:pt x="69" y="233"/>
                  </a:cubicBezTo>
                  <a:cubicBezTo>
                    <a:pt x="74" y="234"/>
                    <a:pt x="79" y="233"/>
                    <a:pt x="84" y="233"/>
                  </a:cubicBezTo>
                  <a:cubicBezTo>
                    <a:pt x="90" y="232"/>
                    <a:pt x="96" y="232"/>
                    <a:pt x="104" y="236"/>
                  </a:cubicBezTo>
                  <a:cubicBezTo>
                    <a:pt x="105" y="236"/>
                    <a:pt x="106" y="237"/>
                    <a:pt x="107" y="238"/>
                  </a:cubicBezTo>
                  <a:cubicBezTo>
                    <a:pt x="109" y="239"/>
                    <a:pt x="111" y="240"/>
                    <a:pt x="113" y="241"/>
                  </a:cubicBezTo>
                  <a:cubicBezTo>
                    <a:pt x="118" y="244"/>
                    <a:pt x="123" y="246"/>
                    <a:pt x="127" y="247"/>
                  </a:cubicBezTo>
                  <a:cubicBezTo>
                    <a:pt x="132" y="249"/>
                    <a:pt x="136" y="250"/>
                    <a:pt x="141" y="249"/>
                  </a:cubicBezTo>
                  <a:cubicBezTo>
                    <a:pt x="146" y="249"/>
                    <a:pt x="150" y="248"/>
                    <a:pt x="154" y="246"/>
                  </a:cubicBezTo>
                  <a:cubicBezTo>
                    <a:pt x="158" y="244"/>
                    <a:pt x="163" y="242"/>
                    <a:pt x="168" y="239"/>
                  </a:cubicBezTo>
                  <a:cubicBezTo>
                    <a:pt x="170" y="238"/>
                    <a:pt x="172" y="236"/>
                    <a:pt x="173" y="235"/>
                  </a:cubicBezTo>
                  <a:cubicBezTo>
                    <a:pt x="174" y="234"/>
                    <a:pt x="176" y="234"/>
                    <a:pt x="177" y="233"/>
                  </a:cubicBezTo>
                  <a:cubicBezTo>
                    <a:pt x="184" y="228"/>
                    <a:pt x="190" y="229"/>
                    <a:pt x="196" y="229"/>
                  </a:cubicBezTo>
                  <a:cubicBezTo>
                    <a:pt x="201" y="229"/>
                    <a:pt x="206" y="229"/>
                    <a:pt x="211" y="227"/>
                  </a:cubicBezTo>
                  <a:cubicBezTo>
                    <a:pt x="224" y="223"/>
                    <a:pt x="223" y="213"/>
                    <a:pt x="227" y="201"/>
                  </a:cubicBezTo>
                  <a:cubicBezTo>
                    <a:pt x="235" y="175"/>
                    <a:pt x="264" y="177"/>
                    <a:pt x="270" y="148"/>
                  </a:cubicBezTo>
                  <a:cubicBezTo>
                    <a:pt x="273" y="134"/>
                    <a:pt x="267" y="128"/>
                    <a:pt x="262" y="117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5"/>
            <p:cNvSpPr>
              <a:spLocks/>
            </p:cNvSpPr>
            <p:nvPr/>
          </p:nvSpPr>
          <p:spPr bwMode="auto">
            <a:xfrm>
              <a:off x="728" y="1231"/>
              <a:ext cx="792" cy="727"/>
            </a:xfrm>
            <a:custGeom>
              <a:avLst/>
              <a:gdLst>
                <a:gd name="T0" fmla="*/ 254 w 265"/>
                <a:gd name="T1" fmla="*/ 113 h 242"/>
                <a:gd name="T2" fmla="*/ 227 w 265"/>
                <a:gd name="T3" fmla="*/ 67 h 242"/>
                <a:gd name="T4" fmla="*/ 227 w 265"/>
                <a:gd name="T5" fmla="*/ 41 h 242"/>
                <a:gd name="T6" fmla="*/ 210 w 265"/>
                <a:gd name="T7" fmla="*/ 8 h 242"/>
                <a:gd name="T8" fmla="*/ 200 w 265"/>
                <a:gd name="T9" fmla="*/ 39 h 242"/>
                <a:gd name="T10" fmla="*/ 206 w 265"/>
                <a:gd name="T11" fmla="*/ 70 h 242"/>
                <a:gd name="T12" fmla="*/ 209 w 265"/>
                <a:gd name="T13" fmla="*/ 94 h 242"/>
                <a:gd name="T14" fmla="*/ 185 w 265"/>
                <a:gd name="T15" fmla="*/ 102 h 242"/>
                <a:gd name="T16" fmla="*/ 163 w 265"/>
                <a:gd name="T17" fmla="*/ 110 h 242"/>
                <a:gd name="T18" fmla="*/ 147 w 265"/>
                <a:gd name="T19" fmla="*/ 102 h 242"/>
                <a:gd name="T20" fmla="*/ 138 w 265"/>
                <a:gd name="T21" fmla="*/ 98 h 242"/>
                <a:gd name="T22" fmla="*/ 137 w 265"/>
                <a:gd name="T23" fmla="*/ 97 h 242"/>
                <a:gd name="T24" fmla="*/ 135 w 265"/>
                <a:gd name="T25" fmla="*/ 95 h 242"/>
                <a:gd name="T26" fmla="*/ 132 w 265"/>
                <a:gd name="T27" fmla="*/ 94 h 242"/>
                <a:gd name="T28" fmla="*/ 131 w 265"/>
                <a:gd name="T29" fmla="*/ 94 h 242"/>
                <a:gd name="T30" fmla="*/ 131 w 265"/>
                <a:gd name="T31" fmla="*/ 94 h 242"/>
                <a:gd name="T32" fmla="*/ 127 w 265"/>
                <a:gd name="T33" fmla="*/ 95 h 242"/>
                <a:gd name="T34" fmla="*/ 126 w 265"/>
                <a:gd name="T35" fmla="*/ 97 h 242"/>
                <a:gd name="T36" fmla="*/ 124 w 265"/>
                <a:gd name="T37" fmla="*/ 99 h 242"/>
                <a:gd name="T38" fmla="*/ 116 w 265"/>
                <a:gd name="T39" fmla="*/ 103 h 242"/>
                <a:gd name="T40" fmla="*/ 101 w 265"/>
                <a:gd name="T41" fmla="*/ 113 h 242"/>
                <a:gd name="T42" fmla="*/ 78 w 265"/>
                <a:gd name="T43" fmla="*/ 106 h 242"/>
                <a:gd name="T44" fmla="*/ 53 w 265"/>
                <a:gd name="T45" fmla="*/ 100 h 242"/>
                <a:gd name="T46" fmla="*/ 55 w 265"/>
                <a:gd name="T47" fmla="*/ 76 h 242"/>
                <a:gd name="T48" fmla="*/ 59 w 265"/>
                <a:gd name="T49" fmla="*/ 44 h 242"/>
                <a:gd name="T50" fmla="*/ 46 w 265"/>
                <a:gd name="T51" fmla="*/ 15 h 242"/>
                <a:gd name="T52" fmla="*/ 32 w 265"/>
                <a:gd name="T53" fmla="*/ 48 h 242"/>
                <a:gd name="T54" fmla="*/ 34 w 265"/>
                <a:gd name="T55" fmla="*/ 74 h 242"/>
                <a:gd name="T56" fmla="*/ 10 w 265"/>
                <a:gd name="T57" fmla="*/ 122 h 242"/>
                <a:gd name="T58" fmla="*/ 4 w 265"/>
                <a:gd name="T59" fmla="*/ 153 h 242"/>
                <a:gd name="T60" fmla="*/ 49 w 265"/>
                <a:gd name="T61" fmla="*/ 201 h 242"/>
                <a:gd name="T62" fmla="*/ 67 w 265"/>
                <a:gd name="T63" fmla="*/ 225 h 242"/>
                <a:gd name="T64" fmla="*/ 81 w 265"/>
                <a:gd name="T65" fmla="*/ 225 h 242"/>
                <a:gd name="T66" fmla="*/ 100 w 265"/>
                <a:gd name="T67" fmla="*/ 228 h 242"/>
                <a:gd name="T68" fmla="*/ 104 w 265"/>
                <a:gd name="T69" fmla="*/ 230 h 242"/>
                <a:gd name="T70" fmla="*/ 110 w 265"/>
                <a:gd name="T71" fmla="*/ 233 h 242"/>
                <a:gd name="T72" fmla="*/ 123 w 265"/>
                <a:gd name="T73" fmla="*/ 239 h 242"/>
                <a:gd name="T74" fmla="*/ 137 w 265"/>
                <a:gd name="T75" fmla="*/ 241 h 242"/>
                <a:gd name="T76" fmla="*/ 150 w 265"/>
                <a:gd name="T77" fmla="*/ 238 h 242"/>
                <a:gd name="T78" fmla="*/ 163 w 265"/>
                <a:gd name="T79" fmla="*/ 231 h 242"/>
                <a:gd name="T80" fmla="*/ 168 w 265"/>
                <a:gd name="T81" fmla="*/ 228 h 242"/>
                <a:gd name="T82" fmla="*/ 172 w 265"/>
                <a:gd name="T83" fmla="*/ 225 h 242"/>
                <a:gd name="T84" fmla="*/ 191 w 265"/>
                <a:gd name="T85" fmla="*/ 221 h 242"/>
                <a:gd name="T86" fmla="*/ 205 w 265"/>
                <a:gd name="T87" fmla="*/ 220 h 242"/>
                <a:gd name="T88" fmla="*/ 221 w 265"/>
                <a:gd name="T89" fmla="*/ 194 h 242"/>
                <a:gd name="T90" fmla="*/ 263 w 265"/>
                <a:gd name="T91" fmla="*/ 143 h 242"/>
                <a:gd name="T92" fmla="*/ 254 w 265"/>
                <a:gd name="T93" fmla="*/ 1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5" h="242">
                  <a:moveTo>
                    <a:pt x="254" y="113"/>
                  </a:moveTo>
                  <a:cubicBezTo>
                    <a:pt x="244" y="93"/>
                    <a:pt x="223" y="102"/>
                    <a:pt x="227" y="67"/>
                  </a:cubicBezTo>
                  <a:cubicBezTo>
                    <a:pt x="227" y="57"/>
                    <a:pt x="230" y="51"/>
                    <a:pt x="227" y="41"/>
                  </a:cubicBezTo>
                  <a:cubicBezTo>
                    <a:pt x="224" y="31"/>
                    <a:pt x="220" y="13"/>
                    <a:pt x="210" y="8"/>
                  </a:cubicBezTo>
                  <a:cubicBezTo>
                    <a:pt x="190" y="0"/>
                    <a:pt x="195" y="29"/>
                    <a:pt x="200" y="39"/>
                  </a:cubicBezTo>
                  <a:cubicBezTo>
                    <a:pt x="205" y="50"/>
                    <a:pt x="203" y="58"/>
                    <a:pt x="206" y="70"/>
                  </a:cubicBezTo>
                  <a:cubicBezTo>
                    <a:pt x="207" y="77"/>
                    <a:pt x="214" y="86"/>
                    <a:pt x="209" y="94"/>
                  </a:cubicBezTo>
                  <a:cubicBezTo>
                    <a:pt x="205" y="101"/>
                    <a:pt x="192" y="98"/>
                    <a:pt x="185" y="102"/>
                  </a:cubicBezTo>
                  <a:cubicBezTo>
                    <a:pt x="177" y="105"/>
                    <a:pt x="173" y="113"/>
                    <a:pt x="163" y="110"/>
                  </a:cubicBezTo>
                  <a:cubicBezTo>
                    <a:pt x="158" y="109"/>
                    <a:pt x="151" y="104"/>
                    <a:pt x="147" y="102"/>
                  </a:cubicBezTo>
                  <a:cubicBezTo>
                    <a:pt x="146" y="102"/>
                    <a:pt x="139" y="98"/>
                    <a:pt x="138" y="98"/>
                  </a:cubicBezTo>
                  <a:cubicBezTo>
                    <a:pt x="138" y="98"/>
                    <a:pt x="137" y="98"/>
                    <a:pt x="137" y="97"/>
                  </a:cubicBezTo>
                  <a:cubicBezTo>
                    <a:pt x="136" y="96"/>
                    <a:pt x="136" y="96"/>
                    <a:pt x="135" y="95"/>
                  </a:cubicBezTo>
                  <a:cubicBezTo>
                    <a:pt x="134" y="94"/>
                    <a:pt x="133" y="94"/>
                    <a:pt x="132" y="9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29" y="94"/>
                    <a:pt x="128" y="94"/>
                    <a:pt x="127" y="95"/>
                  </a:cubicBezTo>
                  <a:cubicBezTo>
                    <a:pt x="127" y="96"/>
                    <a:pt x="126" y="97"/>
                    <a:pt x="126" y="97"/>
                  </a:cubicBezTo>
                  <a:cubicBezTo>
                    <a:pt x="125" y="98"/>
                    <a:pt x="125" y="98"/>
                    <a:pt x="124" y="99"/>
                  </a:cubicBezTo>
                  <a:cubicBezTo>
                    <a:pt x="123" y="99"/>
                    <a:pt x="117" y="103"/>
                    <a:pt x="116" y="103"/>
                  </a:cubicBezTo>
                  <a:cubicBezTo>
                    <a:pt x="112" y="105"/>
                    <a:pt x="106" y="111"/>
                    <a:pt x="101" y="113"/>
                  </a:cubicBezTo>
                  <a:cubicBezTo>
                    <a:pt x="91" y="116"/>
                    <a:pt x="86" y="109"/>
                    <a:pt x="78" y="106"/>
                  </a:cubicBezTo>
                  <a:cubicBezTo>
                    <a:pt x="70" y="103"/>
                    <a:pt x="58" y="106"/>
                    <a:pt x="53" y="100"/>
                  </a:cubicBezTo>
                  <a:cubicBezTo>
                    <a:pt x="48" y="93"/>
                    <a:pt x="54" y="83"/>
                    <a:pt x="55" y="76"/>
                  </a:cubicBezTo>
                  <a:cubicBezTo>
                    <a:pt x="57" y="63"/>
                    <a:pt x="54" y="56"/>
                    <a:pt x="59" y="44"/>
                  </a:cubicBezTo>
                  <a:cubicBezTo>
                    <a:pt x="63" y="34"/>
                    <a:pt x="65" y="5"/>
                    <a:pt x="46" y="15"/>
                  </a:cubicBezTo>
                  <a:cubicBezTo>
                    <a:pt x="36" y="20"/>
                    <a:pt x="34" y="39"/>
                    <a:pt x="32" y="48"/>
                  </a:cubicBezTo>
                  <a:cubicBezTo>
                    <a:pt x="30" y="58"/>
                    <a:pt x="32" y="65"/>
                    <a:pt x="34" y="74"/>
                  </a:cubicBezTo>
                  <a:cubicBezTo>
                    <a:pt x="40" y="108"/>
                    <a:pt x="18" y="101"/>
                    <a:pt x="10" y="122"/>
                  </a:cubicBezTo>
                  <a:cubicBezTo>
                    <a:pt x="5" y="133"/>
                    <a:pt x="0" y="140"/>
                    <a:pt x="4" y="153"/>
                  </a:cubicBezTo>
                  <a:cubicBezTo>
                    <a:pt x="11" y="181"/>
                    <a:pt x="40" y="176"/>
                    <a:pt x="49" y="201"/>
                  </a:cubicBezTo>
                  <a:cubicBezTo>
                    <a:pt x="54" y="212"/>
                    <a:pt x="54" y="222"/>
                    <a:pt x="67" y="225"/>
                  </a:cubicBezTo>
                  <a:cubicBezTo>
                    <a:pt x="72" y="226"/>
                    <a:pt x="76" y="226"/>
                    <a:pt x="81" y="225"/>
                  </a:cubicBezTo>
                  <a:cubicBezTo>
                    <a:pt x="87" y="225"/>
                    <a:pt x="93" y="224"/>
                    <a:pt x="100" y="228"/>
                  </a:cubicBezTo>
                  <a:cubicBezTo>
                    <a:pt x="102" y="229"/>
                    <a:pt x="103" y="229"/>
                    <a:pt x="104" y="230"/>
                  </a:cubicBezTo>
                  <a:cubicBezTo>
                    <a:pt x="106" y="231"/>
                    <a:pt x="107" y="232"/>
                    <a:pt x="110" y="233"/>
                  </a:cubicBezTo>
                  <a:cubicBezTo>
                    <a:pt x="115" y="236"/>
                    <a:pt x="119" y="238"/>
                    <a:pt x="123" y="239"/>
                  </a:cubicBezTo>
                  <a:cubicBezTo>
                    <a:pt x="128" y="241"/>
                    <a:pt x="132" y="242"/>
                    <a:pt x="137" y="241"/>
                  </a:cubicBezTo>
                  <a:cubicBezTo>
                    <a:pt x="141" y="241"/>
                    <a:pt x="145" y="240"/>
                    <a:pt x="150" y="238"/>
                  </a:cubicBezTo>
                  <a:cubicBezTo>
                    <a:pt x="154" y="236"/>
                    <a:pt x="158" y="234"/>
                    <a:pt x="163" y="231"/>
                  </a:cubicBezTo>
                  <a:cubicBezTo>
                    <a:pt x="165" y="230"/>
                    <a:pt x="167" y="229"/>
                    <a:pt x="168" y="228"/>
                  </a:cubicBezTo>
                  <a:cubicBezTo>
                    <a:pt x="169" y="227"/>
                    <a:pt x="171" y="226"/>
                    <a:pt x="172" y="225"/>
                  </a:cubicBezTo>
                  <a:cubicBezTo>
                    <a:pt x="178" y="221"/>
                    <a:pt x="185" y="221"/>
                    <a:pt x="191" y="221"/>
                  </a:cubicBezTo>
                  <a:cubicBezTo>
                    <a:pt x="195" y="221"/>
                    <a:pt x="200" y="222"/>
                    <a:pt x="205" y="220"/>
                  </a:cubicBezTo>
                  <a:cubicBezTo>
                    <a:pt x="218" y="216"/>
                    <a:pt x="217" y="206"/>
                    <a:pt x="221" y="194"/>
                  </a:cubicBezTo>
                  <a:cubicBezTo>
                    <a:pt x="228" y="169"/>
                    <a:pt x="257" y="172"/>
                    <a:pt x="263" y="143"/>
                  </a:cubicBezTo>
                  <a:cubicBezTo>
                    <a:pt x="265" y="130"/>
                    <a:pt x="260" y="124"/>
                    <a:pt x="254" y="1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6"/>
            <p:cNvSpPr>
              <a:spLocks/>
            </p:cNvSpPr>
            <p:nvPr/>
          </p:nvSpPr>
          <p:spPr bwMode="auto">
            <a:xfrm>
              <a:off x="1027" y="1355"/>
              <a:ext cx="41" cy="99"/>
            </a:xfrm>
            <a:custGeom>
              <a:avLst/>
              <a:gdLst>
                <a:gd name="T0" fmla="*/ 6 w 14"/>
                <a:gd name="T1" fmla="*/ 1 h 33"/>
                <a:gd name="T2" fmla="*/ 14 w 14"/>
                <a:gd name="T3" fmla="*/ 16 h 33"/>
                <a:gd name="T4" fmla="*/ 8 w 14"/>
                <a:gd name="T5" fmla="*/ 32 h 33"/>
                <a:gd name="T6" fmla="*/ 0 w 14"/>
                <a:gd name="T7" fmla="*/ 17 h 33"/>
                <a:gd name="T8" fmla="*/ 6 w 14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3">
                  <a:moveTo>
                    <a:pt x="6" y="1"/>
                  </a:moveTo>
                  <a:cubicBezTo>
                    <a:pt x="10" y="0"/>
                    <a:pt x="13" y="7"/>
                    <a:pt x="14" y="16"/>
                  </a:cubicBezTo>
                  <a:cubicBezTo>
                    <a:pt x="14" y="25"/>
                    <a:pt x="11" y="32"/>
                    <a:pt x="8" y="32"/>
                  </a:cubicBezTo>
                  <a:cubicBezTo>
                    <a:pt x="4" y="33"/>
                    <a:pt x="1" y="26"/>
                    <a:pt x="0" y="17"/>
                  </a:cubicBezTo>
                  <a:cubicBezTo>
                    <a:pt x="0" y="8"/>
                    <a:pt x="3" y="1"/>
                    <a:pt x="6" y="1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7"/>
            <p:cNvSpPr>
              <a:spLocks/>
            </p:cNvSpPr>
            <p:nvPr/>
          </p:nvSpPr>
          <p:spPr bwMode="auto">
            <a:xfrm>
              <a:off x="1161" y="1352"/>
              <a:ext cx="42" cy="96"/>
            </a:xfrm>
            <a:custGeom>
              <a:avLst/>
              <a:gdLst>
                <a:gd name="T0" fmla="*/ 7 w 14"/>
                <a:gd name="T1" fmla="*/ 0 h 32"/>
                <a:gd name="T2" fmla="*/ 14 w 14"/>
                <a:gd name="T3" fmla="*/ 16 h 32"/>
                <a:gd name="T4" fmla="*/ 8 w 14"/>
                <a:gd name="T5" fmla="*/ 32 h 32"/>
                <a:gd name="T6" fmla="*/ 1 w 14"/>
                <a:gd name="T7" fmla="*/ 16 h 32"/>
                <a:gd name="T8" fmla="*/ 7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7" y="0"/>
                  </a:moveTo>
                  <a:cubicBezTo>
                    <a:pt x="11" y="0"/>
                    <a:pt x="14" y="7"/>
                    <a:pt x="14" y="16"/>
                  </a:cubicBezTo>
                  <a:cubicBezTo>
                    <a:pt x="14" y="24"/>
                    <a:pt x="12" y="32"/>
                    <a:pt x="8" y="32"/>
                  </a:cubicBezTo>
                  <a:cubicBezTo>
                    <a:pt x="4" y="32"/>
                    <a:pt x="1" y="25"/>
                    <a:pt x="1" y="16"/>
                  </a:cubicBezTo>
                  <a:cubicBezTo>
                    <a:pt x="0" y="7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98"/>
            <p:cNvSpPr>
              <a:spLocks/>
            </p:cNvSpPr>
            <p:nvPr/>
          </p:nvSpPr>
          <p:spPr bwMode="auto">
            <a:xfrm>
              <a:off x="1080" y="1243"/>
              <a:ext cx="245" cy="151"/>
            </a:xfrm>
            <a:custGeom>
              <a:avLst/>
              <a:gdLst>
                <a:gd name="T0" fmla="*/ 21 w 82"/>
                <a:gd name="T1" fmla="*/ 34 h 50"/>
                <a:gd name="T2" fmla="*/ 51 w 82"/>
                <a:gd name="T3" fmla="*/ 27 h 50"/>
                <a:gd name="T4" fmla="*/ 77 w 82"/>
                <a:gd name="T5" fmla="*/ 50 h 50"/>
                <a:gd name="T6" fmla="*/ 39 w 82"/>
                <a:gd name="T7" fmla="*/ 0 h 50"/>
                <a:gd name="T8" fmla="*/ 11 w 82"/>
                <a:gd name="T9" fmla="*/ 10 h 50"/>
                <a:gd name="T10" fmla="*/ 21 w 82"/>
                <a:gd name="T11" fmla="*/ 3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50">
                  <a:moveTo>
                    <a:pt x="21" y="34"/>
                  </a:moveTo>
                  <a:cubicBezTo>
                    <a:pt x="32" y="35"/>
                    <a:pt x="36" y="27"/>
                    <a:pt x="51" y="27"/>
                  </a:cubicBezTo>
                  <a:cubicBezTo>
                    <a:pt x="72" y="28"/>
                    <a:pt x="70" y="40"/>
                    <a:pt x="77" y="50"/>
                  </a:cubicBezTo>
                  <a:cubicBezTo>
                    <a:pt x="82" y="29"/>
                    <a:pt x="71" y="2"/>
                    <a:pt x="39" y="0"/>
                  </a:cubicBezTo>
                  <a:cubicBezTo>
                    <a:pt x="30" y="0"/>
                    <a:pt x="17" y="4"/>
                    <a:pt x="11" y="10"/>
                  </a:cubicBezTo>
                  <a:cubicBezTo>
                    <a:pt x="0" y="19"/>
                    <a:pt x="6" y="34"/>
                    <a:pt x="21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99"/>
            <p:cNvSpPr>
              <a:spLocks/>
            </p:cNvSpPr>
            <p:nvPr/>
          </p:nvSpPr>
          <p:spPr bwMode="auto">
            <a:xfrm>
              <a:off x="898" y="1246"/>
              <a:ext cx="245" cy="163"/>
            </a:xfrm>
            <a:custGeom>
              <a:avLst/>
              <a:gdLst>
                <a:gd name="T0" fmla="*/ 62 w 82"/>
                <a:gd name="T1" fmla="*/ 34 h 54"/>
                <a:gd name="T2" fmla="*/ 32 w 82"/>
                <a:gd name="T3" fmla="*/ 29 h 54"/>
                <a:gd name="T4" fmla="*/ 7 w 82"/>
                <a:gd name="T5" fmla="*/ 54 h 54"/>
                <a:gd name="T6" fmla="*/ 41 w 82"/>
                <a:gd name="T7" fmla="*/ 1 h 54"/>
                <a:gd name="T8" fmla="*/ 71 w 82"/>
                <a:gd name="T9" fmla="*/ 9 h 54"/>
                <a:gd name="T10" fmla="*/ 62 w 82"/>
                <a:gd name="T11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54">
                  <a:moveTo>
                    <a:pt x="62" y="34"/>
                  </a:moveTo>
                  <a:cubicBezTo>
                    <a:pt x="51" y="36"/>
                    <a:pt x="47" y="28"/>
                    <a:pt x="32" y="29"/>
                  </a:cubicBezTo>
                  <a:cubicBezTo>
                    <a:pt x="11" y="32"/>
                    <a:pt x="13" y="44"/>
                    <a:pt x="7" y="54"/>
                  </a:cubicBezTo>
                  <a:cubicBezTo>
                    <a:pt x="0" y="33"/>
                    <a:pt x="10" y="5"/>
                    <a:pt x="41" y="1"/>
                  </a:cubicBezTo>
                  <a:cubicBezTo>
                    <a:pt x="50" y="0"/>
                    <a:pt x="64" y="4"/>
                    <a:pt x="71" y="9"/>
                  </a:cubicBezTo>
                  <a:cubicBezTo>
                    <a:pt x="82" y="18"/>
                    <a:pt x="77" y="32"/>
                    <a:pt x="6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1"/>
            <p:cNvSpPr>
              <a:spLocks/>
            </p:cNvSpPr>
            <p:nvPr/>
          </p:nvSpPr>
          <p:spPr bwMode="auto">
            <a:xfrm>
              <a:off x="800" y="967"/>
              <a:ext cx="800" cy="505"/>
            </a:xfrm>
            <a:custGeom>
              <a:avLst/>
              <a:gdLst>
                <a:gd name="T0" fmla="*/ 105 w 268"/>
                <a:gd name="T1" fmla="*/ 1 h 168"/>
                <a:gd name="T2" fmla="*/ 57 w 268"/>
                <a:gd name="T3" fmla="*/ 14 h 168"/>
                <a:gd name="T4" fmla="*/ 23 w 268"/>
                <a:gd name="T5" fmla="*/ 41 h 168"/>
                <a:gd name="T6" fmla="*/ 4 w 268"/>
                <a:gd name="T7" fmla="*/ 75 h 168"/>
                <a:gd name="T8" fmla="*/ 4 w 268"/>
                <a:gd name="T9" fmla="*/ 106 h 168"/>
                <a:gd name="T10" fmla="*/ 20 w 268"/>
                <a:gd name="T11" fmla="*/ 111 h 168"/>
                <a:gd name="T12" fmla="*/ 25 w 268"/>
                <a:gd name="T13" fmla="*/ 110 h 168"/>
                <a:gd name="T14" fmla="*/ 70 w 268"/>
                <a:gd name="T15" fmla="*/ 102 h 168"/>
                <a:gd name="T16" fmla="*/ 123 w 268"/>
                <a:gd name="T17" fmla="*/ 93 h 168"/>
                <a:gd name="T18" fmla="*/ 208 w 268"/>
                <a:gd name="T19" fmla="*/ 123 h 168"/>
                <a:gd name="T20" fmla="*/ 225 w 268"/>
                <a:gd name="T21" fmla="*/ 138 h 168"/>
                <a:gd name="T22" fmla="*/ 263 w 268"/>
                <a:gd name="T23" fmla="*/ 168 h 168"/>
                <a:gd name="T24" fmla="*/ 268 w 268"/>
                <a:gd name="T25" fmla="*/ 161 h 168"/>
                <a:gd name="T26" fmla="*/ 225 w 268"/>
                <a:gd name="T27" fmla="*/ 94 h 168"/>
                <a:gd name="T28" fmla="*/ 177 w 268"/>
                <a:gd name="T29" fmla="*/ 21 h 168"/>
                <a:gd name="T30" fmla="*/ 143 w 268"/>
                <a:gd name="T31" fmla="*/ 5 h 168"/>
                <a:gd name="T32" fmla="*/ 105 w 268"/>
                <a:gd name="T33" fmla="*/ 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8" h="168">
                  <a:moveTo>
                    <a:pt x="105" y="1"/>
                  </a:moveTo>
                  <a:cubicBezTo>
                    <a:pt x="88" y="2"/>
                    <a:pt x="71" y="6"/>
                    <a:pt x="57" y="14"/>
                  </a:cubicBezTo>
                  <a:cubicBezTo>
                    <a:pt x="44" y="21"/>
                    <a:pt x="33" y="30"/>
                    <a:pt x="23" y="41"/>
                  </a:cubicBezTo>
                  <a:cubicBezTo>
                    <a:pt x="14" y="52"/>
                    <a:pt x="7" y="64"/>
                    <a:pt x="4" y="75"/>
                  </a:cubicBezTo>
                  <a:cubicBezTo>
                    <a:pt x="0" y="89"/>
                    <a:pt x="0" y="100"/>
                    <a:pt x="4" y="106"/>
                  </a:cubicBezTo>
                  <a:cubicBezTo>
                    <a:pt x="7" y="109"/>
                    <a:pt x="12" y="111"/>
                    <a:pt x="20" y="111"/>
                  </a:cubicBezTo>
                  <a:cubicBezTo>
                    <a:pt x="22" y="111"/>
                    <a:pt x="23" y="111"/>
                    <a:pt x="25" y="110"/>
                  </a:cubicBezTo>
                  <a:cubicBezTo>
                    <a:pt x="41" y="108"/>
                    <a:pt x="56" y="105"/>
                    <a:pt x="70" y="102"/>
                  </a:cubicBezTo>
                  <a:cubicBezTo>
                    <a:pt x="88" y="98"/>
                    <a:pt x="106" y="94"/>
                    <a:pt x="123" y="93"/>
                  </a:cubicBezTo>
                  <a:cubicBezTo>
                    <a:pt x="154" y="92"/>
                    <a:pt x="180" y="101"/>
                    <a:pt x="208" y="123"/>
                  </a:cubicBezTo>
                  <a:cubicBezTo>
                    <a:pt x="215" y="129"/>
                    <a:pt x="220" y="134"/>
                    <a:pt x="225" y="138"/>
                  </a:cubicBezTo>
                  <a:cubicBezTo>
                    <a:pt x="234" y="148"/>
                    <a:pt x="243" y="156"/>
                    <a:pt x="263" y="168"/>
                  </a:cubicBezTo>
                  <a:cubicBezTo>
                    <a:pt x="265" y="165"/>
                    <a:pt x="265" y="163"/>
                    <a:pt x="268" y="161"/>
                  </a:cubicBezTo>
                  <a:cubicBezTo>
                    <a:pt x="247" y="145"/>
                    <a:pt x="237" y="121"/>
                    <a:pt x="225" y="94"/>
                  </a:cubicBezTo>
                  <a:cubicBezTo>
                    <a:pt x="213" y="66"/>
                    <a:pt x="201" y="38"/>
                    <a:pt x="177" y="21"/>
                  </a:cubicBezTo>
                  <a:cubicBezTo>
                    <a:pt x="166" y="14"/>
                    <a:pt x="155" y="9"/>
                    <a:pt x="143" y="5"/>
                  </a:cubicBezTo>
                  <a:cubicBezTo>
                    <a:pt x="130" y="2"/>
                    <a:pt x="118" y="0"/>
                    <a:pt x="105" y="1"/>
                  </a:cubicBezTo>
                </a:path>
              </a:pathLst>
            </a:custGeom>
            <a:solidFill>
              <a:srgbClr val="51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50" name="Picture 10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7" y="1399"/>
              <a:ext cx="17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1" name="Picture 10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68" y="1405"/>
              <a:ext cx="125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955" y="1976"/>
              <a:ext cx="176" cy="132"/>
            </a:xfrm>
            <a:custGeom>
              <a:avLst/>
              <a:gdLst>
                <a:gd name="T0" fmla="*/ 23 w 59"/>
                <a:gd name="T1" fmla="*/ 28 h 44"/>
                <a:gd name="T2" fmla="*/ 10 w 59"/>
                <a:gd name="T3" fmla="*/ 20 h 44"/>
                <a:gd name="T4" fmla="*/ 7 w 59"/>
                <a:gd name="T5" fmla="*/ 17 h 44"/>
                <a:gd name="T6" fmla="*/ 1 w 59"/>
                <a:gd name="T7" fmla="*/ 14 h 44"/>
                <a:gd name="T8" fmla="*/ 4 w 59"/>
                <a:gd name="T9" fmla="*/ 5 h 44"/>
                <a:gd name="T10" fmla="*/ 12 w 59"/>
                <a:gd name="T11" fmla="*/ 2 h 44"/>
                <a:gd name="T12" fmla="*/ 20 w 59"/>
                <a:gd name="T13" fmla="*/ 1 h 44"/>
                <a:gd name="T14" fmla="*/ 31 w 59"/>
                <a:gd name="T15" fmla="*/ 0 h 44"/>
                <a:gd name="T16" fmla="*/ 44 w 59"/>
                <a:gd name="T17" fmla="*/ 1 h 44"/>
                <a:gd name="T18" fmla="*/ 49 w 59"/>
                <a:gd name="T19" fmla="*/ 8 h 44"/>
                <a:gd name="T20" fmla="*/ 41 w 59"/>
                <a:gd name="T21" fmla="*/ 11 h 44"/>
                <a:gd name="T22" fmla="*/ 56 w 59"/>
                <a:gd name="T23" fmla="*/ 18 h 44"/>
                <a:gd name="T24" fmla="*/ 54 w 59"/>
                <a:gd name="T25" fmla="*/ 33 h 44"/>
                <a:gd name="T26" fmla="*/ 23 w 59"/>
                <a:gd name="T2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44">
                  <a:moveTo>
                    <a:pt x="23" y="28"/>
                  </a:moveTo>
                  <a:cubicBezTo>
                    <a:pt x="19" y="25"/>
                    <a:pt x="14" y="24"/>
                    <a:pt x="10" y="20"/>
                  </a:cubicBezTo>
                  <a:cubicBezTo>
                    <a:pt x="9" y="19"/>
                    <a:pt x="9" y="18"/>
                    <a:pt x="7" y="17"/>
                  </a:cubicBezTo>
                  <a:cubicBezTo>
                    <a:pt x="5" y="16"/>
                    <a:pt x="3" y="16"/>
                    <a:pt x="1" y="14"/>
                  </a:cubicBezTo>
                  <a:cubicBezTo>
                    <a:pt x="0" y="11"/>
                    <a:pt x="2" y="7"/>
                    <a:pt x="4" y="5"/>
                  </a:cubicBezTo>
                  <a:cubicBezTo>
                    <a:pt x="7" y="0"/>
                    <a:pt x="7" y="1"/>
                    <a:pt x="12" y="2"/>
                  </a:cubicBezTo>
                  <a:cubicBezTo>
                    <a:pt x="14" y="2"/>
                    <a:pt x="18" y="1"/>
                    <a:pt x="20" y="1"/>
                  </a:cubicBezTo>
                  <a:cubicBezTo>
                    <a:pt x="24" y="1"/>
                    <a:pt x="28" y="0"/>
                    <a:pt x="31" y="0"/>
                  </a:cubicBezTo>
                  <a:cubicBezTo>
                    <a:pt x="35" y="0"/>
                    <a:pt x="40" y="0"/>
                    <a:pt x="44" y="1"/>
                  </a:cubicBezTo>
                  <a:cubicBezTo>
                    <a:pt x="46" y="2"/>
                    <a:pt x="50" y="5"/>
                    <a:pt x="49" y="8"/>
                  </a:cubicBezTo>
                  <a:cubicBezTo>
                    <a:pt x="47" y="12"/>
                    <a:pt x="43" y="11"/>
                    <a:pt x="41" y="11"/>
                  </a:cubicBezTo>
                  <a:cubicBezTo>
                    <a:pt x="46" y="13"/>
                    <a:pt x="52" y="14"/>
                    <a:pt x="56" y="18"/>
                  </a:cubicBezTo>
                  <a:cubicBezTo>
                    <a:pt x="59" y="22"/>
                    <a:pt x="58" y="29"/>
                    <a:pt x="54" y="33"/>
                  </a:cubicBezTo>
                  <a:cubicBezTo>
                    <a:pt x="46" y="44"/>
                    <a:pt x="31" y="32"/>
                    <a:pt x="23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946" y="1940"/>
              <a:ext cx="96" cy="123"/>
            </a:xfrm>
            <a:custGeom>
              <a:avLst/>
              <a:gdLst>
                <a:gd name="T0" fmla="*/ 27 w 32"/>
                <a:gd name="T1" fmla="*/ 20 h 41"/>
                <a:gd name="T2" fmla="*/ 29 w 32"/>
                <a:gd name="T3" fmla="*/ 13 h 41"/>
                <a:gd name="T4" fmla="*/ 14 w 32"/>
                <a:gd name="T5" fmla="*/ 3 h 41"/>
                <a:gd name="T6" fmla="*/ 5 w 32"/>
                <a:gd name="T7" fmla="*/ 17 h 41"/>
                <a:gd name="T8" fmla="*/ 5 w 32"/>
                <a:gd name="T9" fmla="*/ 38 h 41"/>
                <a:gd name="T10" fmla="*/ 20 w 32"/>
                <a:gd name="T11" fmla="*/ 37 h 41"/>
                <a:gd name="T12" fmla="*/ 27 w 32"/>
                <a:gd name="T1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1">
                  <a:moveTo>
                    <a:pt x="27" y="20"/>
                  </a:moveTo>
                  <a:cubicBezTo>
                    <a:pt x="27" y="17"/>
                    <a:pt x="28" y="15"/>
                    <a:pt x="29" y="13"/>
                  </a:cubicBezTo>
                  <a:cubicBezTo>
                    <a:pt x="32" y="4"/>
                    <a:pt x="21" y="0"/>
                    <a:pt x="14" y="3"/>
                  </a:cubicBezTo>
                  <a:cubicBezTo>
                    <a:pt x="8" y="7"/>
                    <a:pt x="6" y="11"/>
                    <a:pt x="5" y="17"/>
                  </a:cubicBezTo>
                  <a:cubicBezTo>
                    <a:pt x="4" y="23"/>
                    <a:pt x="0" y="34"/>
                    <a:pt x="5" y="38"/>
                  </a:cubicBezTo>
                  <a:cubicBezTo>
                    <a:pt x="8" y="40"/>
                    <a:pt x="17" y="41"/>
                    <a:pt x="20" y="37"/>
                  </a:cubicBezTo>
                  <a:cubicBezTo>
                    <a:pt x="23" y="32"/>
                    <a:pt x="25" y="25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1161" y="1961"/>
              <a:ext cx="170" cy="141"/>
            </a:xfrm>
            <a:custGeom>
              <a:avLst/>
              <a:gdLst>
                <a:gd name="T0" fmla="*/ 36 w 57"/>
                <a:gd name="T1" fmla="*/ 29 h 47"/>
                <a:gd name="T2" fmla="*/ 48 w 57"/>
                <a:gd name="T3" fmla="*/ 20 h 47"/>
                <a:gd name="T4" fmla="*/ 51 w 57"/>
                <a:gd name="T5" fmla="*/ 16 h 47"/>
                <a:gd name="T6" fmla="*/ 56 w 57"/>
                <a:gd name="T7" fmla="*/ 13 h 47"/>
                <a:gd name="T8" fmla="*/ 52 w 57"/>
                <a:gd name="T9" fmla="*/ 4 h 47"/>
                <a:gd name="T10" fmla="*/ 44 w 57"/>
                <a:gd name="T11" fmla="*/ 2 h 47"/>
                <a:gd name="T12" fmla="*/ 36 w 57"/>
                <a:gd name="T13" fmla="*/ 2 h 47"/>
                <a:gd name="T14" fmla="*/ 25 w 57"/>
                <a:gd name="T15" fmla="*/ 2 h 47"/>
                <a:gd name="T16" fmla="*/ 13 w 57"/>
                <a:gd name="T17" fmla="*/ 5 h 47"/>
                <a:gd name="T18" fmla="*/ 8 w 57"/>
                <a:gd name="T19" fmla="*/ 12 h 47"/>
                <a:gd name="T20" fmla="*/ 17 w 57"/>
                <a:gd name="T21" fmla="*/ 13 h 47"/>
                <a:gd name="T22" fmla="*/ 2 w 57"/>
                <a:gd name="T23" fmla="*/ 22 h 47"/>
                <a:gd name="T24" fmla="*/ 5 w 57"/>
                <a:gd name="T25" fmla="*/ 37 h 47"/>
                <a:gd name="T26" fmla="*/ 36 w 57"/>
                <a:gd name="T27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47">
                  <a:moveTo>
                    <a:pt x="36" y="29"/>
                  </a:moveTo>
                  <a:cubicBezTo>
                    <a:pt x="40" y="25"/>
                    <a:pt x="45" y="24"/>
                    <a:pt x="48" y="20"/>
                  </a:cubicBezTo>
                  <a:cubicBezTo>
                    <a:pt x="49" y="19"/>
                    <a:pt x="49" y="18"/>
                    <a:pt x="51" y="16"/>
                  </a:cubicBezTo>
                  <a:cubicBezTo>
                    <a:pt x="53" y="15"/>
                    <a:pt x="55" y="15"/>
                    <a:pt x="56" y="13"/>
                  </a:cubicBezTo>
                  <a:cubicBezTo>
                    <a:pt x="57" y="10"/>
                    <a:pt x="54" y="6"/>
                    <a:pt x="52" y="4"/>
                  </a:cubicBezTo>
                  <a:cubicBezTo>
                    <a:pt x="49" y="0"/>
                    <a:pt x="49" y="1"/>
                    <a:pt x="44" y="2"/>
                  </a:cubicBezTo>
                  <a:cubicBezTo>
                    <a:pt x="42" y="2"/>
                    <a:pt x="38" y="2"/>
                    <a:pt x="36" y="2"/>
                  </a:cubicBezTo>
                  <a:cubicBezTo>
                    <a:pt x="32" y="2"/>
                    <a:pt x="28" y="2"/>
                    <a:pt x="25" y="2"/>
                  </a:cubicBezTo>
                  <a:cubicBezTo>
                    <a:pt x="21" y="2"/>
                    <a:pt x="16" y="3"/>
                    <a:pt x="13" y="5"/>
                  </a:cubicBezTo>
                  <a:cubicBezTo>
                    <a:pt x="10" y="6"/>
                    <a:pt x="6" y="9"/>
                    <a:pt x="8" y="12"/>
                  </a:cubicBezTo>
                  <a:cubicBezTo>
                    <a:pt x="10" y="15"/>
                    <a:pt x="14" y="14"/>
                    <a:pt x="17" y="13"/>
                  </a:cubicBezTo>
                  <a:cubicBezTo>
                    <a:pt x="12" y="16"/>
                    <a:pt x="5" y="18"/>
                    <a:pt x="2" y="22"/>
                  </a:cubicBezTo>
                  <a:cubicBezTo>
                    <a:pt x="0" y="27"/>
                    <a:pt x="1" y="33"/>
                    <a:pt x="5" y="37"/>
                  </a:cubicBezTo>
                  <a:cubicBezTo>
                    <a:pt x="15" y="47"/>
                    <a:pt x="28" y="34"/>
                    <a:pt x="36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1242" y="1925"/>
              <a:ext cx="101" cy="123"/>
            </a:xfrm>
            <a:custGeom>
              <a:avLst/>
              <a:gdLst>
                <a:gd name="T0" fmla="*/ 6 w 34"/>
                <a:gd name="T1" fmla="*/ 21 h 41"/>
                <a:gd name="T2" fmla="*/ 3 w 34"/>
                <a:gd name="T3" fmla="*/ 14 h 41"/>
                <a:gd name="T4" fmla="*/ 17 w 34"/>
                <a:gd name="T5" fmla="*/ 3 h 41"/>
                <a:gd name="T6" fmla="*/ 27 w 34"/>
                <a:gd name="T7" fmla="*/ 16 h 41"/>
                <a:gd name="T8" fmla="*/ 30 w 34"/>
                <a:gd name="T9" fmla="*/ 37 h 41"/>
                <a:gd name="T10" fmla="*/ 15 w 34"/>
                <a:gd name="T11" fmla="*/ 37 h 41"/>
                <a:gd name="T12" fmla="*/ 6 w 34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6" y="21"/>
                  </a:moveTo>
                  <a:cubicBezTo>
                    <a:pt x="5" y="18"/>
                    <a:pt x="4" y="17"/>
                    <a:pt x="3" y="14"/>
                  </a:cubicBezTo>
                  <a:cubicBezTo>
                    <a:pt x="0" y="5"/>
                    <a:pt x="9" y="0"/>
                    <a:pt x="17" y="3"/>
                  </a:cubicBezTo>
                  <a:cubicBezTo>
                    <a:pt x="23" y="6"/>
                    <a:pt x="26" y="10"/>
                    <a:pt x="27" y="16"/>
                  </a:cubicBezTo>
                  <a:cubicBezTo>
                    <a:pt x="29" y="22"/>
                    <a:pt x="34" y="33"/>
                    <a:pt x="30" y="37"/>
                  </a:cubicBezTo>
                  <a:cubicBezTo>
                    <a:pt x="26" y="40"/>
                    <a:pt x="18" y="41"/>
                    <a:pt x="15" y="37"/>
                  </a:cubicBezTo>
                  <a:cubicBezTo>
                    <a:pt x="11" y="33"/>
                    <a:pt x="8" y="26"/>
                    <a:pt x="6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/>
          </p:nvSpPr>
          <p:spPr bwMode="auto">
            <a:xfrm>
              <a:off x="1071" y="1913"/>
              <a:ext cx="141" cy="147"/>
            </a:xfrm>
            <a:custGeom>
              <a:avLst/>
              <a:gdLst>
                <a:gd name="T0" fmla="*/ 43 w 47"/>
                <a:gd name="T1" fmla="*/ 5 h 49"/>
                <a:gd name="T2" fmla="*/ 25 w 47"/>
                <a:gd name="T3" fmla="*/ 4 h 49"/>
                <a:gd name="T4" fmla="*/ 6 w 47"/>
                <a:gd name="T5" fmla="*/ 4 h 49"/>
                <a:gd name="T6" fmla="*/ 7 w 47"/>
                <a:gd name="T7" fmla="*/ 45 h 49"/>
                <a:gd name="T8" fmla="*/ 23 w 47"/>
                <a:gd name="T9" fmla="*/ 47 h 49"/>
                <a:gd name="T10" fmla="*/ 43 w 47"/>
                <a:gd name="T11" fmla="*/ 45 h 49"/>
                <a:gd name="T12" fmla="*/ 44 w 47"/>
                <a:gd name="T13" fmla="*/ 27 h 49"/>
                <a:gd name="T14" fmla="*/ 43 w 47"/>
                <a:gd name="T15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49">
                  <a:moveTo>
                    <a:pt x="43" y="5"/>
                  </a:moveTo>
                  <a:cubicBezTo>
                    <a:pt x="40" y="0"/>
                    <a:pt x="30" y="4"/>
                    <a:pt x="25" y="4"/>
                  </a:cubicBezTo>
                  <a:cubicBezTo>
                    <a:pt x="19" y="4"/>
                    <a:pt x="12" y="0"/>
                    <a:pt x="6" y="4"/>
                  </a:cubicBezTo>
                  <a:cubicBezTo>
                    <a:pt x="0" y="9"/>
                    <a:pt x="2" y="40"/>
                    <a:pt x="7" y="45"/>
                  </a:cubicBezTo>
                  <a:cubicBezTo>
                    <a:pt x="11" y="49"/>
                    <a:pt x="18" y="47"/>
                    <a:pt x="23" y="47"/>
                  </a:cubicBezTo>
                  <a:cubicBezTo>
                    <a:pt x="28" y="46"/>
                    <a:pt x="40" y="48"/>
                    <a:pt x="43" y="45"/>
                  </a:cubicBezTo>
                  <a:cubicBezTo>
                    <a:pt x="47" y="41"/>
                    <a:pt x="45" y="31"/>
                    <a:pt x="44" y="27"/>
                  </a:cubicBezTo>
                  <a:cubicBezTo>
                    <a:pt x="43" y="21"/>
                    <a:pt x="46" y="9"/>
                    <a:pt x="43" y="5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 noEditPoints="1"/>
            </p:cNvSpPr>
            <p:nvPr/>
          </p:nvSpPr>
          <p:spPr bwMode="auto">
            <a:xfrm>
              <a:off x="1077" y="1868"/>
              <a:ext cx="126" cy="186"/>
            </a:xfrm>
            <a:custGeom>
              <a:avLst/>
              <a:gdLst>
                <a:gd name="T0" fmla="*/ 42 w 42"/>
                <a:gd name="T1" fmla="*/ 35 h 62"/>
                <a:gd name="T2" fmla="*/ 41 w 42"/>
                <a:gd name="T3" fmla="*/ 34 h 62"/>
                <a:gd name="T4" fmla="*/ 21 w 42"/>
                <a:gd name="T5" fmla="*/ 37 h 62"/>
                <a:gd name="T6" fmla="*/ 20 w 42"/>
                <a:gd name="T7" fmla="*/ 20 h 62"/>
                <a:gd name="T8" fmla="*/ 21 w 42"/>
                <a:gd name="T9" fmla="*/ 20 h 62"/>
                <a:gd name="T10" fmla="*/ 33 w 42"/>
                <a:gd name="T11" fmla="*/ 7 h 62"/>
                <a:gd name="T12" fmla="*/ 31 w 42"/>
                <a:gd name="T13" fmla="*/ 3 h 62"/>
                <a:gd name="T14" fmla="*/ 27 w 42"/>
                <a:gd name="T15" fmla="*/ 1 h 62"/>
                <a:gd name="T16" fmla="*/ 21 w 42"/>
                <a:gd name="T17" fmla="*/ 6 h 62"/>
                <a:gd name="T18" fmla="*/ 19 w 42"/>
                <a:gd name="T19" fmla="*/ 12 h 62"/>
                <a:gd name="T20" fmla="*/ 18 w 42"/>
                <a:gd name="T21" fmla="*/ 8 h 62"/>
                <a:gd name="T22" fmla="*/ 15 w 42"/>
                <a:gd name="T23" fmla="*/ 3 h 62"/>
                <a:gd name="T24" fmla="*/ 11 w 42"/>
                <a:gd name="T25" fmla="*/ 0 h 62"/>
                <a:gd name="T26" fmla="*/ 6 w 42"/>
                <a:gd name="T27" fmla="*/ 4 h 62"/>
                <a:gd name="T28" fmla="*/ 5 w 42"/>
                <a:gd name="T29" fmla="*/ 9 h 62"/>
                <a:gd name="T30" fmla="*/ 11 w 42"/>
                <a:gd name="T31" fmla="*/ 17 h 62"/>
                <a:gd name="T32" fmla="*/ 18 w 42"/>
                <a:gd name="T33" fmla="*/ 20 h 62"/>
                <a:gd name="T34" fmla="*/ 18 w 42"/>
                <a:gd name="T35" fmla="*/ 21 h 62"/>
                <a:gd name="T36" fmla="*/ 19 w 42"/>
                <a:gd name="T37" fmla="*/ 37 h 62"/>
                <a:gd name="T38" fmla="*/ 1 w 42"/>
                <a:gd name="T39" fmla="*/ 37 h 62"/>
                <a:gd name="T40" fmla="*/ 0 w 42"/>
                <a:gd name="T41" fmla="*/ 38 h 62"/>
                <a:gd name="T42" fmla="*/ 0 w 42"/>
                <a:gd name="T43" fmla="*/ 39 h 62"/>
                <a:gd name="T44" fmla="*/ 19 w 42"/>
                <a:gd name="T45" fmla="*/ 39 h 62"/>
                <a:gd name="T46" fmla="*/ 23 w 42"/>
                <a:gd name="T47" fmla="*/ 61 h 62"/>
                <a:gd name="T48" fmla="*/ 24 w 42"/>
                <a:gd name="T49" fmla="*/ 62 h 62"/>
                <a:gd name="T50" fmla="*/ 24 w 42"/>
                <a:gd name="T51" fmla="*/ 62 h 62"/>
                <a:gd name="T52" fmla="*/ 25 w 42"/>
                <a:gd name="T53" fmla="*/ 61 h 62"/>
                <a:gd name="T54" fmla="*/ 22 w 42"/>
                <a:gd name="T55" fmla="*/ 39 h 62"/>
                <a:gd name="T56" fmla="*/ 42 w 42"/>
                <a:gd name="T57" fmla="*/ 36 h 62"/>
                <a:gd name="T58" fmla="*/ 42 w 42"/>
                <a:gd name="T59" fmla="*/ 35 h 62"/>
                <a:gd name="T60" fmla="*/ 12 w 42"/>
                <a:gd name="T61" fmla="*/ 15 h 62"/>
                <a:gd name="T62" fmla="*/ 7 w 42"/>
                <a:gd name="T63" fmla="*/ 8 h 62"/>
                <a:gd name="T64" fmla="*/ 8 w 42"/>
                <a:gd name="T65" fmla="*/ 5 h 62"/>
                <a:gd name="T66" fmla="*/ 11 w 42"/>
                <a:gd name="T67" fmla="*/ 2 h 62"/>
                <a:gd name="T68" fmla="*/ 11 w 42"/>
                <a:gd name="T69" fmla="*/ 2 h 62"/>
                <a:gd name="T70" fmla="*/ 14 w 42"/>
                <a:gd name="T71" fmla="*/ 4 h 62"/>
                <a:gd name="T72" fmla="*/ 18 w 42"/>
                <a:gd name="T73" fmla="*/ 18 h 62"/>
                <a:gd name="T74" fmla="*/ 12 w 42"/>
                <a:gd name="T75" fmla="*/ 15 h 62"/>
                <a:gd name="T76" fmla="*/ 23 w 42"/>
                <a:gd name="T77" fmla="*/ 7 h 62"/>
                <a:gd name="T78" fmla="*/ 27 w 42"/>
                <a:gd name="T79" fmla="*/ 3 h 62"/>
                <a:gd name="T80" fmla="*/ 30 w 42"/>
                <a:gd name="T81" fmla="*/ 7 h 62"/>
                <a:gd name="T82" fmla="*/ 20 w 42"/>
                <a:gd name="T83" fmla="*/ 18 h 62"/>
                <a:gd name="T84" fmla="*/ 23 w 42"/>
                <a:gd name="T85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2" h="62">
                  <a:moveTo>
                    <a:pt x="42" y="35"/>
                  </a:moveTo>
                  <a:cubicBezTo>
                    <a:pt x="42" y="34"/>
                    <a:pt x="42" y="34"/>
                    <a:pt x="41" y="34"/>
                  </a:cubicBezTo>
                  <a:cubicBezTo>
                    <a:pt x="35" y="36"/>
                    <a:pt x="28" y="37"/>
                    <a:pt x="21" y="37"/>
                  </a:cubicBezTo>
                  <a:cubicBezTo>
                    <a:pt x="21" y="32"/>
                    <a:pt x="21" y="26"/>
                    <a:pt x="20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9" y="16"/>
                    <a:pt x="33" y="11"/>
                    <a:pt x="33" y="7"/>
                  </a:cubicBezTo>
                  <a:cubicBezTo>
                    <a:pt x="32" y="5"/>
                    <a:pt x="32" y="4"/>
                    <a:pt x="31" y="3"/>
                  </a:cubicBezTo>
                  <a:cubicBezTo>
                    <a:pt x="30" y="2"/>
                    <a:pt x="28" y="1"/>
                    <a:pt x="27" y="1"/>
                  </a:cubicBezTo>
                  <a:cubicBezTo>
                    <a:pt x="25" y="1"/>
                    <a:pt x="22" y="3"/>
                    <a:pt x="21" y="6"/>
                  </a:cubicBezTo>
                  <a:cubicBezTo>
                    <a:pt x="20" y="7"/>
                    <a:pt x="19" y="10"/>
                    <a:pt x="19" y="12"/>
                  </a:cubicBezTo>
                  <a:cubicBezTo>
                    <a:pt x="19" y="11"/>
                    <a:pt x="18" y="9"/>
                    <a:pt x="18" y="8"/>
                  </a:cubicBezTo>
                  <a:cubicBezTo>
                    <a:pt x="17" y="6"/>
                    <a:pt x="16" y="4"/>
                    <a:pt x="15" y="3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10" y="0"/>
                    <a:pt x="8" y="2"/>
                    <a:pt x="6" y="4"/>
                  </a:cubicBezTo>
                  <a:cubicBezTo>
                    <a:pt x="5" y="5"/>
                    <a:pt x="5" y="7"/>
                    <a:pt x="5" y="9"/>
                  </a:cubicBezTo>
                  <a:cubicBezTo>
                    <a:pt x="5" y="12"/>
                    <a:pt x="8" y="15"/>
                    <a:pt x="11" y="17"/>
                  </a:cubicBezTo>
                  <a:cubicBezTo>
                    <a:pt x="13" y="19"/>
                    <a:pt x="16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6"/>
                    <a:pt x="19" y="32"/>
                    <a:pt x="19" y="37"/>
                  </a:cubicBezTo>
                  <a:cubicBezTo>
                    <a:pt x="13" y="38"/>
                    <a:pt x="7" y="37"/>
                    <a:pt x="1" y="37"/>
                  </a:cubicBezTo>
                  <a:cubicBezTo>
                    <a:pt x="0" y="37"/>
                    <a:pt x="0" y="37"/>
                    <a:pt x="0" y="38"/>
                  </a:cubicBezTo>
                  <a:cubicBezTo>
                    <a:pt x="0" y="38"/>
                    <a:pt x="0" y="39"/>
                    <a:pt x="0" y="39"/>
                  </a:cubicBezTo>
                  <a:cubicBezTo>
                    <a:pt x="7" y="39"/>
                    <a:pt x="13" y="40"/>
                    <a:pt x="19" y="39"/>
                  </a:cubicBezTo>
                  <a:cubicBezTo>
                    <a:pt x="20" y="47"/>
                    <a:pt x="21" y="55"/>
                    <a:pt x="23" y="61"/>
                  </a:cubicBezTo>
                  <a:cubicBezTo>
                    <a:pt x="23" y="62"/>
                    <a:pt x="23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2"/>
                    <a:pt x="25" y="61"/>
                  </a:cubicBezTo>
                  <a:cubicBezTo>
                    <a:pt x="23" y="55"/>
                    <a:pt x="22" y="47"/>
                    <a:pt x="22" y="39"/>
                  </a:cubicBezTo>
                  <a:cubicBezTo>
                    <a:pt x="28" y="39"/>
                    <a:pt x="35" y="38"/>
                    <a:pt x="42" y="36"/>
                  </a:cubicBezTo>
                  <a:cubicBezTo>
                    <a:pt x="42" y="36"/>
                    <a:pt x="42" y="35"/>
                    <a:pt x="42" y="35"/>
                  </a:cubicBezTo>
                  <a:close/>
                  <a:moveTo>
                    <a:pt x="12" y="15"/>
                  </a:moveTo>
                  <a:cubicBezTo>
                    <a:pt x="9" y="13"/>
                    <a:pt x="7" y="11"/>
                    <a:pt x="7" y="8"/>
                  </a:cubicBezTo>
                  <a:cubicBezTo>
                    <a:pt x="7" y="7"/>
                    <a:pt x="7" y="6"/>
                    <a:pt x="8" y="5"/>
                  </a:cubicBezTo>
                  <a:cubicBezTo>
                    <a:pt x="9" y="3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6" y="7"/>
                    <a:pt x="17" y="15"/>
                    <a:pt x="18" y="18"/>
                  </a:cubicBezTo>
                  <a:cubicBezTo>
                    <a:pt x="16" y="18"/>
                    <a:pt x="14" y="17"/>
                    <a:pt x="12" y="15"/>
                  </a:cubicBezTo>
                  <a:close/>
                  <a:moveTo>
                    <a:pt x="23" y="7"/>
                  </a:moveTo>
                  <a:cubicBezTo>
                    <a:pt x="24" y="4"/>
                    <a:pt x="26" y="3"/>
                    <a:pt x="27" y="3"/>
                  </a:cubicBezTo>
                  <a:cubicBezTo>
                    <a:pt x="29" y="3"/>
                    <a:pt x="30" y="5"/>
                    <a:pt x="30" y="7"/>
                  </a:cubicBezTo>
                  <a:cubicBezTo>
                    <a:pt x="31" y="9"/>
                    <a:pt x="28" y="14"/>
                    <a:pt x="20" y="18"/>
                  </a:cubicBezTo>
                  <a:cubicBezTo>
                    <a:pt x="20" y="13"/>
                    <a:pt x="21" y="9"/>
                    <a:pt x="23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668" y="1925"/>
              <a:ext cx="206" cy="234"/>
            </a:xfrm>
            <a:custGeom>
              <a:avLst/>
              <a:gdLst>
                <a:gd name="T0" fmla="*/ 66 w 69"/>
                <a:gd name="T1" fmla="*/ 38 h 78"/>
                <a:gd name="T2" fmla="*/ 67 w 69"/>
                <a:gd name="T3" fmla="*/ 22 h 78"/>
                <a:gd name="T4" fmla="*/ 61 w 69"/>
                <a:gd name="T5" fmla="*/ 26 h 78"/>
                <a:gd name="T6" fmla="*/ 38 w 69"/>
                <a:gd name="T7" fmla="*/ 28 h 78"/>
                <a:gd name="T8" fmla="*/ 25 w 69"/>
                <a:gd name="T9" fmla="*/ 16 h 78"/>
                <a:gd name="T10" fmla="*/ 13 w 69"/>
                <a:gd name="T11" fmla="*/ 1 h 78"/>
                <a:gd name="T12" fmla="*/ 6 w 69"/>
                <a:gd name="T13" fmla="*/ 33 h 78"/>
                <a:gd name="T14" fmla="*/ 14 w 69"/>
                <a:gd name="T15" fmla="*/ 41 h 78"/>
                <a:gd name="T16" fmla="*/ 11 w 69"/>
                <a:gd name="T17" fmla="*/ 46 h 78"/>
                <a:gd name="T18" fmla="*/ 14 w 69"/>
                <a:gd name="T19" fmla="*/ 57 h 78"/>
                <a:gd name="T20" fmla="*/ 49 w 69"/>
                <a:gd name="T21" fmla="*/ 58 h 78"/>
                <a:gd name="T22" fmla="*/ 69 w 69"/>
                <a:gd name="T23" fmla="*/ 56 h 78"/>
                <a:gd name="T24" fmla="*/ 66 w 69"/>
                <a:gd name="T25" fmla="*/ 3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78">
                  <a:moveTo>
                    <a:pt x="66" y="38"/>
                  </a:moveTo>
                  <a:cubicBezTo>
                    <a:pt x="66" y="32"/>
                    <a:pt x="66" y="27"/>
                    <a:pt x="67" y="22"/>
                  </a:cubicBezTo>
                  <a:cubicBezTo>
                    <a:pt x="64" y="24"/>
                    <a:pt x="61" y="26"/>
                    <a:pt x="61" y="26"/>
                  </a:cubicBezTo>
                  <a:cubicBezTo>
                    <a:pt x="52" y="29"/>
                    <a:pt x="47" y="32"/>
                    <a:pt x="38" y="28"/>
                  </a:cubicBezTo>
                  <a:cubicBezTo>
                    <a:pt x="29" y="25"/>
                    <a:pt x="28" y="24"/>
                    <a:pt x="25" y="16"/>
                  </a:cubicBezTo>
                  <a:cubicBezTo>
                    <a:pt x="23" y="11"/>
                    <a:pt x="19" y="2"/>
                    <a:pt x="13" y="1"/>
                  </a:cubicBezTo>
                  <a:cubicBezTo>
                    <a:pt x="0" y="0"/>
                    <a:pt x="4" y="27"/>
                    <a:pt x="6" y="33"/>
                  </a:cubicBezTo>
                  <a:cubicBezTo>
                    <a:pt x="8" y="39"/>
                    <a:pt x="13" y="35"/>
                    <a:pt x="14" y="41"/>
                  </a:cubicBezTo>
                  <a:cubicBezTo>
                    <a:pt x="15" y="45"/>
                    <a:pt x="13" y="44"/>
                    <a:pt x="11" y="46"/>
                  </a:cubicBezTo>
                  <a:cubicBezTo>
                    <a:pt x="10" y="48"/>
                    <a:pt x="13" y="55"/>
                    <a:pt x="14" y="57"/>
                  </a:cubicBezTo>
                  <a:cubicBezTo>
                    <a:pt x="24" y="78"/>
                    <a:pt x="34" y="59"/>
                    <a:pt x="49" y="58"/>
                  </a:cubicBezTo>
                  <a:cubicBezTo>
                    <a:pt x="56" y="58"/>
                    <a:pt x="62" y="57"/>
                    <a:pt x="69" y="56"/>
                  </a:cubicBezTo>
                  <a:cubicBezTo>
                    <a:pt x="67" y="50"/>
                    <a:pt x="66" y="44"/>
                    <a:pt x="66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782" y="1952"/>
              <a:ext cx="134" cy="177"/>
            </a:xfrm>
            <a:custGeom>
              <a:avLst/>
              <a:gdLst>
                <a:gd name="T0" fmla="*/ 7 w 45"/>
                <a:gd name="T1" fmla="*/ 28 h 59"/>
                <a:gd name="T2" fmla="*/ 4 w 45"/>
                <a:gd name="T3" fmla="*/ 19 h 59"/>
                <a:gd name="T4" fmla="*/ 25 w 45"/>
                <a:gd name="T5" fmla="*/ 5 h 59"/>
                <a:gd name="T6" fmla="*/ 38 w 45"/>
                <a:gd name="T7" fmla="*/ 25 h 59"/>
                <a:gd name="T8" fmla="*/ 39 w 45"/>
                <a:gd name="T9" fmla="*/ 54 h 59"/>
                <a:gd name="T10" fmla="*/ 17 w 45"/>
                <a:gd name="T11" fmla="*/ 53 h 59"/>
                <a:gd name="T12" fmla="*/ 7 w 45"/>
                <a:gd name="T13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9">
                  <a:moveTo>
                    <a:pt x="7" y="28"/>
                  </a:moveTo>
                  <a:cubicBezTo>
                    <a:pt x="7" y="25"/>
                    <a:pt x="5" y="22"/>
                    <a:pt x="4" y="19"/>
                  </a:cubicBezTo>
                  <a:cubicBezTo>
                    <a:pt x="0" y="5"/>
                    <a:pt x="14" y="0"/>
                    <a:pt x="25" y="5"/>
                  </a:cubicBezTo>
                  <a:cubicBezTo>
                    <a:pt x="33" y="9"/>
                    <a:pt x="37" y="16"/>
                    <a:pt x="38" y="25"/>
                  </a:cubicBezTo>
                  <a:cubicBezTo>
                    <a:pt x="39" y="32"/>
                    <a:pt x="45" y="49"/>
                    <a:pt x="39" y="54"/>
                  </a:cubicBezTo>
                  <a:cubicBezTo>
                    <a:pt x="34" y="58"/>
                    <a:pt x="21" y="59"/>
                    <a:pt x="17" y="53"/>
                  </a:cubicBezTo>
                  <a:cubicBezTo>
                    <a:pt x="13" y="46"/>
                    <a:pt x="9" y="36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1415" y="1886"/>
              <a:ext cx="194" cy="243"/>
            </a:xfrm>
            <a:custGeom>
              <a:avLst/>
              <a:gdLst>
                <a:gd name="T0" fmla="*/ 51 w 65"/>
                <a:gd name="T1" fmla="*/ 2 h 81"/>
                <a:gd name="T2" fmla="*/ 40 w 65"/>
                <a:gd name="T3" fmla="*/ 18 h 81"/>
                <a:gd name="T4" fmla="*/ 29 w 65"/>
                <a:gd name="T5" fmla="*/ 32 h 81"/>
                <a:gd name="T6" fmla="*/ 5 w 65"/>
                <a:gd name="T7" fmla="*/ 31 h 81"/>
                <a:gd name="T8" fmla="*/ 0 w 65"/>
                <a:gd name="T9" fmla="*/ 28 h 81"/>
                <a:gd name="T10" fmla="*/ 4 w 65"/>
                <a:gd name="T11" fmla="*/ 50 h 81"/>
                <a:gd name="T12" fmla="*/ 3 w 65"/>
                <a:gd name="T13" fmla="*/ 62 h 81"/>
                <a:gd name="T14" fmla="*/ 20 w 65"/>
                <a:gd name="T15" fmla="*/ 63 h 81"/>
                <a:gd name="T16" fmla="*/ 55 w 65"/>
                <a:gd name="T17" fmla="*/ 59 h 81"/>
                <a:gd name="T18" fmla="*/ 57 w 65"/>
                <a:gd name="T19" fmla="*/ 47 h 81"/>
                <a:gd name="T20" fmla="*/ 53 w 65"/>
                <a:gd name="T21" fmla="*/ 43 h 81"/>
                <a:gd name="T22" fmla="*/ 61 w 65"/>
                <a:gd name="T23" fmla="*/ 34 h 81"/>
                <a:gd name="T24" fmla="*/ 51 w 65"/>
                <a:gd name="T25" fmla="*/ 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81">
                  <a:moveTo>
                    <a:pt x="51" y="2"/>
                  </a:moveTo>
                  <a:cubicBezTo>
                    <a:pt x="45" y="3"/>
                    <a:pt x="42" y="13"/>
                    <a:pt x="40" y="18"/>
                  </a:cubicBezTo>
                  <a:cubicBezTo>
                    <a:pt x="38" y="27"/>
                    <a:pt x="37" y="28"/>
                    <a:pt x="29" y="32"/>
                  </a:cubicBezTo>
                  <a:cubicBezTo>
                    <a:pt x="19" y="36"/>
                    <a:pt x="14" y="34"/>
                    <a:pt x="5" y="31"/>
                  </a:cubicBezTo>
                  <a:cubicBezTo>
                    <a:pt x="5" y="31"/>
                    <a:pt x="2" y="30"/>
                    <a:pt x="0" y="28"/>
                  </a:cubicBezTo>
                  <a:cubicBezTo>
                    <a:pt x="2" y="35"/>
                    <a:pt x="3" y="43"/>
                    <a:pt x="4" y="50"/>
                  </a:cubicBezTo>
                  <a:cubicBezTo>
                    <a:pt x="4" y="54"/>
                    <a:pt x="4" y="58"/>
                    <a:pt x="3" y="62"/>
                  </a:cubicBezTo>
                  <a:cubicBezTo>
                    <a:pt x="9" y="63"/>
                    <a:pt x="14" y="63"/>
                    <a:pt x="20" y="63"/>
                  </a:cubicBezTo>
                  <a:cubicBezTo>
                    <a:pt x="34" y="62"/>
                    <a:pt x="47" y="81"/>
                    <a:pt x="55" y="59"/>
                  </a:cubicBezTo>
                  <a:cubicBezTo>
                    <a:pt x="56" y="56"/>
                    <a:pt x="59" y="50"/>
                    <a:pt x="57" y="47"/>
                  </a:cubicBezTo>
                  <a:cubicBezTo>
                    <a:pt x="55" y="45"/>
                    <a:pt x="53" y="47"/>
                    <a:pt x="53" y="43"/>
                  </a:cubicBezTo>
                  <a:cubicBezTo>
                    <a:pt x="54" y="36"/>
                    <a:pt x="60" y="40"/>
                    <a:pt x="61" y="34"/>
                  </a:cubicBezTo>
                  <a:cubicBezTo>
                    <a:pt x="63" y="28"/>
                    <a:pt x="65" y="0"/>
                    <a:pt x="5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1370" y="1925"/>
              <a:ext cx="126" cy="180"/>
            </a:xfrm>
            <a:custGeom>
              <a:avLst/>
              <a:gdLst>
                <a:gd name="T0" fmla="*/ 36 w 42"/>
                <a:gd name="T1" fmla="*/ 28 h 60"/>
                <a:gd name="T2" fmla="*/ 39 w 42"/>
                <a:gd name="T3" fmla="*/ 19 h 60"/>
                <a:gd name="T4" fmla="*/ 17 w 42"/>
                <a:gd name="T5" fmla="*/ 6 h 60"/>
                <a:gd name="T6" fmla="*/ 5 w 42"/>
                <a:gd name="T7" fmla="*/ 27 h 60"/>
                <a:gd name="T8" fmla="*/ 7 w 42"/>
                <a:gd name="T9" fmla="*/ 57 h 60"/>
                <a:gd name="T10" fmla="*/ 28 w 42"/>
                <a:gd name="T11" fmla="*/ 54 h 60"/>
                <a:gd name="T12" fmla="*/ 36 w 42"/>
                <a:gd name="T13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0">
                  <a:moveTo>
                    <a:pt x="36" y="28"/>
                  </a:moveTo>
                  <a:cubicBezTo>
                    <a:pt x="37" y="25"/>
                    <a:pt x="38" y="22"/>
                    <a:pt x="39" y="19"/>
                  </a:cubicBezTo>
                  <a:cubicBezTo>
                    <a:pt x="42" y="4"/>
                    <a:pt x="27" y="0"/>
                    <a:pt x="17" y="6"/>
                  </a:cubicBezTo>
                  <a:cubicBezTo>
                    <a:pt x="9" y="11"/>
                    <a:pt x="5" y="18"/>
                    <a:pt x="5" y="27"/>
                  </a:cubicBezTo>
                  <a:cubicBezTo>
                    <a:pt x="4" y="35"/>
                    <a:pt x="0" y="52"/>
                    <a:pt x="7" y="57"/>
                  </a:cubicBezTo>
                  <a:cubicBezTo>
                    <a:pt x="12" y="60"/>
                    <a:pt x="24" y="60"/>
                    <a:pt x="28" y="54"/>
                  </a:cubicBezTo>
                  <a:cubicBezTo>
                    <a:pt x="32" y="47"/>
                    <a:pt x="35" y="37"/>
                    <a:pt x="3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 noEditPoints="1"/>
            </p:cNvSpPr>
            <p:nvPr/>
          </p:nvSpPr>
          <p:spPr bwMode="auto">
            <a:xfrm>
              <a:off x="928" y="1385"/>
              <a:ext cx="380" cy="159"/>
            </a:xfrm>
            <a:custGeom>
              <a:avLst/>
              <a:gdLst>
                <a:gd name="T0" fmla="*/ 124 w 127"/>
                <a:gd name="T1" fmla="*/ 10 h 53"/>
                <a:gd name="T2" fmla="*/ 97 w 127"/>
                <a:gd name="T3" fmla="*/ 1 h 53"/>
                <a:gd name="T4" fmla="*/ 70 w 127"/>
                <a:gd name="T5" fmla="*/ 11 h 53"/>
                <a:gd name="T6" fmla="*/ 56 w 127"/>
                <a:gd name="T7" fmla="*/ 12 h 53"/>
                <a:gd name="T8" fmla="*/ 28 w 127"/>
                <a:gd name="T9" fmla="*/ 4 h 53"/>
                <a:gd name="T10" fmla="*/ 2 w 127"/>
                <a:gd name="T11" fmla="*/ 14 h 53"/>
                <a:gd name="T12" fmla="*/ 0 w 127"/>
                <a:gd name="T13" fmla="*/ 25 h 53"/>
                <a:gd name="T14" fmla="*/ 18 w 127"/>
                <a:gd name="T15" fmla="*/ 52 h 53"/>
                <a:gd name="T16" fmla="*/ 29 w 127"/>
                <a:gd name="T17" fmla="*/ 53 h 53"/>
                <a:gd name="T18" fmla="*/ 55 w 127"/>
                <a:gd name="T19" fmla="*/ 34 h 53"/>
                <a:gd name="T20" fmla="*/ 58 w 127"/>
                <a:gd name="T21" fmla="*/ 19 h 53"/>
                <a:gd name="T22" fmla="*/ 68 w 127"/>
                <a:gd name="T23" fmla="*/ 19 h 53"/>
                <a:gd name="T24" fmla="*/ 72 w 127"/>
                <a:gd name="T25" fmla="*/ 33 h 53"/>
                <a:gd name="T26" fmla="*/ 100 w 127"/>
                <a:gd name="T27" fmla="*/ 50 h 53"/>
                <a:gd name="T28" fmla="*/ 111 w 127"/>
                <a:gd name="T29" fmla="*/ 48 h 53"/>
                <a:gd name="T30" fmla="*/ 126 w 127"/>
                <a:gd name="T31" fmla="*/ 20 h 53"/>
                <a:gd name="T32" fmla="*/ 124 w 127"/>
                <a:gd name="T33" fmla="*/ 10 h 53"/>
                <a:gd name="T34" fmla="*/ 54 w 127"/>
                <a:gd name="T35" fmla="*/ 25 h 53"/>
                <a:gd name="T36" fmla="*/ 35 w 127"/>
                <a:gd name="T37" fmla="*/ 49 h 53"/>
                <a:gd name="T38" fmla="*/ 28 w 127"/>
                <a:gd name="T39" fmla="*/ 50 h 53"/>
                <a:gd name="T40" fmla="*/ 4 w 127"/>
                <a:gd name="T41" fmla="*/ 32 h 53"/>
                <a:gd name="T42" fmla="*/ 4 w 127"/>
                <a:gd name="T43" fmla="*/ 28 h 53"/>
                <a:gd name="T44" fmla="*/ 12 w 127"/>
                <a:gd name="T45" fmla="*/ 9 h 53"/>
                <a:gd name="T46" fmla="*/ 27 w 127"/>
                <a:gd name="T47" fmla="*/ 6 h 53"/>
                <a:gd name="T48" fmla="*/ 28 w 127"/>
                <a:gd name="T49" fmla="*/ 6 h 53"/>
                <a:gd name="T50" fmla="*/ 44 w 127"/>
                <a:gd name="T51" fmla="*/ 9 h 53"/>
                <a:gd name="T52" fmla="*/ 46 w 127"/>
                <a:gd name="T53" fmla="*/ 10 h 53"/>
                <a:gd name="T54" fmla="*/ 55 w 127"/>
                <a:gd name="T55" fmla="*/ 21 h 53"/>
                <a:gd name="T56" fmla="*/ 54 w 127"/>
                <a:gd name="T57" fmla="*/ 25 h 53"/>
                <a:gd name="T58" fmla="*/ 123 w 127"/>
                <a:gd name="T59" fmla="*/ 28 h 53"/>
                <a:gd name="T60" fmla="*/ 101 w 127"/>
                <a:gd name="T61" fmla="*/ 48 h 53"/>
                <a:gd name="T62" fmla="*/ 93 w 127"/>
                <a:gd name="T63" fmla="*/ 47 h 53"/>
                <a:gd name="T64" fmla="*/ 73 w 127"/>
                <a:gd name="T65" fmla="*/ 24 h 53"/>
                <a:gd name="T66" fmla="*/ 72 w 127"/>
                <a:gd name="T67" fmla="*/ 21 h 53"/>
                <a:gd name="T68" fmla="*/ 80 w 127"/>
                <a:gd name="T69" fmla="*/ 9 h 53"/>
                <a:gd name="T70" fmla="*/ 82 w 127"/>
                <a:gd name="T71" fmla="*/ 8 h 53"/>
                <a:gd name="T72" fmla="*/ 98 w 127"/>
                <a:gd name="T73" fmla="*/ 4 h 53"/>
                <a:gd name="T74" fmla="*/ 99 w 127"/>
                <a:gd name="T75" fmla="*/ 4 h 53"/>
                <a:gd name="T76" fmla="*/ 114 w 127"/>
                <a:gd name="T77" fmla="*/ 6 h 53"/>
                <a:gd name="T78" fmla="*/ 123 w 127"/>
                <a:gd name="T79" fmla="*/ 23 h 53"/>
                <a:gd name="T80" fmla="*/ 123 w 127"/>
                <a:gd name="T81" fmla="*/ 2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53">
                  <a:moveTo>
                    <a:pt x="124" y="10"/>
                  </a:moveTo>
                  <a:cubicBezTo>
                    <a:pt x="121" y="0"/>
                    <a:pt x="104" y="1"/>
                    <a:pt x="97" y="1"/>
                  </a:cubicBezTo>
                  <a:cubicBezTo>
                    <a:pt x="84" y="2"/>
                    <a:pt x="71" y="10"/>
                    <a:pt x="70" y="11"/>
                  </a:cubicBezTo>
                  <a:cubicBezTo>
                    <a:pt x="66" y="9"/>
                    <a:pt x="60" y="9"/>
                    <a:pt x="56" y="12"/>
                  </a:cubicBezTo>
                  <a:cubicBezTo>
                    <a:pt x="55" y="11"/>
                    <a:pt x="42" y="3"/>
                    <a:pt x="28" y="4"/>
                  </a:cubicBezTo>
                  <a:cubicBezTo>
                    <a:pt x="22" y="4"/>
                    <a:pt x="4" y="4"/>
                    <a:pt x="2" y="14"/>
                  </a:cubicBezTo>
                  <a:cubicBezTo>
                    <a:pt x="1" y="18"/>
                    <a:pt x="0" y="21"/>
                    <a:pt x="0" y="25"/>
                  </a:cubicBezTo>
                  <a:cubicBezTo>
                    <a:pt x="1" y="32"/>
                    <a:pt x="3" y="48"/>
                    <a:pt x="18" y="52"/>
                  </a:cubicBezTo>
                  <a:cubicBezTo>
                    <a:pt x="22" y="52"/>
                    <a:pt x="25" y="53"/>
                    <a:pt x="29" y="53"/>
                  </a:cubicBezTo>
                  <a:cubicBezTo>
                    <a:pt x="43" y="52"/>
                    <a:pt x="52" y="44"/>
                    <a:pt x="55" y="34"/>
                  </a:cubicBezTo>
                  <a:cubicBezTo>
                    <a:pt x="58" y="23"/>
                    <a:pt x="58" y="20"/>
                    <a:pt x="58" y="19"/>
                  </a:cubicBezTo>
                  <a:cubicBezTo>
                    <a:pt x="58" y="14"/>
                    <a:pt x="68" y="13"/>
                    <a:pt x="68" y="19"/>
                  </a:cubicBezTo>
                  <a:cubicBezTo>
                    <a:pt x="68" y="19"/>
                    <a:pt x="68" y="23"/>
                    <a:pt x="72" y="33"/>
                  </a:cubicBezTo>
                  <a:cubicBezTo>
                    <a:pt x="76" y="43"/>
                    <a:pt x="86" y="51"/>
                    <a:pt x="100" y="50"/>
                  </a:cubicBezTo>
                  <a:cubicBezTo>
                    <a:pt x="103" y="50"/>
                    <a:pt x="107" y="49"/>
                    <a:pt x="111" y="48"/>
                  </a:cubicBezTo>
                  <a:cubicBezTo>
                    <a:pt x="126" y="44"/>
                    <a:pt x="127" y="27"/>
                    <a:pt x="126" y="20"/>
                  </a:cubicBezTo>
                  <a:cubicBezTo>
                    <a:pt x="126" y="16"/>
                    <a:pt x="126" y="13"/>
                    <a:pt x="124" y="10"/>
                  </a:cubicBezTo>
                  <a:moveTo>
                    <a:pt x="54" y="25"/>
                  </a:moveTo>
                  <a:cubicBezTo>
                    <a:pt x="51" y="38"/>
                    <a:pt x="48" y="45"/>
                    <a:pt x="35" y="49"/>
                  </a:cubicBezTo>
                  <a:cubicBezTo>
                    <a:pt x="33" y="50"/>
                    <a:pt x="30" y="50"/>
                    <a:pt x="28" y="50"/>
                  </a:cubicBezTo>
                  <a:cubicBezTo>
                    <a:pt x="16" y="51"/>
                    <a:pt x="5" y="45"/>
                    <a:pt x="4" y="32"/>
                  </a:cubicBezTo>
                  <a:cubicBezTo>
                    <a:pt x="4" y="31"/>
                    <a:pt x="4" y="29"/>
                    <a:pt x="4" y="28"/>
                  </a:cubicBezTo>
                  <a:cubicBezTo>
                    <a:pt x="4" y="15"/>
                    <a:pt x="6" y="12"/>
                    <a:pt x="12" y="9"/>
                  </a:cubicBezTo>
                  <a:cubicBezTo>
                    <a:pt x="15" y="8"/>
                    <a:pt x="21" y="7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3" y="6"/>
                    <a:pt x="39" y="7"/>
                    <a:pt x="44" y="9"/>
                  </a:cubicBezTo>
                  <a:cubicBezTo>
                    <a:pt x="44" y="9"/>
                    <a:pt x="45" y="9"/>
                    <a:pt x="46" y="10"/>
                  </a:cubicBezTo>
                  <a:cubicBezTo>
                    <a:pt x="49" y="11"/>
                    <a:pt x="54" y="15"/>
                    <a:pt x="55" y="21"/>
                  </a:cubicBezTo>
                  <a:cubicBezTo>
                    <a:pt x="55" y="22"/>
                    <a:pt x="55" y="23"/>
                    <a:pt x="54" y="25"/>
                  </a:cubicBezTo>
                  <a:moveTo>
                    <a:pt x="123" y="28"/>
                  </a:moveTo>
                  <a:cubicBezTo>
                    <a:pt x="123" y="41"/>
                    <a:pt x="112" y="47"/>
                    <a:pt x="101" y="48"/>
                  </a:cubicBezTo>
                  <a:cubicBezTo>
                    <a:pt x="99" y="48"/>
                    <a:pt x="96" y="48"/>
                    <a:pt x="93" y="47"/>
                  </a:cubicBezTo>
                  <a:cubicBezTo>
                    <a:pt x="80" y="44"/>
                    <a:pt x="77" y="37"/>
                    <a:pt x="73" y="24"/>
                  </a:cubicBezTo>
                  <a:cubicBezTo>
                    <a:pt x="72" y="23"/>
                    <a:pt x="72" y="22"/>
                    <a:pt x="72" y="21"/>
                  </a:cubicBezTo>
                  <a:cubicBezTo>
                    <a:pt x="72" y="14"/>
                    <a:pt x="77" y="10"/>
                    <a:pt x="80" y="9"/>
                  </a:cubicBezTo>
                  <a:cubicBezTo>
                    <a:pt x="81" y="8"/>
                    <a:pt x="82" y="8"/>
                    <a:pt x="82" y="8"/>
                  </a:cubicBezTo>
                  <a:cubicBezTo>
                    <a:pt x="87" y="5"/>
                    <a:pt x="93" y="4"/>
                    <a:pt x="98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105" y="4"/>
                    <a:pt x="110" y="5"/>
                    <a:pt x="114" y="6"/>
                  </a:cubicBezTo>
                  <a:cubicBezTo>
                    <a:pt x="120" y="8"/>
                    <a:pt x="123" y="11"/>
                    <a:pt x="123" y="23"/>
                  </a:cubicBezTo>
                  <a:cubicBezTo>
                    <a:pt x="123" y="25"/>
                    <a:pt x="123" y="26"/>
                    <a:pt x="123" y="28"/>
                  </a:cubicBezTo>
                </a:path>
              </a:pathLst>
            </a:custGeom>
            <a:solidFill>
              <a:srgbClr val="A21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64" name="Picture 11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5" y="1676"/>
              <a:ext cx="107" cy="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5" name="Picture 117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4" y="1660"/>
              <a:ext cx="86" cy="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" name="Freeform 118"/>
            <p:cNvSpPr>
              <a:spLocks/>
            </p:cNvSpPr>
            <p:nvPr/>
          </p:nvSpPr>
          <p:spPr bwMode="auto">
            <a:xfrm>
              <a:off x="853" y="1505"/>
              <a:ext cx="338" cy="243"/>
            </a:xfrm>
            <a:custGeom>
              <a:avLst/>
              <a:gdLst>
                <a:gd name="T0" fmla="*/ 79 w 113"/>
                <a:gd name="T1" fmla="*/ 8 h 81"/>
                <a:gd name="T2" fmla="*/ 46 w 113"/>
                <a:gd name="T3" fmla="*/ 36 h 81"/>
                <a:gd name="T4" fmla="*/ 0 w 113"/>
                <a:gd name="T5" fmla="*/ 19 h 81"/>
                <a:gd name="T6" fmla="*/ 8 w 113"/>
                <a:gd name="T7" fmla="*/ 45 h 81"/>
                <a:gd name="T8" fmla="*/ 76 w 113"/>
                <a:gd name="T9" fmla="*/ 65 h 81"/>
                <a:gd name="T10" fmla="*/ 106 w 113"/>
                <a:gd name="T11" fmla="*/ 34 h 81"/>
                <a:gd name="T12" fmla="*/ 79 w 113"/>
                <a:gd name="T13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81">
                  <a:moveTo>
                    <a:pt x="79" y="8"/>
                  </a:moveTo>
                  <a:cubicBezTo>
                    <a:pt x="64" y="14"/>
                    <a:pt x="65" y="28"/>
                    <a:pt x="46" y="36"/>
                  </a:cubicBezTo>
                  <a:cubicBezTo>
                    <a:pt x="20" y="47"/>
                    <a:pt x="14" y="27"/>
                    <a:pt x="0" y="19"/>
                  </a:cubicBezTo>
                  <a:cubicBezTo>
                    <a:pt x="0" y="16"/>
                    <a:pt x="1" y="30"/>
                    <a:pt x="8" y="45"/>
                  </a:cubicBezTo>
                  <a:cubicBezTo>
                    <a:pt x="18" y="63"/>
                    <a:pt x="37" y="81"/>
                    <a:pt x="76" y="65"/>
                  </a:cubicBezTo>
                  <a:cubicBezTo>
                    <a:pt x="87" y="60"/>
                    <a:pt x="101" y="46"/>
                    <a:pt x="106" y="34"/>
                  </a:cubicBezTo>
                  <a:cubicBezTo>
                    <a:pt x="113" y="16"/>
                    <a:pt x="98" y="0"/>
                    <a:pt x="79" y="8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9"/>
            <p:cNvSpPr>
              <a:spLocks/>
            </p:cNvSpPr>
            <p:nvPr/>
          </p:nvSpPr>
          <p:spPr bwMode="auto">
            <a:xfrm>
              <a:off x="1051" y="1508"/>
              <a:ext cx="337" cy="225"/>
            </a:xfrm>
            <a:custGeom>
              <a:avLst/>
              <a:gdLst>
                <a:gd name="T0" fmla="*/ 34 w 113"/>
                <a:gd name="T1" fmla="*/ 7 h 75"/>
                <a:gd name="T2" fmla="*/ 69 w 113"/>
                <a:gd name="T3" fmla="*/ 31 h 75"/>
                <a:gd name="T4" fmla="*/ 113 w 113"/>
                <a:gd name="T5" fmla="*/ 11 h 75"/>
                <a:gd name="T6" fmla="*/ 106 w 113"/>
                <a:gd name="T7" fmla="*/ 39 h 75"/>
                <a:gd name="T8" fmla="*/ 41 w 113"/>
                <a:gd name="T9" fmla="*/ 62 h 75"/>
                <a:gd name="T10" fmla="*/ 9 w 113"/>
                <a:gd name="T11" fmla="*/ 34 h 75"/>
                <a:gd name="T12" fmla="*/ 34 w 113"/>
                <a:gd name="T13" fmla="*/ 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4" y="7"/>
                  </a:moveTo>
                  <a:cubicBezTo>
                    <a:pt x="49" y="12"/>
                    <a:pt x="50" y="25"/>
                    <a:pt x="69" y="31"/>
                  </a:cubicBezTo>
                  <a:cubicBezTo>
                    <a:pt x="96" y="40"/>
                    <a:pt x="99" y="20"/>
                    <a:pt x="113" y="11"/>
                  </a:cubicBezTo>
                  <a:cubicBezTo>
                    <a:pt x="113" y="8"/>
                    <a:pt x="113" y="23"/>
                    <a:pt x="106" y="39"/>
                  </a:cubicBezTo>
                  <a:cubicBezTo>
                    <a:pt x="98" y="57"/>
                    <a:pt x="80" y="75"/>
                    <a:pt x="41" y="62"/>
                  </a:cubicBezTo>
                  <a:cubicBezTo>
                    <a:pt x="30" y="59"/>
                    <a:pt x="15" y="46"/>
                    <a:pt x="9" y="34"/>
                  </a:cubicBezTo>
                  <a:cubicBezTo>
                    <a:pt x="0" y="17"/>
                    <a:pt x="15" y="0"/>
                    <a:pt x="34" y="7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20"/>
            <p:cNvSpPr>
              <a:spLocks/>
            </p:cNvSpPr>
            <p:nvPr/>
          </p:nvSpPr>
          <p:spPr bwMode="auto">
            <a:xfrm>
              <a:off x="865" y="1517"/>
              <a:ext cx="323" cy="216"/>
            </a:xfrm>
            <a:custGeom>
              <a:avLst/>
              <a:gdLst>
                <a:gd name="T0" fmla="*/ 76 w 108"/>
                <a:gd name="T1" fmla="*/ 7 h 72"/>
                <a:gd name="T2" fmla="*/ 44 w 108"/>
                <a:gd name="T3" fmla="*/ 32 h 72"/>
                <a:gd name="T4" fmla="*/ 0 w 108"/>
                <a:gd name="T5" fmla="*/ 19 h 72"/>
                <a:gd name="T6" fmla="*/ 72 w 108"/>
                <a:gd name="T7" fmla="*/ 57 h 72"/>
                <a:gd name="T8" fmla="*/ 101 w 108"/>
                <a:gd name="T9" fmla="*/ 30 h 72"/>
                <a:gd name="T10" fmla="*/ 76 w 108"/>
                <a:gd name="T11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72">
                  <a:moveTo>
                    <a:pt x="76" y="7"/>
                  </a:moveTo>
                  <a:cubicBezTo>
                    <a:pt x="62" y="12"/>
                    <a:pt x="62" y="24"/>
                    <a:pt x="44" y="32"/>
                  </a:cubicBezTo>
                  <a:cubicBezTo>
                    <a:pt x="19" y="41"/>
                    <a:pt x="14" y="27"/>
                    <a:pt x="0" y="19"/>
                  </a:cubicBezTo>
                  <a:cubicBezTo>
                    <a:pt x="6" y="47"/>
                    <a:pt x="34" y="72"/>
                    <a:pt x="72" y="57"/>
                  </a:cubicBezTo>
                  <a:cubicBezTo>
                    <a:pt x="83" y="53"/>
                    <a:pt x="96" y="41"/>
                    <a:pt x="101" y="30"/>
                  </a:cubicBezTo>
                  <a:cubicBezTo>
                    <a:pt x="108" y="14"/>
                    <a:pt x="93" y="0"/>
                    <a:pt x="7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21"/>
            <p:cNvSpPr>
              <a:spLocks/>
            </p:cNvSpPr>
            <p:nvPr/>
          </p:nvSpPr>
          <p:spPr bwMode="auto">
            <a:xfrm>
              <a:off x="1054" y="1520"/>
              <a:ext cx="322" cy="201"/>
            </a:xfrm>
            <a:custGeom>
              <a:avLst/>
              <a:gdLst>
                <a:gd name="T0" fmla="*/ 32 w 108"/>
                <a:gd name="T1" fmla="*/ 5 h 67"/>
                <a:gd name="T2" fmla="*/ 66 w 108"/>
                <a:gd name="T3" fmla="*/ 27 h 67"/>
                <a:gd name="T4" fmla="*/ 108 w 108"/>
                <a:gd name="T5" fmla="*/ 12 h 67"/>
                <a:gd name="T6" fmla="*/ 39 w 108"/>
                <a:gd name="T7" fmla="*/ 55 h 67"/>
                <a:gd name="T8" fmla="*/ 9 w 108"/>
                <a:gd name="T9" fmla="*/ 30 h 67"/>
                <a:gd name="T10" fmla="*/ 32 w 108"/>
                <a:gd name="T11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67">
                  <a:moveTo>
                    <a:pt x="32" y="5"/>
                  </a:moveTo>
                  <a:cubicBezTo>
                    <a:pt x="47" y="10"/>
                    <a:pt x="47" y="22"/>
                    <a:pt x="66" y="27"/>
                  </a:cubicBezTo>
                  <a:cubicBezTo>
                    <a:pt x="91" y="35"/>
                    <a:pt x="95" y="20"/>
                    <a:pt x="108" y="12"/>
                  </a:cubicBezTo>
                  <a:cubicBezTo>
                    <a:pt x="105" y="40"/>
                    <a:pt x="78" y="67"/>
                    <a:pt x="39" y="55"/>
                  </a:cubicBezTo>
                  <a:cubicBezTo>
                    <a:pt x="29" y="52"/>
                    <a:pt x="14" y="40"/>
                    <a:pt x="9" y="30"/>
                  </a:cubicBezTo>
                  <a:cubicBezTo>
                    <a:pt x="0" y="14"/>
                    <a:pt x="14" y="0"/>
                    <a:pt x="3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70" name="Picture 12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8" y="1431"/>
              <a:ext cx="180" cy="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1" name="Picture 123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4" y="1434"/>
              <a:ext cx="17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0" name="Freeform 124"/>
            <p:cNvSpPr>
              <a:spLocks/>
            </p:cNvSpPr>
            <p:nvPr/>
          </p:nvSpPr>
          <p:spPr bwMode="auto">
            <a:xfrm>
              <a:off x="6044" y="1565"/>
              <a:ext cx="714" cy="675"/>
            </a:xfrm>
            <a:custGeom>
              <a:avLst/>
              <a:gdLst>
                <a:gd name="T0" fmla="*/ 191 w 239"/>
                <a:gd name="T1" fmla="*/ 98 h 225"/>
                <a:gd name="T2" fmla="*/ 165 w 239"/>
                <a:gd name="T3" fmla="*/ 43 h 225"/>
                <a:gd name="T4" fmla="*/ 152 w 239"/>
                <a:gd name="T5" fmla="*/ 21 h 225"/>
                <a:gd name="T6" fmla="*/ 111 w 239"/>
                <a:gd name="T7" fmla="*/ 4 h 225"/>
                <a:gd name="T8" fmla="*/ 71 w 239"/>
                <a:gd name="T9" fmla="*/ 25 h 225"/>
                <a:gd name="T10" fmla="*/ 61 w 239"/>
                <a:gd name="T11" fmla="*/ 47 h 225"/>
                <a:gd name="T12" fmla="*/ 39 w 239"/>
                <a:gd name="T13" fmla="*/ 105 h 225"/>
                <a:gd name="T14" fmla="*/ 50 w 239"/>
                <a:gd name="T15" fmla="*/ 219 h 225"/>
                <a:gd name="T16" fmla="*/ 121 w 239"/>
                <a:gd name="T17" fmla="*/ 223 h 225"/>
                <a:gd name="T18" fmla="*/ 191 w 239"/>
                <a:gd name="T19" fmla="*/ 213 h 225"/>
                <a:gd name="T20" fmla="*/ 191 w 239"/>
                <a:gd name="T21" fmla="*/ 9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225">
                  <a:moveTo>
                    <a:pt x="191" y="98"/>
                  </a:moveTo>
                  <a:cubicBezTo>
                    <a:pt x="182" y="86"/>
                    <a:pt x="175" y="63"/>
                    <a:pt x="165" y="43"/>
                  </a:cubicBezTo>
                  <a:cubicBezTo>
                    <a:pt x="162" y="34"/>
                    <a:pt x="159" y="27"/>
                    <a:pt x="152" y="21"/>
                  </a:cubicBezTo>
                  <a:cubicBezTo>
                    <a:pt x="142" y="9"/>
                    <a:pt x="129" y="0"/>
                    <a:pt x="111" y="4"/>
                  </a:cubicBezTo>
                  <a:cubicBezTo>
                    <a:pt x="93" y="2"/>
                    <a:pt x="80" y="11"/>
                    <a:pt x="71" y="25"/>
                  </a:cubicBezTo>
                  <a:cubicBezTo>
                    <a:pt x="66" y="31"/>
                    <a:pt x="63" y="39"/>
                    <a:pt x="61" y="47"/>
                  </a:cubicBezTo>
                  <a:cubicBezTo>
                    <a:pt x="53" y="69"/>
                    <a:pt x="48" y="92"/>
                    <a:pt x="39" y="105"/>
                  </a:cubicBezTo>
                  <a:cubicBezTo>
                    <a:pt x="9" y="152"/>
                    <a:pt x="0" y="203"/>
                    <a:pt x="50" y="219"/>
                  </a:cubicBezTo>
                  <a:cubicBezTo>
                    <a:pt x="70" y="225"/>
                    <a:pt x="97" y="224"/>
                    <a:pt x="121" y="223"/>
                  </a:cubicBezTo>
                  <a:cubicBezTo>
                    <a:pt x="145" y="222"/>
                    <a:pt x="172" y="221"/>
                    <a:pt x="191" y="213"/>
                  </a:cubicBezTo>
                  <a:cubicBezTo>
                    <a:pt x="239" y="193"/>
                    <a:pt x="226" y="143"/>
                    <a:pt x="191" y="9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5"/>
            <p:cNvSpPr>
              <a:spLocks/>
            </p:cNvSpPr>
            <p:nvPr/>
          </p:nvSpPr>
          <p:spPr bwMode="auto">
            <a:xfrm>
              <a:off x="5924" y="2039"/>
              <a:ext cx="209" cy="237"/>
            </a:xfrm>
            <a:custGeom>
              <a:avLst/>
              <a:gdLst>
                <a:gd name="T0" fmla="*/ 67 w 70"/>
                <a:gd name="T1" fmla="*/ 38 h 79"/>
                <a:gd name="T2" fmla="*/ 68 w 70"/>
                <a:gd name="T3" fmla="*/ 23 h 79"/>
                <a:gd name="T4" fmla="*/ 62 w 70"/>
                <a:gd name="T5" fmla="*/ 26 h 79"/>
                <a:gd name="T6" fmla="*/ 38 w 70"/>
                <a:gd name="T7" fmla="*/ 29 h 79"/>
                <a:gd name="T8" fmla="*/ 26 w 70"/>
                <a:gd name="T9" fmla="*/ 17 h 79"/>
                <a:gd name="T10" fmla="*/ 13 w 70"/>
                <a:gd name="T11" fmla="*/ 2 h 79"/>
                <a:gd name="T12" fmla="*/ 6 w 70"/>
                <a:gd name="T13" fmla="*/ 34 h 79"/>
                <a:gd name="T14" fmla="*/ 15 w 70"/>
                <a:gd name="T15" fmla="*/ 42 h 79"/>
                <a:gd name="T16" fmla="*/ 12 w 70"/>
                <a:gd name="T17" fmla="*/ 47 h 79"/>
                <a:gd name="T18" fmla="*/ 14 w 70"/>
                <a:gd name="T19" fmla="*/ 58 h 79"/>
                <a:gd name="T20" fmla="*/ 50 w 70"/>
                <a:gd name="T21" fmla="*/ 59 h 79"/>
                <a:gd name="T22" fmla="*/ 70 w 70"/>
                <a:gd name="T23" fmla="*/ 56 h 79"/>
                <a:gd name="T24" fmla="*/ 67 w 70"/>
                <a:gd name="T25" fmla="*/ 3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79">
                  <a:moveTo>
                    <a:pt x="67" y="38"/>
                  </a:moveTo>
                  <a:cubicBezTo>
                    <a:pt x="67" y="33"/>
                    <a:pt x="67" y="28"/>
                    <a:pt x="68" y="23"/>
                  </a:cubicBezTo>
                  <a:cubicBezTo>
                    <a:pt x="65" y="24"/>
                    <a:pt x="62" y="26"/>
                    <a:pt x="62" y="26"/>
                  </a:cubicBezTo>
                  <a:cubicBezTo>
                    <a:pt x="53" y="30"/>
                    <a:pt x="48" y="32"/>
                    <a:pt x="38" y="29"/>
                  </a:cubicBezTo>
                  <a:cubicBezTo>
                    <a:pt x="29" y="26"/>
                    <a:pt x="29" y="25"/>
                    <a:pt x="26" y="17"/>
                  </a:cubicBezTo>
                  <a:cubicBezTo>
                    <a:pt x="24" y="12"/>
                    <a:pt x="20" y="2"/>
                    <a:pt x="13" y="2"/>
                  </a:cubicBezTo>
                  <a:cubicBezTo>
                    <a:pt x="0" y="0"/>
                    <a:pt x="4" y="28"/>
                    <a:pt x="6" y="34"/>
                  </a:cubicBezTo>
                  <a:cubicBezTo>
                    <a:pt x="8" y="39"/>
                    <a:pt x="14" y="35"/>
                    <a:pt x="15" y="42"/>
                  </a:cubicBezTo>
                  <a:cubicBezTo>
                    <a:pt x="15" y="46"/>
                    <a:pt x="13" y="44"/>
                    <a:pt x="12" y="47"/>
                  </a:cubicBezTo>
                  <a:cubicBezTo>
                    <a:pt x="10" y="49"/>
                    <a:pt x="13" y="56"/>
                    <a:pt x="14" y="58"/>
                  </a:cubicBezTo>
                  <a:cubicBezTo>
                    <a:pt x="25" y="79"/>
                    <a:pt x="35" y="59"/>
                    <a:pt x="50" y="59"/>
                  </a:cubicBezTo>
                  <a:cubicBezTo>
                    <a:pt x="57" y="58"/>
                    <a:pt x="63" y="57"/>
                    <a:pt x="70" y="56"/>
                  </a:cubicBezTo>
                  <a:cubicBezTo>
                    <a:pt x="68" y="50"/>
                    <a:pt x="67" y="44"/>
                    <a:pt x="67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6"/>
            <p:cNvSpPr>
              <a:spLocks/>
            </p:cNvSpPr>
            <p:nvPr/>
          </p:nvSpPr>
          <p:spPr bwMode="auto">
            <a:xfrm>
              <a:off x="6041" y="2066"/>
              <a:ext cx="134" cy="177"/>
            </a:xfrm>
            <a:custGeom>
              <a:avLst/>
              <a:gdLst>
                <a:gd name="T0" fmla="*/ 7 w 45"/>
                <a:gd name="T1" fmla="*/ 29 h 59"/>
                <a:gd name="T2" fmla="*/ 4 w 45"/>
                <a:gd name="T3" fmla="*/ 19 h 59"/>
                <a:gd name="T4" fmla="*/ 25 w 45"/>
                <a:gd name="T5" fmla="*/ 5 h 59"/>
                <a:gd name="T6" fmla="*/ 38 w 45"/>
                <a:gd name="T7" fmla="*/ 25 h 59"/>
                <a:gd name="T8" fmla="*/ 39 w 45"/>
                <a:gd name="T9" fmla="*/ 54 h 59"/>
                <a:gd name="T10" fmla="*/ 17 w 45"/>
                <a:gd name="T11" fmla="*/ 53 h 59"/>
                <a:gd name="T12" fmla="*/ 7 w 45"/>
                <a:gd name="T13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9">
                  <a:moveTo>
                    <a:pt x="7" y="29"/>
                  </a:moveTo>
                  <a:cubicBezTo>
                    <a:pt x="6" y="26"/>
                    <a:pt x="5" y="23"/>
                    <a:pt x="4" y="19"/>
                  </a:cubicBezTo>
                  <a:cubicBezTo>
                    <a:pt x="0" y="6"/>
                    <a:pt x="14" y="0"/>
                    <a:pt x="25" y="5"/>
                  </a:cubicBezTo>
                  <a:cubicBezTo>
                    <a:pt x="33" y="10"/>
                    <a:pt x="37" y="16"/>
                    <a:pt x="38" y="25"/>
                  </a:cubicBezTo>
                  <a:cubicBezTo>
                    <a:pt x="39" y="33"/>
                    <a:pt x="45" y="49"/>
                    <a:pt x="39" y="54"/>
                  </a:cubicBezTo>
                  <a:cubicBezTo>
                    <a:pt x="34" y="58"/>
                    <a:pt x="22" y="59"/>
                    <a:pt x="17" y="53"/>
                  </a:cubicBezTo>
                  <a:cubicBezTo>
                    <a:pt x="13" y="46"/>
                    <a:pt x="9" y="37"/>
                    <a:pt x="7" y="29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27"/>
            <p:cNvSpPr>
              <a:spLocks/>
            </p:cNvSpPr>
            <p:nvPr/>
          </p:nvSpPr>
          <p:spPr bwMode="auto">
            <a:xfrm>
              <a:off x="6674" y="1997"/>
              <a:ext cx="192" cy="243"/>
            </a:xfrm>
            <a:custGeom>
              <a:avLst/>
              <a:gdLst>
                <a:gd name="T0" fmla="*/ 51 w 64"/>
                <a:gd name="T1" fmla="*/ 3 h 81"/>
                <a:gd name="T2" fmla="*/ 40 w 64"/>
                <a:gd name="T3" fmla="*/ 19 h 81"/>
                <a:gd name="T4" fmla="*/ 28 w 64"/>
                <a:gd name="T5" fmla="*/ 32 h 81"/>
                <a:gd name="T6" fmla="*/ 5 w 64"/>
                <a:gd name="T7" fmla="*/ 31 h 81"/>
                <a:gd name="T8" fmla="*/ 0 w 64"/>
                <a:gd name="T9" fmla="*/ 29 h 81"/>
                <a:gd name="T10" fmla="*/ 4 w 64"/>
                <a:gd name="T11" fmla="*/ 51 h 81"/>
                <a:gd name="T12" fmla="*/ 3 w 64"/>
                <a:gd name="T13" fmla="*/ 63 h 81"/>
                <a:gd name="T14" fmla="*/ 20 w 64"/>
                <a:gd name="T15" fmla="*/ 63 h 81"/>
                <a:gd name="T16" fmla="*/ 55 w 64"/>
                <a:gd name="T17" fmla="*/ 59 h 81"/>
                <a:gd name="T18" fmla="*/ 56 w 64"/>
                <a:gd name="T19" fmla="*/ 47 h 81"/>
                <a:gd name="T20" fmla="*/ 53 w 64"/>
                <a:gd name="T21" fmla="*/ 43 h 81"/>
                <a:gd name="T22" fmla="*/ 61 w 64"/>
                <a:gd name="T23" fmla="*/ 35 h 81"/>
                <a:gd name="T24" fmla="*/ 51 w 64"/>
                <a:gd name="T25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81">
                  <a:moveTo>
                    <a:pt x="51" y="3"/>
                  </a:moveTo>
                  <a:cubicBezTo>
                    <a:pt x="44" y="4"/>
                    <a:pt x="41" y="14"/>
                    <a:pt x="40" y="19"/>
                  </a:cubicBezTo>
                  <a:cubicBezTo>
                    <a:pt x="37" y="27"/>
                    <a:pt x="37" y="28"/>
                    <a:pt x="28" y="32"/>
                  </a:cubicBezTo>
                  <a:cubicBezTo>
                    <a:pt x="19" y="36"/>
                    <a:pt x="14" y="34"/>
                    <a:pt x="5" y="31"/>
                  </a:cubicBezTo>
                  <a:cubicBezTo>
                    <a:pt x="4" y="31"/>
                    <a:pt x="2" y="30"/>
                    <a:pt x="0" y="29"/>
                  </a:cubicBezTo>
                  <a:cubicBezTo>
                    <a:pt x="2" y="36"/>
                    <a:pt x="3" y="43"/>
                    <a:pt x="4" y="51"/>
                  </a:cubicBezTo>
                  <a:cubicBezTo>
                    <a:pt x="4" y="55"/>
                    <a:pt x="4" y="59"/>
                    <a:pt x="3" y="63"/>
                  </a:cubicBezTo>
                  <a:cubicBezTo>
                    <a:pt x="9" y="63"/>
                    <a:pt x="14" y="63"/>
                    <a:pt x="20" y="63"/>
                  </a:cubicBezTo>
                  <a:cubicBezTo>
                    <a:pt x="34" y="62"/>
                    <a:pt x="47" y="81"/>
                    <a:pt x="55" y="59"/>
                  </a:cubicBezTo>
                  <a:cubicBezTo>
                    <a:pt x="56" y="57"/>
                    <a:pt x="58" y="50"/>
                    <a:pt x="56" y="47"/>
                  </a:cubicBezTo>
                  <a:cubicBezTo>
                    <a:pt x="55" y="45"/>
                    <a:pt x="53" y="47"/>
                    <a:pt x="53" y="43"/>
                  </a:cubicBezTo>
                  <a:cubicBezTo>
                    <a:pt x="54" y="37"/>
                    <a:pt x="60" y="40"/>
                    <a:pt x="61" y="35"/>
                  </a:cubicBezTo>
                  <a:cubicBezTo>
                    <a:pt x="62" y="28"/>
                    <a:pt x="64" y="0"/>
                    <a:pt x="5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8"/>
            <p:cNvSpPr>
              <a:spLocks/>
            </p:cNvSpPr>
            <p:nvPr/>
          </p:nvSpPr>
          <p:spPr bwMode="auto">
            <a:xfrm>
              <a:off x="6629" y="2036"/>
              <a:ext cx="126" cy="183"/>
            </a:xfrm>
            <a:custGeom>
              <a:avLst/>
              <a:gdLst>
                <a:gd name="T0" fmla="*/ 36 w 42"/>
                <a:gd name="T1" fmla="*/ 29 h 61"/>
                <a:gd name="T2" fmla="*/ 39 w 42"/>
                <a:gd name="T3" fmla="*/ 19 h 61"/>
                <a:gd name="T4" fmla="*/ 17 w 42"/>
                <a:gd name="T5" fmla="*/ 7 h 61"/>
                <a:gd name="T6" fmla="*/ 5 w 42"/>
                <a:gd name="T7" fmla="*/ 28 h 61"/>
                <a:gd name="T8" fmla="*/ 7 w 42"/>
                <a:gd name="T9" fmla="*/ 57 h 61"/>
                <a:gd name="T10" fmla="*/ 28 w 42"/>
                <a:gd name="T11" fmla="*/ 54 h 61"/>
                <a:gd name="T12" fmla="*/ 36 w 42"/>
                <a:gd name="T13" fmla="*/ 2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1">
                  <a:moveTo>
                    <a:pt x="36" y="29"/>
                  </a:moveTo>
                  <a:cubicBezTo>
                    <a:pt x="37" y="25"/>
                    <a:pt x="38" y="22"/>
                    <a:pt x="39" y="19"/>
                  </a:cubicBezTo>
                  <a:cubicBezTo>
                    <a:pt x="42" y="5"/>
                    <a:pt x="27" y="0"/>
                    <a:pt x="17" y="7"/>
                  </a:cubicBezTo>
                  <a:cubicBezTo>
                    <a:pt x="9" y="12"/>
                    <a:pt x="5" y="18"/>
                    <a:pt x="5" y="28"/>
                  </a:cubicBezTo>
                  <a:cubicBezTo>
                    <a:pt x="4" y="36"/>
                    <a:pt x="0" y="53"/>
                    <a:pt x="7" y="57"/>
                  </a:cubicBezTo>
                  <a:cubicBezTo>
                    <a:pt x="12" y="61"/>
                    <a:pt x="25" y="61"/>
                    <a:pt x="28" y="54"/>
                  </a:cubicBezTo>
                  <a:cubicBezTo>
                    <a:pt x="32" y="47"/>
                    <a:pt x="35" y="37"/>
                    <a:pt x="36" y="29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Oval 129"/>
            <p:cNvSpPr>
              <a:spLocks noChangeArrowheads="1"/>
            </p:cNvSpPr>
            <p:nvPr/>
          </p:nvSpPr>
          <p:spPr bwMode="auto">
            <a:xfrm>
              <a:off x="6369" y="2036"/>
              <a:ext cx="54" cy="5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78" name="Picture 130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35" y="1745"/>
              <a:ext cx="5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6" name="Oval 131"/>
            <p:cNvSpPr>
              <a:spLocks noChangeArrowheads="1"/>
            </p:cNvSpPr>
            <p:nvPr/>
          </p:nvSpPr>
          <p:spPr bwMode="auto">
            <a:xfrm>
              <a:off x="6065" y="1304"/>
              <a:ext cx="615" cy="6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Oval 132"/>
            <p:cNvSpPr>
              <a:spLocks noChangeArrowheads="1"/>
            </p:cNvSpPr>
            <p:nvPr/>
          </p:nvSpPr>
          <p:spPr bwMode="auto">
            <a:xfrm>
              <a:off x="6364" y="1775"/>
              <a:ext cx="38" cy="3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4" name="Oval 133"/>
            <p:cNvSpPr>
              <a:spLocks noChangeArrowheads="1"/>
            </p:cNvSpPr>
            <p:nvPr/>
          </p:nvSpPr>
          <p:spPr bwMode="auto">
            <a:xfrm>
              <a:off x="6253" y="1739"/>
              <a:ext cx="24" cy="2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5" name="Oval 134"/>
            <p:cNvSpPr>
              <a:spLocks noChangeArrowheads="1"/>
            </p:cNvSpPr>
            <p:nvPr/>
          </p:nvSpPr>
          <p:spPr bwMode="auto">
            <a:xfrm>
              <a:off x="6483" y="1727"/>
              <a:ext cx="24" cy="2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6" name="Oval 135"/>
            <p:cNvSpPr>
              <a:spLocks noChangeArrowheads="1"/>
            </p:cNvSpPr>
            <p:nvPr/>
          </p:nvSpPr>
          <p:spPr bwMode="auto">
            <a:xfrm>
              <a:off x="6507" y="1709"/>
              <a:ext cx="18" cy="1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7" name="Oval 136"/>
            <p:cNvSpPr>
              <a:spLocks noChangeArrowheads="1"/>
            </p:cNvSpPr>
            <p:nvPr/>
          </p:nvSpPr>
          <p:spPr bwMode="auto">
            <a:xfrm>
              <a:off x="6232" y="1724"/>
              <a:ext cx="18" cy="1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9" name="Oval 137"/>
            <p:cNvSpPr>
              <a:spLocks noChangeArrowheads="1"/>
            </p:cNvSpPr>
            <p:nvPr/>
          </p:nvSpPr>
          <p:spPr bwMode="auto">
            <a:xfrm>
              <a:off x="6316" y="1772"/>
              <a:ext cx="36" cy="3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" name="Oval 138"/>
            <p:cNvSpPr>
              <a:spLocks noChangeArrowheads="1"/>
            </p:cNvSpPr>
            <p:nvPr/>
          </p:nvSpPr>
          <p:spPr bwMode="auto">
            <a:xfrm>
              <a:off x="6411" y="1766"/>
              <a:ext cx="33" cy="3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4" name="Oval 139"/>
            <p:cNvSpPr>
              <a:spLocks noChangeArrowheads="1"/>
            </p:cNvSpPr>
            <p:nvPr/>
          </p:nvSpPr>
          <p:spPr bwMode="auto">
            <a:xfrm>
              <a:off x="6280" y="1757"/>
              <a:ext cx="30" cy="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5" name="Oval 140"/>
            <p:cNvSpPr>
              <a:spLocks noChangeArrowheads="1"/>
            </p:cNvSpPr>
            <p:nvPr/>
          </p:nvSpPr>
          <p:spPr bwMode="auto">
            <a:xfrm>
              <a:off x="6453" y="1748"/>
              <a:ext cx="27" cy="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89" name="Picture 141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2" y="1615"/>
              <a:ext cx="107" cy="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90" name="Picture 142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4" y="1621"/>
              <a:ext cx="99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6" name="Freeform 143"/>
            <p:cNvSpPr>
              <a:spLocks/>
            </p:cNvSpPr>
            <p:nvPr/>
          </p:nvSpPr>
          <p:spPr bwMode="auto">
            <a:xfrm>
              <a:off x="6280" y="1523"/>
              <a:ext cx="42" cy="96"/>
            </a:xfrm>
            <a:custGeom>
              <a:avLst/>
              <a:gdLst>
                <a:gd name="T0" fmla="*/ 7 w 14"/>
                <a:gd name="T1" fmla="*/ 0 h 32"/>
                <a:gd name="T2" fmla="*/ 14 w 14"/>
                <a:gd name="T3" fmla="*/ 15 h 32"/>
                <a:gd name="T4" fmla="*/ 8 w 14"/>
                <a:gd name="T5" fmla="*/ 32 h 32"/>
                <a:gd name="T6" fmla="*/ 1 w 14"/>
                <a:gd name="T7" fmla="*/ 16 h 32"/>
                <a:gd name="T8" fmla="*/ 7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7" y="0"/>
                  </a:moveTo>
                  <a:cubicBezTo>
                    <a:pt x="10" y="0"/>
                    <a:pt x="14" y="7"/>
                    <a:pt x="14" y="15"/>
                  </a:cubicBezTo>
                  <a:cubicBezTo>
                    <a:pt x="14" y="24"/>
                    <a:pt x="11" y="32"/>
                    <a:pt x="8" y="32"/>
                  </a:cubicBezTo>
                  <a:cubicBezTo>
                    <a:pt x="4" y="32"/>
                    <a:pt x="1" y="25"/>
                    <a:pt x="1" y="16"/>
                  </a:cubicBezTo>
                  <a:cubicBezTo>
                    <a:pt x="0" y="7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7" name="Freeform 144"/>
            <p:cNvSpPr>
              <a:spLocks/>
            </p:cNvSpPr>
            <p:nvPr/>
          </p:nvSpPr>
          <p:spPr bwMode="auto">
            <a:xfrm>
              <a:off x="6417" y="1517"/>
              <a:ext cx="42" cy="96"/>
            </a:xfrm>
            <a:custGeom>
              <a:avLst/>
              <a:gdLst>
                <a:gd name="T0" fmla="*/ 6 w 14"/>
                <a:gd name="T1" fmla="*/ 0 h 32"/>
                <a:gd name="T2" fmla="*/ 13 w 14"/>
                <a:gd name="T3" fmla="*/ 16 h 32"/>
                <a:gd name="T4" fmla="*/ 7 w 14"/>
                <a:gd name="T5" fmla="*/ 32 h 32"/>
                <a:gd name="T6" fmla="*/ 0 w 14"/>
                <a:gd name="T7" fmla="*/ 16 h 32"/>
                <a:gd name="T8" fmla="*/ 6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6" y="0"/>
                  </a:moveTo>
                  <a:cubicBezTo>
                    <a:pt x="10" y="0"/>
                    <a:pt x="13" y="7"/>
                    <a:pt x="13" y="16"/>
                  </a:cubicBezTo>
                  <a:cubicBezTo>
                    <a:pt x="14" y="25"/>
                    <a:pt x="11" y="32"/>
                    <a:pt x="7" y="32"/>
                  </a:cubicBezTo>
                  <a:cubicBezTo>
                    <a:pt x="3" y="32"/>
                    <a:pt x="0" y="25"/>
                    <a:pt x="0" y="16"/>
                  </a:cubicBezTo>
                  <a:cubicBezTo>
                    <a:pt x="0" y="7"/>
                    <a:pt x="2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8" name="Freeform 145"/>
            <p:cNvSpPr>
              <a:spLocks/>
            </p:cNvSpPr>
            <p:nvPr/>
          </p:nvSpPr>
          <p:spPr bwMode="auto">
            <a:xfrm>
              <a:off x="6086" y="1027"/>
              <a:ext cx="523" cy="466"/>
            </a:xfrm>
            <a:custGeom>
              <a:avLst/>
              <a:gdLst>
                <a:gd name="T0" fmla="*/ 173 w 175"/>
                <a:gd name="T1" fmla="*/ 36 h 155"/>
                <a:gd name="T2" fmla="*/ 163 w 175"/>
                <a:gd name="T3" fmla="*/ 6 h 155"/>
                <a:gd name="T4" fmla="*/ 85 w 175"/>
                <a:gd name="T5" fmla="*/ 3 h 155"/>
                <a:gd name="T6" fmla="*/ 8 w 175"/>
                <a:gd name="T7" fmla="*/ 15 h 155"/>
                <a:gd name="T8" fmla="*/ 1 w 175"/>
                <a:gd name="T9" fmla="*/ 46 h 155"/>
                <a:gd name="T10" fmla="*/ 14 w 175"/>
                <a:gd name="T11" fmla="*/ 149 h 155"/>
                <a:gd name="T12" fmla="*/ 13 w 175"/>
                <a:gd name="T13" fmla="*/ 155 h 155"/>
                <a:gd name="T14" fmla="*/ 173 w 175"/>
                <a:gd name="T15" fmla="*/ 146 h 155"/>
                <a:gd name="T16" fmla="*/ 172 w 175"/>
                <a:gd name="T17" fmla="*/ 140 h 155"/>
                <a:gd name="T18" fmla="*/ 173 w 175"/>
                <a:gd name="T19" fmla="*/ 3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" h="155">
                  <a:moveTo>
                    <a:pt x="173" y="36"/>
                  </a:moveTo>
                  <a:cubicBezTo>
                    <a:pt x="172" y="23"/>
                    <a:pt x="170" y="11"/>
                    <a:pt x="163" y="6"/>
                  </a:cubicBezTo>
                  <a:cubicBezTo>
                    <a:pt x="154" y="0"/>
                    <a:pt x="96" y="1"/>
                    <a:pt x="85" y="3"/>
                  </a:cubicBezTo>
                  <a:cubicBezTo>
                    <a:pt x="74" y="3"/>
                    <a:pt x="16" y="8"/>
                    <a:pt x="8" y="15"/>
                  </a:cubicBezTo>
                  <a:cubicBezTo>
                    <a:pt x="1" y="21"/>
                    <a:pt x="0" y="33"/>
                    <a:pt x="1" y="46"/>
                  </a:cubicBezTo>
                  <a:cubicBezTo>
                    <a:pt x="3" y="82"/>
                    <a:pt x="11" y="112"/>
                    <a:pt x="14" y="149"/>
                  </a:cubicBezTo>
                  <a:cubicBezTo>
                    <a:pt x="13" y="151"/>
                    <a:pt x="13" y="153"/>
                    <a:pt x="13" y="155"/>
                  </a:cubicBezTo>
                  <a:cubicBezTo>
                    <a:pt x="173" y="146"/>
                    <a:pt x="173" y="146"/>
                    <a:pt x="173" y="146"/>
                  </a:cubicBezTo>
                  <a:cubicBezTo>
                    <a:pt x="173" y="144"/>
                    <a:pt x="173" y="142"/>
                    <a:pt x="172" y="140"/>
                  </a:cubicBezTo>
                  <a:cubicBezTo>
                    <a:pt x="170" y="103"/>
                    <a:pt x="175" y="72"/>
                    <a:pt x="173" y="3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9" name="Freeform 146"/>
            <p:cNvSpPr>
              <a:spLocks/>
            </p:cNvSpPr>
            <p:nvPr/>
          </p:nvSpPr>
          <p:spPr bwMode="auto">
            <a:xfrm>
              <a:off x="6095" y="1039"/>
              <a:ext cx="505" cy="304"/>
            </a:xfrm>
            <a:custGeom>
              <a:avLst/>
              <a:gdLst>
                <a:gd name="T0" fmla="*/ 114 w 169"/>
                <a:gd name="T1" fmla="*/ 0 h 101"/>
                <a:gd name="T2" fmla="*/ 91 w 169"/>
                <a:gd name="T3" fmla="*/ 1 h 101"/>
                <a:gd name="T4" fmla="*/ 82 w 169"/>
                <a:gd name="T5" fmla="*/ 2 h 101"/>
                <a:gd name="T6" fmla="*/ 82 w 169"/>
                <a:gd name="T7" fmla="*/ 2 h 101"/>
                <a:gd name="T8" fmla="*/ 82 w 169"/>
                <a:gd name="T9" fmla="*/ 2 h 101"/>
                <a:gd name="T10" fmla="*/ 81 w 169"/>
                <a:gd name="T11" fmla="*/ 2 h 101"/>
                <a:gd name="T12" fmla="*/ 74 w 169"/>
                <a:gd name="T13" fmla="*/ 2 h 101"/>
                <a:gd name="T14" fmla="*/ 35 w 169"/>
                <a:gd name="T15" fmla="*/ 6 h 101"/>
                <a:gd name="T16" fmla="*/ 7 w 169"/>
                <a:gd name="T17" fmla="*/ 13 h 101"/>
                <a:gd name="T18" fmla="*/ 1 w 169"/>
                <a:gd name="T19" fmla="*/ 42 h 101"/>
                <a:gd name="T20" fmla="*/ 1 w 169"/>
                <a:gd name="T21" fmla="*/ 42 h 101"/>
                <a:gd name="T22" fmla="*/ 1 w 169"/>
                <a:gd name="T23" fmla="*/ 42 h 101"/>
                <a:gd name="T24" fmla="*/ 7 w 169"/>
                <a:gd name="T25" fmla="*/ 93 h 101"/>
                <a:gd name="T26" fmla="*/ 8 w 169"/>
                <a:gd name="T27" fmla="*/ 101 h 101"/>
                <a:gd name="T28" fmla="*/ 31 w 169"/>
                <a:gd name="T29" fmla="*/ 100 h 101"/>
                <a:gd name="T30" fmla="*/ 57 w 169"/>
                <a:gd name="T31" fmla="*/ 101 h 101"/>
                <a:gd name="T32" fmla="*/ 79 w 169"/>
                <a:gd name="T33" fmla="*/ 101 h 101"/>
                <a:gd name="T34" fmla="*/ 82 w 169"/>
                <a:gd name="T35" fmla="*/ 101 h 101"/>
                <a:gd name="T36" fmla="*/ 88 w 169"/>
                <a:gd name="T37" fmla="*/ 101 h 101"/>
                <a:gd name="T38" fmla="*/ 93 w 169"/>
                <a:gd name="T39" fmla="*/ 100 h 101"/>
                <a:gd name="T40" fmla="*/ 167 w 169"/>
                <a:gd name="T41" fmla="*/ 92 h 101"/>
                <a:gd name="T42" fmla="*/ 167 w 169"/>
                <a:gd name="T43" fmla="*/ 84 h 101"/>
                <a:gd name="T44" fmla="*/ 167 w 169"/>
                <a:gd name="T45" fmla="*/ 32 h 101"/>
                <a:gd name="T46" fmla="*/ 167 w 169"/>
                <a:gd name="T47" fmla="*/ 32 h 101"/>
                <a:gd name="T48" fmla="*/ 167 w 169"/>
                <a:gd name="T49" fmla="*/ 32 h 101"/>
                <a:gd name="T50" fmla="*/ 159 w 169"/>
                <a:gd name="T51" fmla="*/ 5 h 101"/>
                <a:gd name="T52" fmla="*/ 130 w 169"/>
                <a:gd name="T53" fmla="*/ 1 h 101"/>
                <a:gd name="T54" fmla="*/ 114 w 169"/>
                <a:gd name="T5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01">
                  <a:moveTo>
                    <a:pt x="114" y="0"/>
                  </a:moveTo>
                  <a:cubicBezTo>
                    <a:pt x="105" y="0"/>
                    <a:pt x="96" y="1"/>
                    <a:pt x="91" y="1"/>
                  </a:cubicBezTo>
                  <a:cubicBezTo>
                    <a:pt x="87" y="1"/>
                    <a:pt x="84" y="1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1" y="2"/>
                    <a:pt x="81" y="2"/>
                  </a:cubicBezTo>
                  <a:cubicBezTo>
                    <a:pt x="79" y="2"/>
                    <a:pt x="77" y="2"/>
                    <a:pt x="74" y="2"/>
                  </a:cubicBezTo>
                  <a:cubicBezTo>
                    <a:pt x="65" y="2"/>
                    <a:pt x="50" y="4"/>
                    <a:pt x="35" y="6"/>
                  </a:cubicBezTo>
                  <a:cubicBezTo>
                    <a:pt x="13" y="9"/>
                    <a:pt x="8" y="12"/>
                    <a:pt x="7" y="13"/>
                  </a:cubicBezTo>
                  <a:cubicBezTo>
                    <a:pt x="2" y="17"/>
                    <a:pt x="0" y="26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" y="60"/>
                    <a:pt x="4" y="77"/>
                    <a:pt x="7" y="93"/>
                  </a:cubicBezTo>
                  <a:cubicBezTo>
                    <a:pt x="7" y="96"/>
                    <a:pt x="8" y="98"/>
                    <a:pt x="8" y="101"/>
                  </a:cubicBezTo>
                  <a:cubicBezTo>
                    <a:pt x="15" y="100"/>
                    <a:pt x="23" y="100"/>
                    <a:pt x="31" y="100"/>
                  </a:cubicBezTo>
                  <a:cubicBezTo>
                    <a:pt x="40" y="100"/>
                    <a:pt x="49" y="100"/>
                    <a:pt x="57" y="101"/>
                  </a:cubicBezTo>
                  <a:cubicBezTo>
                    <a:pt x="66" y="101"/>
                    <a:pt x="73" y="101"/>
                    <a:pt x="79" y="101"/>
                  </a:cubicBezTo>
                  <a:cubicBezTo>
                    <a:pt x="80" y="101"/>
                    <a:pt x="81" y="101"/>
                    <a:pt x="82" y="101"/>
                  </a:cubicBezTo>
                  <a:cubicBezTo>
                    <a:pt x="84" y="101"/>
                    <a:pt x="86" y="101"/>
                    <a:pt x="88" y="101"/>
                  </a:cubicBezTo>
                  <a:cubicBezTo>
                    <a:pt x="89" y="101"/>
                    <a:pt x="91" y="101"/>
                    <a:pt x="93" y="100"/>
                  </a:cubicBezTo>
                  <a:cubicBezTo>
                    <a:pt x="107" y="99"/>
                    <a:pt x="140" y="93"/>
                    <a:pt x="167" y="92"/>
                  </a:cubicBezTo>
                  <a:cubicBezTo>
                    <a:pt x="167" y="89"/>
                    <a:pt x="167" y="87"/>
                    <a:pt x="167" y="84"/>
                  </a:cubicBezTo>
                  <a:cubicBezTo>
                    <a:pt x="168" y="68"/>
                    <a:pt x="169" y="51"/>
                    <a:pt x="167" y="32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7" y="17"/>
                    <a:pt x="164" y="8"/>
                    <a:pt x="159" y="5"/>
                  </a:cubicBezTo>
                  <a:cubicBezTo>
                    <a:pt x="157" y="4"/>
                    <a:pt x="152" y="1"/>
                    <a:pt x="130" y="1"/>
                  </a:cubicBezTo>
                  <a:cubicBezTo>
                    <a:pt x="124" y="0"/>
                    <a:pt x="119" y="0"/>
                    <a:pt x="114" y="0"/>
                  </a:cubicBezTo>
                </a:path>
              </a:pathLst>
            </a:custGeom>
            <a:solidFill>
              <a:srgbClr val="67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0" name="Freeform 147"/>
            <p:cNvSpPr>
              <a:spLocks/>
            </p:cNvSpPr>
            <p:nvPr/>
          </p:nvSpPr>
          <p:spPr bwMode="auto">
            <a:xfrm>
              <a:off x="6113" y="1316"/>
              <a:ext cx="487" cy="138"/>
            </a:xfrm>
            <a:custGeom>
              <a:avLst/>
              <a:gdLst>
                <a:gd name="T0" fmla="*/ 87 w 163"/>
                <a:gd name="T1" fmla="*/ 8 h 46"/>
                <a:gd name="T2" fmla="*/ 82 w 163"/>
                <a:gd name="T3" fmla="*/ 9 h 46"/>
                <a:gd name="T4" fmla="*/ 76 w 163"/>
                <a:gd name="T5" fmla="*/ 9 h 46"/>
                <a:gd name="T6" fmla="*/ 51 w 163"/>
                <a:gd name="T7" fmla="*/ 9 h 46"/>
                <a:gd name="T8" fmla="*/ 0 w 163"/>
                <a:gd name="T9" fmla="*/ 9 h 46"/>
                <a:gd name="T10" fmla="*/ 4 w 163"/>
                <a:gd name="T11" fmla="*/ 44 h 46"/>
                <a:gd name="T12" fmla="*/ 83 w 163"/>
                <a:gd name="T13" fmla="*/ 44 h 46"/>
                <a:gd name="T14" fmla="*/ 163 w 163"/>
                <a:gd name="T15" fmla="*/ 36 h 46"/>
                <a:gd name="T16" fmla="*/ 163 w 163"/>
                <a:gd name="T17" fmla="*/ 0 h 46"/>
                <a:gd name="T18" fmla="*/ 87 w 163"/>
                <a:gd name="T19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46">
                  <a:moveTo>
                    <a:pt x="87" y="8"/>
                  </a:moveTo>
                  <a:cubicBezTo>
                    <a:pt x="85" y="9"/>
                    <a:pt x="83" y="9"/>
                    <a:pt x="82" y="9"/>
                  </a:cubicBezTo>
                  <a:cubicBezTo>
                    <a:pt x="80" y="9"/>
                    <a:pt x="78" y="9"/>
                    <a:pt x="76" y="9"/>
                  </a:cubicBezTo>
                  <a:cubicBezTo>
                    <a:pt x="70" y="9"/>
                    <a:pt x="62" y="9"/>
                    <a:pt x="51" y="9"/>
                  </a:cubicBezTo>
                  <a:cubicBezTo>
                    <a:pt x="35" y="8"/>
                    <a:pt x="16" y="8"/>
                    <a:pt x="0" y="9"/>
                  </a:cubicBezTo>
                  <a:cubicBezTo>
                    <a:pt x="1" y="20"/>
                    <a:pt x="3" y="32"/>
                    <a:pt x="4" y="44"/>
                  </a:cubicBezTo>
                  <a:cubicBezTo>
                    <a:pt x="25" y="46"/>
                    <a:pt x="54" y="46"/>
                    <a:pt x="83" y="44"/>
                  </a:cubicBezTo>
                  <a:cubicBezTo>
                    <a:pt x="113" y="43"/>
                    <a:pt x="142" y="40"/>
                    <a:pt x="163" y="36"/>
                  </a:cubicBezTo>
                  <a:cubicBezTo>
                    <a:pt x="163" y="23"/>
                    <a:pt x="163" y="11"/>
                    <a:pt x="163" y="0"/>
                  </a:cubicBezTo>
                  <a:cubicBezTo>
                    <a:pt x="137" y="0"/>
                    <a:pt x="102" y="7"/>
                    <a:pt x="87" y="8"/>
                  </a:cubicBezTo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1" name="Freeform 148"/>
            <p:cNvSpPr>
              <a:spLocks/>
            </p:cNvSpPr>
            <p:nvPr/>
          </p:nvSpPr>
          <p:spPr bwMode="auto">
            <a:xfrm>
              <a:off x="6008" y="1391"/>
              <a:ext cx="708" cy="120"/>
            </a:xfrm>
            <a:custGeom>
              <a:avLst/>
              <a:gdLst>
                <a:gd name="T0" fmla="*/ 237 w 237"/>
                <a:gd name="T1" fmla="*/ 17 h 40"/>
                <a:gd name="T2" fmla="*/ 228 w 237"/>
                <a:gd name="T3" fmla="*/ 28 h 40"/>
                <a:gd name="T4" fmla="*/ 11 w 237"/>
                <a:gd name="T5" fmla="*/ 40 h 40"/>
                <a:gd name="T6" fmla="*/ 1 w 237"/>
                <a:gd name="T7" fmla="*/ 30 h 40"/>
                <a:gd name="T8" fmla="*/ 0 w 237"/>
                <a:gd name="T9" fmla="*/ 23 h 40"/>
                <a:gd name="T10" fmla="*/ 10 w 237"/>
                <a:gd name="T11" fmla="*/ 13 h 40"/>
                <a:gd name="T12" fmla="*/ 226 w 237"/>
                <a:gd name="T13" fmla="*/ 1 h 40"/>
                <a:gd name="T14" fmla="*/ 237 w 237"/>
                <a:gd name="T15" fmla="*/ 10 h 40"/>
                <a:gd name="T16" fmla="*/ 237 w 237"/>
                <a:gd name="T17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7" h="40">
                  <a:moveTo>
                    <a:pt x="237" y="17"/>
                  </a:moveTo>
                  <a:cubicBezTo>
                    <a:pt x="237" y="23"/>
                    <a:pt x="233" y="27"/>
                    <a:pt x="228" y="28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6" y="40"/>
                    <a:pt x="1" y="36"/>
                    <a:pt x="1" y="3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8"/>
                    <a:pt x="4" y="13"/>
                    <a:pt x="10" y="13"/>
                  </a:cubicBezTo>
                  <a:cubicBezTo>
                    <a:pt x="226" y="1"/>
                    <a:pt x="226" y="1"/>
                    <a:pt x="226" y="1"/>
                  </a:cubicBezTo>
                  <a:cubicBezTo>
                    <a:pt x="232" y="0"/>
                    <a:pt x="236" y="4"/>
                    <a:pt x="237" y="10"/>
                  </a:cubicBezTo>
                  <a:cubicBezTo>
                    <a:pt x="237" y="17"/>
                    <a:pt x="237" y="17"/>
                    <a:pt x="237" y="1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2" name="Freeform 149"/>
            <p:cNvSpPr>
              <a:spLocks/>
            </p:cNvSpPr>
            <p:nvPr/>
          </p:nvSpPr>
          <p:spPr bwMode="auto">
            <a:xfrm>
              <a:off x="6017" y="1400"/>
              <a:ext cx="693" cy="102"/>
            </a:xfrm>
            <a:custGeom>
              <a:avLst/>
              <a:gdLst>
                <a:gd name="T0" fmla="*/ 224 w 232"/>
                <a:gd name="T1" fmla="*/ 0 h 34"/>
                <a:gd name="T2" fmla="*/ 223 w 232"/>
                <a:gd name="T3" fmla="*/ 0 h 34"/>
                <a:gd name="T4" fmla="*/ 7 w 232"/>
                <a:gd name="T5" fmla="*/ 12 h 34"/>
                <a:gd name="T6" fmla="*/ 0 w 232"/>
                <a:gd name="T7" fmla="*/ 20 h 34"/>
                <a:gd name="T8" fmla="*/ 1 w 232"/>
                <a:gd name="T9" fmla="*/ 27 h 34"/>
                <a:gd name="T10" fmla="*/ 8 w 232"/>
                <a:gd name="T11" fmla="*/ 34 h 34"/>
                <a:gd name="T12" fmla="*/ 8 w 232"/>
                <a:gd name="T13" fmla="*/ 34 h 34"/>
                <a:gd name="T14" fmla="*/ 225 w 232"/>
                <a:gd name="T15" fmla="*/ 22 h 34"/>
                <a:gd name="T16" fmla="*/ 231 w 232"/>
                <a:gd name="T17" fmla="*/ 14 h 34"/>
                <a:gd name="T18" fmla="*/ 231 w 232"/>
                <a:gd name="T19" fmla="*/ 7 h 34"/>
                <a:gd name="T20" fmla="*/ 224 w 232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2" h="34">
                  <a:moveTo>
                    <a:pt x="224" y="0"/>
                  </a:moveTo>
                  <a:cubicBezTo>
                    <a:pt x="224" y="0"/>
                    <a:pt x="224" y="0"/>
                    <a:pt x="223" y="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3" y="13"/>
                    <a:pt x="0" y="16"/>
                    <a:pt x="0" y="20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31"/>
                    <a:pt x="4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225" y="22"/>
                    <a:pt x="225" y="22"/>
                    <a:pt x="225" y="22"/>
                  </a:cubicBezTo>
                  <a:cubicBezTo>
                    <a:pt x="229" y="22"/>
                    <a:pt x="232" y="18"/>
                    <a:pt x="231" y="14"/>
                  </a:cubicBezTo>
                  <a:cubicBezTo>
                    <a:pt x="231" y="7"/>
                    <a:pt x="231" y="7"/>
                    <a:pt x="231" y="7"/>
                  </a:cubicBezTo>
                  <a:cubicBezTo>
                    <a:pt x="231" y="3"/>
                    <a:pt x="228" y="0"/>
                    <a:pt x="224" y="0"/>
                  </a:cubicBezTo>
                </a:path>
              </a:pathLst>
            </a:custGeom>
            <a:solidFill>
              <a:srgbClr val="2E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3" name="Freeform 150"/>
            <p:cNvSpPr>
              <a:spLocks/>
            </p:cNvSpPr>
            <p:nvPr/>
          </p:nvSpPr>
          <p:spPr bwMode="auto">
            <a:xfrm>
              <a:off x="6211" y="2057"/>
              <a:ext cx="173" cy="132"/>
            </a:xfrm>
            <a:custGeom>
              <a:avLst/>
              <a:gdLst>
                <a:gd name="T0" fmla="*/ 22 w 58"/>
                <a:gd name="T1" fmla="*/ 28 h 44"/>
                <a:gd name="T2" fmla="*/ 10 w 58"/>
                <a:gd name="T3" fmla="*/ 21 h 44"/>
                <a:gd name="T4" fmla="*/ 6 w 58"/>
                <a:gd name="T5" fmla="*/ 18 h 44"/>
                <a:gd name="T6" fmla="*/ 1 w 58"/>
                <a:gd name="T7" fmla="*/ 15 h 44"/>
                <a:gd name="T8" fmla="*/ 3 w 58"/>
                <a:gd name="T9" fmla="*/ 5 h 44"/>
                <a:gd name="T10" fmla="*/ 11 w 58"/>
                <a:gd name="T11" fmla="*/ 2 h 44"/>
                <a:gd name="T12" fmla="*/ 20 w 58"/>
                <a:gd name="T13" fmla="*/ 2 h 44"/>
                <a:gd name="T14" fmla="*/ 31 w 58"/>
                <a:gd name="T15" fmla="*/ 1 h 44"/>
                <a:gd name="T16" fmla="*/ 43 w 58"/>
                <a:gd name="T17" fmla="*/ 2 h 44"/>
                <a:gd name="T18" fmla="*/ 48 w 58"/>
                <a:gd name="T19" fmla="*/ 9 h 44"/>
                <a:gd name="T20" fmla="*/ 40 w 58"/>
                <a:gd name="T21" fmla="*/ 11 h 44"/>
                <a:gd name="T22" fmla="*/ 55 w 58"/>
                <a:gd name="T23" fmla="*/ 19 h 44"/>
                <a:gd name="T24" fmla="*/ 54 w 58"/>
                <a:gd name="T25" fmla="*/ 33 h 44"/>
                <a:gd name="T26" fmla="*/ 22 w 58"/>
                <a:gd name="T2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44">
                  <a:moveTo>
                    <a:pt x="22" y="28"/>
                  </a:moveTo>
                  <a:cubicBezTo>
                    <a:pt x="18" y="26"/>
                    <a:pt x="13" y="24"/>
                    <a:pt x="10" y="21"/>
                  </a:cubicBezTo>
                  <a:cubicBezTo>
                    <a:pt x="8" y="20"/>
                    <a:pt x="8" y="19"/>
                    <a:pt x="6" y="18"/>
                  </a:cubicBezTo>
                  <a:cubicBezTo>
                    <a:pt x="4" y="17"/>
                    <a:pt x="2" y="17"/>
                    <a:pt x="1" y="15"/>
                  </a:cubicBezTo>
                  <a:cubicBezTo>
                    <a:pt x="0" y="12"/>
                    <a:pt x="2" y="8"/>
                    <a:pt x="3" y="5"/>
                  </a:cubicBezTo>
                  <a:cubicBezTo>
                    <a:pt x="6" y="1"/>
                    <a:pt x="7" y="2"/>
                    <a:pt x="11" y="2"/>
                  </a:cubicBezTo>
                  <a:cubicBezTo>
                    <a:pt x="14" y="3"/>
                    <a:pt x="17" y="2"/>
                    <a:pt x="20" y="2"/>
                  </a:cubicBezTo>
                  <a:cubicBezTo>
                    <a:pt x="24" y="2"/>
                    <a:pt x="27" y="1"/>
                    <a:pt x="31" y="1"/>
                  </a:cubicBezTo>
                  <a:cubicBezTo>
                    <a:pt x="35" y="0"/>
                    <a:pt x="40" y="1"/>
                    <a:pt x="43" y="2"/>
                  </a:cubicBezTo>
                  <a:cubicBezTo>
                    <a:pt x="46" y="3"/>
                    <a:pt x="50" y="6"/>
                    <a:pt x="48" y="9"/>
                  </a:cubicBezTo>
                  <a:cubicBezTo>
                    <a:pt x="47" y="12"/>
                    <a:pt x="43" y="11"/>
                    <a:pt x="40" y="11"/>
                  </a:cubicBezTo>
                  <a:cubicBezTo>
                    <a:pt x="45" y="14"/>
                    <a:pt x="52" y="14"/>
                    <a:pt x="55" y="19"/>
                  </a:cubicBezTo>
                  <a:cubicBezTo>
                    <a:pt x="58" y="23"/>
                    <a:pt x="57" y="29"/>
                    <a:pt x="54" y="33"/>
                  </a:cubicBezTo>
                  <a:cubicBezTo>
                    <a:pt x="45" y="44"/>
                    <a:pt x="30" y="33"/>
                    <a:pt x="22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6" name="Freeform 151"/>
            <p:cNvSpPr>
              <a:spLocks/>
            </p:cNvSpPr>
            <p:nvPr/>
          </p:nvSpPr>
          <p:spPr bwMode="auto">
            <a:xfrm>
              <a:off x="6202" y="2021"/>
              <a:ext cx="93" cy="126"/>
            </a:xfrm>
            <a:custGeom>
              <a:avLst/>
              <a:gdLst>
                <a:gd name="T0" fmla="*/ 26 w 31"/>
                <a:gd name="T1" fmla="*/ 20 h 42"/>
                <a:gd name="T2" fmla="*/ 28 w 31"/>
                <a:gd name="T3" fmla="*/ 14 h 42"/>
                <a:gd name="T4" fmla="*/ 14 w 31"/>
                <a:gd name="T5" fmla="*/ 4 h 42"/>
                <a:gd name="T6" fmla="*/ 5 w 31"/>
                <a:gd name="T7" fmla="*/ 18 h 42"/>
                <a:gd name="T8" fmla="*/ 4 w 31"/>
                <a:gd name="T9" fmla="*/ 38 h 42"/>
                <a:gd name="T10" fmla="*/ 19 w 31"/>
                <a:gd name="T11" fmla="*/ 37 h 42"/>
                <a:gd name="T12" fmla="*/ 26 w 31"/>
                <a:gd name="T1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2">
                  <a:moveTo>
                    <a:pt x="26" y="20"/>
                  </a:moveTo>
                  <a:cubicBezTo>
                    <a:pt x="27" y="18"/>
                    <a:pt x="28" y="16"/>
                    <a:pt x="28" y="14"/>
                  </a:cubicBezTo>
                  <a:cubicBezTo>
                    <a:pt x="31" y="4"/>
                    <a:pt x="21" y="0"/>
                    <a:pt x="14" y="4"/>
                  </a:cubicBezTo>
                  <a:cubicBezTo>
                    <a:pt x="8" y="7"/>
                    <a:pt x="5" y="11"/>
                    <a:pt x="5" y="18"/>
                  </a:cubicBezTo>
                  <a:cubicBezTo>
                    <a:pt x="4" y="23"/>
                    <a:pt x="0" y="35"/>
                    <a:pt x="4" y="38"/>
                  </a:cubicBezTo>
                  <a:cubicBezTo>
                    <a:pt x="8" y="41"/>
                    <a:pt x="16" y="42"/>
                    <a:pt x="19" y="37"/>
                  </a:cubicBezTo>
                  <a:cubicBezTo>
                    <a:pt x="23" y="33"/>
                    <a:pt x="25" y="26"/>
                    <a:pt x="26" y="20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7" name="Freeform 152"/>
            <p:cNvSpPr>
              <a:spLocks/>
            </p:cNvSpPr>
            <p:nvPr/>
          </p:nvSpPr>
          <p:spPr bwMode="auto">
            <a:xfrm>
              <a:off x="6414" y="2045"/>
              <a:ext cx="174" cy="141"/>
            </a:xfrm>
            <a:custGeom>
              <a:avLst/>
              <a:gdLst>
                <a:gd name="T0" fmla="*/ 36 w 58"/>
                <a:gd name="T1" fmla="*/ 28 h 47"/>
                <a:gd name="T2" fmla="*/ 48 w 58"/>
                <a:gd name="T3" fmla="*/ 20 h 47"/>
                <a:gd name="T4" fmla="*/ 51 w 58"/>
                <a:gd name="T5" fmla="*/ 16 h 47"/>
                <a:gd name="T6" fmla="*/ 56 w 58"/>
                <a:gd name="T7" fmla="*/ 13 h 47"/>
                <a:gd name="T8" fmla="*/ 53 w 58"/>
                <a:gd name="T9" fmla="*/ 4 h 47"/>
                <a:gd name="T10" fmla="*/ 45 w 58"/>
                <a:gd name="T11" fmla="*/ 2 h 47"/>
                <a:gd name="T12" fmla="*/ 36 w 58"/>
                <a:gd name="T13" fmla="*/ 2 h 47"/>
                <a:gd name="T14" fmla="*/ 25 w 58"/>
                <a:gd name="T15" fmla="*/ 2 h 47"/>
                <a:gd name="T16" fmla="*/ 13 w 58"/>
                <a:gd name="T17" fmla="*/ 4 h 47"/>
                <a:gd name="T18" fmla="*/ 9 w 58"/>
                <a:gd name="T19" fmla="*/ 12 h 47"/>
                <a:gd name="T20" fmla="*/ 17 w 58"/>
                <a:gd name="T21" fmla="*/ 13 h 47"/>
                <a:gd name="T22" fmla="*/ 3 w 58"/>
                <a:gd name="T23" fmla="*/ 22 h 47"/>
                <a:gd name="T24" fmla="*/ 5 w 58"/>
                <a:gd name="T25" fmla="*/ 36 h 47"/>
                <a:gd name="T26" fmla="*/ 36 w 58"/>
                <a:gd name="T2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47">
                  <a:moveTo>
                    <a:pt x="36" y="28"/>
                  </a:moveTo>
                  <a:cubicBezTo>
                    <a:pt x="40" y="25"/>
                    <a:pt x="45" y="24"/>
                    <a:pt x="48" y="20"/>
                  </a:cubicBezTo>
                  <a:cubicBezTo>
                    <a:pt x="50" y="19"/>
                    <a:pt x="50" y="18"/>
                    <a:pt x="51" y="16"/>
                  </a:cubicBezTo>
                  <a:cubicBezTo>
                    <a:pt x="53" y="15"/>
                    <a:pt x="56" y="15"/>
                    <a:pt x="56" y="13"/>
                  </a:cubicBezTo>
                  <a:cubicBezTo>
                    <a:pt x="58" y="10"/>
                    <a:pt x="55" y="6"/>
                    <a:pt x="53" y="4"/>
                  </a:cubicBezTo>
                  <a:cubicBezTo>
                    <a:pt x="50" y="0"/>
                    <a:pt x="49" y="1"/>
                    <a:pt x="45" y="2"/>
                  </a:cubicBezTo>
                  <a:cubicBezTo>
                    <a:pt x="42" y="2"/>
                    <a:pt x="39" y="2"/>
                    <a:pt x="36" y="2"/>
                  </a:cubicBezTo>
                  <a:cubicBezTo>
                    <a:pt x="33" y="2"/>
                    <a:pt x="29" y="1"/>
                    <a:pt x="25" y="2"/>
                  </a:cubicBezTo>
                  <a:cubicBezTo>
                    <a:pt x="22" y="2"/>
                    <a:pt x="17" y="3"/>
                    <a:pt x="13" y="4"/>
                  </a:cubicBezTo>
                  <a:cubicBezTo>
                    <a:pt x="11" y="5"/>
                    <a:pt x="7" y="9"/>
                    <a:pt x="9" y="12"/>
                  </a:cubicBezTo>
                  <a:cubicBezTo>
                    <a:pt x="11" y="15"/>
                    <a:pt x="15" y="13"/>
                    <a:pt x="17" y="13"/>
                  </a:cubicBezTo>
                  <a:cubicBezTo>
                    <a:pt x="12" y="16"/>
                    <a:pt x="6" y="17"/>
                    <a:pt x="3" y="22"/>
                  </a:cubicBezTo>
                  <a:cubicBezTo>
                    <a:pt x="0" y="26"/>
                    <a:pt x="2" y="33"/>
                    <a:pt x="5" y="36"/>
                  </a:cubicBezTo>
                  <a:cubicBezTo>
                    <a:pt x="15" y="47"/>
                    <a:pt x="29" y="34"/>
                    <a:pt x="36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8" name="Freeform 153"/>
            <p:cNvSpPr>
              <a:spLocks/>
            </p:cNvSpPr>
            <p:nvPr/>
          </p:nvSpPr>
          <p:spPr bwMode="auto">
            <a:xfrm>
              <a:off x="6495" y="2009"/>
              <a:ext cx="102" cy="123"/>
            </a:xfrm>
            <a:custGeom>
              <a:avLst/>
              <a:gdLst>
                <a:gd name="T0" fmla="*/ 7 w 34"/>
                <a:gd name="T1" fmla="*/ 21 h 41"/>
                <a:gd name="T2" fmla="*/ 4 w 34"/>
                <a:gd name="T3" fmla="*/ 14 h 41"/>
                <a:gd name="T4" fmla="*/ 18 w 34"/>
                <a:gd name="T5" fmla="*/ 3 h 41"/>
                <a:gd name="T6" fmla="*/ 28 w 34"/>
                <a:gd name="T7" fmla="*/ 16 h 41"/>
                <a:gd name="T8" fmla="*/ 30 w 34"/>
                <a:gd name="T9" fmla="*/ 37 h 41"/>
                <a:gd name="T10" fmla="*/ 15 w 34"/>
                <a:gd name="T11" fmla="*/ 37 h 41"/>
                <a:gd name="T12" fmla="*/ 7 w 34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7" y="21"/>
                  </a:moveTo>
                  <a:cubicBezTo>
                    <a:pt x="6" y="18"/>
                    <a:pt x="5" y="16"/>
                    <a:pt x="4" y="14"/>
                  </a:cubicBezTo>
                  <a:cubicBezTo>
                    <a:pt x="0" y="5"/>
                    <a:pt x="10" y="0"/>
                    <a:pt x="18" y="3"/>
                  </a:cubicBezTo>
                  <a:cubicBezTo>
                    <a:pt x="24" y="6"/>
                    <a:pt x="27" y="10"/>
                    <a:pt x="28" y="16"/>
                  </a:cubicBezTo>
                  <a:cubicBezTo>
                    <a:pt x="29" y="22"/>
                    <a:pt x="34" y="33"/>
                    <a:pt x="30" y="37"/>
                  </a:cubicBezTo>
                  <a:cubicBezTo>
                    <a:pt x="27" y="40"/>
                    <a:pt x="18" y="41"/>
                    <a:pt x="15" y="37"/>
                  </a:cubicBezTo>
                  <a:cubicBezTo>
                    <a:pt x="11" y="33"/>
                    <a:pt x="9" y="26"/>
                    <a:pt x="7" y="21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9" name="Freeform 154"/>
            <p:cNvSpPr>
              <a:spLocks/>
            </p:cNvSpPr>
            <p:nvPr/>
          </p:nvSpPr>
          <p:spPr bwMode="auto">
            <a:xfrm>
              <a:off x="6325" y="1997"/>
              <a:ext cx="143" cy="147"/>
            </a:xfrm>
            <a:custGeom>
              <a:avLst/>
              <a:gdLst>
                <a:gd name="T0" fmla="*/ 44 w 48"/>
                <a:gd name="T1" fmla="*/ 5 h 49"/>
                <a:gd name="T2" fmla="*/ 26 w 48"/>
                <a:gd name="T3" fmla="*/ 3 h 49"/>
                <a:gd name="T4" fmla="*/ 7 w 48"/>
                <a:gd name="T5" fmla="*/ 4 h 49"/>
                <a:gd name="T6" fmla="*/ 7 w 48"/>
                <a:gd name="T7" fmla="*/ 45 h 49"/>
                <a:gd name="T8" fmla="*/ 24 w 48"/>
                <a:gd name="T9" fmla="*/ 47 h 49"/>
                <a:gd name="T10" fmla="*/ 44 w 48"/>
                <a:gd name="T11" fmla="*/ 45 h 49"/>
                <a:gd name="T12" fmla="*/ 44 w 48"/>
                <a:gd name="T13" fmla="*/ 26 h 49"/>
                <a:gd name="T14" fmla="*/ 44 w 48"/>
                <a:gd name="T15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9">
                  <a:moveTo>
                    <a:pt x="44" y="5"/>
                  </a:moveTo>
                  <a:cubicBezTo>
                    <a:pt x="40" y="0"/>
                    <a:pt x="31" y="3"/>
                    <a:pt x="26" y="3"/>
                  </a:cubicBezTo>
                  <a:cubicBezTo>
                    <a:pt x="20" y="4"/>
                    <a:pt x="13" y="0"/>
                    <a:pt x="7" y="4"/>
                  </a:cubicBezTo>
                  <a:cubicBezTo>
                    <a:pt x="0" y="9"/>
                    <a:pt x="3" y="39"/>
                    <a:pt x="7" y="45"/>
                  </a:cubicBezTo>
                  <a:cubicBezTo>
                    <a:pt x="11" y="49"/>
                    <a:pt x="19" y="47"/>
                    <a:pt x="24" y="47"/>
                  </a:cubicBezTo>
                  <a:cubicBezTo>
                    <a:pt x="28" y="46"/>
                    <a:pt x="40" y="48"/>
                    <a:pt x="44" y="45"/>
                  </a:cubicBezTo>
                  <a:cubicBezTo>
                    <a:pt x="48" y="41"/>
                    <a:pt x="45" y="31"/>
                    <a:pt x="44" y="26"/>
                  </a:cubicBezTo>
                  <a:cubicBezTo>
                    <a:pt x="43" y="21"/>
                    <a:pt x="47" y="9"/>
                    <a:pt x="44" y="5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2" name="Freeform 155"/>
            <p:cNvSpPr>
              <a:spLocks noEditPoints="1"/>
            </p:cNvSpPr>
            <p:nvPr/>
          </p:nvSpPr>
          <p:spPr bwMode="auto">
            <a:xfrm>
              <a:off x="6331" y="1952"/>
              <a:ext cx="128" cy="186"/>
            </a:xfrm>
            <a:custGeom>
              <a:avLst/>
              <a:gdLst>
                <a:gd name="T0" fmla="*/ 43 w 43"/>
                <a:gd name="T1" fmla="*/ 35 h 62"/>
                <a:gd name="T2" fmla="*/ 42 w 43"/>
                <a:gd name="T3" fmla="*/ 34 h 62"/>
                <a:gd name="T4" fmla="*/ 22 w 43"/>
                <a:gd name="T5" fmla="*/ 37 h 62"/>
                <a:gd name="T6" fmla="*/ 21 w 43"/>
                <a:gd name="T7" fmla="*/ 20 h 62"/>
                <a:gd name="T8" fmla="*/ 21 w 43"/>
                <a:gd name="T9" fmla="*/ 20 h 62"/>
                <a:gd name="T10" fmla="*/ 33 w 43"/>
                <a:gd name="T11" fmla="*/ 6 h 62"/>
                <a:gd name="T12" fmla="*/ 31 w 43"/>
                <a:gd name="T13" fmla="*/ 2 h 62"/>
                <a:gd name="T14" fmla="*/ 28 w 43"/>
                <a:gd name="T15" fmla="*/ 1 h 62"/>
                <a:gd name="T16" fmla="*/ 21 w 43"/>
                <a:gd name="T17" fmla="*/ 6 h 62"/>
                <a:gd name="T18" fmla="*/ 19 w 43"/>
                <a:gd name="T19" fmla="*/ 12 h 62"/>
                <a:gd name="T20" fmla="*/ 18 w 43"/>
                <a:gd name="T21" fmla="*/ 8 h 62"/>
                <a:gd name="T22" fmla="*/ 16 w 43"/>
                <a:gd name="T23" fmla="*/ 3 h 62"/>
                <a:gd name="T24" fmla="*/ 12 w 43"/>
                <a:gd name="T25" fmla="*/ 0 h 62"/>
                <a:gd name="T26" fmla="*/ 7 w 43"/>
                <a:gd name="T27" fmla="*/ 4 h 62"/>
                <a:gd name="T28" fmla="*/ 5 w 43"/>
                <a:gd name="T29" fmla="*/ 8 h 62"/>
                <a:gd name="T30" fmla="*/ 11 w 43"/>
                <a:gd name="T31" fmla="*/ 17 h 62"/>
                <a:gd name="T32" fmla="*/ 18 w 43"/>
                <a:gd name="T33" fmla="*/ 20 h 62"/>
                <a:gd name="T34" fmla="*/ 19 w 43"/>
                <a:gd name="T35" fmla="*/ 20 h 62"/>
                <a:gd name="T36" fmla="*/ 20 w 43"/>
                <a:gd name="T37" fmla="*/ 37 h 62"/>
                <a:gd name="T38" fmla="*/ 1 w 43"/>
                <a:gd name="T39" fmla="*/ 36 h 62"/>
                <a:gd name="T40" fmla="*/ 0 w 43"/>
                <a:gd name="T41" fmla="*/ 37 h 62"/>
                <a:gd name="T42" fmla="*/ 1 w 43"/>
                <a:gd name="T43" fmla="*/ 38 h 62"/>
                <a:gd name="T44" fmla="*/ 20 w 43"/>
                <a:gd name="T45" fmla="*/ 39 h 62"/>
                <a:gd name="T46" fmla="*/ 23 w 43"/>
                <a:gd name="T47" fmla="*/ 61 h 62"/>
                <a:gd name="T48" fmla="*/ 24 w 43"/>
                <a:gd name="T49" fmla="*/ 62 h 62"/>
                <a:gd name="T50" fmla="*/ 25 w 43"/>
                <a:gd name="T51" fmla="*/ 62 h 62"/>
                <a:gd name="T52" fmla="*/ 25 w 43"/>
                <a:gd name="T53" fmla="*/ 61 h 62"/>
                <a:gd name="T54" fmla="*/ 22 w 43"/>
                <a:gd name="T55" fmla="*/ 39 h 62"/>
                <a:gd name="T56" fmla="*/ 42 w 43"/>
                <a:gd name="T57" fmla="*/ 36 h 62"/>
                <a:gd name="T58" fmla="*/ 43 w 43"/>
                <a:gd name="T59" fmla="*/ 35 h 62"/>
                <a:gd name="T60" fmla="*/ 12 w 43"/>
                <a:gd name="T61" fmla="*/ 15 h 62"/>
                <a:gd name="T62" fmla="*/ 7 w 43"/>
                <a:gd name="T63" fmla="*/ 8 h 62"/>
                <a:gd name="T64" fmla="*/ 8 w 43"/>
                <a:gd name="T65" fmla="*/ 5 h 62"/>
                <a:gd name="T66" fmla="*/ 12 w 43"/>
                <a:gd name="T67" fmla="*/ 2 h 62"/>
                <a:gd name="T68" fmla="*/ 12 w 43"/>
                <a:gd name="T69" fmla="*/ 2 h 62"/>
                <a:gd name="T70" fmla="*/ 14 w 43"/>
                <a:gd name="T71" fmla="*/ 4 h 62"/>
                <a:gd name="T72" fmla="*/ 18 w 43"/>
                <a:gd name="T73" fmla="*/ 18 h 62"/>
                <a:gd name="T74" fmla="*/ 12 w 43"/>
                <a:gd name="T75" fmla="*/ 15 h 62"/>
                <a:gd name="T76" fmla="*/ 23 w 43"/>
                <a:gd name="T77" fmla="*/ 7 h 62"/>
                <a:gd name="T78" fmla="*/ 28 w 43"/>
                <a:gd name="T79" fmla="*/ 3 h 62"/>
                <a:gd name="T80" fmla="*/ 31 w 43"/>
                <a:gd name="T81" fmla="*/ 6 h 62"/>
                <a:gd name="T82" fmla="*/ 21 w 43"/>
                <a:gd name="T83" fmla="*/ 18 h 62"/>
                <a:gd name="T84" fmla="*/ 23 w 43"/>
                <a:gd name="T85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" h="62">
                  <a:moveTo>
                    <a:pt x="43" y="35"/>
                  </a:moveTo>
                  <a:cubicBezTo>
                    <a:pt x="43" y="34"/>
                    <a:pt x="42" y="34"/>
                    <a:pt x="42" y="34"/>
                  </a:cubicBezTo>
                  <a:cubicBezTo>
                    <a:pt x="35" y="36"/>
                    <a:pt x="29" y="37"/>
                    <a:pt x="22" y="37"/>
                  </a:cubicBezTo>
                  <a:cubicBezTo>
                    <a:pt x="21" y="31"/>
                    <a:pt x="21" y="26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30" y="15"/>
                    <a:pt x="33" y="10"/>
                    <a:pt x="33" y="6"/>
                  </a:cubicBezTo>
                  <a:cubicBezTo>
                    <a:pt x="33" y="5"/>
                    <a:pt x="32" y="3"/>
                    <a:pt x="31" y="2"/>
                  </a:cubicBezTo>
                  <a:cubicBezTo>
                    <a:pt x="30" y="1"/>
                    <a:pt x="29" y="1"/>
                    <a:pt x="28" y="1"/>
                  </a:cubicBezTo>
                  <a:cubicBezTo>
                    <a:pt x="25" y="1"/>
                    <a:pt x="23" y="3"/>
                    <a:pt x="21" y="6"/>
                  </a:cubicBezTo>
                  <a:cubicBezTo>
                    <a:pt x="20" y="7"/>
                    <a:pt x="20" y="9"/>
                    <a:pt x="19" y="12"/>
                  </a:cubicBezTo>
                  <a:cubicBezTo>
                    <a:pt x="19" y="11"/>
                    <a:pt x="19" y="9"/>
                    <a:pt x="18" y="8"/>
                  </a:cubicBezTo>
                  <a:cubicBezTo>
                    <a:pt x="18" y="6"/>
                    <a:pt x="17" y="4"/>
                    <a:pt x="16" y="3"/>
                  </a:cubicBezTo>
                  <a:cubicBezTo>
                    <a:pt x="15" y="1"/>
                    <a:pt x="14" y="0"/>
                    <a:pt x="12" y="0"/>
                  </a:cubicBezTo>
                  <a:cubicBezTo>
                    <a:pt x="10" y="0"/>
                    <a:pt x="9" y="1"/>
                    <a:pt x="7" y="4"/>
                  </a:cubicBezTo>
                  <a:cubicBezTo>
                    <a:pt x="6" y="5"/>
                    <a:pt x="5" y="7"/>
                    <a:pt x="5" y="8"/>
                  </a:cubicBezTo>
                  <a:cubicBezTo>
                    <a:pt x="5" y="12"/>
                    <a:pt x="8" y="15"/>
                    <a:pt x="11" y="17"/>
                  </a:cubicBezTo>
                  <a:cubicBezTo>
                    <a:pt x="14" y="18"/>
                    <a:pt x="16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6"/>
                    <a:pt x="19" y="31"/>
                    <a:pt x="20" y="37"/>
                  </a:cubicBezTo>
                  <a:cubicBezTo>
                    <a:pt x="14" y="37"/>
                    <a:pt x="7" y="37"/>
                    <a:pt x="1" y="36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0" y="38"/>
                    <a:pt x="0" y="38"/>
                    <a:pt x="1" y="38"/>
                  </a:cubicBezTo>
                  <a:cubicBezTo>
                    <a:pt x="7" y="39"/>
                    <a:pt x="14" y="39"/>
                    <a:pt x="20" y="39"/>
                  </a:cubicBezTo>
                  <a:cubicBezTo>
                    <a:pt x="21" y="47"/>
                    <a:pt x="22" y="55"/>
                    <a:pt x="23" y="61"/>
                  </a:cubicBezTo>
                  <a:cubicBezTo>
                    <a:pt x="23" y="62"/>
                    <a:pt x="24" y="62"/>
                    <a:pt x="24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5" y="61"/>
                    <a:pt x="25" y="61"/>
                  </a:cubicBezTo>
                  <a:cubicBezTo>
                    <a:pt x="24" y="54"/>
                    <a:pt x="23" y="47"/>
                    <a:pt x="22" y="39"/>
                  </a:cubicBezTo>
                  <a:cubicBezTo>
                    <a:pt x="29" y="39"/>
                    <a:pt x="36" y="38"/>
                    <a:pt x="42" y="36"/>
                  </a:cubicBezTo>
                  <a:cubicBezTo>
                    <a:pt x="43" y="36"/>
                    <a:pt x="43" y="35"/>
                    <a:pt x="43" y="35"/>
                  </a:cubicBezTo>
                  <a:close/>
                  <a:moveTo>
                    <a:pt x="12" y="15"/>
                  </a:moveTo>
                  <a:cubicBezTo>
                    <a:pt x="10" y="13"/>
                    <a:pt x="7" y="10"/>
                    <a:pt x="7" y="8"/>
                  </a:cubicBezTo>
                  <a:cubicBezTo>
                    <a:pt x="7" y="7"/>
                    <a:pt x="8" y="6"/>
                    <a:pt x="8" y="5"/>
                  </a:cubicBezTo>
                  <a:cubicBezTo>
                    <a:pt x="10" y="3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7" y="7"/>
                    <a:pt x="18" y="15"/>
                    <a:pt x="18" y="18"/>
                  </a:cubicBezTo>
                  <a:cubicBezTo>
                    <a:pt x="16" y="17"/>
                    <a:pt x="14" y="16"/>
                    <a:pt x="12" y="15"/>
                  </a:cubicBezTo>
                  <a:close/>
                  <a:moveTo>
                    <a:pt x="23" y="7"/>
                  </a:moveTo>
                  <a:cubicBezTo>
                    <a:pt x="25" y="4"/>
                    <a:pt x="26" y="3"/>
                    <a:pt x="28" y="3"/>
                  </a:cubicBezTo>
                  <a:cubicBezTo>
                    <a:pt x="29" y="3"/>
                    <a:pt x="31" y="4"/>
                    <a:pt x="31" y="6"/>
                  </a:cubicBezTo>
                  <a:cubicBezTo>
                    <a:pt x="31" y="9"/>
                    <a:pt x="29" y="13"/>
                    <a:pt x="21" y="18"/>
                  </a:cubicBezTo>
                  <a:cubicBezTo>
                    <a:pt x="21" y="12"/>
                    <a:pt x="22" y="9"/>
                    <a:pt x="23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3" name="Freeform 156"/>
            <p:cNvSpPr>
              <a:spLocks/>
            </p:cNvSpPr>
            <p:nvPr/>
          </p:nvSpPr>
          <p:spPr bwMode="auto">
            <a:xfrm>
              <a:off x="3635" y="1862"/>
              <a:ext cx="198" cy="225"/>
            </a:xfrm>
            <a:custGeom>
              <a:avLst/>
              <a:gdLst>
                <a:gd name="T0" fmla="*/ 62 w 66"/>
                <a:gd name="T1" fmla="*/ 66 h 75"/>
                <a:gd name="T2" fmla="*/ 58 w 66"/>
                <a:gd name="T3" fmla="*/ 65 h 75"/>
                <a:gd name="T4" fmla="*/ 53 w 66"/>
                <a:gd name="T5" fmla="*/ 54 h 75"/>
                <a:gd name="T6" fmla="*/ 42 w 66"/>
                <a:gd name="T7" fmla="*/ 42 h 75"/>
                <a:gd name="T8" fmla="*/ 25 w 66"/>
                <a:gd name="T9" fmla="*/ 16 h 75"/>
                <a:gd name="T10" fmla="*/ 17 w 66"/>
                <a:gd name="T11" fmla="*/ 0 h 75"/>
                <a:gd name="T12" fmla="*/ 0 w 66"/>
                <a:gd name="T13" fmla="*/ 42 h 75"/>
                <a:gd name="T14" fmla="*/ 6 w 66"/>
                <a:gd name="T15" fmla="*/ 46 h 75"/>
                <a:gd name="T16" fmla="*/ 30 w 66"/>
                <a:gd name="T17" fmla="*/ 60 h 75"/>
                <a:gd name="T18" fmla="*/ 43 w 66"/>
                <a:gd name="T19" fmla="*/ 65 h 75"/>
                <a:gd name="T20" fmla="*/ 43 w 66"/>
                <a:gd name="T21" fmla="*/ 65 h 75"/>
                <a:gd name="T22" fmla="*/ 61 w 66"/>
                <a:gd name="T23" fmla="*/ 74 h 75"/>
                <a:gd name="T24" fmla="*/ 63 w 66"/>
                <a:gd name="T25" fmla="*/ 75 h 75"/>
                <a:gd name="T26" fmla="*/ 66 w 66"/>
                <a:gd name="T27" fmla="*/ 72 h 75"/>
                <a:gd name="T28" fmla="*/ 66 w 66"/>
                <a:gd name="T29" fmla="*/ 72 h 75"/>
                <a:gd name="T30" fmla="*/ 66 w 66"/>
                <a:gd name="T31" fmla="*/ 71 h 75"/>
                <a:gd name="T32" fmla="*/ 62 w 66"/>
                <a:gd name="T33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5">
                  <a:moveTo>
                    <a:pt x="62" y="66"/>
                  </a:move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2" y="10"/>
                    <a:pt x="21" y="5"/>
                    <a:pt x="17" y="0"/>
                  </a:cubicBez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4" name="Freeform 157"/>
            <p:cNvSpPr>
              <a:spLocks/>
            </p:cNvSpPr>
            <p:nvPr/>
          </p:nvSpPr>
          <p:spPr bwMode="auto">
            <a:xfrm>
              <a:off x="3593" y="1559"/>
              <a:ext cx="556" cy="615"/>
            </a:xfrm>
            <a:custGeom>
              <a:avLst/>
              <a:gdLst>
                <a:gd name="T0" fmla="*/ 156 w 186"/>
                <a:gd name="T1" fmla="*/ 95 h 205"/>
                <a:gd name="T2" fmla="*/ 140 w 186"/>
                <a:gd name="T3" fmla="*/ 43 h 205"/>
                <a:gd name="T4" fmla="*/ 132 w 186"/>
                <a:gd name="T5" fmla="*/ 23 h 205"/>
                <a:gd name="T6" fmla="*/ 101 w 186"/>
                <a:gd name="T7" fmla="*/ 3 h 205"/>
                <a:gd name="T8" fmla="*/ 69 w 186"/>
                <a:gd name="T9" fmla="*/ 20 h 205"/>
                <a:gd name="T10" fmla="*/ 59 w 186"/>
                <a:gd name="T11" fmla="*/ 39 h 205"/>
                <a:gd name="T12" fmla="*/ 38 w 186"/>
                <a:gd name="T13" fmla="*/ 90 h 205"/>
                <a:gd name="T14" fmla="*/ 37 w 186"/>
                <a:gd name="T15" fmla="*/ 194 h 205"/>
                <a:gd name="T16" fmla="*/ 92 w 186"/>
                <a:gd name="T17" fmla="*/ 203 h 205"/>
                <a:gd name="T18" fmla="*/ 147 w 186"/>
                <a:gd name="T19" fmla="*/ 199 h 205"/>
                <a:gd name="T20" fmla="*/ 156 w 186"/>
                <a:gd name="T21" fmla="*/ 9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205">
                  <a:moveTo>
                    <a:pt x="156" y="95"/>
                  </a:moveTo>
                  <a:cubicBezTo>
                    <a:pt x="150" y="84"/>
                    <a:pt x="146" y="62"/>
                    <a:pt x="140" y="43"/>
                  </a:cubicBezTo>
                  <a:cubicBezTo>
                    <a:pt x="139" y="35"/>
                    <a:pt x="136" y="28"/>
                    <a:pt x="132" y="23"/>
                  </a:cubicBezTo>
                  <a:cubicBezTo>
                    <a:pt x="125" y="10"/>
                    <a:pt x="115" y="2"/>
                    <a:pt x="101" y="3"/>
                  </a:cubicBezTo>
                  <a:cubicBezTo>
                    <a:pt x="87" y="0"/>
                    <a:pt x="77" y="8"/>
                    <a:pt x="69" y="20"/>
                  </a:cubicBezTo>
                  <a:cubicBezTo>
                    <a:pt x="64" y="25"/>
                    <a:pt x="61" y="32"/>
                    <a:pt x="59" y="39"/>
                  </a:cubicBezTo>
                  <a:cubicBezTo>
                    <a:pt x="51" y="58"/>
                    <a:pt x="45" y="79"/>
                    <a:pt x="38" y="90"/>
                  </a:cubicBezTo>
                  <a:cubicBezTo>
                    <a:pt x="10" y="130"/>
                    <a:pt x="0" y="176"/>
                    <a:pt x="37" y="194"/>
                  </a:cubicBezTo>
                  <a:cubicBezTo>
                    <a:pt x="52" y="201"/>
                    <a:pt x="73" y="203"/>
                    <a:pt x="92" y="203"/>
                  </a:cubicBezTo>
                  <a:cubicBezTo>
                    <a:pt x="110" y="204"/>
                    <a:pt x="132" y="205"/>
                    <a:pt x="147" y="199"/>
                  </a:cubicBezTo>
                  <a:cubicBezTo>
                    <a:pt x="186" y="185"/>
                    <a:pt x="180" y="138"/>
                    <a:pt x="156" y="95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5" name="Freeform 158"/>
            <p:cNvSpPr>
              <a:spLocks/>
            </p:cNvSpPr>
            <p:nvPr/>
          </p:nvSpPr>
          <p:spPr bwMode="auto">
            <a:xfrm>
              <a:off x="3647" y="1853"/>
              <a:ext cx="454" cy="303"/>
            </a:xfrm>
            <a:custGeom>
              <a:avLst/>
              <a:gdLst>
                <a:gd name="T0" fmla="*/ 20 w 152"/>
                <a:gd name="T1" fmla="*/ 0 h 101"/>
                <a:gd name="T2" fmla="*/ 16 w 152"/>
                <a:gd name="T3" fmla="*/ 7 h 101"/>
                <a:gd name="T4" fmla="*/ 21 w 152"/>
                <a:gd name="T5" fmla="*/ 19 h 101"/>
                <a:gd name="T6" fmla="*/ 38 w 152"/>
                <a:gd name="T7" fmla="*/ 45 h 101"/>
                <a:gd name="T8" fmla="*/ 49 w 152"/>
                <a:gd name="T9" fmla="*/ 57 h 101"/>
                <a:gd name="T10" fmla="*/ 54 w 152"/>
                <a:gd name="T11" fmla="*/ 68 h 101"/>
                <a:gd name="T12" fmla="*/ 58 w 152"/>
                <a:gd name="T13" fmla="*/ 69 h 101"/>
                <a:gd name="T14" fmla="*/ 62 w 152"/>
                <a:gd name="T15" fmla="*/ 74 h 101"/>
                <a:gd name="T16" fmla="*/ 62 w 152"/>
                <a:gd name="T17" fmla="*/ 75 h 101"/>
                <a:gd name="T18" fmla="*/ 62 w 152"/>
                <a:gd name="T19" fmla="*/ 75 h 101"/>
                <a:gd name="T20" fmla="*/ 59 w 152"/>
                <a:gd name="T21" fmla="*/ 78 h 101"/>
                <a:gd name="T22" fmla="*/ 58 w 152"/>
                <a:gd name="T23" fmla="*/ 78 h 101"/>
                <a:gd name="T24" fmla="*/ 57 w 152"/>
                <a:gd name="T25" fmla="*/ 77 h 101"/>
                <a:gd name="T26" fmla="*/ 39 w 152"/>
                <a:gd name="T27" fmla="*/ 68 h 101"/>
                <a:gd name="T28" fmla="*/ 39 w 152"/>
                <a:gd name="T29" fmla="*/ 68 h 101"/>
                <a:gd name="T30" fmla="*/ 26 w 152"/>
                <a:gd name="T31" fmla="*/ 63 h 101"/>
                <a:gd name="T32" fmla="*/ 2 w 152"/>
                <a:gd name="T33" fmla="*/ 49 h 101"/>
                <a:gd name="T34" fmla="*/ 1 w 152"/>
                <a:gd name="T35" fmla="*/ 49 h 101"/>
                <a:gd name="T36" fmla="*/ 1 w 152"/>
                <a:gd name="T37" fmla="*/ 69 h 101"/>
                <a:gd name="T38" fmla="*/ 21 w 152"/>
                <a:gd name="T39" fmla="*/ 91 h 101"/>
                <a:gd name="T40" fmla="*/ 21 w 152"/>
                <a:gd name="T41" fmla="*/ 91 h 101"/>
                <a:gd name="T42" fmla="*/ 63 w 152"/>
                <a:gd name="T43" fmla="*/ 99 h 101"/>
                <a:gd name="T44" fmla="*/ 74 w 152"/>
                <a:gd name="T45" fmla="*/ 100 h 101"/>
                <a:gd name="T46" fmla="*/ 74 w 152"/>
                <a:gd name="T47" fmla="*/ 100 h 101"/>
                <a:gd name="T48" fmla="*/ 74 w 152"/>
                <a:gd name="T49" fmla="*/ 100 h 101"/>
                <a:gd name="T50" fmla="*/ 85 w 152"/>
                <a:gd name="T51" fmla="*/ 100 h 101"/>
                <a:gd name="T52" fmla="*/ 95 w 152"/>
                <a:gd name="T53" fmla="*/ 101 h 101"/>
                <a:gd name="T54" fmla="*/ 127 w 152"/>
                <a:gd name="T55" fmla="*/ 96 h 101"/>
                <a:gd name="T56" fmla="*/ 127 w 152"/>
                <a:gd name="T57" fmla="*/ 96 h 101"/>
                <a:gd name="T58" fmla="*/ 149 w 152"/>
                <a:gd name="T59" fmla="*/ 75 h 101"/>
                <a:gd name="T60" fmla="*/ 152 w 152"/>
                <a:gd name="T61" fmla="*/ 56 h 101"/>
                <a:gd name="T62" fmla="*/ 129 w 152"/>
                <a:gd name="T63" fmla="*/ 66 h 101"/>
                <a:gd name="T64" fmla="*/ 116 w 152"/>
                <a:gd name="T65" fmla="*/ 70 h 101"/>
                <a:gd name="T66" fmla="*/ 116 w 152"/>
                <a:gd name="T67" fmla="*/ 70 h 101"/>
                <a:gd name="T68" fmla="*/ 97 w 152"/>
                <a:gd name="T69" fmla="*/ 79 h 101"/>
                <a:gd name="T70" fmla="*/ 96 w 152"/>
                <a:gd name="T71" fmla="*/ 79 h 101"/>
                <a:gd name="T72" fmla="*/ 95 w 152"/>
                <a:gd name="T73" fmla="*/ 79 h 101"/>
                <a:gd name="T74" fmla="*/ 92 w 152"/>
                <a:gd name="T75" fmla="*/ 76 h 101"/>
                <a:gd name="T76" fmla="*/ 92 w 152"/>
                <a:gd name="T77" fmla="*/ 76 h 101"/>
                <a:gd name="T78" fmla="*/ 92 w 152"/>
                <a:gd name="T79" fmla="*/ 75 h 101"/>
                <a:gd name="T80" fmla="*/ 96 w 152"/>
                <a:gd name="T81" fmla="*/ 70 h 101"/>
                <a:gd name="T82" fmla="*/ 100 w 152"/>
                <a:gd name="T83" fmla="*/ 69 h 101"/>
                <a:gd name="T84" fmla="*/ 106 w 152"/>
                <a:gd name="T85" fmla="*/ 59 h 101"/>
                <a:gd name="T86" fmla="*/ 118 w 152"/>
                <a:gd name="T87" fmla="*/ 47 h 101"/>
                <a:gd name="T88" fmla="*/ 137 w 152"/>
                <a:gd name="T89" fmla="*/ 23 h 101"/>
                <a:gd name="T90" fmla="*/ 141 w 152"/>
                <a:gd name="T91" fmla="*/ 14 h 101"/>
                <a:gd name="T92" fmla="*/ 137 w 152"/>
                <a:gd name="T93" fmla="*/ 5 h 101"/>
                <a:gd name="T94" fmla="*/ 85 w 152"/>
                <a:gd name="T95" fmla="*/ 14 h 101"/>
                <a:gd name="T96" fmla="*/ 78 w 152"/>
                <a:gd name="T97" fmla="*/ 14 h 101"/>
                <a:gd name="T98" fmla="*/ 20 w 152"/>
                <a:gd name="T9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" h="101">
                  <a:moveTo>
                    <a:pt x="20" y="0"/>
                  </a:moveTo>
                  <a:cubicBezTo>
                    <a:pt x="19" y="2"/>
                    <a:pt x="17" y="5"/>
                    <a:pt x="16" y="7"/>
                  </a:cubicBezTo>
                  <a:cubicBezTo>
                    <a:pt x="18" y="11"/>
                    <a:pt x="19" y="15"/>
                    <a:pt x="21" y="19"/>
                  </a:cubicBezTo>
                  <a:cubicBezTo>
                    <a:pt x="25" y="28"/>
                    <a:pt x="31" y="37"/>
                    <a:pt x="38" y="45"/>
                  </a:cubicBezTo>
                  <a:cubicBezTo>
                    <a:pt x="41" y="49"/>
                    <a:pt x="45" y="53"/>
                    <a:pt x="49" y="57"/>
                  </a:cubicBezTo>
                  <a:cubicBezTo>
                    <a:pt x="51" y="59"/>
                    <a:pt x="52" y="66"/>
                    <a:pt x="54" y="68"/>
                  </a:cubicBezTo>
                  <a:cubicBezTo>
                    <a:pt x="55" y="68"/>
                    <a:pt x="56" y="68"/>
                    <a:pt x="58" y="69"/>
                  </a:cubicBezTo>
                  <a:cubicBezTo>
                    <a:pt x="60" y="70"/>
                    <a:pt x="61" y="72"/>
                    <a:pt x="62" y="74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8"/>
                    <a:pt x="59" y="77"/>
                    <a:pt x="59" y="78"/>
                  </a:cubicBezTo>
                  <a:cubicBezTo>
                    <a:pt x="59" y="78"/>
                    <a:pt x="59" y="78"/>
                    <a:pt x="58" y="78"/>
                  </a:cubicBezTo>
                  <a:cubicBezTo>
                    <a:pt x="58" y="78"/>
                    <a:pt x="57" y="77"/>
                    <a:pt x="57" y="77"/>
                  </a:cubicBezTo>
                  <a:cubicBezTo>
                    <a:pt x="51" y="77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5" y="67"/>
                    <a:pt x="30" y="65"/>
                    <a:pt x="26" y="63"/>
                  </a:cubicBezTo>
                  <a:cubicBezTo>
                    <a:pt x="18" y="59"/>
                    <a:pt x="9" y="55"/>
                    <a:pt x="2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56"/>
                    <a:pt x="0" y="63"/>
                    <a:pt x="1" y="69"/>
                  </a:cubicBezTo>
                  <a:cubicBezTo>
                    <a:pt x="4" y="79"/>
                    <a:pt x="11" y="86"/>
                    <a:pt x="21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34" y="97"/>
                    <a:pt x="51" y="99"/>
                    <a:pt x="63" y="99"/>
                  </a:cubicBezTo>
                  <a:cubicBezTo>
                    <a:pt x="66" y="100"/>
                    <a:pt x="70" y="100"/>
                    <a:pt x="74" y="100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8" y="100"/>
                    <a:pt x="82" y="100"/>
                    <a:pt x="85" y="100"/>
                  </a:cubicBezTo>
                  <a:cubicBezTo>
                    <a:pt x="88" y="101"/>
                    <a:pt x="92" y="101"/>
                    <a:pt x="95" y="101"/>
                  </a:cubicBezTo>
                  <a:cubicBezTo>
                    <a:pt x="106" y="101"/>
                    <a:pt x="118" y="100"/>
                    <a:pt x="127" y="96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38" y="92"/>
                    <a:pt x="145" y="85"/>
                    <a:pt x="149" y="75"/>
                  </a:cubicBezTo>
                  <a:cubicBezTo>
                    <a:pt x="151" y="70"/>
                    <a:pt x="152" y="63"/>
                    <a:pt x="152" y="56"/>
                  </a:cubicBezTo>
                  <a:cubicBezTo>
                    <a:pt x="144" y="60"/>
                    <a:pt x="136" y="63"/>
                    <a:pt x="129" y="66"/>
                  </a:cubicBezTo>
                  <a:cubicBezTo>
                    <a:pt x="125" y="68"/>
                    <a:pt x="120" y="69"/>
                    <a:pt x="116" y="70"/>
                  </a:cubicBezTo>
                  <a:cubicBezTo>
                    <a:pt x="116" y="70"/>
                    <a:pt x="116" y="70"/>
                    <a:pt x="116" y="70"/>
                  </a:cubicBezTo>
                  <a:cubicBezTo>
                    <a:pt x="115" y="70"/>
                    <a:pt x="103" y="78"/>
                    <a:pt x="97" y="79"/>
                  </a:cubicBezTo>
                  <a:cubicBezTo>
                    <a:pt x="97" y="79"/>
                    <a:pt x="96" y="79"/>
                    <a:pt x="96" y="79"/>
                  </a:cubicBezTo>
                  <a:cubicBezTo>
                    <a:pt x="96" y="79"/>
                    <a:pt x="95" y="79"/>
                    <a:pt x="95" y="79"/>
                  </a:cubicBezTo>
                  <a:cubicBezTo>
                    <a:pt x="95" y="78"/>
                    <a:pt x="93" y="79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3" y="73"/>
                    <a:pt x="95" y="71"/>
                    <a:pt x="96" y="70"/>
                  </a:cubicBezTo>
                  <a:cubicBezTo>
                    <a:pt x="98" y="70"/>
                    <a:pt x="99" y="70"/>
                    <a:pt x="100" y="69"/>
                  </a:cubicBezTo>
                  <a:cubicBezTo>
                    <a:pt x="102" y="68"/>
                    <a:pt x="104" y="61"/>
                    <a:pt x="106" y="59"/>
                  </a:cubicBezTo>
                  <a:cubicBezTo>
                    <a:pt x="111" y="55"/>
                    <a:pt x="115" y="51"/>
                    <a:pt x="118" y="47"/>
                  </a:cubicBezTo>
                  <a:cubicBezTo>
                    <a:pt x="125" y="40"/>
                    <a:pt x="132" y="31"/>
                    <a:pt x="137" y="23"/>
                  </a:cubicBezTo>
                  <a:cubicBezTo>
                    <a:pt x="138" y="20"/>
                    <a:pt x="139" y="17"/>
                    <a:pt x="141" y="14"/>
                  </a:cubicBezTo>
                  <a:cubicBezTo>
                    <a:pt x="140" y="11"/>
                    <a:pt x="138" y="8"/>
                    <a:pt x="137" y="5"/>
                  </a:cubicBezTo>
                  <a:cubicBezTo>
                    <a:pt x="122" y="11"/>
                    <a:pt x="104" y="14"/>
                    <a:pt x="85" y="14"/>
                  </a:cubicBezTo>
                  <a:cubicBezTo>
                    <a:pt x="83" y="14"/>
                    <a:pt x="80" y="14"/>
                    <a:pt x="78" y="14"/>
                  </a:cubicBezTo>
                  <a:cubicBezTo>
                    <a:pt x="56" y="13"/>
                    <a:pt x="37" y="8"/>
                    <a:pt x="20" y="0"/>
                  </a:cubicBezTo>
                </a:path>
              </a:pathLst>
            </a:custGeom>
            <a:solidFill>
              <a:srgbClr val="937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6" name="Freeform 159"/>
            <p:cNvSpPr>
              <a:spLocks/>
            </p:cNvSpPr>
            <p:nvPr/>
          </p:nvSpPr>
          <p:spPr bwMode="auto">
            <a:xfrm>
              <a:off x="3922" y="1880"/>
              <a:ext cx="194" cy="210"/>
            </a:xfrm>
            <a:custGeom>
              <a:avLst/>
              <a:gdLst>
                <a:gd name="T0" fmla="*/ 65 w 65"/>
                <a:gd name="T1" fmla="*/ 43 h 70"/>
                <a:gd name="T2" fmla="*/ 52 w 65"/>
                <a:gd name="T3" fmla="*/ 0 h 70"/>
                <a:gd name="T4" fmla="*/ 45 w 65"/>
                <a:gd name="T5" fmla="*/ 14 h 70"/>
                <a:gd name="T6" fmla="*/ 26 w 65"/>
                <a:gd name="T7" fmla="*/ 38 h 70"/>
                <a:gd name="T8" fmla="*/ 14 w 65"/>
                <a:gd name="T9" fmla="*/ 50 h 70"/>
                <a:gd name="T10" fmla="*/ 8 w 65"/>
                <a:gd name="T11" fmla="*/ 60 h 70"/>
                <a:gd name="T12" fmla="*/ 4 w 65"/>
                <a:gd name="T13" fmla="*/ 61 h 70"/>
                <a:gd name="T14" fmla="*/ 0 w 65"/>
                <a:gd name="T15" fmla="*/ 66 h 70"/>
                <a:gd name="T16" fmla="*/ 0 w 65"/>
                <a:gd name="T17" fmla="*/ 67 h 70"/>
                <a:gd name="T18" fmla="*/ 0 w 65"/>
                <a:gd name="T19" fmla="*/ 67 h 70"/>
                <a:gd name="T20" fmla="*/ 3 w 65"/>
                <a:gd name="T21" fmla="*/ 70 h 70"/>
                <a:gd name="T22" fmla="*/ 5 w 65"/>
                <a:gd name="T23" fmla="*/ 70 h 70"/>
                <a:gd name="T24" fmla="*/ 24 w 65"/>
                <a:gd name="T25" fmla="*/ 61 h 70"/>
                <a:gd name="T26" fmla="*/ 24 w 65"/>
                <a:gd name="T27" fmla="*/ 61 h 70"/>
                <a:gd name="T28" fmla="*/ 37 w 65"/>
                <a:gd name="T29" fmla="*/ 57 h 70"/>
                <a:gd name="T30" fmla="*/ 62 w 65"/>
                <a:gd name="T31" fmla="*/ 45 h 70"/>
                <a:gd name="T32" fmla="*/ 65 w 65"/>
                <a:gd name="T33" fmla="*/ 4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0">
                  <a:moveTo>
                    <a:pt x="65" y="43"/>
                  </a:moveTo>
                  <a:cubicBezTo>
                    <a:pt x="64" y="30"/>
                    <a:pt x="59" y="15"/>
                    <a:pt x="52" y="0"/>
                  </a:cubicBezTo>
                  <a:cubicBezTo>
                    <a:pt x="49" y="4"/>
                    <a:pt x="47" y="9"/>
                    <a:pt x="45" y="14"/>
                  </a:cubicBezTo>
                  <a:cubicBezTo>
                    <a:pt x="40" y="22"/>
                    <a:pt x="33" y="31"/>
                    <a:pt x="26" y="38"/>
                  </a:cubicBezTo>
                  <a:cubicBezTo>
                    <a:pt x="23" y="42"/>
                    <a:pt x="19" y="46"/>
                    <a:pt x="14" y="50"/>
                  </a:cubicBezTo>
                  <a:cubicBezTo>
                    <a:pt x="12" y="52"/>
                    <a:pt x="10" y="59"/>
                    <a:pt x="8" y="60"/>
                  </a:cubicBezTo>
                  <a:cubicBezTo>
                    <a:pt x="7" y="61"/>
                    <a:pt x="6" y="61"/>
                    <a:pt x="4" y="61"/>
                  </a:cubicBezTo>
                  <a:cubicBezTo>
                    <a:pt x="3" y="62"/>
                    <a:pt x="1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70"/>
                    <a:pt x="3" y="69"/>
                    <a:pt x="3" y="70"/>
                  </a:cubicBezTo>
                  <a:cubicBezTo>
                    <a:pt x="4" y="70"/>
                    <a:pt x="4" y="70"/>
                    <a:pt x="5" y="70"/>
                  </a:cubicBezTo>
                  <a:cubicBezTo>
                    <a:pt x="11" y="69"/>
                    <a:pt x="23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8" y="60"/>
                    <a:pt x="33" y="59"/>
                    <a:pt x="37" y="57"/>
                  </a:cubicBezTo>
                  <a:cubicBezTo>
                    <a:pt x="45" y="54"/>
                    <a:pt x="54" y="50"/>
                    <a:pt x="62" y="45"/>
                  </a:cubicBezTo>
                  <a:cubicBezTo>
                    <a:pt x="63" y="45"/>
                    <a:pt x="64" y="44"/>
                    <a:pt x="65" y="43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7" name="Freeform 160"/>
            <p:cNvSpPr>
              <a:spLocks/>
            </p:cNvSpPr>
            <p:nvPr/>
          </p:nvSpPr>
          <p:spPr bwMode="auto">
            <a:xfrm>
              <a:off x="3922" y="1880"/>
              <a:ext cx="194" cy="210"/>
            </a:xfrm>
            <a:custGeom>
              <a:avLst/>
              <a:gdLst>
                <a:gd name="T0" fmla="*/ 52 w 65"/>
                <a:gd name="T1" fmla="*/ 0 h 70"/>
                <a:gd name="T2" fmla="*/ 49 w 65"/>
                <a:gd name="T3" fmla="*/ 5 h 70"/>
                <a:gd name="T4" fmla="*/ 45 w 65"/>
                <a:gd name="T5" fmla="*/ 14 h 70"/>
                <a:gd name="T6" fmla="*/ 26 w 65"/>
                <a:gd name="T7" fmla="*/ 38 h 70"/>
                <a:gd name="T8" fmla="*/ 14 w 65"/>
                <a:gd name="T9" fmla="*/ 50 h 70"/>
                <a:gd name="T10" fmla="*/ 8 w 65"/>
                <a:gd name="T11" fmla="*/ 60 h 70"/>
                <a:gd name="T12" fmla="*/ 4 w 65"/>
                <a:gd name="T13" fmla="*/ 61 h 70"/>
                <a:gd name="T14" fmla="*/ 0 w 65"/>
                <a:gd name="T15" fmla="*/ 66 h 70"/>
                <a:gd name="T16" fmla="*/ 0 w 65"/>
                <a:gd name="T17" fmla="*/ 67 h 70"/>
                <a:gd name="T18" fmla="*/ 0 w 65"/>
                <a:gd name="T19" fmla="*/ 67 h 70"/>
                <a:gd name="T20" fmla="*/ 3 w 65"/>
                <a:gd name="T21" fmla="*/ 70 h 70"/>
                <a:gd name="T22" fmla="*/ 4 w 65"/>
                <a:gd name="T23" fmla="*/ 70 h 70"/>
                <a:gd name="T24" fmla="*/ 5 w 65"/>
                <a:gd name="T25" fmla="*/ 70 h 70"/>
                <a:gd name="T26" fmla="*/ 24 w 65"/>
                <a:gd name="T27" fmla="*/ 61 h 70"/>
                <a:gd name="T28" fmla="*/ 24 w 65"/>
                <a:gd name="T29" fmla="*/ 61 h 70"/>
                <a:gd name="T30" fmla="*/ 37 w 65"/>
                <a:gd name="T31" fmla="*/ 57 h 70"/>
                <a:gd name="T32" fmla="*/ 62 w 65"/>
                <a:gd name="T33" fmla="*/ 45 h 70"/>
                <a:gd name="T34" fmla="*/ 65 w 65"/>
                <a:gd name="T35" fmla="*/ 43 h 70"/>
                <a:gd name="T36" fmla="*/ 52 w 65"/>
                <a:gd name="T3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70">
                  <a:moveTo>
                    <a:pt x="52" y="0"/>
                  </a:moveTo>
                  <a:cubicBezTo>
                    <a:pt x="51" y="2"/>
                    <a:pt x="50" y="3"/>
                    <a:pt x="49" y="5"/>
                  </a:cubicBezTo>
                  <a:cubicBezTo>
                    <a:pt x="47" y="8"/>
                    <a:pt x="46" y="11"/>
                    <a:pt x="45" y="14"/>
                  </a:cubicBezTo>
                  <a:cubicBezTo>
                    <a:pt x="40" y="22"/>
                    <a:pt x="33" y="31"/>
                    <a:pt x="26" y="38"/>
                  </a:cubicBezTo>
                  <a:cubicBezTo>
                    <a:pt x="23" y="42"/>
                    <a:pt x="19" y="46"/>
                    <a:pt x="14" y="50"/>
                  </a:cubicBezTo>
                  <a:cubicBezTo>
                    <a:pt x="12" y="52"/>
                    <a:pt x="10" y="59"/>
                    <a:pt x="8" y="60"/>
                  </a:cubicBezTo>
                  <a:cubicBezTo>
                    <a:pt x="7" y="61"/>
                    <a:pt x="6" y="61"/>
                    <a:pt x="4" y="61"/>
                  </a:cubicBezTo>
                  <a:cubicBezTo>
                    <a:pt x="3" y="62"/>
                    <a:pt x="1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70"/>
                    <a:pt x="3" y="69"/>
                    <a:pt x="3" y="70"/>
                  </a:cubicBezTo>
                  <a:cubicBezTo>
                    <a:pt x="3" y="70"/>
                    <a:pt x="4" y="70"/>
                    <a:pt x="4" y="70"/>
                  </a:cubicBezTo>
                  <a:cubicBezTo>
                    <a:pt x="4" y="70"/>
                    <a:pt x="5" y="70"/>
                    <a:pt x="5" y="70"/>
                  </a:cubicBezTo>
                  <a:cubicBezTo>
                    <a:pt x="11" y="69"/>
                    <a:pt x="23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8" y="60"/>
                    <a:pt x="33" y="59"/>
                    <a:pt x="37" y="57"/>
                  </a:cubicBezTo>
                  <a:cubicBezTo>
                    <a:pt x="45" y="54"/>
                    <a:pt x="54" y="50"/>
                    <a:pt x="62" y="45"/>
                  </a:cubicBezTo>
                  <a:cubicBezTo>
                    <a:pt x="63" y="45"/>
                    <a:pt x="64" y="44"/>
                    <a:pt x="65" y="43"/>
                  </a:cubicBezTo>
                  <a:cubicBezTo>
                    <a:pt x="64" y="30"/>
                    <a:pt x="59" y="15"/>
                    <a:pt x="52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9" name="Freeform 161"/>
            <p:cNvSpPr>
              <a:spLocks/>
            </p:cNvSpPr>
            <p:nvPr/>
          </p:nvSpPr>
          <p:spPr bwMode="auto">
            <a:xfrm>
              <a:off x="3635" y="1862"/>
              <a:ext cx="198" cy="225"/>
            </a:xfrm>
            <a:custGeom>
              <a:avLst/>
              <a:gdLst>
                <a:gd name="T0" fmla="*/ 62 w 66"/>
                <a:gd name="T1" fmla="*/ 66 h 75"/>
                <a:gd name="T2" fmla="*/ 58 w 66"/>
                <a:gd name="T3" fmla="*/ 65 h 75"/>
                <a:gd name="T4" fmla="*/ 53 w 66"/>
                <a:gd name="T5" fmla="*/ 54 h 75"/>
                <a:gd name="T6" fmla="*/ 42 w 66"/>
                <a:gd name="T7" fmla="*/ 42 h 75"/>
                <a:gd name="T8" fmla="*/ 25 w 66"/>
                <a:gd name="T9" fmla="*/ 16 h 75"/>
                <a:gd name="T10" fmla="*/ 17 w 66"/>
                <a:gd name="T11" fmla="*/ 0 h 75"/>
                <a:gd name="T12" fmla="*/ 0 w 66"/>
                <a:gd name="T13" fmla="*/ 42 h 75"/>
                <a:gd name="T14" fmla="*/ 6 w 66"/>
                <a:gd name="T15" fmla="*/ 46 h 75"/>
                <a:gd name="T16" fmla="*/ 30 w 66"/>
                <a:gd name="T17" fmla="*/ 60 h 75"/>
                <a:gd name="T18" fmla="*/ 43 w 66"/>
                <a:gd name="T19" fmla="*/ 65 h 75"/>
                <a:gd name="T20" fmla="*/ 43 w 66"/>
                <a:gd name="T21" fmla="*/ 65 h 75"/>
                <a:gd name="T22" fmla="*/ 61 w 66"/>
                <a:gd name="T23" fmla="*/ 74 h 75"/>
                <a:gd name="T24" fmla="*/ 63 w 66"/>
                <a:gd name="T25" fmla="*/ 75 h 75"/>
                <a:gd name="T26" fmla="*/ 66 w 66"/>
                <a:gd name="T27" fmla="*/ 72 h 75"/>
                <a:gd name="T28" fmla="*/ 66 w 66"/>
                <a:gd name="T29" fmla="*/ 72 h 75"/>
                <a:gd name="T30" fmla="*/ 66 w 66"/>
                <a:gd name="T31" fmla="*/ 71 h 75"/>
                <a:gd name="T32" fmla="*/ 62 w 66"/>
                <a:gd name="T33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5">
                  <a:moveTo>
                    <a:pt x="62" y="66"/>
                  </a:move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2" y="10"/>
                    <a:pt x="21" y="5"/>
                    <a:pt x="17" y="0"/>
                  </a:cubicBez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0" name="Freeform 162"/>
            <p:cNvSpPr>
              <a:spLocks/>
            </p:cNvSpPr>
            <p:nvPr/>
          </p:nvSpPr>
          <p:spPr bwMode="auto">
            <a:xfrm>
              <a:off x="3635" y="1862"/>
              <a:ext cx="198" cy="225"/>
            </a:xfrm>
            <a:custGeom>
              <a:avLst/>
              <a:gdLst>
                <a:gd name="T0" fmla="*/ 17 w 66"/>
                <a:gd name="T1" fmla="*/ 0 h 75"/>
                <a:gd name="T2" fmla="*/ 0 w 66"/>
                <a:gd name="T3" fmla="*/ 42 h 75"/>
                <a:gd name="T4" fmla="*/ 6 w 66"/>
                <a:gd name="T5" fmla="*/ 46 h 75"/>
                <a:gd name="T6" fmla="*/ 30 w 66"/>
                <a:gd name="T7" fmla="*/ 60 h 75"/>
                <a:gd name="T8" fmla="*/ 43 w 66"/>
                <a:gd name="T9" fmla="*/ 65 h 75"/>
                <a:gd name="T10" fmla="*/ 43 w 66"/>
                <a:gd name="T11" fmla="*/ 65 h 75"/>
                <a:gd name="T12" fmla="*/ 61 w 66"/>
                <a:gd name="T13" fmla="*/ 74 h 75"/>
                <a:gd name="T14" fmla="*/ 62 w 66"/>
                <a:gd name="T15" fmla="*/ 75 h 75"/>
                <a:gd name="T16" fmla="*/ 63 w 66"/>
                <a:gd name="T17" fmla="*/ 75 h 75"/>
                <a:gd name="T18" fmla="*/ 66 w 66"/>
                <a:gd name="T19" fmla="*/ 72 h 75"/>
                <a:gd name="T20" fmla="*/ 66 w 66"/>
                <a:gd name="T21" fmla="*/ 72 h 75"/>
                <a:gd name="T22" fmla="*/ 66 w 66"/>
                <a:gd name="T23" fmla="*/ 71 h 75"/>
                <a:gd name="T24" fmla="*/ 62 w 66"/>
                <a:gd name="T25" fmla="*/ 66 h 75"/>
                <a:gd name="T26" fmla="*/ 58 w 66"/>
                <a:gd name="T27" fmla="*/ 65 h 75"/>
                <a:gd name="T28" fmla="*/ 53 w 66"/>
                <a:gd name="T29" fmla="*/ 54 h 75"/>
                <a:gd name="T30" fmla="*/ 42 w 66"/>
                <a:gd name="T31" fmla="*/ 42 h 75"/>
                <a:gd name="T32" fmla="*/ 25 w 66"/>
                <a:gd name="T33" fmla="*/ 16 h 75"/>
                <a:gd name="T34" fmla="*/ 20 w 66"/>
                <a:gd name="T35" fmla="*/ 4 h 75"/>
                <a:gd name="T36" fmla="*/ 17 w 66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75">
                  <a:moveTo>
                    <a:pt x="17" y="0"/>
                  </a:move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2" y="75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3" y="12"/>
                    <a:pt x="22" y="8"/>
                    <a:pt x="20" y="4"/>
                  </a:cubicBezTo>
                  <a:cubicBezTo>
                    <a:pt x="19" y="3"/>
                    <a:pt x="18" y="1"/>
                    <a:pt x="17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1" name="Freeform 163"/>
            <p:cNvSpPr>
              <a:spLocks/>
            </p:cNvSpPr>
            <p:nvPr/>
          </p:nvSpPr>
          <p:spPr bwMode="auto">
            <a:xfrm>
              <a:off x="3901" y="2003"/>
              <a:ext cx="135" cy="117"/>
            </a:xfrm>
            <a:custGeom>
              <a:avLst/>
              <a:gdLst>
                <a:gd name="T0" fmla="*/ 29 w 45"/>
                <a:gd name="T1" fmla="*/ 24 h 39"/>
                <a:gd name="T2" fmla="*/ 38 w 45"/>
                <a:gd name="T3" fmla="*/ 17 h 39"/>
                <a:gd name="T4" fmla="*/ 40 w 45"/>
                <a:gd name="T5" fmla="*/ 14 h 39"/>
                <a:gd name="T6" fmla="*/ 44 w 45"/>
                <a:gd name="T7" fmla="*/ 11 h 39"/>
                <a:gd name="T8" fmla="*/ 41 w 45"/>
                <a:gd name="T9" fmla="*/ 4 h 39"/>
                <a:gd name="T10" fmla="*/ 34 w 45"/>
                <a:gd name="T11" fmla="*/ 2 h 39"/>
                <a:gd name="T12" fmla="*/ 27 w 45"/>
                <a:gd name="T13" fmla="*/ 3 h 39"/>
                <a:gd name="T14" fmla="*/ 19 w 45"/>
                <a:gd name="T15" fmla="*/ 3 h 39"/>
                <a:gd name="T16" fmla="*/ 9 w 45"/>
                <a:gd name="T17" fmla="*/ 6 h 39"/>
                <a:gd name="T18" fmla="*/ 6 w 45"/>
                <a:gd name="T19" fmla="*/ 12 h 39"/>
                <a:gd name="T20" fmla="*/ 13 w 45"/>
                <a:gd name="T21" fmla="*/ 13 h 39"/>
                <a:gd name="T22" fmla="*/ 2 w 45"/>
                <a:gd name="T23" fmla="*/ 20 h 39"/>
                <a:gd name="T24" fmla="*/ 5 w 45"/>
                <a:gd name="T25" fmla="*/ 31 h 39"/>
                <a:gd name="T26" fmla="*/ 29 w 45"/>
                <a:gd name="T2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39">
                  <a:moveTo>
                    <a:pt x="29" y="24"/>
                  </a:moveTo>
                  <a:cubicBezTo>
                    <a:pt x="31" y="21"/>
                    <a:pt x="35" y="20"/>
                    <a:pt x="38" y="17"/>
                  </a:cubicBezTo>
                  <a:cubicBezTo>
                    <a:pt x="39" y="15"/>
                    <a:pt x="39" y="15"/>
                    <a:pt x="40" y="14"/>
                  </a:cubicBezTo>
                  <a:cubicBezTo>
                    <a:pt x="41" y="13"/>
                    <a:pt x="43" y="12"/>
                    <a:pt x="44" y="11"/>
                  </a:cubicBezTo>
                  <a:cubicBezTo>
                    <a:pt x="45" y="8"/>
                    <a:pt x="42" y="5"/>
                    <a:pt x="41" y="4"/>
                  </a:cubicBezTo>
                  <a:cubicBezTo>
                    <a:pt x="38" y="0"/>
                    <a:pt x="38" y="1"/>
                    <a:pt x="34" y="2"/>
                  </a:cubicBezTo>
                  <a:cubicBezTo>
                    <a:pt x="32" y="3"/>
                    <a:pt x="29" y="3"/>
                    <a:pt x="27" y="3"/>
                  </a:cubicBezTo>
                  <a:cubicBezTo>
                    <a:pt x="25" y="3"/>
                    <a:pt x="22" y="3"/>
                    <a:pt x="19" y="3"/>
                  </a:cubicBezTo>
                  <a:cubicBezTo>
                    <a:pt x="16" y="3"/>
                    <a:pt x="12" y="5"/>
                    <a:pt x="9" y="6"/>
                  </a:cubicBezTo>
                  <a:cubicBezTo>
                    <a:pt x="7" y="7"/>
                    <a:pt x="5" y="9"/>
                    <a:pt x="6" y="12"/>
                  </a:cubicBezTo>
                  <a:cubicBezTo>
                    <a:pt x="8" y="14"/>
                    <a:pt x="11" y="13"/>
                    <a:pt x="13" y="13"/>
                  </a:cubicBezTo>
                  <a:cubicBezTo>
                    <a:pt x="9" y="15"/>
                    <a:pt x="4" y="16"/>
                    <a:pt x="2" y="20"/>
                  </a:cubicBezTo>
                  <a:cubicBezTo>
                    <a:pt x="0" y="24"/>
                    <a:pt x="2" y="29"/>
                    <a:pt x="5" y="31"/>
                  </a:cubicBezTo>
                  <a:cubicBezTo>
                    <a:pt x="13" y="39"/>
                    <a:pt x="23" y="28"/>
                    <a:pt x="29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2" name="Freeform 164"/>
            <p:cNvSpPr>
              <a:spLocks/>
            </p:cNvSpPr>
            <p:nvPr/>
          </p:nvSpPr>
          <p:spPr bwMode="auto">
            <a:xfrm>
              <a:off x="3961" y="1979"/>
              <a:ext cx="84" cy="96"/>
            </a:xfrm>
            <a:custGeom>
              <a:avLst/>
              <a:gdLst>
                <a:gd name="T0" fmla="*/ 6 w 28"/>
                <a:gd name="T1" fmla="*/ 16 h 32"/>
                <a:gd name="T2" fmla="*/ 3 w 28"/>
                <a:gd name="T3" fmla="*/ 11 h 32"/>
                <a:gd name="T4" fmla="*/ 14 w 28"/>
                <a:gd name="T5" fmla="*/ 2 h 32"/>
                <a:gd name="T6" fmla="*/ 22 w 28"/>
                <a:gd name="T7" fmla="*/ 12 h 32"/>
                <a:gd name="T8" fmla="*/ 25 w 28"/>
                <a:gd name="T9" fmla="*/ 28 h 32"/>
                <a:gd name="T10" fmla="*/ 13 w 28"/>
                <a:gd name="T11" fmla="*/ 29 h 32"/>
                <a:gd name="T12" fmla="*/ 6 w 28"/>
                <a:gd name="T1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2">
                  <a:moveTo>
                    <a:pt x="6" y="16"/>
                  </a:moveTo>
                  <a:cubicBezTo>
                    <a:pt x="5" y="15"/>
                    <a:pt x="4" y="13"/>
                    <a:pt x="3" y="11"/>
                  </a:cubicBezTo>
                  <a:cubicBezTo>
                    <a:pt x="0" y="4"/>
                    <a:pt x="7" y="0"/>
                    <a:pt x="14" y="2"/>
                  </a:cubicBezTo>
                  <a:cubicBezTo>
                    <a:pt x="18" y="4"/>
                    <a:pt x="21" y="7"/>
                    <a:pt x="22" y="12"/>
                  </a:cubicBezTo>
                  <a:cubicBezTo>
                    <a:pt x="23" y="16"/>
                    <a:pt x="28" y="25"/>
                    <a:pt x="25" y="28"/>
                  </a:cubicBezTo>
                  <a:cubicBezTo>
                    <a:pt x="22" y="30"/>
                    <a:pt x="16" y="32"/>
                    <a:pt x="13" y="29"/>
                  </a:cubicBezTo>
                  <a:cubicBezTo>
                    <a:pt x="10" y="25"/>
                    <a:pt x="7" y="20"/>
                    <a:pt x="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3" name="Freeform 165"/>
            <p:cNvSpPr>
              <a:spLocks/>
            </p:cNvSpPr>
            <p:nvPr/>
          </p:nvSpPr>
          <p:spPr bwMode="auto">
            <a:xfrm>
              <a:off x="3480" y="1946"/>
              <a:ext cx="191" cy="237"/>
            </a:xfrm>
            <a:custGeom>
              <a:avLst/>
              <a:gdLst>
                <a:gd name="T0" fmla="*/ 62 w 64"/>
                <a:gd name="T1" fmla="*/ 42 h 79"/>
                <a:gd name="T2" fmla="*/ 64 w 64"/>
                <a:gd name="T3" fmla="*/ 28 h 79"/>
                <a:gd name="T4" fmla="*/ 58 w 64"/>
                <a:gd name="T5" fmla="*/ 30 h 79"/>
                <a:gd name="T6" fmla="*/ 35 w 64"/>
                <a:gd name="T7" fmla="*/ 31 h 79"/>
                <a:gd name="T8" fmla="*/ 24 w 64"/>
                <a:gd name="T9" fmla="*/ 18 h 79"/>
                <a:gd name="T10" fmla="*/ 13 w 64"/>
                <a:gd name="T11" fmla="*/ 2 h 79"/>
                <a:gd name="T12" fmla="*/ 4 w 64"/>
                <a:gd name="T13" fmla="*/ 33 h 79"/>
                <a:gd name="T14" fmla="*/ 11 w 64"/>
                <a:gd name="T15" fmla="*/ 42 h 79"/>
                <a:gd name="T16" fmla="*/ 8 w 64"/>
                <a:gd name="T17" fmla="*/ 46 h 79"/>
                <a:gd name="T18" fmla="*/ 9 w 64"/>
                <a:gd name="T19" fmla="*/ 57 h 79"/>
                <a:gd name="T20" fmla="*/ 43 w 64"/>
                <a:gd name="T21" fmla="*/ 61 h 79"/>
                <a:gd name="T22" fmla="*/ 63 w 64"/>
                <a:gd name="T23" fmla="*/ 60 h 79"/>
                <a:gd name="T24" fmla="*/ 62 w 64"/>
                <a:gd name="T25" fmla="*/ 4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79">
                  <a:moveTo>
                    <a:pt x="62" y="42"/>
                  </a:moveTo>
                  <a:cubicBezTo>
                    <a:pt x="62" y="37"/>
                    <a:pt x="63" y="32"/>
                    <a:pt x="64" y="28"/>
                  </a:cubicBezTo>
                  <a:cubicBezTo>
                    <a:pt x="61" y="29"/>
                    <a:pt x="58" y="30"/>
                    <a:pt x="58" y="30"/>
                  </a:cubicBezTo>
                  <a:cubicBezTo>
                    <a:pt x="49" y="33"/>
                    <a:pt x="44" y="35"/>
                    <a:pt x="35" y="31"/>
                  </a:cubicBezTo>
                  <a:cubicBezTo>
                    <a:pt x="27" y="27"/>
                    <a:pt x="26" y="26"/>
                    <a:pt x="24" y="18"/>
                  </a:cubicBezTo>
                  <a:cubicBezTo>
                    <a:pt x="23" y="13"/>
                    <a:pt x="20" y="4"/>
                    <a:pt x="13" y="2"/>
                  </a:cubicBezTo>
                  <a:cubicBezTo>
                    <a:pt x="0" y="0"/>
                    <a:pt x="2" y="27"/>
                    <a:pt x="4" y="33"/>
                  </a:cubicBezTo>
                  <a:cubicBezTo>
                    <a:pt x="5" y="38"/>
                    <a:pt x="11" y="35"/>
                    <a:pt x="11" y="42"/>
                  </a:cubicBezTo>
                  <a:cubicBezTo>
                    <a:pt x="11" y="45"/>
                    <a:pt x="9" y="44"/>
                    <a:pt x="8" y="46"/>
                  </a:cubicBezTo>
                  <a:cubicBezTo>
                    <a:pt x="6" y="48"/>
                    <a:pt x="8" y="54"/>
                    <a:pt x="9" y="57"/>
                  </a:cubicBezTo>
                  <a:cubicBezTo>
                    <a:pt x="17" y="79"/>
                    <a:pt x="29" y="60"/>
                    <a:pt x="43" y="61"/>
                  </a:cubicBezTo>
                  <a:cubicBezTo>
                    <a:pt x="50" y="61"/>
                    <a:pt x="56" y="61"/>
                    <a:pt x="63" y="60"/>
                  </a:cubicBezTo>
                  <a:cubicBezTo>
                    <a:pt x="62" y="54"/>
                    <a:pt x="62" y="48"/>
                    <a:pt x="62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4" name="Freeform 166"/>
            <p:cNvSpPr>
              <a:spLocks/>
            </p:cNvSpPr>
            <p:nvPr/>
          </p:nvSpPr>
          <p:spPr bwMode="auto">
            <a:xfrm>
              <a:off x="3590" y="1985"/>
              <a:ext cx="120" cy="174"/>
            </a:xfrm>
            <a:custGeom>
              <a:avLst/>
              <a:gdLst>
                <a:gd name="T0" fmla="*/ 5 w 40"/>
                <a:gd name="T1" fmla="*/ 27 h 58"/>
                <a:gd name="T2" fmla="*/ 3 w 40"/>
                <a:gd name="T3" fmla="*/ 18 h 58"/>
                <a:gd name="T4" fmla="*/ 24 w 40"/>
                <a:gd name="T5" fmla="*/ 6 h 58"/>
                <a:gd name="T6" fmla="*/ 35 w 40"/>
                <a:gd name="T7" fmla="*/ 26 h 58"/>
                <a:gd name="T8" fmla="*/ 33 w 40"/>
                <a:gd name="T9" fmla="*/ 55 h 58"/>
                <a:gd name="T10" fmla="*/ 13 w 40"/>
                <a:gd name="T11" fmla="*/ 52 h 58"/>
                <a:gd name="T12" fmla="*/ 5 w 40"/>
                <a:gd name="T13" fmla="*/ 2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8">
                  <a:moveTo>
                    <a:pt x="5" y="27"/>
                  </a:moveTo>
                  <a:cubicBezTo>
                    <a:pt x="4" y="24"/>
                    <a:pt x="3" y="21"/>
                    <a:pt x="3" y="18"/>
                  </a:cubicBezTo>
                  <a:cubicBezTo>
                    <a:pt x="0" y="4"/>
                    <a:pt x="14" y="0"/>
                    <a:pt x="24" y="6"/>
                  </a:cubicBezTo>
                  <a:cubicBezTo>
                    <a:pt x="32" y="11"/>
                    <a:pt x="35" y="17"/>
                    <a:pt x="35" y="26"/>
                  </a:cubicBezTo>
                  <a:cubicBezTo>
                    <a:pt x="36" y="34"/>
                    <a:pt x="40" y="50"/>
                    <a:pt x="33" y="55"/>
                  </a:cubicBezTo>
                  <a:cubicBezTo>
                    <a:pt x="28" y="58"/>
                    <a:pt x="16" y="58"/>
                    <a:pt x="13" y="52"/>
                  </a:cubicBezTo>
                  <a:cubicBezTo>
                    <a:pt x="9" y="45"/>
                    <a:pt x="6" y="35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5" name="Freeform 167"/>
            <p:cNvSpPr>
              <a:spLocks/>
            </p:cNvSpPr>
            <p:nvPr/>
          </p:nvSpPr>
          <p:spPr bwMode="auto">
            <a:xfrm>
              <a:off x="4081" y="1979"/>
              <a:ext cx="197" cy="234"/>
            </a:xfrm>
            <a:custGeom>
              <a:avLst/>
              <a:gdLst>
                <a:gd name="T0" fmla="*/ 53 w 66"/>
                <a:gd name="T1" fmla="*/ 1 h 78"/>
                <a:gd name="T2" fmla="*/ 40 w 66"/>
                <a:gd name="T3" fmla="*/ 16 h 78"/>
                <a:gd name="T4" fmla="*/ 28 w 66"/>
                <a:gd name="T5" fmla="*/ 28 h 78"/>
                <a:gd name="T6" fmla="*/ 5 w 66"/>
                <a:gd name="T7" fmla="*/ 25 h 78"/>
                <a:gd name="T8" fmla="*/ 0 w 66"/>
                <a:gd name="T9" fmla="*/ 23 h 78"/>
                <a:gd name="T10" fmla="*/ 2 w 66"/>
                <a:gd name="T11" fmla="*/ 44 h 78"/>
                <a:gd name="T12" fmla="*/ 1 w 66"/>
                <a:gd name="T13" fmla="*/ 56 h 78"/>
                <a:gd name="T14" fmla="*/ 17 w 66"/>
                <a:gd name="T15" fmla="*/ 58 h 78"/>
                <a:gd name="T16" fmla="*/ 52 w 66"/>
                <a:gd name="T17" fmla="*/ 57 h 78"/>
                <a:gd name="T18" fmla="*/ 54 w 66"/>
                <a:gd name="T19" fmla="*/ 46 h 78"/>
                <a:gd name="T20" fmla="*/ 51 w 66"/>
                <a:gd name="T21" fmla="*/ 41 h 78"/>
                <a:gd name="T22" fmla="*/ 60 w 66"/>
                <a:gd name="T23" fmla="*/ 33 h 78"/>
                <a:gd name="T24" fmla="*/ 53 w 66"/>
                <a:gd name="T25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78">
                  <a:moveTo>
                    <a:pt x="53" y="1"/>
                  </a:moveTo>
                  <a:cubicBezTo>
                    <a:pt x="46" y="2"/>
                    <a:pt x="42" y="11"/>
                    <a:pt x="40" y="16"/>
                  </a:cubicBezTo>
                  <a:cubicBezTo>
                    <a:pt x="37" y="24"/>
                    <a:pt x="37" y="25"/>
                    <a:pt x="28" y="28"/>
                  </a:cubicBezTo>
                  <a:cubicBezTo>
                    <a:pt x="18" y="31"/>
                    <a:pt x="13" y="29"/>
                    <a:pt x="5" y="25"/>
                  </a:cubicBezTo>
                  <a:cubicBezTo>
                    <a:pt x="5" y="25"/>
                    <a:pt x="3" y="24"/>
                    <a:pt x="0" y="23"/>
                  </a:cubicBezTo>
                  <a:cubicBezTo>
                    <a:pt x="2" y="29"/>
                    <a:pt x="2" y="37"/>
                    <a:pt x="2" y="44"/>
                  </a:cubicBezTo>
                  <a:cubicBezTo>
                    <a:pt x="2" y="48"/>
                    <a:pt x="1" y="52"/>
                    <a:pt x="1" y="56"/>
                  </a:cubicBezTo>
                  <a:cubicBezTo>
                    <a:pt x="6" y="57"/>
                    <a:pt x="11" y="57"/>
                    <a:pt x="17" y="58"/>
                  </a:cubicBezTo>
                  <a:cubicBezTo>
                    <a:pt x="31" y="58"/>
                    <a:pt x="42" y="78"/>
                    <a:pt x="52" y="57"/>
                  </a:cubicBezTo>
                  <a:cubicBezTo>
                    <a:pt x="53" y="55"/>
                    <a:pt x="56" y="48"/>
                    <a:pt x="54" y="46"/>
                  </a:cubicBezTo>
                  <a:cubicBezTo>
                    <a:pt x="53" y="44"/>
                    <a:pt x="51" y="45"/>
                    <a:pt x="51" y="41"/>
                  </a:cubicBezTo>
                  <a:cubicBezTo>
                    <a:pt x="53" y="35"/>
                    <a:pt x="58" y="39"/>
                    <a:pt x="60" y="33"/>
                  </a:cubicBezTo>
                  <a:cubicBezTo>
                    <a:pt x="62" y="27"/>
                    <a:pt x="66" y="0"/>
                    <a:pt x="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6" name="Freeform 168"/>
            <p:cNvSpPr>
              <a:spLocks/>
            </p:cNvSpPr>
            <p:nvPr/>
          </p:nvSpPr>
          <p:spPr bwMode="auto">
            <a:xfrm>
              <a:off x="4027" y="2003"/>
              <a:ext cx="137" cy="177"/>
            </a:xfrm>
            <a:custGeom>
              <a:avLst/>
              <a:gdLst>
                <a:gd name="T0" fmla="*/ 38 w 46"/>
                <a:gd name="T1" fmla="*/ 29 h 59"/>
                <a:gd name="T2" fmla="*/ 41 w 46"/>
                <a:gd name="T3" fmla="*/ 20 h 59"/>
                <a:gd name="T4" fmla="*/ 21 w 46"/>
                <a:gd name="T5" fmla="*/ 5 h 59"/>
                <a:gd name="T6" fmla="*/ 7 w 46"/>
                <a:gd name="T7" fmla="*/ 25 h 59"/>
                <a:gd name="T8" fmla="*/ 7 w 46"/>
                <a:gd name="T9" fmla="*/ 54 h 59"/>
                <a:gd name="T10" fmla="*/ 28 w 46"/>
                <a:gd name="T11" fmla="*/ 53 h 59"/>
                <a:gd name="T12" fmla="*/ 38 w 46"/>
                <a:gd name="T13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9">
                  <a:moveTo>
                    <a:pt x="38" y="29"/>
                  </a:moveTo>
                  <a:cubicBezTo>
                    <a:pt x="39" y="26"/>
                    <a:pt x="40" y="23"/>
                    <a:pt x="41" y="20"/>
                  </a:cubicBezTo>
                  <a:cubicBezTo>
                    <a:pt x="46" y="6"/>
                    <a:pt x="31" y="0"/>
                    <a:pt x="21" y="5"/>
                  </a:cubicBezTo>
                  <a:cubicBezTo>
                    <a:pt x="12" y="10"/>
                    <a:pt x="9" y="16"/>
                    <a:pt x="7" y="25"/>
                  </a:cubicBezTo>
                  <a:cubicBezTo>
                    <a:pt x="6" y="33"/>
                    <a:pt x="0" y="49"/>
                    <a:pt x="7" y="54"/>
                  </a:cubicBezTo>
                  <a:cubicBezTo>
                    <a:pt x="11" y="58"/>
                    <a:pt x="24" y="59"/>
                    <a:pt x="28" y="53"/>
                  </a:cubicBezTo>
                  <a:cubicBezTo>
                    <a:pt x="33" y="46"/>
                    <a:pt x="36" y="37"/>
                    <a:pt x="38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217" name="Picture 169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68" y="1769"/>
              <a:ext cx="430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87" name="Freeform 170"/>
            <p:cNvSpPr>
              <a:spLocks/>
            </p:cNvSpPr>
            <p:nvPr/>
          </p:nvSpPr>
          <p:spPr bwMode="auto">
            <a:xfrm>
              <a:off x="3262" y="733"/>
              <a:ext cx="582" cy="640"/>
            </a:xfrm>
            <a:custGeom>
              <a:avLst/>
              <a:gdLst>
                <a:gd name="T0" fmla="*/ 174 w 195"/>
                <a:gd name="T1" fmla="*/ 163 h 213"/>
                <a:gd name="T2" fmla="*/ 173 w 195"/>
                <a:gd name="T3" fmla="*/ 210 h 213"/>
                <a:gd name="T4" fmla="*/ 162 w 195"/>
                <a:gd name="T5" fmla="*/ 200 h 213"/>
                <a:gd name="T6" fmla="*/ 152 w 195"/>
                <a:gd name="T7" fmla="*/ 169 h 213"/>
                <a:gd name="T8" fmla="*/ 142 w 195"/>
                <a:gd name="T9" fmla="*/ 153 h 213"/>
                <a:gd name="T10" fmla="*/ 70 w 195"/>
                <a:gd name="T11" fmla="*/ 113 h 213"/>
                <a:gd name="T12" fmla="*/ 15 w 195"/>
                <a:gd name="T13" fmla="*/ 84 h 213"/>
                <a:gd name="T14" fmla="*/ 38 w 195"/>
                <a:gd name="T15" fmla="*/ 1 h 213"/>
                <a:gd name="T16" fmla="*/ 43 w 195"/>
                <a:gd name="T17" fmla="*/ 24 h 213"/>
                <a:gd name="T18" fmla="*/ 47 w 195"/>
                <a:gd name="T19" fmla="*/ 67 h 213"/>
                <a:gd name="T20" fmla="*/ 71 w 195"/>
                <a:gd name="T21" fmla="*/ 73 h 213"/>
                <a:gd name="T22" fmla="*/ 88 w 195"/>
                <a:gd name="T23" fmla="*/ 38 h 213"/>
                <a:gd name="T24" fmla="*/ 98 w 195"/>
                <a:gd name="T25" fmla="*/ 56 h 213"/>
                <a:gd name="T26" fmla="*/ 95 w 195"/>
                <a:gd name="T27" fmla="*/ 89 h 213"/>
                <a:gd name="T28" fmla="*/ 123 w 195"/>
                <a:gd name="T29" fmla="*/ 102 h 213"/>
                <a:gd name="T30" fmla="*/ 148 w 195"/>
                <a:gd name="T31" fmla="*/ 48 h 213"/>
                <a:gd name="T32" fmla="*/ 162 w 195"/>
                <a:gd name="T33" fmla="*/ 67 h 213"/>
                <a:gd name="T34" fmla="*/ 151 w 195"/>
                <a:gd name="T35" fmla="*/ 98 h 213"/>
                <a:gd name="T36" fmla="*/ 180 w 195"/>
                <a:gd name="T37" fmla="*/ 146 h 213"/>
                <a:gd name="T38" fmla="*/ 174 w 195"/>
                <a:gd name="T39" fmla="*/ 16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" h="213">
                  <a:moveTo>
                    <a:pt x="174" y="163"/>
                  </a:moveTo>
                  <a:cubicBezTo>
                    <a:pt x="169" y="176"/>
                    <a:pt x="195" y="199"/>
                    <a:pt x="173" y="210"/>
                  </a:cubicBezTo>
                  <a:cubicBezTo>
                    <a:pt x="164" y="213"/>
                    <a:pt x="164" y="207"/>
                    <a:pt x="162" y="200"/>
                  </a:cubicBezTo>
                  <a:cubicBezTo>
                    <a:pt x="160" y="189"/>
                    <a:pt x="156" y="179"/>
                    <a:pt x="152" y="169"/>
                  </a:cubicBezTo>
                  <a:cubicBezTo>
                    <a:pt x="149" y="163"/>
                    <a:pt x="145" y="158"/>
                    <a:pt x="142" y="153"/>
                  </a:cubicBezTo>
                  <a:cubicBezTo>
                    <a:pt x="125" y="126"/>
                    <a:pt x="99" y="119"/>
                    <a:pt x="70" y="113"/>
                  </a:cubicBezTo>
                  <a:cubicBezTo>
                    <a:pt x="47" y="107"/>
                    <a:pt x="31" y="105"/>
                    <a:pt x="15" y="84"/>
                  </a:cubicBezTo>
                  <a:cubicBezTo>
                    <a:pt x="0" y="64"/>
                    <a:pt x="4" y="6"/>
                    <a:pt x="38" y="1"/>
                  </a:cubicBezTo>
                  <a:cubicBezTo>
                    <a:pt x="51" y="0"/>
                    <a:pt x="45" y="15"/>
                    <a:pt x="43" y="24"/>
                  </a:cubicBezTo>
                  <a:cubicBezTo>
                    <a:pt x="39" y="41"/>
                    <a:pt x="39" y="52"/>
                    <a:pt x="47" y="67"/>
                  </a:cubicBezTo>
                  <a:cubicBezTo>
                    <a:pt x="53" y="78"/>
                    <a:pt x="63" y="89"/>
                    <a:pt x="71" y="73"/>
                  </a:cubicBezTo>
                  <a:cubicBezTo>
                    <a:pt x="77" y="61"/>
                    <a:pt x="75" y="43"/>
                    <a:pt x="88" y="38"/>
                  </a:cubicBezTo>
                  <a:cubicBezTo>
                    <a:pt x="105" y="31"/>
                    <a:pt x="104" y="46"/>
                    <a:pt x="98" y="56"/>
                  </a:cubicBezTo>
                  <a:cubicBezTo>
                    <a:pt x="92" y="66"/>
                    <a:pt x="88" y="79"/>
                    <a:pt x="95" y="89"/>
                  </a:cubicBezTo>
                  <a:cubicBezTo>
                    <a:pt x="100" y="96"/>
                    <a:pt x="113" y="106"/>
                    <a:pt x="123" y="102"/>
                  </a:cubicBezTo>
                  <a:cubicBezTo>
                    <a:pt x="145" y="92"/>
                    <a:pt x="125" y="59"/>
                    <a:pt x="148" y="48"/>
                  </a:cubicBezTo>
                  <a:cubicBezTo>
                    <a:pt x="163" y="41"/>
                    <a:pt x="167" y="55"/>
                    <a:pt x="162" y="67"/>
                  </a:cubicBezTo>
                  <a:cubicBezTo>
                    <a:pt x="158" y="77"/>
                    <a:pt x="154" y="87"/>
                    <a:pt x="151" y="98"/>
                  </a:cubicBezTo>
                  <a:cubicBezTo>
                    <a:pt x="144" y="126"/>
                    <a:pt x="172" y="125"/>
                    <a:pt x="180" y="146"/>
                  </a:cubicBezTo>
                  <a:cubicBezTo>
                    <a:pt x="184" y="155"/>
                    <a:pt x="177" y="157"/>
                    <a:pt x="174" y="163"/>
                  </a:cubicBezTo>
                </a:path>
              </a:pathLst>
            </a:custGeom>
            <a:solidFill>
              <a:srgbClr val="2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8" name="Freeform 171"/>
            <p:cNvSpPr>
              <a:spLocks/>
            </p:cNvSpPr>
            <p:nvPr/>
          </p:nvSpPr>
          <p:spPr bwMode="auto">
            <a:xfrm>
              <a:off x="3280" y="742"/>
              <a:ext cx="469" cy="435"/>
            </a:xfrm>
            <a:custGeom>
              <a:avLst/>
              <a:gdLst>
                <a:gd name="T0" fmla="*/ 34 w 157"/>
                <a:gd name="T1" fmla="*/ 0 h 145"/>
                <a:gd name="T2" fmla="*/ 32 w 157"/>
                <a:gd name="T3" fmla="*/ 0 h 145"/>
                <a:gd name="T4" fmla="*/ 8 w 157"/>
                <a:gd name="T5" fmla="*/ 21 h 145"/>
                <a:gd name="T6" fmla="*/ 11 w 157"/>
                <a:gd name="T7" fmla="*/ 81 h 145"/>
                <a:gd name="T8" fmla="*/ 57 w 157"/>
                <a:gd name="T9" fmla="*/ 106 h 145"/>
                <a:gd name="T10" fmla="*/ 65 w 157"/>
                <a:gd name="T11" fmla="*/ 108 h 145"/>
                <a:gd name="T12" fmla="*/ 135 w 157"/>
                <a:gd name="T13" fmla="*/ 145 h 145"/>
                <a:gd name="T14" fmla="*/ 153 w 157"/>
                <a:gd name="T15" fmla="*/ 123 h 145"/>
                <a:gd name="T16" fmla="*/ 144 w 157"/>
                <a:gd name="T17" fmla="*/ 95 h 145"/>
                <a:gd name="T18" fmla="*/ 155 w 157"/>
                <a:gd name="T19" fmla="*/ 63 h 145"/>
                <a:gd name="T20" fmla="*/ 155 w 157"/>
                <a:gd name="T21" fmla="*/ 48 h 145"/>
                <a:gd name="T22" fmla="*/ 150 w 157"/>
                <a:gd name="T23" fmla="*/ 45 h 145"/>
                <a:gd name="T24" fmla="*/ 149 w 157"/>
                <a:gd name="T25" fmla="*/ 45 h 145"/>
                <a:gd name="T26" fmla="*/ 142 w 157"/>
                <a:gd name="T27" fmla="*/ 47 h 145"/>
                <a:gd name="T28" fmla="*/ 131 w 157"/>
                <a:gd name="T29" fmla="*/ 73 h 145"/>
                <a:gd name="T30" fmla="*/ 117 w 157"/>
                <a:gd name="T31" fmla="*/ 101 h 145"/>
                <a:gd name="T32" fmla="*/ 112 w 157"/>
                <a:gd name="T33" fmla="*/ 102 h 145"/>
                <a:gd name="T34" fmla="*/ 111 w 157"/>
                <a:gd name="T35" fmla="*/ 102 h 145"/>
                <a:gd name="T36" fmla="*/ 87 w 157"/>
                <a:gd name="T37" fmla="*/ 87 h 145"/>
                <a:gd name="T38" fmla="*/ 91 w 157"/>
                <a:gd name="T39" fmla="*/ 52 h 145"/>
                <a:gd name="T40" fmla="*/ 94 w 157"/>
                <a:gd name="T41" fmla="*/ 37 h 145"/>
                <a:gd name="T42" fmla="*/ 90 w 157"/>
                <a:gd name="T43" fmla="*/ 35 h 145"/>
                <a:gd name="T44" fmla="*/ 89 w 157"/>
                <a:gd name="T45" fmla="*/ 35 h 145"/>
                <a:gd name="T46" fmla="*/ 83 w 157"/>
                <a:gd name="T47" fmla="*/ 36 h 145"/>
                <a:gd name="T48" fmla="*/ 71 w 157"/>
                <a:gd name="T49" fmla="*/ 57 h 145"/>
                <a:gd name="T50" fmla="*/ 67 w 157"/>
                <a:gd name="T51" fmla="*/ 70 h 145"/>
                <a:gd name="T52" fmla="*/ 56 w 157"/>
                <a:gd name="T53" fmla="*/ 80 h 145"/>
                <a:gd name="T54" fmla="*/ 55 w 157"/>
                <a:gd name="T55" fmla="*/ 80 h 145"/>
                <a:gd name="T56" fmla="*/ 40 w 157"/>
                <a:gd name="T57" fmla="*/ 65 h 145"/>
                <a:gd name="T58" fmla="*/ 35 w 157"/>
                <a:gd name="T59" fmla="*/ 21 h 145"/>
                <a:gd name="T60" fmla="*/ 36 w 157"/>
                <a:gd name="T61" fmla="*/ 17 h 145"/>
                <a:gd name="T62" fmla="*/ 38 w 157"/>
                <a:gd name="T63" fmla="*/ 1 h 145"/>
                <a:gd name="T64" fmla="*/ 35 w 157"/>
                <a:gd name="T65" fmla="*/ 0 h 145"/>
                <a:gd name="T66" fmla="*/ 34 w 157"/>
                <a:gd name="T6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7" h="145">
                  <a:moveTo>
                    <a:pt x="34" y="0"/>
                  </a:moveTo>
                  <a:cubicBezTo>
                    <a:pt x="34" y="0"/>
                    <a:pt x="33" y="0"/>
                    <a:pt x="32" y="0"/>
                  </a:cubicBezTo>
                  <a:cubicBezTo>
                    <a:pt x="19" y="2"/>
                    <a:pt x="11" y="13"/>
                    <a:pt x="8" y="21"/>
                  </a:cubicBezTo>
                  <a:cubicBezTo>
                    <a:pt x="0" y="40"/>
                    <a:pt x="1" y="68"/>
                    <a:pt x="11" y="81"/>
                  </a:cubicBezTo>
                  <a:cubicBezTo>
                    <a:pt x="24" y="99"/>
                    <a:pt x="37" y="102"/>
                    <a:pt x="57" y="106"/>
                  </a:cubicBezTo>
                  <a:cubicBezTo>
                    <a:pt x="60" y="107"/>
                    <a:pt x="62" y="107"/>
                    <a:pt x="65" y="108"/>
                  </a:cubicBezTo>
                  <a:cubicBezTo>
                    <a:pt x="92" y="114"/>
                    <a:pt x="118" y="121"/>
                    <a:pt x="135" y="145"/>
                  </a:cubicBezTo>
                  <a:cubicBezTo>
                    <a:pt x="139" y="137"/>
                    <a:pt x="145" y="130"/>
                    <a:pt x="153" y="123"/>
                  </a:cubicBezTo>
                  <a:cubicBezTo>
                    <a:pt x="145" y="117"/>
                    <a:pt x="140" y="110"/>
                    <a:pt x="144" y="95"/>
                  </a:cubicBezTo>
                  <a:cubicBezTo>
                    <a:pt x="147" y="83"/>
                    <a:pt x="151" y="72"/>
                    <a:pt x="155" y="63"/>
                  </a:cubicBezTo>
                  <a:cubicBezTo>
                    <a:pt x="157" y="57"/>
                    <a:pt x="157" y="51"/>
                    <a:pt x="155" y="48"/>
                  </a:cubicBezTo>
                  <a:cubicBezTo>
                    <a:pt x="154" y="46"/>
                    <a:pt x="152" y="45"/>
                    <a:pt x="150" y="45"/>
                  </a:cubicBezTo>
                  <a:cubicBezTo>
                    <a:pt x="150" y="45"/>
                    <a:pt x="149" y="45"/>
                    <a:pt x="149" y="45"/>
                  </a:cubicBezTo>
                  <a:cubicBezTo>
                    <a:pt x="147" y="45"/>
                    <a:pt x="145" y="46"/>
                    <a:pt x="142" y="47"/>
                  </a:cubicBezTo>
                  <a:cubicBezTo>
                    <a:pt x="132" y="52"/>
                    <a:pt x="131" y="62"/>
                    <a:pt x="131" y="73"/>
                  </a:cubicBezTo>
                  <a:cubicBezTo>
                    <a:pt x="130" y="84"/>
                    <a:pt x="129" y="95"/>
                    <a:pt x="117" y="101"/>
                  </a:cubicBezTo>
                  <a:cubicBezTo>
                    <a:pt x="116" y="101"/>
                    <a:pt x="114" y="102"/>
                    <a:pt x="112" y="102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02" y="101"/>
                    <a:pt x="92" y="94"/>
                    <a:pt x="87" y="87"/>
                  </a:cubicBezTo>
                  <a:cubicBezTo>
                    <a:pt x="79" y="75"/>
                    <a:pt x="86" y="60"/>
                    <a:pt x="91" y="52"/>
                  </a:cubicBezTo>
                  <a:cubicBezTo>
                    <a:pt x="94" y="47"/>
                    <a:pt x="95" y="40"/>
                    <a:pt x="94" y="37"/>
                  </a:cubicBezTo>
                  <a:cubicBezTo>
                    <a:pt x="93" y="35"/>
                    <a:pt x="92" y="35"/>
                    <a:pt x="90" y="35"/>
                  </a:cubicBezTo>
                  <a:cubicBezTo>
                    <a:pt x="90" y="35"/>
                    <a:pt x="90" y="35"/>
                    <a:pt x="89" y="35"/>
                  </a:cubicBezTo>
                  <a:cubicBezTo>
                    <a:pt x="88" y="35"/>
                    <a:pt x="85" y="35"/>
                    <a:pt x="83" y="36"/>
                  </a:cubicBezTo>
                  <a:cubicBezTo>
                    <a:pt x="75" y="40"/>
                    <a:pt x="73" y="48"/>
                    <a:pt x="71" y="57"/>
                  </a:cubicBezTo>
                  <a:cubicBezTo>
                    <a:pt x="70" y="62"/>
                    <a:pt x="69" y="66"/>
                    <a:pt x="67" y="70"/>
                  </a:cubicBezTo>
                  <a:cubicBezTo>
                    <a:pt x="64" y="77"/>
                    <a:pt x="60" y="80"/>
                    <a:pt x="56" y="80"/>
                  </a:cubicBezTo>
                  <a:cubicBezTo>
                    <a:pt x="56" y="80"/>
                    <a:pt x="56" y="80"/>
                    <a:pt x="55" y="80"/>
                  </a:cubicBezTo>
                  <a:cubicBezTo>
                    <a:pt x="50" y="79"/>
                    <a:pt x="45" y="74"/>
                    <a:pt x="40" y="65"/>
                  </a:cubicBezTo>
                  <a:cubicBezTo>
                    <a:pt x="31" y="49"/>
                    <a:pt x="31" y="37"/>
                    <a:pt x="35" y="21"/>
                  </a:cubicBezTo>
                  <a:cubicBezTo>
                    <a:pt x="35" y="20"/>
                    <a:pt x="36" y="18"/>
                    <a:pt x="36" y="17"/>
                  </a:cubicBezTo>
                  <a:cubicBezTo>
                    <a:pt x="38" y="11"/>
                    <a:pt x="40" y="4"/>
                    <a:pt x="38" y="1"/>
                  </a:cubicBezTo>
                  <a:cubicBezTo>
                    <a:pt x="37" y="1"/>
                    <a:pt x="36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33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1" name="Freeform 172"/>
            <p:cNvSpPr>
              <a:spLocks/>
            </p:cNvSpPr>
            <p:nvPr/>
          </p:nvSpPr>
          <p:spPr bwMode="auto">
            <a:xfrm>
              <a:off x="3967" y="781"/>
              <a:ext cx="622" cy="607"/>
            </a:xfrm>
            <a:custGeom>
              <a:avLst/>
              <a:gdLst>
                <a:gd name="T0" fmla="*/ 24 w 208"/>
                <a:gd name="T1" fmla="*/ 151 h 202"/>
                <a:gd name="T2" fmla="*/ 21 w 208"/>
                <a:gd name="T3" fmla="*/ 197 h 202"/>
                <a:gd name="T4" fmla="*/ 33 w 208"/>
                <a:gd name="T5" fmla="*/ 189 h 202"/>
                <a:gd name="T6" fmla="*/ 46 w 208"/>
                <a:gd name="T7" fmla="*/ 159 h 202"/>
                <a:gd name="T8" fmla="*/ 57 w 208"/>
                <a:gd name="T9" fmla="*/ 144 h 202"/>
                <a:gd name="T10" fmla="*/ 132 w 208"/>
                <a:gd name="T11" fmla="*/ 110 h 202"/>
                <a:gd name="T12" fmla="*/ 190 w 208"/>
                <a:gd name="T13" fmla="*/ 87 h 202"/>
                <a:gd name="T14" fmla="*/ 175 w 208"/>
                <a:gd name="T15" fmla="*/ 3 h 202"/>
                <a:gd name="T16" fmla="*/ 168 w 208"/>
                <a:gd name="T17" fmla="*/ 25 h 202"/>
                <a:gd name="T18" fmla="*/ 160 w 208"/>
                <a:gd name="T19" fmla="*/ 67 h 202"/>
                <a:gd name="T20" fmla="*/ 135 w 208"/>
                <a:gd name="T21" fmla="*/ 71 h 202"/>
                <a:gd name="T22" fmla="*/ 121 w 208"/>
                <a:gd name="T23" fmla="*/ 34 h 202"/>
                <a:gd name="T24" fmla="*/ 110 w 208"/>
                <a:gd name="T25" fmla="*/ 52 h 202"/>
                <a:gd name="T26" fmla="*/ 110 w 208"/>
                <a:gd name="T27" fmla="*/ 84 h 202"/>
                <a:gd name="T28" fmla="*/ 81 w 208"/>
                <a:gd name="T29" fmla="*/ 95 h 202"/>
                <a:gd name="T30" fmla="*/ 61 w 208"/>
                <a:gd name="T31" fmla="*/ 39 h 202"/>
                <a:gd name="T32" fmla="*/ 45 w 208"/>
                <a:gd name="T33" fmla="*/ 56 h 202"/>
                <a:gd name="T34" fmla="*/ 53 w 208"/>
                <a:gd name="T35" fmla="*/ 88 h 202"/>
                <a:gd name="T36" fmla="*/ 20 w 208"/>
                <a:gd name="T37" fmla="*/ 134 h 202"/>
                <a:gd name="T38" fmla="*/ 24 w 208"/>
                <a:gd name="T39" fmla="*/ 15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8" h="202">
                  <a:moveTo>
                    <a:pt x="24" y="151"/>
                  </a:moveTo>
                  <a:cubicBezTo>
                    <a:pt x="28" y="165"/>
                    <a:pt x="0" y="185"/>
                    <a:pt x="21" y="197"/>
                  </a:cubicBezTo>
                  <a:cubicBezTo>
                    <a:pt x="29" y="202"/>
                    <a:pt x="30" y="196"/>
                    <a:pt x="33" y="189"/>
                  </a:cubicBezTo>
                  <a:cubicBezTo>
                    <a:pt x="36" y="178"/>
                    <a:pt x="41" y="168"/>
                    <a:pt x="46" y="159"/>
                  </a:cubicBezTo>
                  <a:cubicBezTo>
                    <a:pt x="49" y="153"/>
                    <a:pt x="53" y="148"/>
                    <a:pt x="57" y="144"/>
                  </a:cubicBezTo>
                  <a:cubicBezTo>
                    <a:pt x="76" y="119"/>
                    <a:pt x="103" y="115"/>
                    <a:pt x="132" y="110"/>
                  </a:cubicBezTo>
                  <a:cubicBezTo>
                    <a:pt x="156" y="107"/>
                    <a:pt x="172" y="107"/>
                    <a:pt x="190" y="87"/>
                  </a:cubicBezTo>
                  <a:cubicBezTo>
                    <a:pt x="207" y="69"/>
                    <a:pt x="208" y="10"/>
                    <a:pt x="175" y="3"/>
                  </a:cubicBezTo>
                  <a:cubicBezTo>
                    <a:pt x="162" y="0"/>
                    <a:pt x="166" y="16"/>
                    <a:pt x="168" y="25"/>
                  </a:cubicBezTo>
                  <a:cubicBezTo>
                    <a:pt x="170" y="42"/>
                    <a:pt x="170" y="53"/>
                    <a:pt x="160" y="67"/>
                  </a:cubicBezTo>
                  <a:cubicBezTo>
                    <a:pt x="152" y="78"/>
                    <a:pt x="142" y="87"/>
                    <a:pt x="135" y="71"/>
                  </a:cubicBezTo>
                  <a:cubicBezTo>
                    <a:pt x="131" y="59"/>
                    <a:pt x="134" y="41"/>
                    <a:pt x="121" y="34"/>
                  </a:cubicBezTo>
                  <a:cubicBezTo>
                    <a:pt x="106" y="26"/>
                    <a:pt x="105" y="41"/>
                    <a:pt x="110" y="52"/>
                  </a:cubicBezTo>
                  <a:cubicBezTo>
                    <a:pt x="115" y="62"/>
                    <a:pt x="118" y="75"/>
                    <a:pt x="110" y="84"/>
                  </a:cubicBezTo>
                  <a:cubicBezTo>
                    <a:pt x="105" y="92"/>
                    <a:pt x="90" y="100"/>
                    <a:pt x="81" y="95"/>
                  </a:cubicBezTo>
                  <a:cubicBezTo>
                    <a:pt x="60" y="83"/>
                    <a:pt x="83" y="52"/>
                    <a:pt x="61" y="39"/>
                  </a:cubicBezTo>
                  <a:cubicBezTo>
                    <a:pt x="46" y="31"/>
                    <a:pt x="41" y="44"/>
                    <a:pt x="45" y="56"/>
                  </a:cubicBezTo>
                  <a:cubicBezTo>
                    <a:pt x="48" y="67"/>
                    <a:pt x="51" y="77"/>
                    <a:pt x="53" y="88"/>
                  </a:cubicBezTo>
                  <a:cubicBezTo>
                    <a:pt x="58" y="117"/>
                    <a:pt x="30" y="114"/>
                    <a:pt x="20" y="134"/>
                  </a:cubicBezTo>
                  <a:cubicBezTo>
                    <a:pt x="16" y="142"/>
                    <a:pt x="22" y="145"/>
                    <a:pt x="24" y="151"/>
                  </a:cubicBezTo>
                </a:path>
              </a:pathLst>
            </a:custGeom>
            <a:solidFill>
              <a:srgbClr val="2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2" name="Freeform 173"/>
            <p:cNvSpPr>
              <a:spLocks/>
            </p:cNvSpPr>
            <p:nvPr/>
          </p:nvSpPr>
          <p:spPr bwMode="auto">
            <a:xfrm>
              <a:off x="4101" y="793"/>
              <a:ext cx="473" cy="387"/>
            </a:xfrm>
            <a:custGeom>
              <a:avLst/>
              <a:gdLst>
                <a:gd name="T0" fmla="*/ 127 w 158"/>
                <a:gd name="T1" fmla="*/ 0 h 129"/>
                <a:gd name="T2" fmla="*/ 124 w 158"/>
                <a:gd name="T3" fmla="*/ 1 h 129"/>
                <a:gd name="T4" fmla="*/ 124 w 158"/>
                <a:gd name="T5" fmla="*/ 17 h 129"/>
                <a:gd name="T6" fmla="*/ 125 w 158"/>
                <a:gd name="T7" fmla="*/ 21 h 129"/>
                <a:gd name="T8" fmla="*/ 116 w 158"/>
                <a:gd name="T9" fmla="*/ 64 h 129"/>
                <a:gd name="T10" fmla="*/ 99 w 158"/>
                <a:gd name="T11" fmla="*/ 77 h 129"/>
                <a:gd name="T12" fmla="*/ 99 w 158"/>
                <a:gd name="T13" fmla="*/ 77 h 129"/>
                <a:gd name="T14" fmla="*/ 89 w 158"/>
                <a:gd name="T15" fmla="*/ 67 h 129"/>
                <a:gd name="T16" fmla="*/ 86 w 158"/>
                <a:gd name="T17" fmla="*/ 54 h 129"/>
                <a:gd name="T18" fmla="*/ 76 w 158"/>
                <a:gd name="T19" fmla="*/ 32 h 129"/>
                <a:gd name="T20" fmla="*/ 69 w 158"/>
                <a:gd name="T21" fmla="*/ 29 h 129"/>
                <a:gd name="T22" fmla="*/ 69 w 158"/>
                <a:gd name="T23" fmla="*/ 29 h 129"/>
                <a:gd name="T24" fmla="*/ 65 w 158"/>
                <a:gd name="T25" fmla="*/ 31 h 129"/>
                <a:gd name="T26" fmla="*/ 66 w 158"/>
                <a:gd name="T27" fmla="*/ 47 h 129"/>
                <a:gd name="T28" fmla="*/ 67 w 158"/>
                <a:gd name="T29" fmla="*/ 81 h 129"/>
                <a:gd name="T30" fmla="*/ 43 w 158"/>
                <a:gd name="T31" fmla="*/ 94 h 129"/>
                <a:gd name="T32" fmla="*/ 42 w 158"/>
                <a:gd name="T33" fmla="*/ 94 h 129"/>
                <a:gd name="T34" fmla="*/ 35 w 158"/>
                <a:gd name="T35" fmla="*/ 92 h 129"/>
                <a:gd name="T36" fmla="*/ 25 w 158"/>
                <a:gd name="T37" fmla="*/ 63 h 129"/>
                <a:gd name="T38" fmla="*/ 15 w 158"/>
                <a:gd name="T39" fmla="*/ 37 h 129"/>
                <a:gd name="T40" fmla="*/ 8 w 158"/>
                <a:gd name="T41" fmla="*/ 34 h 129"/>
                <a:gd name="T42" fmla="*/ 8 w 158"/>
                <a:gd name="T43" fmla="*/ 34 h 129"/>
                <a:gd name="T44" fmla="*/ 3 w 158"/>
                <a:gd name="T45" fmla="*/ 37 h 129"/>
                <a:gd name="T46" fmla="*/ 2 w 158"/>
                <a:gd name="T47" fmla="*/ 52 h 129"/>
                <a:gd name="T48" fmla="*/ 10 w 158"/>
                <a:gd name="T49" fmla="*/ 84 h 129"/>
                <a:gd name="T50" fmla="*/ 4 w 158"/>
                <a:gd name="T51" fmla="*/ 107 h 129"/>
                <a:gd name="T52" fmla="*/ 19 w 158"/>
                <a:gd name="T53" fmla="*/ 129 h 129"/>
                <a:gd name="T54" fmla="*/ 87 w 158"/>
                <a:gd name="T55" fmla="*/ 105 h 129"/>
                <a:gd name="T56" fmla="*/ 95 w 158"/>
                <a:gd name="T57" fmla="*/ 104 h 129"/>
                <a:gd name="T58" fmla="*/ 144 w 158"/>
                <a:gd name="T59" fmla="*/ 82 h 129"/>
                <a:gd name="T60" fmla="*/ 152 w 158"/>
                <a:gd name="T61" fmla="*/ 24 h 129"/>
                <a:gd name="T62" fmla="*/ 129 w 158"/>
                <a:gd name="T63" fmla="*/ 0 h 129"/>
                <a:gd name="T64" fmla="*/ 127 w 158"/>
                <a:gd name="T65" fmla="*/ 0 h 129"/>
                <a:gd name="T66" fmla="*/ 127 w 158"/>
                <a:gd name="T67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" h="129">
                  <a:moveTo>
                    <a:pt x="127" y="0"/>
                  </a:moveTo>
                  <a:cubicBezTo>
                    <a:pt x="125" y="0"/>
                    <a:pt x="124" y="0"/>
                    <a:pt x="124" y="1"/>
                  </a:cubicBezTo>
                  <a:cubicBezTo>
                    <a:pt x="121" y="4"/>
                    <a:pt x="123" y="11"/>
                    <a:pt x="124" y="17"/>
                  </a:cubicBezTo>
                  <a:cubicBezTo>
                    <a:pt x="124" y="18"/>
                    <a:pt x="124" y="20"/>
                    <a:pt x="125" y="21"/>
                  </a:cubicBezTo>
                  <a:cubicBezTo>
                    <a:pt x="127" y="37"/>
                    <a:pt x="126" y="49"/>
                    <a:pt x="116" y="64"/>
                  </a:cubicBezTo>
                  <a:cubicBezTo>
                    <a:pt x="110" y="73"/>
                    <a:pt x="104" y="77"/>
                    <a:pt x="99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5" y="77"/>
                    <a:pt x="91" y="74"/>
                    <a:pt x="89" y="67"/>
                  </a:cubicBezTo>
                  <a:cubicBezTo>
                    <a:pt x="87" y="63"/>
                    <a:pt x="86" y="58"/>
                    <a:pt x="86" y="54"/>
                  </a:cubicBezTo>
                  <a:cubicBezTo>
                    <a:pt x="85" y="44"/>
                    <a:pt x="84" y="36"/>
                    <a:pt x="76" y="32"/>
                  </a:cubicBezTo>
                  <a:cubicBezTo>
                    <a:pt x="73" y="30"/>
                    <a:pt x="71" y="29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7" y="29"/>
                    <a:pt x="66" y="30"/>
                    <a:pt x="65" y="31"/>
                  </a:cubicBezTo>
                  <a:cubicBezTo>
                    <a:pt x="63" y="34"/>
                    <a:pt x="63" y="41"/>
                    <a:pt x="66" y="47"/>
                  </a:cubicBezTo>
                  <a:cubicBezTo>
                    <a:pt x="70" y="55"/>
                    <a:pt x="76" y="70"/>
                    <a:pt x="67" y="81"/>
                  </a:cubicBezTo>
                  <a:cubicBezTo>
                    <a:pt x="62" y="88"/>
                    <a:pt x="51" y="94"/>
                    <a:pt x="43" y="94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39" y="94"/>
                    <a:pt x="37" y="93"/>
                    <a:pt x="35" y="92"/>
                  </a:cubicBezTo>
                  <a:cubicBezTo>
                    <a:pt x="24" y="86"/>
                    <a:pt x="24" y="75"/>
                    <a:pt x="25" y="63"/>
                  </a:cubicBezTo>
                  <a:cubicBezTo>
                    <a:pt x="25" y="53"/>
                    <a:pt x="26" y="42"/>
                    <a:pt x="15" y="37"/>
                  </a:cubicBezTo>
                  <a:cubicBezTo>
                    <a:pt x="13" y="35"/>
                    <a:pt x="10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6" y="34"/>
                    <a:pt x="4" y="35"/>
                    <a:pt x="3" y="37"/>
                  </a:cubicBezTo>
                  <a:cubicBezTo>
                    <a:pt x="0" y="40"/>
                    <a:pt x="0" y="46"/>
                    <a:pt x="2" y="52"/>
                  </a:cubicBezTo>
                  <a:cubicBezTo>
                    <a:pt x="5" y="61"/>
                    <a:pt x="8" y="72"/>
                    <a:pt x="10" y="84"/>
                  </a:cubicBezTo>
                  <a:cubicBezTo>
                    <a:pt x="12" y="95"/>
                    <a:pt x="9" y="102"/>
                    <a:pt x="4" y="107"/>
                  </a:cubicBezTo>
                  <a:cubicBezTo>
                    <a:pt x="10" y="113"/>
                    <a:pt x="15" y="121"/>
                    <a:pt x="19" y="129"/>
                  </a:cubicBezTo>
                  <a:cubicBezTo>
                    <a:pt x="38" y="112"/>
                    <a:pt x="62" y="108"/>
                    <a:pt x="87" y="105"/>
                  </a:cubicBezTo>
                  <a:cubicBezTo>
                    <a:pt x="90" y="104"/>
                    <a:pt x="92" y="104"/>
                    <a:pt x="95" y="104"/>
                  </a:cubicBezTo>
                  <a:cubicBezTo>
                    <a:pt x="115" y="101"/>
                    <a:pt x="128" y="99"/>
                    <a:pt x="144" y="82"/>
                  </a:cubicBezTo>
                  <a:cubicBezTo>
                    <a:pt x="154" y="71"/>
                    <a:pt x="158" y="43"/>
                    <a:pt x="152" y="24"/>
                  </a:cubicBezTo>
                  <a:cubicBezTo>
                    <a:pt x="149" y="15"/>
                    <a:pt x="143" y="3"/>
                    <a:pt x="129" y="0"/>
                  </a:cubicBezTo>
                  <a:cubicBezTo>
                    <a:pt x="128" y="0"/>
                    <a:pt x="128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rgbClr val="3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3" name="Freeform 174"/>
            <p:cNvSpPr>
              <a:spLocks/>
            </p:cNvSpPr>
            <p:nvPr/>
          </p:nvSpPr>
          <p:spPr bwMode="auto">
            <a:xfrm>
              <a:off x="3354" y="1147"/>
              <a:ext cx="428" cy="220"/>
            </a:xfrm>
            <a:custGeom>
              <a:avLst/>
              <a:gdLst>
                <a:gd name="T0" fmla="*/ 0 w 143"/>
                <a:gd name="T1" fmla="*/ 30 h 73"/>
                <a:gd name="T2" fmla="*/ 85 w 143"/>
                <a:gd name="T3" fmla="*/ 61 h 73"/>
                <a:gd name="T4" fmla="*/ 106 w 143"/>
                <a:gd name="T5" fmla="*/ 46 h 73"/>
                <a:gd name="T6" fmla="*/ 143 w 143"/>
                <a:gd name="T7" fmla="*/ 37 h 73"/>
                <a:gd name="T8" fmla="*/ 81 w 143"/>
                <a:gd name="T9" fmla="*/ 1 h 73"/>
                <a:gd name="T10" fmla="*/ 42 w 143"/>
                <a:gd name="T11" fmla="*/ 7 h 73"/>
                <a:gd name="T12" fmla="*/ 0 w 143"/>
                <a:gd name="T13" fmla="*/ 3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73">
                  <a:moveTo>
                    <a:pt x="0" y="30"/>
                  </a:moveTo>
                  <a:cubicBezTo>
                    <a:pt x="21" y="47"/>
                    <a:pt x="55" y="73"/>
                    <a:pt x="85" y="61"/>
                  </a:cubicBezTo>
                  <a:cubicBezTo>
                    <a:pt x="93" y="58"/>
                    <a:pt x="99" y="52"/>
                    <a:pt x="106" y="46"/>
                  </a:cubicBezTo>
                  <a:cubicBezTo>
                    <a:pt x="118" y="35"/>
                    <a:pt x="125" y="32"/>
                    <a:pt x="143" y="37"/>
                  </a:cubicBezTo>
                  <a:cubicBezTo>
                    <a:pt x="126" y="21"/>
                    <a:pt x="105" y="4"/>
                    <a:pt x="81" y="1"/>
                  </a:cubicBezTo>
                  <a:cubicBezTo>
                    <a:pt x="67" y="0"/>
                    <a:pt x="54" y="3"/>
                    <a:pt x="42" y="7"/>
                  </a:cubicBezTo>
                  <a:cubicBezTo>
                    <a:pt x="18" y="15"/>
                    <a:pt x="0" y="30"/>
                    <a:pt x="0" y="30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4" name="Freeform 175"/>
            <p:cNvSpPr>
              <a:spLocks/>
            </p:cNvSpPr>
            <p:nvPr/>
          </p:nvSpPr>
          <p:spPr bwMode="auto">
            <a:xfrm>
              <a:off x="3414" y="1183"/>
              <a:ext cx="260" cy="121"/>
            </a:xfrm>
            <a:custGeom>
              <a:avLst/>
              <a:gdLst>
                <a:gd name="T0" fmla="*/ 56 w 87"/>
                <a:gd name="T1" fmla="*/ 0 h 40"/>
                <a:gd name="T2" fmla="*/ 51 w 87"/>
                <a:gd name="T3" fmla="*/ 0 h 40"/>
                <a:gd name="T4" fmla="*/ 0 w 87"/>
                <a:gd name="T5" fmla="*/ 19 h 40"/>
                <a:gd name="T6" fmla="*/ 49 w 87"/>
                <a:gd name="T7" fmla="*/ 40 h 40"/>
                <a:gd name="T8" fmla="*/ 54 w 87"/>
                <a:gd name="T9" fmla="*/ 40 h 40"/>
                <a:gd name="T10" fmla="*/ 80 w 87"/>
                <a:gd name="T11" fmla="*/ 26 h 40"/>
                <a:gd name="T12" fmla="*/ 84 w 87"/>
                <a:gd name="T13" fmla="*/ 24 h 40"/>
                <a:gd name="T14" fmla="*/ 87 w 87"/>
                <a:gd name="T15" fmla="*/ 6 h 40"/>
                <a:gd name="T16" fmla="*/ 56 w 87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40">
                  <a:moveTo>
                    <a:pt x="56" y="0"/>
                  </a:moveTo>
                  <a:cubicBezTo>
                    <a:pt x="54" y="0"/>
                    <a:pt x="53" y="0"/>
                    <a:pt x="51" y="0"/>
                  </a:cubicBezTo>
                  <a:cubicBezTo>
                    <a:pt x="21" y="2"/>
                    <a:pt x="9" y="12"/>
                    <a:pt x="0" y="19"/>
                  </a:cubicBezTo>
                  <a:cubicBezTo>
                    <a:pt x="14" y="27"/>
                    <a:pt x="30" y="40"/>
                    <a:pt x="49" y="40"/>
                  </a:cubicBezTo>
                  <a:cubicBezTo>
                    <a:pt x="51" y="40"/>
                    <a:pt x="52" y="40"/>
                    <a:pt x="54" y="40"/>
                  </a:cubicBezTo>
                  <a:cubicBezTo>
                    <a:pt x="65" y="38"/>
                    <a:pt x="72" y="31"/>
                    <a:pt x="80" y="26"/>
                  </a:cubicBezTo>
                  <a:cubicBezTo>
                    <a:pt x="82" y="25"/>
                    <a:pt x="83" y="25"/>
                    <a:pt x="84" y="24"/>
                  </a:cubicBezTo>
                  <a:cubicBezTo>
                    <a:pt x="83" y="19"/>
                    <a:pt x="85" y="12"/>
                    <a:pt x="87" y="6"/>
                  </a:cubicBezTo>
                  <a:cubicBezTo>
                    <a:pt x="77" y="2"/>
                    <a:pt x="67" y="0"/>
                    <a:pt x="56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5" name="Freeform 176"/>
            <p:cNvSpPr>
              <a:spLocks/>
            </p:cNvSpPr>
            <p:nvPr/>
          </p:nvSpPr>
          <p:spPr bwMode="auto">
            <a:xfrm>
              <a:off x="4036" y="1180"/>
              <a:ext cx="430" cy="223"/>
            </a:xfrm>
            <a:custGeom>
              <a:avLst/>
              <a:gdLst>
                <a:gd name="T0" fmla="*/ 143 w 144"/>
                <a:gd name="T1" fmla="*/ 36 h 74"/>
                <a:gd name="T2" fmla="*/ 56 w 144"/>
                <a:gd name="T3" fmla="*/ 60 h 74"/>
                <a:gd name="T4" fmla="*/ 37 w 144"/>
                <a:gd name="T5" fmla="*/ 43 h 74"/>
                <a:gd name="T6" fmla="*/ 0 w 144"/>
                <a:gd name="T7" fmla="*/ 30 h 74"/>
                <a:gd name="T8" fmla="*/ 66 w 144"/>
                <a:gd name="T9" fmla="*/ 0 h 74"/>
                <a:gd name="T10" fmla="*/ 104 w 144"/>
                <a:gd name="T11" fmla="*/ 9 h 74"/>
                <a:gd name="T12" fmla="*/ 143 w 144"/>
                <a:gd name="T13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74">
                  <a:moveTo>
                    <a:pt x="143" y="36"/>
                  </a:moveTo>
                  <a:cubicBezTo>
                    <a:pt x="121" y="52"/>
                    <a:pt x="84" y="74"/>
                    <a:pt x="56" y="60"/>
                  </a:cubicBezTo>
                  <a:cubicBezTo>
                    <a:pt x="48" y="56"/>
                    <a:pt x="42" y="49"/>
                    <a:pt x="37" y="43"/>
                  </a:cubicBezTo>
                  <a:cubicBezTo>
                    <a:pt x="25" y="30"/>
                    <a:pt x="19" y="26"/>
                    <a:pt x="0" y="30"/>
                  </a:cubicBezTo>
                  <a:cubicBezTo>
                    <a:pt x="19" y="16"/>
                    <a:pt x="41" y="0"/>
                    <a:pt x="66" y="0"/>
                  </a:cubicBezTo>
                  <a:cubicBezTo>
                    <a:pt x="79" y="0"/>
                    <a:pt x="92" y="4"/>
                    <a:pt x="104" y="9"/>
                  </a:cubicBezTo>
                  <a:cubicBezTo>
                    <a:pt x="126" y="19"/>
                    <a:pt x="144" y="36"/>
                    <a:pt x="143" y="3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" name="Freeform 177"/>
            <p:cNvSpPr>
              <a:spLocks/>
            </p:cNvSpPr>
            <p:nvPr/>
          </p:nvSpPr>
          <p:spPr bwMode="auto">
            <a:xfrm>
              <a:off x="4173" y="1210"/>
              <a:ext cx="230" cy="127"/>
            </a:xfrm>
            <a:custGeom>
              <a:avLst/>
              <a:gdLst>
                <a:gd name="T0" fmla="*/ 17 w 77"/>
                <a:gd name="T1" fmla="*/ 0 h 42"/>
                <a:gd name="T2" fmla="*/ 0 w 77"/>
                <a:gd name="T3" fmla="*/ 2 h 42"/>
                <a:gd name="T4" fmla="*/ 13 w 77"/>
                <a:gd name="T5" fmla="*/ 37 h 42"/>
                <a:gd name="T6" fmla="*/ 21 w 77"/>
                <a:gd name="T7" fmla="*/ 41 h 42"/>
                <a:gd name="T8" fmla="*/ 31 w 77"/>
                <a:gd name="T9" fmla="*/ 42 h 42"/>
                <a:gd name="T10" fmla="*/ 77 w 77"/>
                <a:gd name="T11" fmla="*/ 25 h 42"/>
                <a:gd name="T12" fmla="*/ 28 w 77"/>
                <a:gd name="T13" fmla="*/ 1 h 42"/>
                <a:gd name="T14" fmla="*/ 17 w 77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42">
                  <a:moveTo>
                    <a:pt x="17" y="0"/>
                  </a:moveTo>
                  <a:cubicBezTo>
                    <a:pt x="11" y="0"/>
                    <a:pt x="6" y="1"/>
                    <a:pt x="0" y="2"/>
                  </a:cubicBezTo>
                  <a:cubicBezTo>
                    <a:pt x="5" y="14"/>
                    <a:pt x="9" y="26"/>
                    <a:pt x="13" y="37"/>
                  </a:cubicBezTo>
                  <a:cubicBezTo>
                    <a:pt x="15" y="39"/>
                    <a:pt x="18" y="40"/>
                    <a:pt x="21" y="41"/>
                  </a:cubicBezTo>
                  <a:cubicBezTo>
                    <a:pt x="24" y="42"/>
                    <a:pt x="27" y="42"/>
                    <a:pt x="31" y="42"/>
                  </a:cubicBezTo>
                  <a:cubicBezTo>
                    <a:pt x="47" y="42"/>
                    <a:pt x="64" y="31"/>
                    <a:pt x="77" y="25"/>
                  </a:cubicBezTo>
                  <a:cubicBezTo>
                    <a:pt x="69" y="18"/>
                    <a:pt x="58" y="6"/>
                    <a:pt x="28" y="1"/>
                  </a:cubicBezTo>
                  <a:cubicBezTo>
                    <a:pt x="24" y="1"/>
                    <a:pt x="20" y="0"/>
                    <a:pt x="17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" name="Freeform 178"/>
            <p:cNvSpPr>
              <a:spLocks/>
            </p:cNvSpPr>
            <p:nvPr/>
          </p:nvSpPr>
          <p:spPr bwMode="auto">
            <a:xfrm>
              <a:off x="3641" y="1114"/>
              <a:ext cx="526" cy="601"/>
            </a:xfrm>
            <a:custGeom>
              <a:avLst/>
              <a:gdLst>
                <a:gd name="T0" fmla="*/ 92 w 176"/>
                <a:gd name="T1" fmla="*/ 6 h 200"/>
                <a:gd name="T2" fmla="*/ 2 w 176"/>
                <a:gd name="T3" fmla="*/ 112 h 200"/>
                <a:gd name="T4" fmla="*/ 19 w 176"/>
                <a:gd name="T5" fmla="*/ 184 h 200"/>
                <a:gd name="T6" fmla="*/ 21 w 176"/>
                <a:gd name="T7" fmla="*/ 184 h 200"/>
                <a:gd name="T8" fmla="*/ 24 w 176"/>
                <a:gd name="T9" fmla="*/ 195 h 200"/>
                <a:gd name="T10" fmla="*/ 83 w 176"/>
                <a:gd name="T11" fmla="*/ 192 h 200"/>
                <a:gd name="T12" fmla="*/ 142 w 176"/>
                <a:gd name="T13" fmla="*/ 200 h 200"/>
                <a:gd name="T14" fmla="*/ 145 w 176"/>
                <a:gd name="T15" fmla="*/ 190 h 200"/>
                <a:gd name="T16" fmla="*/ 148 w 176"/>
                <a:gd name="T17" fmla="*/ 190 h 200"/>
                <a:gd name="T18" fmla="*/ 171 w 176"/>
                <a:gd name="T19" fmla="*/ 120 h 200"/>
                <a:gd name="T20" fmla="*/ 92 w 176"/>
                <a:gd name="T21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00">
                  <a:moveTo>
                    <a:pt x="92" y="6"/>
                  </a:moveTo>
                  <a:cubicBezTo>
                    <a:pt x="42" y="0"/>
                    <a:pt x="3" y="60"/>
                    <a:pt x="2" y="112"/>
                  </a:cubicBezTo>
                  <a:cubicBezTo>
                    <a:pt x="0" y="138"/>
                    <a:pt x="5" y="165"/>
                    <a:pt x="19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2" y="188"/>
                    <a:pt x="23" y="191"/>
                    <a:pt x="24" y="195"/>
                  </a:cubicBezTo>
                  <a:cubicBezTo>
                    <a:pt x="83" y="192"/>
                    <a:pt x="83" y="192"/>
                    <a:pt x="83" y="192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3" y="197"/>
                    <a:pt x="144" y="193"/>
                    <a:pt x="145" y="190"/>
                  </a:cubicBezTo>
                  <a:cubicBezTo>
                    <a:pt x="148" y="190"/>
                    <a:pt x="148" y="190"/>
                    <a:pt x="148" y="190"/>
                  </a:cubicBezTo>
                  <a:cubicBezTo>
                    <a:pt x="163" y="172"/>
                    <a:pt x="171" y="146"/>
                    <a:pt x="171" y="120"/>
                  </a:cubicBezTo>
                  <a:cubicBezTo>
                    <a:pt x="176" y="68"/>
                    <a:pt x="142" y="5"/>
                    <a:pt x="92" y="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" name="Freeform 179"/>
            <p:cNvSpPr>
              <a:spLocks/>
            </p:cNvSpPr>
            <p:nvPr/>
          </p:nvSpPr>
          <p:spPr bwMode="auto">
            <a:xfrm>
              <a:off x="3662" y="1267"/>
              <a:ext cx="475" cy="313"/>
            </a:xfrm>
            <a:custGeom>
              <a:avLst/>
              <a:gdLst>
                <a:gd name="T0" fmla="*/ 93 w 159"/>
                <a:gd name="T1" fmla="*/ 0 h 104"/>
                <a:gd name="T2" fmla="*/ 21 w 159"/>
                <a:gd name="T3" fmla="*/ 7 h 104"/>
                <a:gd name="T4" fmla="*/ 19 w 159"/>
                <a:gd name="T5" fmla="*/ 7 h 104"/>
                <a:gd name="T6" fmla="*/ 15 w 159"/>
                <a:gd name="T7" fmla="*/ 7 h 104"/>
                <a:gd name="T8" fmla="*/ 1 w 159"/>
                <a:gd name="T9" fmla="*/ 60 h 104"/>
                <a:gd name="T10" fmla="*/ 4 w 159"/>
                <a:gd name="T11" fmla="*/ 97 h 104"/>
                <a:gd name="T12" fmla="*/ 29 w 159"/>
                <a:gd name="T13" fmla="*/ 86 h 104"/>
                <a:gd name="T14" fmla="*/ 75 w 159"/>
                <a:gd name="T15" fmla="*/ 71 h 104"/>
                <a:gd name="T16" fmla="*/ 79 w 159"/>
                <a:gd name="T17" fmla="*/ 71 h 104"/>
                <a:gd name="T18" fmla="*/ 128 w 159"/>
                <a:gd name="T19" fmla="*/ 91 h 104"/>
                <a:gd name="T20" fmla="*/ 152 w 159"/>
                <a:gd name="T21" fmla="*/ 104 h 104"/>
                <a:gd name="T22" fmla="*/ 158 w 159"/>
                <a:gd name="T23" fmla="*/ 68 h 104"/>
                <a:gd name="T24" fmla="*/ 152 w 159"/>
                <a:gd name="T25" fmla="*/ 21 h 104"/>
                <a:gd name="T26" fmla="*/ 93 w 159"/>
                <a:gd name="T2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9" h="104">
                  <a:moveTo>
                    <a:pt x="93" y="0"/>
                  </a:moveTo>
                  <a:cubicBezTo>
                    <a:pt x="71" y="0"/>
                    <a:pt x="49" y="5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8" y="7"/>
                    <a:pt x="16" y="7"/>
                    <a:pt x="15" y="7"/>
                  </a:cubicBezTo>
                  <a:cubicBezTo>
                    <a:pt x="7" y="23"/>
                    <a:pt x="2" y="42"/>
                    <a:pt x="1" y="60"/>
                  </a:cubicBezTo>
                  <a:cubicBezTo>
                    <a:pt x="0" y="73"/>
                    <a:pt x="1" y="86"/>
                    <a:pt x="4" y="97"/>
                  </a:cubicBezTo>
                  <a:cubicBezTo>
                    <a:pt x="11" y="93"/>
                    <a:pt x="20" y="89"/>
                    <a:pt x="29" y="86"/>
                  </a:cubicBezTo>
                  <a:cubicBezTo>
                    <a:pt x="39" y="77"/>
                    <a:pt x="56" y="71"/>
                    <a:pt x="75" y="71"/>
                  </a:cubicBezTo>
                  <a:cubicBezTo>
                    <a:pt x="76" y="71"/>
                    <a:pt x="78" y="71"/>
                    <a:pt x="79" y="71"/>
                  </a:cubicBezTo>
                  <a:cubicBezTo>
                    <a:pt x="100" y="72"/>
                    <a:pt x="118" y="80"/>
                    <a:pt x="128" y="91"/>
                  </a:cubicBezTo>
                  <a:cubicBezTo>
                    <a:pt x="137" y="94"/>
                    <a:pt x="145" y="99"/>
                    <a:pt x="152" y="104"/>
                  </a:cubicBezTo>
                  <a:cubicBezTo>
                    <a:pt x="156" y="93"/>
                    <a:pt x="158" y="80"/>
                    <a:pt x="158" y="68"/>
                  </a:cubicBezTo>
                  <a:cubicBezTo>
                    <a:pt x="159" y="52"/>
                    <a:pt x="157" y="36"/>
                    <a:pt x="152" y="21"/>
                  </a:cubicBezTo>
                  <a:cubicBezTo>
                    <a:pt x="131" y="4"/>
                    <a:pt x="112" y="0"/>
                    <a:pt x="93" y="0"/>
                  </a:cubicBezTo>
                </a:path>
              </a:pathLst>
            </a:custGeom>
            <a:solidFill>
              <a:srgbClr val="937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" name="Freeform 180"/>
            <p:cNvSpPr>
              <a:spLocks/>
            </p:cNvSpPr>
            <p:nvPr/>
          </p:nvSpPr>
          <p:spPr bwMode="auto">
            <a:xfrm>
              <a:off x="3579" y="1502"/>
              <a:ext cx="618" cy="399"/>
            </a:xfrm>
            <a:custGeom>
              <a:avLst/>
              <a:gdLst>
                <a:gd name="T0" fmla="*/ 107 w 207"/>
                <a:gd name="T1" fmla="*/ 3 h 133"/>
                <a:gd name="T2" fmla="*/ 206 w 207"/>
                <a:gd name="T3" fmla="*/ 71 h 133"/>
                <a:gd name="T4" fmla="*/ 101 w 207"/>
                <a:gd name="T5" fmla="*/ 131 h 133"/>
                <a:gd name="T6" fmla="*/ 2 w 207"/>
                <a:gd name="T7" fmla="*/ 62 h 133"/>
                <a:gd name="T8" fmla="*/ 107 w 207"/>
                <a:gd name="T9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133">
                  <a:moveTo>
                    <a:pt x="107" y="3"/>
                  </a:moveTo>
                  <a:cubicBezTo>
                    <a:pt x="163" y="5"/>
                    <a:pt x="207" y="36"/>
                    <a:pt x="206" y="71"/>
                  </a:cubicBezTo>
                  <a:cubicBezTo>
                    <a:pt x="204" y="107"/>
                    <a:pt x="157" y="133"/>
                    <a:pt x="101" y="131"/>
                  </a:cubicBezTo>
                  <a:cubicBezTo>
                    <a:pt x="45" y="128"/>
                    <a:pt x="0" y="97"/>
                    <a:pt x="2" y="62"/>
                  </a:cubicBezTo>
                  <a:cubicBezTo>
                    <a:pt x="4" y="27"/>
                    <a:pt x="51" y="0"/>
                    <a:pt x="107" y="3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" name="Freeform 181"/>
            <p:cNvSpPr>
              <a:spLocks/>
            </p:cNvSpPr>
            <p:nvPr/>
          </p:nvSpPr>
          <p:spPr bwMode="auto">
            <a:xfrm>
              <a:off x="3710" y="1727"/>
              <a:ext cx="353" cy="93"/>
            </a:xfrm>
            <a:custGeom>
              <a:avLst/>
              <a:gdLst>
                <a:gd name="T0" fmla="*/ 58 w 118"/>
                <a:gd name="T1" fmla="*/ 30 h 31"/>
                <a:gd name="T2" fmla="*/ 1 w 118"/>
                <a:gd name="T3" fmla="*/ 3 h 31"/>
                <a:gd name="T4" fmla="*/ 1 w 118"/>
                <a:gd name="T5" fmla="*/ 0 h 31"/>
                <a:gd name="T6" fmla="*/ 4 w 118"/>
                <a:gd name="T7" fmla="*/ 0 h 31"/>
                <a:gd name="T8" fmla="*/ 58 w 118"/>
                <a:gd name="T9" fmla="*/ 26 h 31"/>
                <a:gd name="T10" fmla="*/ 115 w 118"/>
                <a:gd name="T11" fmla="*/ 6 h 31"/>
                <a:gd name="T12" fmla="*/ 115 w 118"/>
                <a:gd name="T13" fmla="*/ 6 h 31"/>
                <a:gd name="T14" fmla="*/ 118 w 118"/>
                <a:gd name="T15" fmla="*/ 6 h 31"/>
                <a:gd name="T16" fmla="*/ 117 w 118"/>
                <a:gd name="T17" fmla="*/ 8 h 31"/>
                <a:gd name="T18" fmla="*/ 58 w 118"/>
                <a:gd name="T1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31">
                  <a:moveTo>
                    <a:pt x="58" y="30"/>
                  </a:moveTo>
                  <a:cubicBezTo>
                    <a:pt x="37" y="29"/>
                    <a:pt x="17" y="20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9" y="17"/>
                    <a:pt x="38" y="25"/>
                    <a:pt x="58" y="26"/>
                  </a:cubicBezTo>
                  <a:cubicBezTo>
                    <a:pt x="79" y="27"/>
                    <a:pt x="99" y="20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6" y="5"/>
                    <a:pt x="117" y="5"/>
                    <a:pt x="118" y="6"/>
                  </a:cubicBezTo>
                  <a:cubicBezTo>
                    <a:pt x="118" y="6"/>
                    <a:pt x="118" y="8"/>
                    <a:pt x="117" y="8"/>
                  </a:cubicBezTo>
                  <a:cubicBezTo>
                    <a:pt x="101" y="24"/>
                    <a:pt x="79" y="31"/>
                    <a:pt x="58" y="3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1" name="Freeform 182"/>
            <p:cNvSpPr>
              <a:spLocks/>
            </p:cNvSpPr>
            <p:nvPr/>
          </p:nvSpPr>
          <p:spPr bwMode="auto">
            <a:xfrm>
              <a:off x="4042" y="1724"/>
              <a:ext cx="42" cy="27"/>
            </a:xfrm>
            <a:custGeom>
              <a:avLst/>
              <a:gdLst>
                <a:gd name="T0" fmla="*/ 0 w 14"/>
                <a:gd name="T1" fmla="*/ 3 h 9"/>
                <a:gd name="T2" fmla="*/ 1 w 14"/>
                <a:gd name="T3" fmla="*/ 0 h 9"/>
                <a:gd name="T4" fmla="*/ 4 w 14"/>
                <a:gd name="T5" fmla="*/ 2 h 9"/>
                <a:gd name="T6" fmla="*/ 9 w 14"/>
                <a:gd name="T7" fmla="*/ 6 h 9"/>
                <a:gd name="T8" fmla="*/ 11 w 14"/>
                <a:gd name="T9" fmla="*/ 5 h 9"/>
                <a:gd name="T10" fmla="*/ 14 w 14"/>
                <a:gd name="T11" fmla="*/ 7 h 9"/>
                <a:gd name="T12" fmla="*/ 12 w 14"/>
                <a:gd name="T13" fmla="*/ 9 h 9"/>
                <a:gd name="T14" fmla="*/ 9 w 14"/>
                <a:gd name="T15" fmla="*/ 9 h 9"/>
                <a:gd name="T16" fmla="*/ 0 w 14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9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4"/>
                    <a:pt x="7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ubicBezTo>
                    <a:pt x="12" y="5"/>
                    <a:pt x="13" y="6"/>
                    <a:pt x="14" y="7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5" y="9"/>
                    <a:pt x="1" y="7"/>
                    <a:pt x="0" y="3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2" name="Freeform 183"/>
            <p:cNvSpPr>
              <a:spLocks/>
            </p:cNvSpPr>
            <p:nvPr/>
          </p:nvSpPr>
          <p:spPr bwMode="auto">
            <a:xfrm>
              <a:off x="3692" y="1709"/>
              <a:ext cx="42" cy="27"/>
            </a:xfrm>
            <a:custGeom>
              <a:avLst/>
              <a:gdLst>
                <a:gd name="T0" fmla="*/ 5 w 14"/>
                <a:gd name="T1" fmla="*/ 9 h 9"/>
                <a:gd name="T2" fmla="*/ 1 w 14"/>
                <a:gd name="T3" fmla="*/ 8 h 9"/>
                <a:gd name="T4" fmla="*/ 0 w 14"/>
                <a:gd name="T5" fmla="*/ 6 h 9"/>
                <a:gd name="T6" fmla="*/ 3 w 14"/>
                <a:gd name="T7" fmla="*/ 5 h 9"/>
                <a:gd name="T8" fmla="*/ 5 w 14"/>
                <a:gd name="T9" fmla="*/ 5 h 9"/>
                <a:gd name="T10" fmla="*/ 11 w 14"/>
                <a:gd name="T11" fmla="*/ 1 h 9"/>
                <a:gd name="T12" fmla="*/ 13 w 14"/>
                <a:gd name="T13" fmla="*/ 0 h 9"/>
                <a:gd name="T14" fmla="*/ 14 w 14"/>
                <a:gd name="T15" fmla="*/ 3 h 9"/>
                <a:gd name="T16" fmla="*/ 5 w 14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9">
                  <a:moveTo>
                    <a:pt x="5" y="9"/>
                  </a:moveTo>
                  <a:cubicBezTo>
                    <a:pt x="3" y="9"/>
                    <a:pt x="2" y="9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2" y="4"/>
                    <a:pt x="3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7" y="5"/>
                    <a:pt x="10" y="4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2" y="7"/>
                    <a:pt x="9" y="9"/>
                    <a:pt x="5" y="9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232" name="Picture 184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5" y="1472"/>
              <a:ext cx="376" cy="2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3" name="Picture 185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17" y="1474"/>
              <a:ext cx="359" cy="2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03" name="Freeform 187"/>
            <p:cNvSpPr>
              <a:spLocks/>
            </p:cNvSpPr>
            <p:nvPr/>
          </p:nvSpPr>
          <p:spPr bwMode="auto">
            <a:xfrm>
              <a:off x="3668" y="1042"/>
              <a:ext cx="607" cy="418"/>
            </a:xfrm>
            <a:custGeom>
              <a:avLst/>
              <a:gdLst>
                <a:gd name="T0" fmla="*/ 88 w 203"/>
                <a:gd name="T1" fmla="*/ 0 h 139"/>
                <a:gd name="T2" fmla="*/ 50 w 203"/>
                <a:gd name="T3" fmla="*/ 7 h 139"/>
                <a:gd name="T4" fmla="*/ 22 w 203"/>
                <a:gd name="T5" fmla="*/ 26 h 139"/>
                <a:gd name="T6" fmla="*/ 5 w 203"/>
                <a:gd name="T7" fmla="*/ 51 h 139"/>
                <a:gd name="T8" fmla="*/ 3 w 203"/>
                <a:gd name="T9" fmla="*/ 75 h 139"/>
                <a:gd name="T10" fmla="*/ 15 w 203"/>
                <a:gd name="T11" fmla="*/ 80 h 139"/>
                <a:gd name="T12" fmla="*/ 19 w 203"/>
                <a:gd name="T13" fmla="*/ 80 h 139"/>
                <a:gd name="T14" fmla="*/ 54 w 203"/>
                <a:gd name="T15" fmla="*/ 76 h 139"/>
                <a:gd name="T16" fmla="*/ 96 w 203"/>
                <a:gd name="T17" fmla="*/ 73 h 139"/>
                <a:gd name="T18" fmla="*/ 160 w 203"/>
                <a:gd name="T19" fmla="*/ 101 h 139"/>
                <a:gd name="T20" fmla="*/ 172 w 203"/>
                <a:gd name="T21" fmla="*/ 114 h 139"/>
                <a:gd name="T22" fmla="*/ 200 w 203"/>
                <a:gd name="T23" fmla="*/ 139 h 139"/>
                <a:gd name="T24" fmla="*/ 203 w 203"/>
                <a:gd name="T25" fmla="*/ 135 h 139"/>
                <a:gd name="T26" fmla="*/ 175 w 203"/>
                <a:gd name="T27" fmla="*/ 80 h 139"/>
                <a:gd name="T28" fmla="*/ 142 w 203"/>
                <a:gd name="T29" fmla="*/ 21 h 139"/>
                <a:gd name="T30" fmla="*/ 117 w 203"/>
                <a:gd name="T31" fmla="*/ 6 h 139"/>
                <a:gd name="T32" fmla="*/ 88 w 203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3" h="139">
                  <a:moveTo>
                    <a:pt x="88" y="0"/>
                  </a:moveTo>
                  <a:cubicBezTo>
                    <a:pt x="75" y="0"/>
                    <a:pt x="61" y="2"/>
                    <a:pt x="50" y="7"/>
                  </a:cubicBezTo>
                  <a:cubicBezTo>
                    <a:pt x="40" y="12"/>
                    <a:pt x="30" y="19"/>
                    <a:pt x="22" y="26"/>
                  </a:cubicBezTo>
                  <a:cubicBezTo>
                    <a:pt x="14" y="34"/>
                    <a:pt x="8" y="43"/>
                    <a:pt x="5" y="51"/>
                  </a:cubicBezTo>
                  <a:cubicBezTo>
                    <a:pt x="1" y="62"/>
                    <a:pt x="0" y="70"/>
                    <a:pt x="3" y="75"/>
                  </a:cubicBezTo>
                  <a:cubicBezTo>
                    <a:pt x="5" y="78"/>
                    <a:pt x="9" y="80"/>
                    <a:pt x="15" y="80"/>
                  </a:cubicBezTo>
                  <a:cubicBezTo>
                    <a:pt x="16" y="80"/>
                    <a:pt x="18" y="80"/>
                    <a:pt x="19" y="80"/>
                  </a:cubicBezTo>
                  <a:cubicBezTo>
                    <a:pt x="32" y="79"/>
                    <a:pt x="43" y="78"/>
                    <a:pt x="54" y="76"/>
                  </a:cubicBezTo>
                  <a:cubicBezTo>
                    <a:pt x="69" y="74"/>
                    <a:pt x="83" y="72"/>
                    <a:pt x="96" y="73"/>
                  </a:cubicBezTo>
                  <a:cubicBezTo>
                    <a:pt x="120" y="74"/>
                    <a:pt x="139" y="83"/>
                    <a:pt x="160" y="101"/>
                  </a:cubicBezTo>
                  <a:cubicBezTo>
                    <a:pt x="165" y="106"/>
                    <a:pt x="168" y="110"/>
                    <a:pt x="172" y="114"/>
                  </a:cubicBezTo>
                  <a:cubicBezTo>
                    <a:pt x="178" y="122"/>
                    <a:pt x="184" y="129"/>
                    <a:pt x="200" y="139"/>
                  </a:cubicBezTo>
                  <a:cubicBezTo>
                    <a:pt x="201" y="137"/>
                    <a:pt x="202" y="136"/>
                    <a:pt x="203" y="135"/>
                  </a:cubicBezTo>
                  <a:cubicBezTo>
                    <a:pt x="189" y="121"/>
                    <a:pt x="182" y="101"/>
                    <a:pt x="175" y="80"/>
                  </a:cubicBezTo>
                  <a:cubicBezTo>
                    <a:pt x="168" y="58"/>
                    <a:pt x="160" y="35"/>
                    <a:pt x="142" y="21"/>
                  </a:cubicBezTo>
                  <a:cubicBezTo>
                    <a:pt x="135" y="15"/>
                    <a:pt x="126" y="10"/>
                    <a:pt x="117" y="6"/>
                  </a:cubicBezTo>
                  <a:cubicBezTo>
                    <a:pt x="108" y="3"/>
                    <a:pt x="98" y="1"/>
                    <a:pt x="88" y="0"/>
                  </a:cubicBezTo>
                </a:path>
              </a:pathLst>
            </a:custGeom>
            <a:solidFill>
              <a:srgbClr val="6D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236" name="Picture 188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5" y="1408"/>
              <a:ext cx="135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7" name="Picture 189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50" y="1408"/>
              <a:ext cx="99" cy="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8" name="Picture 190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7" y="1092"/>
              <a:ext cx="565" cy="3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04" name="Freeform 191"/>
            <p:cNvSpPr>
              <a:spLocks/>
            </p:cNvSpPr>
            <p:nvPr/>
          </p:nvSpPr>
          <p:spPr bwMode="auto">
            <a:xfrm>
              <a:off x="3818" y="1355"/>
              <a:ext cx="41" cy="93"/>
            </a:xfrm>
            <a:custGeom>
              <a:avLst/>
              <a:gdLst>
                <a:gd name="T0" fmla="*/ 8 w 14"/>
                <a:gd name="T1" fmla="*/ 0 h 31"/>
                <a:gd name="T2" fmla="*/ 13 w 14"/>
                <a:gd name="T3" fmla="*/ 16 h 31"/>
                <a:gd name="T4" fmla="*/ 6 w 14"/>
                <a:gd name="T5" fmla="*/ 31 h 31"/>
                <a:gd name="T6" fmla="*/ 0 w 14"/>
                <a:gd name="T7" fmla="*/ 15 h 31"/>
                <a:gd name="T8" fmla="*/ 8 w 14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0"/>
                  </a:moveTo>
                  <a:cubicBezTo>
                    <a:pt x="11" y="1"/>
                    <a:pt x="14" y="8"/>
                    <a:pt x="13" y="16"/>
                  </a:cubicBezTo>
                  <a:cubicBezTo>
                    <a:pt x="13" y="24"/>
                    <a:pt x="10" y="31"/>
                    <a:pt x="6" y="31"/>
                  </a:cubicBezTo>
                  <a:cubicBezTo>
                    <a:pt x="3" y="31"/>
                    <a:pt x="0" y="24"/>
                    <a:pt x="0" y="15"/>
                  </a:cubicBezTo>
                  <a:cubicBezTo>
                    <a:pt x="1" y="7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5" name="Freeform 192"/>
            <p:cNvSpPr>
              <a:spLocks/>
            </p:cNvSpPr>
            <p:nvPr/>
          </p:nvSpPr>
          <p:spPr bwMode="auto">
            <a:xfrm>
              <a:off x="3946" y="1361"/>
              <a:ext cx="42" cy="93"/>
            </a:xfrm>
            <a:custGeom>
              <a:avLst/>
              <a:gdLst>
                <a:gd name="T0" fmla="*/ 8 w 14"/>
                <a:gd name="T1" fmla="*/ 0 h 31"/>
                <a:gd name="T2" fmla="*/ 13 w 14"/>
                <a:gd name="T3" fmla="*/ 16 h 31"/>
                <a:gd name="T4" fmla="*/ 6 w 14"/>
                <a:gd name="T5" fmla="*/ 31 h 31"/>
                <a:gd name="T6" fmla="*/ 1 w 14"/>
                <a:gd name="T7" fmla="*/ 15 h 31"/>
                <a:gd name="T8" fmla="*/ 8 w 14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0"/>
                  </a:moveTo>
                  <a:cubicBezTo>
                    <a:pt x="11" y="1"/>
                    <a:pt x="14" y="8"/>
                    <a:pt x="13" y="16"/>
                  </a:cubicBezTo>
                  <a:cubicBezTo>
                    <a:pt x="13" y="24"/>
                    <a:pt x="10" y="31"/>
                    <a:pt x="6" y="31"/>
                  </a:cubicBezTo>
                  <a:cubicBezTo>
                    <a:pt x="3" y="31"/>
                    <a:pt x="0" y="24"/>
                    <a:pt x="1" y="15"/>
                  </a:cubicBezTo>
                  <a:cubicBezTo>
                    <a:pt x="1" y="7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6" name="Freeform 193"/>
            <p:cNvSpPr>
              <a:spLocks/>
            </p:cNvSpPr>
            <p:nvPr/>
          </p:nvSpPr>
          <p:spPr bwMode="auto">
            <a:xfrm>
              <a:off x="3725" y="1997"/>
              <a:ext cx="128" cy="120"/>
            </a:xfrm>
            <a:custGeom>
              <a:avLst/>
              <a:gdLst>
                <a:gd name="T0" fmla="*/ 15 w 43"/>
                <a:gd name="T1" fmla="*/ 23 h 40"/>
                <a:gd name="T2" fmla="*/ 6 w 43"/>
                <a:gd name="T3" fmla="*/ 16 h 40"/>
                <a:gd name="T4" fmla="*/ 4 w 43"/>
                <a:gd name="T5" fmla="*/ 13 h 40"/>
                <a:gd name="T6" fmla="*/ 0 w 43"/>
                <a:gd name="T7" fmla="*/ 9 h 40"/>
                <a:gd name="T8" fmla="*/ 4 w 43"/>
                <a:gd name="T9" fmla="*/ 3 h 40"/>
                <a:gd name="T10" fmla="*/ 10 w 43"/>
                <a:gd name="T11" fmla="*/ 2 h 40"/>
                <a:gd name="T12" fmla="*/ 17 w 43"/>
                <a:gd name="T13" fmla="*/ 3 h 40"/>
                <a:gd name="T14" fmla="*/ 26 w 43"/>
                <a:gd name="T15" fmla="*/ 3 h 40"/>
                <a:gd name="T16" fmla="*/ 35 w 43"/>
                <a:gd name="T17" fmla="*/ 7 h 40"/>
                <a:gd name="T18" fmla="*/ 38 w 43"/>
                <a:gd name="T19" fmla="*/ 13 h 40"/>
                <a:gd name="T20" fmla="*/ 31 w 43"/>
                <a:gd name="T21" fmla="*/ 13 h 40"/>
                <a:gd name="T22" fmla="*/ 42 w 43"/>
                <a:gd name="T23" fmla="*/ 22 h 40"/>
                <a:gd name="T24" fmla="*/ 38 w 43"/>
                <a:gd name="T25" fmla="*/ 33 h 40"/>
                <a:gd name="T26" fmla="*/ 15 w 43"/>
                <a:gd name="T27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40">
                  <a:moveTo>
                    <a:pt x="15" y="23"/>
                  </a:moveTo>
                  <a:cubicBezTo>
                    <a:pt x="12" y="21"/>
                    <a:pt x="8" y="19"/>
                    <a:pt x="6" y="16"/>
                  </a:cubicBezTo>
                  <a:cubicBezTo>
                    <a:pt x="5" y="14"/>
                    <a:pt x="5" y="14"/>
                    <a:pt x="4" y="13"/>
                  </a:cubicBezTo>
                  <a:cubicBezTo>
                    <a:pt x="3" y="12"/>
                    <a:pt x="1" y="11"/>
                    <a:pt x="0" y="9"/>
                  </a:cubicBezTo>
                  <a:cubicBezTo>
                    <a:pt x="0" y="7"/>
                    <a:pt x="2" y="4"/>
                    <a:pt x="4" y="3"/>
                  </a:cubicBezTo>
                  <a:cubicBezTo>
                    <a:pt x="7" y="0"/>
                    <a:pt x="7" y="1"/>
                    <a:pt x="10" y="2"/>
                  </a:cubicBezTo>
                  <a:cubicBezTo>
                    <a:pt x="12" y="2"/>
                    <a:pt x="15" y="2"/>
                    <a:pt x="17" y="3"/>
                  </a:cubicBezTo>
                  <a:cubicBezTo>
                    <a:pt x="20" y="3"/>
                    <a:pt x="23" y="3"/>
                    <a:pt x="26" y="3"/>
                  </a:cubicBezTo>
                  <a:cubicBezTo>
                    <a:pt x="29" y="4"/>
                    <a:pt x="32" y="5"/>
                    <a:pt x="35" y="7"/>
                  </a:cubicBezTo>
                  <a:cubicBezTo>
                    <a:pt x="37" y="8"/>
                    <a:pt x="39" y="11"/>
                    <a:pt x="38" y="13"/>
                  </a:cubicBezTo>
                  <a:cubicBezTo>
                    <a:pt x="36" y="15"/>
                    <a:pt x="33" y="14"/>
                    <a:pt x="31" y="13"/>
                  </a:cubicBezTo>
                  <a:cubicBezTo>
                    <a:pt x="35" y="16"/>
                    <a:pt x="40" y="18"/>
                    <a:pt x="42" y="22"/>
                  </a:cubicBezTo>
                  <a:cubicBezTo>
                    <a:pt x="43" y="25"/>
                    <a:pt x="41" y="30"/>
                    <a:pt x="38" y="33"/>
                  </a:cubicBezTo>
                  <a:cubicBezTo>
                    <a:pt x="30" y="40"/>
                    <a:pt x="20" y="29"/>
                    <a:pt x="15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7" name="Freeform 194"/>
            <p:cNvSpPr>
              <a:spLocks/>
            </p:cNvSpPr>
            <p:nvPr/>
          </p:nvSpPr>
          <p:spPr bwMode="auto">
            <a:xfrm>
              <a:off x="3713" y="1973"/>
              <a:ext cx="87" cy="93"/>
            </a:xfrm>
            <a:custGeom>
              <a:avLst/>
              <a:gdLst>
                <a:gd name="T0" fmla="*/ 23 w 29"/>
                <a:gd name="T1" fmla="*/ 16 h 31"/>
                <a:gd name="T2" fmla="*/ 25 w 29"/>
                <a:gd name="T3" fmla="*/ 11 h 31"/>
                <a:gd name="T4" fmla="*/ 16 w 29"/>
                <a:gd name="T5" fmla="*/ 2 h 31"/>
                <a:gd name="T6" fmla="*/ 6 w 29"/>
                <a:gd name="T7" fmla="*/ 11 h 31"/>
                <a:gd name="T8" fmla="*/ 3 w 29"/>
                <a:gd name="T9" fmla="*/ 27 h 31"/>
                <a:gd name="T10" fmla="*/ 14 w 29"/>
                <a:gd name="T11" fmla="*/ 28 h 31"/>
                <a:gd name="T12" fmla="*/ 23 w 29"/>
                <a:gd name="T13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1">
                  <a:moveTo>
                    <a:pt x="23" y="16"/>
                  </a:moveTo>
                  <a:cubicBezTo>
                    <a:pt x="23" y="14"/>
                    <a:pt x="24" y="13"/>
                    <a:pt x="25" y="11"/>
                  </a:cubicBezTo>
                  <a:cubicBezTo>
                    <a:pt x="29" y="5"/>
                    <a:pt x="22" y="0"/>
                    <a:pt x="16" y="2"/>
                  </a:cubicBezTo>
                  <a:cubicBezTo>
                    <a:pt x="11" y="3"/>
                    <a:pt x="8" y="6"/>
                    <a:pt x="6" y="11"/>
                  </a:cubicBezTo>
                  <a:cubicBezTo>
                    <a:pt x="5" y="15"/>
                    <a:pt x="0" y="23"/>
                    <a:pt x="3" y="27"/>
                  </a:cubicBezTo>
                  <a:cubicBezTo>
                    <a:pt x="5" y="29"/>
                    <a:pt x="12" y="31"/>
                    <a:pt x="14" y="28"/>
                  </a:cubicBezTo>
                  <a:cubicBezTo>
                    <a:pt x="18" y="25"/>
                    <a:pt x="21" y="20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8" name="Freeform 195"/>
            <p:cNvSpPr>
              <a:spLocks/>
            </p:cNvSpPr>
            <p:nvPr/>
          </p:nvSpPr>
          <p:spPr bwMode="auto">
            <a:xfrm>
              <a:off x="3815" y="1946"/>
              <a:ext cx="134" cy="147"/>
            </a:xfrm>
            <a:custGeom>
              <a:avLst/>
              <a:gdLst>
                <a:gd name="T0" fmla="*/ 42 w 45"/>
                <a:gd name="T1" fmla="*/ 7 h 49"/>
                <a:gd name="T2" fmla="*/ 25 w 45"/>
                <a:gd name="T3" fmla="*/ 5 h 49"/>
                <a:gd name="T4" fmla="*/ 6 w 45"/>
                <a:gd name="T5" fmla="*/ 4 h 49"/>
                <a:gd name="T6" fmla="*/ 4 w 45"/>
                <a:gd name="T7" fmla="*/ 43 h 49"/>
                <a:gd name="T8" fmla="*/ 20 w 45"/>
                <a:gd name="T9" fmla="*/ 47 h 49"/>
                <a:gd name="T10" fmla="*/ 40 w 45"/>
                <a:gd name="T11" fmla="*/ 46 h 49"/>
                <a:gd name="T12" fmla="*/ 42 w 45"/>
                <a:gd name="T13" fmla="*/ 28 h 49"/>
                <a:gd name="T14" fmla="*/ 42 w 45"/>
                <a:gd name="T15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49">
                  <a:moveTo>
                    <a:pt x="42" y="7"/>
                  </a:moveTo>
                  <a:cubicBezTo>
                    <a:pt x="40" y="2"/>
                    <a:pt x="30" y="5"/>
                    <a:pt x="25" y="5"/>
                  </a:cubicBezTo>
                  <a:cubicBezTo>
                    <a:pt x="19" y="4"/>
                    <a:pt x="13" y="0"/>
                    <a:pt x="6" y="4"/>
                  </a:cubicBezTo>
                  <a:cubicBezTo>
                    <a:pt x="0" y="8"/>
                    <a:pt x="0" y="38"/>
                    <a:pt x="4" y="43"/>
                  </a:cubicBezTo>
                  <a:cubicBezTo>
                    <a:pt x="7" y="48"/>
                    <a:pt x="15" y="47"/>
                    <a:pt x="20" y="47"/>
                  </a:cubicBezTo>
                  <a:cubicBezTo>
                    <a:pt x="24" y="47"/>
                    <a:pt x="36" y="49"/>
                    <a:pt x="40" y="46"/>
                  </a:cubicBezTo>
                  <a:cubicBezTo>
                    <a:pt x="44" y="43"/>
                    <a:pt x="42" y="33"/>
                    <a:pt x="42" y="28"/>
                  </a:cubicBezTo>
                  <a:cubicBezTo>
                    <a:pt x="41" y="23"/>
                    <a:pt x="45" y="11"/>
                    <a:pt x="42" y="7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9" name="Freeform 196"/>
            <p:cNvSpPr>
              <a:spLocks noEditPoints="1"/>
            </p:cNvSpPr>
            <p:nvPr/>
          </p:nvSpPr>
          <p:spPr bwMode="auto">
            <a:xfrm>
              <a:off x="3815" y="1904"/>
              <a:ext cx="128" cy="183"/>
            </a:xfrm>
            <a:custGeom>
              <a:avLst/>
              <a:gdLst>
                <a:gd name="T0" fmla="*/ 43 w 43"/>
                <a:gd name="T1" fmla="*/ 36 h 61"/>
                <a:gd name="T2" fmla="*/ 41 w 43"/>
                <a:gd name="T3" fmla="*/ 35 h 61"/>
                <a:gd name="T4" fmla="*/ 22 w 43"/>
                <a:gd name="T5" fmla="*/ 37 h 61"/>
                <a:gd name="T6" fmla="*/ 22 w 43"/>
                <a:gd name="T7" fmla="*/ 20 h 61"/>
                <a:gd name="T8" fmla="*/ 22 w 43"/>
                <a:gd name="T9" fmla="*/ 20 h 61"/>
                <a:gd name="T10" fmla="*/ 35 w 43"/>
                <a:gd name="T11" fmla="*/ 7 h 61"/>
                <a:gd name="T12" fmla="*/ 34 w 43"/>
                <a:gd name="T13" fmla="*/ 3 h 61"/>
                <a:gd name="T14" fmla="*/ 30 w 43"/>
                <a:gd name="T15" fmla="*/ 2 h 61"/>
                <a:gd name="T16" fmla="*/ 24 w 43"/>
                <a:gd name="T17" fmla="*/ 6 h 61"/>
                <a:gd name="T18" fmla="*/ 21 w 43"/>
                <a:gd name="T19" fmla="*/ 12 h 61"/>
                <a:gd name="T20" fmla="*/ 21 w 43"/>
                <a:gd name="T21" fmla="*/ 8 h 61"/>
                <a:gd name="T22" fmla="*/ 19 w 43"/>
                <a:gd name="T23" fmla="*/ 2 h 61"/>
                <a:gd name="T24" fmla="*/ 15 w 43"/>
                <a:gd name="T25" fmla="*/ 0 h 61"/>
                <a:gd name="T26" fmla="*/ 10 w 43"/>
                <a:gd name="T27" fmla="*/ 3 h 61"/>
                <a:gd name="T28" fmla="*/ 8 w 43"/>
                <a:gd name="T29" fmla="*/ 7 h 61"/>
                <a:gd name="T30" fmla="*/ 13 w 43"/>
                <a:gd name="T31" fmla="*/ 16 h 61"/>
                <a:gd name="T32" fmla="*/ 20 w 43"/>
                <a:gd name="T33" fmla="*/ 20 h 61"/>
                <a:gd name="T34" fmla="*/ 20 w 43"/>
                <a:gd name="T35" fmla="*/ 20 h 61"/>
                <a:gd name="T36" fmla="*/ 20 w 43"/>
                <a:gd name="T37" fmla="*/ 37 h 61"/>
                <a:gd name="T38" fmla="*/ 2 w 43"/>
                <a:gd name="T39" fmla="*/ 34 h 61"/>
                <a:gd name="T40" fmla="*/ 1 w 43"/>
                <a:gd name="T41" fmla="*/ 35 h 61"/>
                <a:gd name="T42" fmla="*/ 1 w 43"/>
                <a:gd name="T43" fmla="*/ 36 h 61"/>
                <a:gd name="T44" fmla="*/ 20 w 43"/>
                <a:gd name="T45" fmla="*/ 39 h 61"/>
                <a:gd name="T46" fmla="*/ 21 w 43"/>
                <a:gd name="T47" fmla="*/ 60 h 61"/>
                <a:gd name="T48" fmla="*/ 22 w 43"/>
                <a:gd name="T49" fmla="*/ 61 h 61"/>
                <a:gd name="T50" fmla="*/ 23 w 43"/>
                <a:gd name="T51" fmla="*/ 61 h 61"/>
                <a:gd name="T52" fmla="*/ 23 w 43"/>
                <a:gd name="T53" fmla="*/ 60 h 61"/>
                <a:gd name="T54" fmla="*/ 22 w 43"/>
                <a:gd name="T55" fmla="*/ 39 h 61"/>
                <a:gd name="T56" fmla="*/ 42 w 43"/>
                <a:gd name="T57" fmla="*/ 37 h 61"/>
                <a:gd name="T58" fmla="*/ 43 w 43"/>
                <a:gd name="T59" fmla="*/ 36 h 61"/>
                <a:gd name="T60" fmla="*/ 14 w 43"/>
                <a:gd name="T61" fmla="*/ 14 h 61"/>
                <a:gd name="T62" fmla="*/ 10 w 43"/>
                <a:gd name="T63" fmla="*/ 7 h 61"/>
                <a:gd name="T64" fmla="*/ 11 w 43"/>
                <a:gd name="T65" fmla="*/ 4 h 61"/>
                <a:gd name="T66" fmla="*/ 15 w 43"/>
                <a:gd name="T67" fmla="*/ 2 h 61"/>
                <a:gd name="T68" fmla="*/ 15 w 43"/>
                <a:gd name="T69" fmla="*/ 2 h 61"/>
                <a:gd name="T70" fmla="*/ 17 w 43"/>
                <a:gd name="T71" fmla="*/ 3 h 61"/>
                <a:gd name="T72" fmla="*/ 20 w 43"/>
                <a:gd name="T73" fmla="*/ 18 h 61"/>
                <a:gd name="T74" fmla="*/ 14 w 43"/>
                <a:gd name="T75" fmla="*/ 14 h 61"/>
                <a:gd name="T76" fmla="*/ 25 w 43"/>
                <a:gd name="T77" fmla="*/ 7 h 61"/>
                <a:gd name="T78" fmla="*/ 30 w 43"/>
                <a:gd name="T79" fmla="*/ 4 h 61"/>
                <a:gd name="T80" fmla="*/ 33 w 43"/>
                <a:gd name="T81" fmla="*/ 7 h 61"/>
                <a:gd name="T82" fmla="*/ 23 w 43"/>
                <a:gd name="T83" fmla="*/ 17 h 61"/>
                <a:gd name="T84" fmla="*/ 25 w 43"/>
                <a:gd name="T85" fmla="*/ 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" h="61">
                  <a:moveTo>
                    <a:pt x="43" y="36"/>
                  </a:moveTo>
                  <a:cubicBezTo>
                    <a:pt x="42" y="35"/>
                    <a:pt x="42" y="35"/>
                    <a:pt x="41" y="35"/>
                  </a:cubicBezTo>
                  <a:cubicBezTo>
                    <a:pt x="35" y="36"/>
                    <a:pt x="29" y="37"/>
                    <a:pt x="22" y="37"/>
                  </a:cubicBezTo>
                  <a:cubicBezTo>
                    <a:pt x="22" y="31"/>
                    <a:pt x="22" y="25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32" y="16"/>
                    <a:pt x="35" y="11"/>
                    <a:pt x="35" y="7"/>
                  </a:cubicBezTo>
                  <a:cubicBezTo>
                    <a:pt x="35" y="6"/>
                    <a:pt x="35" y="4"/>
                    <a:pt x="34" y="3"/>
                  </a:cubicBezTo>
                  <a:cubicBezTo>
                    <a:pt x="33" y="2"/>
                    <a:pt x="32" y="2"/>
                    <a:pt x="30" y="2"/>
                  </a:cubicBezTo>
                  <a:cubicBezTo>
                    <a:pt x="28" y="2"/>
                    <a:pt x="26" y="3"/>
                    <a:pt x="24" y="6"/>
                  </a:cubicBezTo>
                  <a:cubicBezTo>
                    <a:pt x="23" y="7"/>
                    <a:pt x="22" y="9"/>
                    <a:pt x="21" y="12"/>
                  </a:cubicBezTo>
                  <a:cubicBezTo>
                    <a:pt x="21" y="10"/>
                    <a:pt x="21" y="9"/>
                    <a:pt x="21" y="8"/>
                  </a:cubicBezTo>
                  <a:cubicBezTo>
                    <a:pt x="20" y="6"/>
                    <a:pt x="20" y="4"/>
                    <a:pt x="19" y="2"/>
                  </a:cubicBezTo>
                  <a:cubicBezTo>
                    <a:pt x="18" y="1"/>
                    <a:pt x="17" y="0"/>
                    <a:pt x="15" y="0"/>
                  </a:cubicBezTo>
                  <a:cubicBezTo>
                    <a:pt x="13" y="0"/>
                    <a:pt x="12" y="1"/>
                    <a:pt x="10" y="3"/>
                  </a:cubicBezTo>
                  <a:cubicBezTo>
                    <a:pt x="8" y="4"/>
                    <a:pt x="8" y="6"/>
                    <a:pt x="8" y="7"/>
                  </a:cubicBezTo>
                  <a:cubicBezTo>
                    <a:pt x="8" y="11"/>
                    <a:pt x="10" y="14"/>
                    <a:pt x="13" y="16"/>
                  </a:cubicBezTo>
                  <a:cubicBezTo>
                    <a:pt x="15" y="18"/>
                    <a:pt x="18" y="19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5"/>
                    <a:pt x="20" y="31"/>
                    <a:pt x="20" y="37"/>
                  </a:cubicBezTo>
                  <a:cubicBezTo>
                    <a:pt x="14" y="36"/>
                    <a:pt x="8" y="35"/>
                    <a:pt x="2" y="34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7" y="37"/>
                    <a:pt x="14" y="38"/>
                    <a:pt x="20" y="39"/>
                  </a:cubicBezTo>
                  <a:cubicBezTo>
                    <a:pt x="20" y="46"/>
                    <a:pt x="20" y="54"/>
                    <a:pt x="21" y="60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0"/>
                  </a:cubicBezTo>
                  <a:cubicBezTo>
                    <a:pt x="22" y="54"/>
                    <a:pt x="22" y="46"/>
                    <a:pt x="22" y="39"/>
                  </a:cubicBezTo>
                  <a:cubicBezTo>
                    <a:pt x="29" y="39"/>
                    <a:pt x="35" y="38"/>
                    <a:pt x="42" y="37"/>
                  </a:cubicBezTo>
                  <a:cubicBezTo>
                    <a:pt x="42" y="37"/>
                    <a:pt x="43" y="36"/>
                    <a:pt x="43" y="36"/>
                  </a:cubicBezTo>
                  <a:close/>
                  <a:moveTo>
                    <a:pt x="14" y="14"/>
                  </a:moveTo>
                  <a:cubicBezTo>
                    <a:pt x="12" y="12"/>
                    <a:pt x="10" y="10"/>
                    <a:pt x="10" y="7"/>
                  </a:cubicBezTo>
                  <a:cubicBezTo>
                    <a:pt x="10" y="6"/>
                    <a:pt x="10" y="5"/>
                    <a:pt x="11" y="4"/>
                  </a:cubicBezTo>
                  <a:cubicBezTo>
                    <a:pt x="13" y="2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3"/>
                  </a:cubicBezTo>
                  <a:cubicBezTo>
                    <a:pt x="19" y="7"/>
                    <a:pt x="20" y="14"/>
                    <a:pt x="20" y="18"/>
                  </a:cubicBezTo>
                  <a:cubicBezTo>
                    <a:pt x="18" y="17"/>
                    <a:pt x="16" y="16"/>
                    <a:pt x="14" y="14"/>
                  </a:cubicBezTo>
                  <a:close/>
                  <a:moveTo>
                    <a:pt x="25" y="7"/>
                  </a:moveTo>
                  <a:cubicBezTo>
                    <a:pt x="27" y="5"/>
                    <a:pt x="29" y="4"/>
                    <a:pt x="30" y="4"/>
                  </a:cubicBezTo>
                  <a:cubicBezTo>
                    <a:pt x="32" y="4"/>
                    <a:pt x="33" y="5"/>
                    <a:pt x="33" y="7"/>
                  </a:cubicBezTo>
                  <a:cubicBezTo>
                    <a:pt x="33" y="10"/>
                    <a:pt x="31" y="14"/>
                    <a:pt x="23" y="17"/>
                  </a:cubicBezTo>
                  <a:cubicBezTo>
                    <a:pt x="23" y="12"/>
                    <a:pt x="24" y="9"/>
                    <a:pt x="25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" name="文本框 4"/>
          <p:cNvSpPr txBox="1"/>
          <p:nvPr/>
        </p:nvSpPr>
        <p:spPr>
          <a:xfrm>
            <a:off x="2140857" y="6305739"/>
            <a:ext cx="79102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smtClean="0">
                <a:solidFill>
                  <a:schemeClr val="bg1">
                    <a:lumMod val="85000"/>
                  </a:schemeClr>
                </a:solidFill>
                <a:latin typeface="Felix Titling" panose="04060505060202020A04" pitchFamily="82" charset="0"/>
              </a:rPr>
              <a:t>GUANHAI POWERPOINT TEMPLATE 2015</a:t>
            </a:r>
            <a:endParaRPr lang="zh-CN" altLang="en-US" sz="1600">
              <a:solidFill>
                <a:schemeClr val="bg1">
                  <a:lumMod val="85000"/>
                </a:schemeClr>
              </a:solidFill>
              <a:latin typeface="Felix Titling" panose="04060505060202020A04" pitchFamily="82" charset="0"/>
            </a:endParaRPr>
          </a:p>
        </p:txBody>
      </p:sp>
      <p:grpSp>
        <p:nvGrpSpPr>
          <p:cNvPr id="372" name="组合 371"/>
          <p:cNvGrpSpPr/>
          <p:nvPr/>
        </p:nvGrpSpPr>
        <p:grpSpPr>
          <a:xfrm rot="1311114">
            <a:off x="2820786" y="5660601"/>
            <a:ext cx="196807" cy="200869"/>
            <a:chOff x="3478853" y="-1142192"/>
            <a:chExt cx="425807" cy="434596"/>
          </a:xfrm>
        </p:grpSpPr>
        <p:sp>
          <p:nvSpPr>
            <p:cNvPr id="373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27"/>
            <p:cNvSpPr>
              <a:spLocks/>
            </p:cNvSpPr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28"/>
            <p:cNvSpPr>
              <a:spLocks/>
            </p:cNvSpPr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29"/>
            <p:cNvSpPr>
              <a:spLocks/>
            </p:cNvSpPr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30"/>
            <p:cNvSpPr>
              <a:spLocks/>
            </p:cNvSpPr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131"/>
            <p:cNvSpPr>
              <a:spLocks/>
            </p:cNvSpPr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32"/>
            <p:cNvSpPr>
              <a:spLocks/>
            </p:cNvSpPr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134"/>
            <p:cNvSpPr>
              <a:spLocks/>
            </p:cNvSpPr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135"/>
            <p:cNvSpPr>
              <a:spLocks/>
            </p:cNvSpPr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36"/>
            <p:cNvSpPr>
              <a:spLocks/>
            </p:cNvSpPr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37"/>
            <p:cNvSpPr>
              <a:spLocks/>
            </p:cNvSpPr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138"/>
            <p:cNvSpPr>
              <a:spLocks/>
            </p:cNvSpPr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139"/>
            <p:cNvSpPr>
              <a:spLocks/>
            </p:cNvSpPr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142"/>
            <p:cNvSpPr>
              <a:spLocks/>
            </p:cNvSpPr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143"/>
            <p:cNvSpPr>
              <a:spLocks/>
            </p:cNvSpPr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44"/>
            <p:cNvSpPr>
              <a:spLocks/>
            </p:cNvSpPr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45"/>
            <p:cNvSpPr>
              <a:spLocks/>
            </p:cNvSpPr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146"/>
            <p:cNvSpPr>
              <a:spLocks/>
            </p:cNvSpPr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147"/>
            <p:cNvSpPr>
              <a:spLocks/>
            </p:cNvSpPr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48"/>
            <p:cNvSpPr>
              <a:spLocks/>
            </p:cNvSpPr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49"/>
            <p:cNvSpPr>
              <a:spLocks/>
            </p:cNvSpPr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51"/>
            <p:cNvSpPr>
              <a:spLocks/>
            </p:cNvSpPr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52"/>
            <p:cNvSpPr>
              <a:spLocks/>
            </p:cNvSpPr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53"/>
            <p:cNvSpPr>
              <a:spLocks/>
            </p:cNvSpPr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54"/>
            <p:cNvSpPr>
              <a:spLocks/>
            </p:cNvSpPr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155"/>
            <p:cNvSpPr>
              <a:spLocks/>
            </p:cNvSpPr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56"/>
            <p:cNvSpPr>
              <a:spLocks/>
            </p:cNvSpPr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57"/>
            <p:cNvSpPr>
              <a:spLocks/>
            </p:cNvSpPr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158"/>
            <p:cNvSpPr>
              <a:spLocks/>
            </p:cNvSpPr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60"/>
            <p:cNvSpPr>
              <a:spLocks/>
            </p:cNvSpPr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61"/>
            <p:cNvSpPr>
              <a:spLocks/>
            </p:cNvSpPr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162"/>
            <p:cNvSpPr>
              <a:spLocks/>
            </p:cNvSpPr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163"/>
            <p:cNvSpPr>
              <a:spLocks/>
            </p:cNvSpPr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164"/>
            <p:cNvSpPr>
              <a:spLocks/>
            </p:cNvSpPr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165"/>
            <p:cNvSpPr>
              <a:spLocks/>
            </p:cNvSpPr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66"/>
            <p:cNvSpPr>
              <a:spLocks/>
            </p:cNvSpPr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167"/>
            <p:cNvSpPr>
              <a:spLocks/>
            </p:cNvSpPr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169"/>
            <p:cNvSpPr>
              <a:spLocks/>
            </p:cNvSpPr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170"/>
            <p:cNvSpPr>
              <a:spLocks/>
            </p:cNvSpPr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171"/>
            <p:cNvSpPr>
              <a:spLocks/>
            </p:cNvSpPr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172"/>
            <p:cNvSpPr>
              <a:spLocks/>
            </p:cNvSpPr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173"/>
            <p:cNvSpPr>
              <a:spLocks/>
            </p:cNvSpPr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174"/>
            <p:cNvSpPr>
              <a:spLocks/>
            </p:cNvSpPr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175"/>
            <p:cNvSpPr>
              <a:spLocks/>
            </p:cNvSpPr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176"/>
            <p:cNvSpPr>
              <a:spLocks/>
            </p:cNvSpPr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180"/>
            <p:cNvSpPr>
              <a:spLocks/>
            </p:cNvSpPr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9" name="组合 428"/>
          <p:cNvGrpSpPr/>
          <p:nvPr/>
        </p:nvGrpSpPr>
        <p:grpSpPr>
          <a:xfrm>
            <a:off x="9285600" y="626639"/>
            <a:ext cx="495420" cy="505646"/>
            <a:chOff x="3478853" y="-1142192"/>
            <a:chExt cx="425807" cy="434596"/>
          </a:xfrm>
        </p:grpSpPr>
        <p:sp>
          <p:nvSpPr>
            <p:cNvPr id="430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27"/>
            <p:cNvSpPr>
              <a:spLocks/>
            </p:cNvSpPr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28"/>
            <p:cNvSpPr>
              <a:spLocks/>
            </p:cNvSpPr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29"/>
            <p:cNvSpPr>
              <a:spLocks/>
            </p:cNvSpPr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30"/>
            <p:cNvSpPr>
              <a:spLocks/>
            </p:cNvSpPr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31"/>
            <p:cNvSpPr>
              <a:spLocks/>
            </p:cNvSpPr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32"/>
            <p:cNvSpPr>
              <a:spLocks/>
            </p:cNvSpPr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134"/>
            <p:cNvSpPr>
              <a:spLocks/>
            </p:cNvSpPr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35"/>
            <p:cNvSpPr>
              <a:spLocks/>
            </p:cNvSpPr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36"/>
            <p:cNvSpPr>
              <a:spLocks/>
            </p:cNvSpPr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137"/>
            <p:cNvSpPr>
              <a:spLocks/>
            </p:cNvSpPr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138"/>
            <p:cNvSpPr>
              <a:spLocks/>
            </p:cNvSpPr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39"/>
            <p:cNvSpPr>
              <a:spLocks/>
            </p:cNvSpPr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42"/>
            <p:cNvSpPr>
              <a:spLocks/>
            </p:cNvSpPr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43"/>
            <p:cNvSpPr>
              <a:spLocks/>
            </p:cNvSpPr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44"/>
            <p:cNvSpPr>
              <a:spLocks/>
            </p:cNvSpPr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45"/>
            <p:cNvSpPr>
              <a:spLocks/>
            </p:cNvSpPr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46"/>
            <p:cNvSpPr>
              <a:spLocks/>
            </p:cNvSpPr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47"/>
            <p:cNvSpPr>
              <a:spLocks/>
            </p:cNvSpPr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48"/>
            <p:cNvSpPr>
              <a:spLocks/>
            </p:cNvSpPr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49"/>
            <p:cNvSpPr>
              <a:spLocks/>
            </p:cNvSpPr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51"/>
            <p:cNvSpPr>
              <a:spLocks/>
            </p:cNvSpPr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152"/>
            <p:cNvSpPr>
              <a:spLocks/>
            </p:cNvSpPr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53"/>
            <p:cNvSpPr>
              <a:spLocks/>
            </p:cNvSpPr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54"/>
            <p:cNvSpPr>
              <a:spLocks/>
            </p:cNvSpPr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55"/>
            <p:cNvSpPr>
              <a:spLocks/>
            </p:cNvSpPr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56"/>
            <p:cNvSpPr>
              <a:spLocks/>
            </p:cNvSpPr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57"/>
            <p:cNvSpPr>
              <a:spLocks/>
            </p:cNvSpPr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58"/>
            <p:cNvSpPr>
              <a:spLocks/>
            </p:cNvSpPr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60"/>
            <p:cNvSpPr>
              <a:spLocks/>
            </p:cNvSpPr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61"/>
            <p:cNvSpPr>
              <a:spLocks/>
            </p:cNvSpPr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62"/>
            <p:cNvSpPr>
              <a:spLocks/>
            </p:cNvSpPr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163"/>
            <p:cNvSpPr>
              <a:spLocks/>
            </p:cNvSpPr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64"/>
            <p:cNvSpPr>
              <a:spLocks/>
            </p:cNvSpPr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65"/>
            <p:cNvSpPr>
              <a:spLocks/>
            </p:cNvSpPr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66"/>
            <p:cNvSpPr>
              <a:spLocks/>
            </p:cNvSpPr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67"/>
            <p:cNvSpPr>
              <a:spLocks/>
            </p:cNvSpPr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69"/>
            <p:cNvSpPr>
              <a:spLocks/>
            </p:cNvSpPr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70"/>
            <p:cNvSpPr>
              <a:spLocks/>
            </p:cNvSpPr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71"/>
            <p:cNvSpPr>
              <a:spLocks/>
            </p:cNvSpPr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72"/>
            <p:cNvSpPr>
              <a:spLocks/>
            </p:cNvSpPr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73"/>
            <p:cNvSpPr>
              <a:spLocks/>
            </p:cNvSpPr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74"/>
            <p:cNvSpPr>
              <a:spLocks/>
            </p:cNvSpPr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75"/>
            <p:cNvSpPr>
              <a:spLocks/>
            </p:cNvSpPr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176"/>
            <p:cNvSpPr>
              <a:spLocks/>
            </p:cNvSpPr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80"/>
            <p:cNvSpPr>
              <a:spLocks/>
            </p:cNvSpPr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86" name="组合 485"/>
          <p:cNvGrpSpPr/>
          <p:nvPr/>
        </p:nvGrpSpPr>
        <p:grpSpPr>
          <a:xfrm>
            <a:off x="10830583" y="5309725"/>
            <a:ext cx="239277" cy="244216"/>
            <a:chOff x="3478853" y="-1142192"/>
            <a:chExt cx="425807" cy="434596"/>
          </a:xfrm>
        </p:grpSpPr>
        <p:sp>
          <p:nvSpPr>
            <p:cNvPr id="487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127"/>
            <p:cNvSpPr>
              <a:spLocks/>
            </p:cNvSpPr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128"/>
            <p:cNvSpPr>
              <a:spLocks/>
            </p:cNvSpPr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129"/>
            <p:cNvSpPr>
              <a:spLocks/>
            </p:cNvSpPr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30"/>
            <p:cNvSpPr>
              <a:spLocks/>
            </p:cNvSpPr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31"/>
            <p:cNvSpPr>
              <a:spLocks/>
            </p:cNvSpPr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32"/>
            <p:cNvSpPr>
              <a:spLocks/>
            </p:cNvSpPr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34"/>
            <p:cNvSpPr>
              <a:spLocks/>
            </p:cNvSpPr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135"/>
            <p:cNvSpPr>
              <a:spLocks/>
            </p:cNvSpPr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136"/>
            <p:cNvSpPr>
              <a:spLocks/>
            </p:cNvSpPr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137"/>
            <p:cNvSpPr>
              <a:spLocks/>
            </p:cNvSpPr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38"/>
            <p:cNvSpPr>
              <a:spLocks/>
            </p:cNvSpPr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39"/>
            <p:cNvSpPr>
              <a:spLocks/>
            </p:cNvSpPr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42"/>
            <p:cNvSpPr>
              <a:spLocks/>
            </p:cNvSpPr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143"/>
            <p:cNvSpPr>
              <a:spLocks/>
            </p:cNvSpPr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44"/>
            <p:cNvSpPr>
              <a:spLocks/>
            </p:cNvSpPr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145"/>
            <p:cNvSpPr>
              <a:spLocks/>
            </p:cNvSpPr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146"/>
            <p:cNvSpPr>
              <a:spLocks/>
            </p:cNvSpPr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147"/>
            <p:cNvSpPr>
              <a:spLocks/>
            </p:cNvSpPr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48"/>
            <p:cNvSpPr>
              <a:spLocks/>
            </p:cNvSpPr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149"/>
            <p:cNvSpPr>
              <a:spLocks/>
            </p:cNvSpPr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151"/>
            <p:cNvSpPr>
              <a:spLocks/>
            </p:cNvSpPr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152"/>
            <p:cNvSpPr>
              <a:spLocks/>
            </p:cNvSpPr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153"/>
            <p:cNvSpPr>
              <a:spLocks/>
            </p:cNvSpPr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154"/>
            <p:cNvSpPr>
              <a:spLocks/>
            </p:cNvSpPr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155"/>
            <p:cNvSpPr>
              <a:spLocks/>
            </p:cNvSpPr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156"/>
            <p:cNvSpPr>
              <a:spLocks/>
            </p:cNvSpPr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157"/>
            <p:cNvSpPr>
              <a:spLocks/>
            </p:cNvSpPr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158"/>
            <p:cNvSpPr>
              <a:spLocks/>
            </p:cNvSpPr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160"/>
            <p:cNvSpPr>
              <a:spLocks/>
            </p:cNvSpPr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161"/>
            <p:cNvSpPr>
              <a:spLocks/>
            </p:cNvSpPr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162"/>
            <p:cNvSpPr>
              <a:spLocks/>
            </p:cNvSpPr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163"/>
            <p:cNvSpPr>
              <a:spLocks/>
            </p:cNvSpPr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164"/>
            <p:cNvSpPr>
              <a:spLocks/>
            </p:cNvSpPr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165"/>
            <p:cNvSpPr>
              <a:spLocks/>
            </p:cNvSpPr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66"/>
            <p:cNvSpPr>
              <a:spLocks/>
            </p:cNvSpPr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167"/>
            <p:cNvSpPr>
              <a:spLocks/>
            </p:cNvSpPr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169"/>
            <p:cNvSpPr>
              <a:spLocks/>
            </p:cNvSpPr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170"/>
            <p:cNvSpPr>
              <a:spLocks/>
            </p:cNvSpPr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171"/>
            <p:cNvSpPr>
              <a:spLocks/>
            </p:cNvSpPr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172"/>
            <p:cNvSpPr>
              <a:spLocks/>
            </p:cNvSpPr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173"/>
            <p:cNvSpPr>
              <a:spLocks/>
            </p:cNvSpPr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174"/>
            <p:cNvSpPr>
              <a:spLocks/>
            </p:cNvSpPr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175"/>
            <p:cNvSpPr>
              <a:spLocks/>
            </p:cNvSpPr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176"/>
            <p:cNvSpPr>
              <a:spLocks/>
            </p:cNvSpPr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80"/>
            <p:cNvSpPr>
              <a:spLocks/>
            </p:cNvSpPr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708953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矩形 2">
            <a:hlinkClick r:id="rId3"/>
          </p:cNvPr>
          <p:cNvSpPr/>
          <p:nvPr/>
        </p:nvSpPr>
        <p:spPr>
          <a:xfrm>
            <a:off x="383458" y="1563329"/>
            <a:ext cx="12192000" cy="685800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3983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29257173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" name="任意多边形 1326"/>
          <p:cNvSpPr/>
          <p:nvPr/>
        </p:nvSpPr>
        <p:spPr>
          <a:xfrm>
            <a:off x="4876800" y="3487168"/>
            <a:ext cx="7322826" cy="3396075"/>
          </a:xfrm>
          <a:custGeom>
            <a:avLst/>
            <a:gdLst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943289 w 6352470"/>
              <a:gd name="connsiteY4" fmla="*/ 2397266 h 2946057"/>
              <a:gd name="connsiteX5" fmla="*/ 6304310 w 6352470"/>
              <a:gd name="connsiteY5" fmla="*/ 44107 h 294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2470" h="2946057">
                <a:moveTo>
                  <a:pt x="6352470" y="0"/>
                </a:moveTo>
                <a:lnTo>
                  <a:pt x="6352470" y="2946057"/>
                </a:lnTo>
                <a:lnTo>
                  <a:pt x="0" y="2946057"/>
                </a:lnTo>
                <a:lnTo>
                  <a:pt x="281865" y="2882315"/>
                </a:lnTo>
                <a:cubicBezTo>
                  <a:pt x="822231" y="2754214"/>
                  <a:pt x="1379279" y="2592664"/>
                  <a:pt x="1943289" y="2397266"/>
                </a:cubicBezTo>
                <a:cubicBezTo>
                  <a:pt x="3748122" y="1771995"/>
                  <a:pt x="5282525" y="918523"/>
                  <a:pt x="6304310" y="441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254000" dist="38100" dir="13500000" algn="b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99" name="组合 1298"/>
          <p:cNvGrpSpPr/>
          <p:nvPr/>
        </p:nvGrpSpPr>
        <p:grpSpPr>
          <a:xfrm rot="20104276">
            <a:off x="9713811" y="397139"/>
            <a:ext cx="355938" cy="328884"/>
            <a:chOff x="688231" y="4459241"/>
            <a:chExt cx="1469032" cy="1357376"/>
          </a:xfrm>
        </p:grpSpPr>
        <p:sp>
          <p:nvSpPr>
            <p:cNvPr id="1300" name="Freeform 217"/>
            <p:cNvSpPr>
              <a:spLocks/>
            </p:cNvSpPr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Freeform 219"/>
            <p:cNvSpPr>
              <a:spLocks/>
            </p:cNvSpPr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Freeform 221"/>
            <p:cNvSpPr>
              <a:spLocks/>
            </p:cNvSpPr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222"/>
            <p:cNvSpPr>
              <a:spLocks/>
            </p:cNvSpPr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6" name="Freeform 223"/>
            <p:cNvSpPr>
              <a:spLocks/>
            </p:cNvSpPr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91" name="组合 1290"/>
          <p:cNvGrpSpPr/>
          <p:nvPr/>
        </p:nvGrpSpPr>
        <p:grpSpPr>
          <a:xfrm rot="17125343">
            <a:off x="10076866" y="106323"/>
            <a:ext cx="222309" cy="205412"/>
            <a:chOff x="688231" y="4459241"/>
            <a:chExt cx="1469032" cy="1357376"/>
          </a:xfrm>
        </p:grpSpPr>
        <p:sp>
          <p:nvSpPr>
            <p:cNvPr id="1292" name="Freeform 217"/>
            <p:cNvSpPr>
              <a:spLocks/>
            </p:cNvSpPr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3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4" name="Freeform 219"/>
            <p:cNvSpPr>
              <a:spLocks/>
            </p:cNvSpPr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5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6" name="Freeform 221"/>
            <p:cNvSpPr>
              <a:spLocks/>
            </p:cNvSpPr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7" name="Freeform 222"/>
            <p:cNvSpPr>
              <a:spLocks/>
            </p:cNvSpPr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Freeform 223"/>
            <p:cNvSpPr>
              <a:spLocks/>
            </p:cNvSpPr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83" name="组合 1282"/>
          <p:cNvGrpSpPr/>
          <p:nvPr/>
        </p:nvGrpSpPr>
        <p:grpSpPr>
          <a:xfrm rot="18836801">
            <a:off x="9109757" y="758737"/>
            <a:ext cx="509292" cy="470582"/>
            <a:chOff x="688231" y="4459241"/>
            <a:chExt cx="1469032" cy="1357376"/>
          </a:xfrm>
        </p:grpSpPr>
        <p:sp>
          <p:nvSpPr>
            <p:cNvPr id="1284" name="Freeform 217"/>
            <p:cNvSpPr>
              <a:spLocks/>
            </p:cNvSpPr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5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6" name="Freeform 219"/>
            <p:cNvSpPr>
              <a:spLocks/>
            </p:cNvSpPr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7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8" name="Freeform 221"/>
            <p:cNvSpPr>
              <a:spLocks/>
            </p:cNvSpPr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9" name="Freeform 222"/>
            <p:cNvSpPr>
              <a:spLocks/>
            </p:cNvSpPr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0" name="Freeform 223"/>
            <p:cNvSpPr>
              <a:spLocks/>
            </p:cNvSpPr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75" name="组合 1274"/>
          <p:cNvGrpSpPr/>
          <p:nvPr/>
        </p:nvGrpSpPr>
        <p:grpSpPr>
          <a:xfrm rot="18744102">
            <a:off x="7771124" y="1318039"/>
            <a:ext cx="953761" cy="881269"/>
            <a:chOff x="688231" y="4459241"/>
            <a:chExt cx="1469032" cy="1357376"/>
          </a:xfrm>
        </p:grpSpPr>
        <p:sp>
          <p:nvSpPr>
            <p:cNvPr id="1276" name="Freeform 217"/>
            <p:cNvSpPr>
              <a:spLocks/>
            </p:cNvSpPr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7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8" name="Freeform 219"/>
            <p:cNvSpPr>
              <a:spLocks/>
            </p:cNvSpPr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9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0" name="Freeform 221"/>
            <p:cNvSpPr>
              <a:spLocks/>
            </p:cNvSpPr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1" name="Freeform 222"/>
            <p:cNvSpPr>
              <a:spLocks/>
            </p:cNvSpPr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2" name="Freeform 223"/>
            <p:cNvSpPr>
              <a:spLocks/>
            </p:cNvSpPr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67" name="组合 1266"/>
          <p:cNvGrpSpPr/>
          <p:nvPr/>
        </p:nvGrpSpPr>
        <p:grpSpPr>
          <a:xfrm>
            <a:off x="5621374" y="2047849"/>
            <a:ext cx="1271894" cy="1175221"/>
            <a:chOff x="688231" y="4459241"/>
            <a:chExt cx="1469032" cy="1357376"/>
          </a:xfrm>
        </p:grpSpPr>
        <p:sp>
          <p:nvSpPr>
            <p:cNvPr id="1268" name="Freeform 217"/>
            <p:cNvSpPr>
              <a:spLocks/>
            </p:cNvSpPr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9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0" name="Freeform 219"/>
            <p:cNvSpPr>
              <a:spLocks/>
            </p:cNvSpPr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Freeform 221"/>
            <p:cNvSpPr>
              <a:spLocks/>
            </p:cNvSpPr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Freeform 222"/>
            <p:cNvSpPr>
              <a:spLocks/>
            </p:cNvSpPr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4" name="Freeform 223"/>
            <p:cNvSpPr>
              <a:spLocks/>
            </p:cNvSpPr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59" name="组合 1258"/>
          <p:cNvGrpSpPr/>
          <p:nvPr/>
        </p:nvGrpSpPr>
        <p:grpSpPr>
          <a:xfrm rot="19695871">
            <a:off x="3349720" y="2572585"/>
            <a:ext cx="1126606" cy="1040976"/>
            <a:chOff x="688231" y="4459241"/>
            <a:chExt cx="1469032" cy="1357376"/>
          </a:xfrm>
        </p:grpSpPr>
        <p:sp>
          <p:nvSpPr>
            <p:cNvPr id="1260" name="Freeform 217"/>
            <p:cNvSpPr>
              <a:spLocks/>
            </p:cNvSpPr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1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2" name="Freeform 219"/>
            <p:cNvSpPr>
              <a:spLocks/>
            </p:cNvSpPr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4" name="Freeform 221"/>
            <p:cNvSpPr>
              <a:spLocks/>
            </p:cNvSpPr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5" name="Freeform 222"/>
            <p:cNvSpPr>
              <a:spLocks/>
            </p:cNvSpPr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6" name="Freeform 223"/>
            <p:cNvSpPr>
              <a:spLocks/>
            </p:cNvSpPr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58" name="组合 1257"/>
          <p:cNvGrpSpPr/>
          <p:nvPr/>
        </p:nvGrpSpPr>
        <p:grpSpPr>
          <a:xfrm rot="655586">
            <a:off x="830801" y="2733868"/>
            <a:ext cx="1550978" cy="1433093"/>
            <a:chOff x="688231" y="4459241"/>
            <a:chExt cx="1469032" cy="1357376"/>
          </a:xfrm>
        </p:grpSpPr>
        <p:sp>
          <p:nvSpPr>
            <p:cNvPr id="1238" name="Freeform 217"/>
            <p:cNvSpPr>
              <a:spLocks/>
            </p:cNvSpPr>
            <p:nvPr/>
          </p:nvSpPr>
          <p:spPr bwMode="auto">
            <a:xfrm>
              <a:off x="793318" y="4673794"/>
              <a:ext cx="1147202" cy="1142823"/>
            </a:xfrm>
            <a:custGeom>
              <a:avLst/>
              <a:gdLst>
                <a:gd name="T0" fmla="*/ 242 w 474"/>
                <a:gd name="T1" fmla="*/ 3 h 471"/>
                <a:gd name="T2" fmla="*/ 3 w 474"/>
                <a:gd name="T3" fmla="*/ 233 h 471"/>
                <a:gd name="T4" fmla="*/ 208 w 474"/>
                <a:gd name="T5" fmla="*/ 470 h 471"/>
                <a:gd name="T6" fmla="*/ 210 w 474"/>
                <a:gd name="T7" fmla="*/ 409 h 471"/>
                <a:gd name="T8" fmla="*/ 195 w 474"/>
                <a:gd name="T9" fmla="*/ 377 h 471"/>
                <a:gd name="T10" fmla="*/ 235 w 474"/>
                <a:gd name="T11" fmla="*/ 339 h 471"/>
                <a:gd name="T12" fmla="*/ 274 w 474"/>
                <a:gd name="T13" fmla="*/ 379 h 471"/>
                <a:gd name="T14" fmla="*/ 258 w 474"/>
                <a:gd name="T15" fmla="*/ 410 h 471"/>
                <a:gd name="T16" fmla="*/ 256 w 474"/>
                <a:gd name="T17" fmla="*/ 471 h 471"/>
                <a:gd name="T18" fmla="*/ 471 w 474"/>
                <a:gd name="T19" fmla="*/ 242 h 471"/>
                <a:gd name="T20" fmla="*/ 242 w 474"/>
                <a:gd name="T21" fmla="*/ 3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471">
                  <a:moveTo>
                    <a:pt x="242" y="3"/>
                  </a:moveTo>
                  <a:cubicBezTo>
                    <a:pt x="113" y="0"/>
                    <a:pt x="5" y="103"/>
                    <a:pt x="3" y="233"/>
                  </a:cubicBezTo>
                  <a:cubicBezTo>
                    <a:pt x="0" y="354"/>
                    <a:pt x="90" y="456"/>
                    <a:pt x="208" y="470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01" y="401"/>
                    <a:pt x="195" y="390"/>
                    <a:pt x="195" y="377"/>
                  </a:cubicBezTo>
                  <a:cubicBezTo>
                    <a:pt x="195" y="356"/>
                    <a:pt x="213" y="338"/>
                    <a:pt x="235" y="339"/>
                  </a:cubicBezTo>
                  <a:cubicBezTo>
                    <a:pt x="257" y="339"/>
                    <a:pt x="274" y="357"/>
                    <a:pt x="274" y="379"/>
                  </a:cubicBezTo>
                  <a:cubicBezTo>
                    <a:pt x="273" y="392"/>
                    <a:pt x="267" y="403"/>
                    <a:pt x="258" y="410"/>
                  </a:cubicBezTo>
                  <a:cubicBezTo>
                    <a:pt x="256" y="471"/>
                    <a:pt x="256" y="471"/>
                    <a:pt x="256" y="471"/>
                  </a:cubicBezTo>
                  <a:cubicBezTo>
                    <a:pt x="375" y="461"/>
                    <a:pt x="469" y="364"/>
                    <a:pt x="471" y="242"/>
                  </a:cubicBezTo>
                  <a:cubicBezTo>
                    <a:pt x="474" y="113"/>
                    <a:pt x="371" y="6"/>
                    <a:pt x="242" y="3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218"/>
            <p:cNvSpPr>
              <a:spLocks noEditPoints="1"/>
            </p:cNvSpPr>
            <p:nvPr/>
          </p:nvSpPr>
          <p:spPr bwMode="auto">
            <a:xfrm>
              <a:off x="1231181" y="4459241"/>
              <a:ext cx="299937" cy="304316"/>
            </a:xfrm>
            <a:custGeom>
              <a:avLst/>
              <a:gdLst>
                <a:gd name="T0" fmla="*/ 63 w 124"/>
                <a:gd name="T1" fmla="*/ 1 h 125"/>
                <a:gd name="T2" fmla="*/ 0 w 124"/>
                <a:gd name="T3" fmla="*/ 61 h 125"/>
                <a:gd name="T4" fmla="*/ 61 w 124"/>
                <a:gd name="T5" fmla="*/ 124 h 125"/>
                <a:gd name="T6" fmla="*/ 123 w 124"/>
                <a:gd name="T7" fmla="*/ 64 h 125"/>
                <a:gd name="T8" fmla="*/ 63 w 124"/>
                <a:gd name="T9" fmla="*/ 1 h 125"/>
                <a:gd name="T10" fmla="*/ 61 w 124"/>
                <a:gd name="T11" fmla="*/ 94 h 125"/>
                <a:gd name="T12" fmla="*/ 30 w 124"/>
                <a:gd name="T13" fmla="*/ 62 h 125"/>
                <a:gd name="T14" fmla="*/ 63 w 124"/>
                <a:gd name="T15" fmla="*/ 31 h 125"/>
                <a:gd name="T16" fmla="*/ 93 w 124"/>
                <a:gd name="T17" fmla="*/ 63 h 125"/>
                <a:gd name="T18" fmla="*/ 61 w 124"/>
                <a:gd name="T19" fmla="*/ 9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5">
                  <a:moveTo>
                    <a:pt x="63" y="1"/>
                  </a:moveTo>
                  <a:cubicBezTo>
                    <a:pt x="29" y="0"/>
                    <a:pt x="1" y="27"/>
                    <a:pt x="0" y="61"/>
                  </a:cubicBezTo>
                  <a:cubicBezTo>
                    <a:pt x="0" y="95"/>
                    <a:pt x="27" y="123"/>
                    <a:pt x="61" y="124"/>
                  </a:cubicBezTo>
                  <a:cubicBezTo>
                    <a:pt x="95" y="125"/>
                    <a:pt x="123" y="98"/>
                    <a:pt x="123" y="64"/>
                  </a:cubicBezTo>
                  <a:cubicBezTo>
                    <a:pt x="124" y="30"/>
                    <a:pt x="97" y="2"/>
                    <a:pt x="63" y="1"/>
                  </a:cubicBezTo>
                  <a:moveTo>
                    <a:pt x="61" y="94"/>
                  </a:moveTo>
                  <a:cubicBezTo>
                    <a:pt x="44" y="94"/>
                    <a:pt x="30" y="79"/>
                    <a:pt x="30" y="62"/>
                  </a:cubicBezTo>
                  <a:cubicBezTo>
                    <a:pt x="31" y="44"/>
                    <a:pt x="45" y="31"/>
                    <a:pt x="63" y="31"/>
                  </a:cubicBezTo>
                  <a:cubicBezTo>
                    <a:pt x="80" y="31"/>
                    <a:pt x="94" y="46"/>
                    <a:pt x="93" y="63"/>
                  </a:cubicBezTo>
                  <a:cubicBezTo>
                    <a:pt x="93" y="80"/>
                    <a:pt x="79" y="94"/>
                    <a:pt x="61" y="94"/>
                  </a:cubicBezTo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219"/>
            <p:cNvSpPr>
              <a:spLocks/>
            </p:cNvSpPr>
            <p:nvPr/>
          </p:nvSpPr>
          <p:spPr bwMode="auto">
            <a:xfrm>
              <a:off x="880891" y="4752609"/>
              <a:ext cx="374374" cy="361238"/>
            </a:xfrm>
            <a:custGeom>
              <a:avLst/>
              <a:gdLst>
                <a:gd name="T0" fmla="*/ 155 w 155"/>
                <a:gd name="T1" fmla="*/ 0 h 149"/>
                <a:gd name="T2" fmla="*/ 0 w 155"/>
                <a:gd name="T3" fmla="*/ 128 h 149"/>
                <a:gd name="T4" fmla="*/ 68 w 155"/>
                <a:gd name="T5" fmla="*/ 146 h 149"/>
                <a:gd name="T6" fmla="*/ 155 w 155"/>
                <a:gd name="T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" h="149">
                  <a:moveTo>
                    <a:pt x="155" y="0"/>
                  </a:moveTo>
                  <a:cubicBezTo>
                    <a:pt x="155" y="0"/>
                    <a:pt x="50" y="32"/>
                    <a:pt x="0" y="128"/>
                  </a:cubicBezTo>
                  <a:cubicBezTo>
                    <a:pt x="0" y="128"/>
                    <a:pt x="33" y="149"/>
                    <a:pt x="68" y="146"/>
                  </a:cubicBezTo>
                  <a:cubicBezTo>
                    <a:pt x="68" y="146"/>
                    <a:pt x="82" y="53"/>
                    <a:pt x="155" y="0"/>
                  </a:cubicBezTo>
                  <a:close/>
                </a:path>
              </a:pathLst>
            </a:custGeom>
            <a:solidFill>
              <a:srgbClr val="FCE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" name="Rectangle 220"/>
            <p:cNvSpPr>
              <a:spLocks noChangeArrowheads="1"/>
            </p:cNvSpPr>
            <p:nvPr/>
          </p:nvSpPr>
          <p:spPr bwMode="auto">
            <a:xfrm>
              <a:off x="1931763" y="5258341"/>
              <a:ext cx="2190" cy="2190"/>
            </a:xfrm>
            <a:prstGeom prst="rect">
              <a:avLst/>
            </a:prstGeom>
            <a:solidFill>
              <a:srgbClr val="ECE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" name="Freeform 221"/>
            <p:cNvSpPr>
              <a:spLocks/>
            </p:cNvSpPr>
            <p:nvPr/>
          </p:nvSpPr>
          <p:spPr bwMode="auto">
            <a:xfrm>
              <a:off x="1412895" y="4697876"/>
              <a:ext cx="744368" cy="1118741"/>
            </a:xfrm>
            <a:custGeom>
              <a:avLst/>
              <a:gdLst>
                <a:gd name="T0" fmla="*/ 37 w 308"/>
                <a:gd name="T1" fmla="*/ 0 h 461"/>
                <a:gd name="T2" fmla="*/ 0 w 308"/>
                <a:gd name="T3" fmla="*/ 461 h 461"/>
                <a:gd name="T4" fmla="*/ 215 w 308"/>
                <a:gd name="T5" fmla="*/ 232 h 461"/>
                <a:gd name="T6" fmla="*/ 215 w 308"/>
                <a:gd name="T7" fmla="*/ 232 h 461"/>
                <a:gd name="T8" fmla="*/ 215 w 308"/>
                <a:gd name="T9" fmla="*/ 232 h 461"/>
                <a:gd name="T10" fmla="*/ 215 w 308"/>
                <a:gd name="T11" fmla="*/ 232 h 461"/>
                <a:gd name="T12" fmla="*/ 215 w 308"/>
                <a:gd name="T13" fmla="*/ 232 h 461"/>
                <a:gd name="T14" fmla="*/ 215 w 308"/>
                <a:gd name="T15" fmla="*/ 232 h 461"/>
                <a:gd name="T16" fmla="*/ 215 w 308"/>
                <a:gd name="T17" fmla="*/ 231 h 461"/>
                <a:gd name="T18" fmla="*/ 215 w 308"/>
                <a:gd name="T19" fmla="*/ 231 h 461"/>
                <a:gd name="T20" fmla="*/ 215 w 308"/>
                <a:gd name="T21" fmla="*/ 231 h 461"/>
                <a:gd name="T22" fmla="*/ 215 w 308"/>
                <a:gd name="T23" fmla="*/ 231 h 461"/>
                <a:gd name="T24" fmla="*/ 215 w 308"/>
                <a:gd name="T25" fmla="*/ 231 h 461"/>
                <a:gd name="T26" fmla="*/ 37 w 308"/>
                <a:gd name="T27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8" h="461">
                  <a:moveTo>
                    <a:pt x="37" y="0"/>
                  </a:moveTo>
                  <a:cubicBezTo>
                    <a:pt x="38" y="1"/>
                    <a:pt x="308" y="286"/>
                    <a:pt x="0" y="461"/>
                  </a:cubicBezTo>
                  <a:cubicBezTo>
                    <a:pt x="119" y="451"/>
                    <a:pt x="213" y="354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2"/>
                    <a:pt x="215" y="232"/>
                    <a:pt x="215" y="232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5" y="231"/>
                    <a:pt x="215" y="231"/>
                    <a:pt x="215" y="231"/>
                  </a:cubicBezTo>
                  <a:cubicBezTo>
                    <a:pt x="217" y="120"/>
                    <a:pt x="141" y="25"/>
                    <a:pt x="37" y="0"/>
                  </a:cubicBezTo>
                </a:path>
              </a:pathLst>
            </a:custGeom>
            <a:solidFill>
              <a:srgbClr val="EC9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" name="Freeform 222"/>
            <p:cNvSpPr>
              <a:spLocks/>
            </p:cNvSpPr>
            <p:nvPr/>
          </p:nvSpPr>
          <p:spPr bwMode="auto">
            <a:xfrm>
              <a:off x="688231" y="5148875"/>
              <a:ext cx="1357376" cy="330587"/>
            </a:xfrm>
            <a:custGeom>
              <a:avLst/>
              <a:gdLst>
                <a:gd name="T0" fmla="*/ 49 w 561"/>
                <a:gd name="T1" fmla="*/ 0 h 136"/>
                <a:gd name="T2" fmla="*/ 513 w 561"/>
                <a:gd name="T3" fmla="*/ 10 h 136"/>
                <a:gd name="T4" fmla="*/ 508 w 561"/>
                <a:gd name="T5" fmla="*/ 97 h 136"/>
                <a:gd name="T6" fmla="*/ 50 w 561"/>
                <a:gd name="T7" fmla="*/ 87 h 136"/>
                <a:gd name="T8" fmla="*/ 49 w 56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136">
                  <a:moveTo>
                    <a:pt x="49" y="0"/>
                  </a:moveTo>
                  <a:cubicBezTo>
                    <a:pt x="49" y="0"/>
                    <a:pt x="244" y="62"/>
                    <a:pt x="513" y="10"/>
                  </a:cubicBezTo>
                  <a:cubicBezTo>
                    <a:pt x="513" y="10"/>
                    <a:pt x="561" y="53"/>
                    <a:pt x="508" y="97"/>
                  </a:cubicBezTo>
                  <a:cubicBezTo>
                    <a:pt x="508" y="97"/>
                    <a:pt x="292" y="136"/>
                    <a:pt x="50" y="87"/>
                  </a:cubicBezTo>
                  <a:cubicBezTo>
                    <a:pt x="50" y="87"/>
                    <a:pt x="0" y="39"/>
                    <a:pt x="49" y="0"/>
                  </a:cubicBezTo>
                  <a:close/>
                </a:path>
              </a:pathLst>
            </a:custGeom>
            <a:solidFill>
              <a:srgbClr val="E59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" name="Freeform 223"/>
            <p:cNvSpPr>
              <a:spLocks/>
            </p:cNvSpPr>
            <p:nvPr/>
          </p:nvSpPr>
          <p:spPr bwMode="auto">
            <a:xfrm>
              <a:off x="904974" y="5253962"/>
              <a:ext cx="945785" cy="186093"/>
            </a:xfrm>
            <a:custGeom>
              <a:avLst/>
              <a:gdLst>
                <a:gd name="T0" fmla="*/ 0 w 391"/>
                <a:gd name="T1" fmla="*/ 0 h 77"/>
                <a:gd name="T2" fmla="*/ 391 w 391"/>
                <a:gd name="T3" fmla="*/ 3 h 77"/>
                <a:gd name="T4" fmla="*/ 0 w 391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1" h="77">
                  <a:moveTo>
                    <a:pt x="0" y="0"/>
                  </a:moveTo>
                  <a:cubicBezTo>
                    <a:pt x="0" y="0"/>
                    <a:pt x="184" y="42"/>
                    <a:pt x="391" y="3"/>
                  </a:cubicBezTo>
                  <a:cubicBezTo>
                    <a:pt x="391" y="3"/>
                    <a:pt x="251" y="77"/>
                    <a:pt x="0" y="0"/>
                  </a:cubicBezTo>
                  <a:close/>
                </a:path>
              </a:pathLst>
            </a:custGeom>
            <a:solidFill>
              <a:srgbClr val="FFA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167247" y="-642676"/>
            <a:ext cx="8543831" cy="3272953"/>
            <a:chOff x="3927476" y="1666875"/>
            <a:chExt cx="4765675" cy="1825625"/>
          </a:xfrm>
          <a:solidFill>
            <a:schemeClr val="bg1"/>
          </a:solidFill>
        </p:grpSpPr>
        <p:grpSp>
          <p:nvGrpSpPr>
            <p:cNvPr id="204" name="Group 406"/>
            <p:cNvGrpSpPr>
              <a:grpSpLocks/>
            </p:cNvGrpSpPr>
            <p:nvPr/>
          </p:nvGrpSpPr>
          <p:grpSpPr bwMode="auto">
            <a:xfrm>
              <a:off x="4483101" y="1906588"/>
              <a:ext cx="4154488" cy="1566863"/>
              <a:chOff x="2824" y="1201"/>
              <a:chExt cx="2617" cy="987"/>
            </a:xfrm>
            <a:grpFill/>
          </p:grpSpPr>
          <p:sp>
            <p:nvSpPr>
              <p:cNvPr id="1035" name="Freeform 206"/>
              <p:cNvSpPr>
                <a:spLocks/>
              </p:cNvSpPr>
              <p:nvPr/>
            </p:nvSpPr>
            <p:spPr bwMode="auto">
              <a:xfrm>
                <a:off x="5390" y="123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3 w 6"/>
                  <a:gd name="T9" fmla="*/ 2 h 3"/>
                  <a:gd name="T10" fmla="*/ 4 w 6"/>
                  <a:gd name="T11" fmla="*/ 3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6 w 6"/>
                  <a:gd name="T21" fmla="*/ 1 h 3"/>
                  <a:gd name="T22" fmla="*/ 5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207"/>
              <p:cNvSpPr>
                <a:spLocks noEditPoints="1"/>
              </p:cNvSpPr>
              <p:nvPr/>
            </p:nvSpPr>
            <p:spPr bwMode="auto">
              <a:xfrm>
                <a:off x="5417" y="1242"/>
                <a:ext cx="12" cy="18"/>
              </a:xfrm>
              <a:custGeom>
                <a:avLst/>
                <a:gdLst>
                  <a:gd name="T0" fmla="*/ 6 w 9"/>
                  <a:gd name="T1" fmla="*/ 10 h 14"/>
                  <a:gd name="T2" fmla="*/ 6 w 9"/>
                  <a:gd name="T3" fmla="*/ 11 h 14"/>
                  <a:gd name="T4" fmla="*/ 7 w 9"/>
                  <a:gd name="T5" fmla="*/ 13 h 14"/>
                  <a:gd name="T6" fmla="*/ 8 w 9"/>
                  <a:gd name="T7" fmla="*/ 14 h 14"/>
                  <a:gd name="T8" fmla="*/ 8 w 9"/>
                  <a:gd name="T9" fmla="*/ 13 h 14"/>
                  <a:gd name="T10" fmla="*/ 9 w 9"/>
                  <a:gd name="T11" fmla="*/ 12 h 14"/>
                  <a:gd name="T12" fmla="*/ 7 w 9"/>
                  <a:gd name="T13" fmla="*/ 10 h 14"/>
                  <a:gd name="T14" fmla="*/ 6 w 9"/>
                  <a:gd name="T15" fmla="*/ 10 h 14"/>
                  <a:gd name="T16" fmla="*/ 5 w 9"/>
                  <a:gd name="T17" fmla="*/ 8 h 14"/>
                  <a:gd name="T18" fmla="*/ 5 w 9"/>
                  <a:gd name="T19" fmla="*/ 9 h 14"/>
                  <a:gd name="T20" fmla="*/ 5 w 9"/>
                  <a:gd name="T21" fmla="*/ 9 h 14"/>
                  <a:gd name="T22" fmla="*/ 5 w 9"/>
                  <a:gd name="T23" fmla="*/ 9 h 14"/>
                  <a:gd name="T24" fmla="*/ 6 w 9"/>
                  <a:gd name="T25" fmla="*/ 8 h 14"/>
                  <a:gd name="T26" fmla="*/ 6 w 9"/>
                  <a:gd name="T27" fmla="*/ 8 h 14"/>
                  <a:gd name="T28" fmla="*/ 6 w 9"/>
                  <a:gd name="T29" fmla="*/ 8 h 14"/>
                  <a:gd name="T30" fmla="*/ 6 w 9"/>
                  <a:gd name="T31" fmla="*/ 8 h 14"/>
                  <a:gd name="T32" fmla="*/ 6 w 9"/>
                  <a:gd name="T33" fmla="*/ 8 h 14"/>
                  <a:gd name="T34" fmla="*/ 5 w 9"/>
                  <a:gd name="T35" fmla="*/ 8 h 14"/>
                  <a:gd name="T36" fmla="*/ 4 w 9"/>
                  <a:gd name="T37" fmla="*/ 6 h 14"/>
                  <a:gd name="T38" fmla="*/ 3 w 9"/>
                  <a:gd name="T39" fmla="*/ 7 h 14"/>
                  <a:gd name="T40" fmla="*/ 4 w 9"/>
                  <a:gd name="T41" fmla="*/ 7 h 14"/>
                  <a:gd name="T42" fmla="*/ 4 w 9"/>
                  <a:gd name="T43" fmla="*/ 7 h 14"/>
                  <a:gd name="T44" fmla="*/ 4 w 9"/>
                  <a:gd name="T45" fmla="*/ 6 h 14"/>
                  <a:gd name="T46" fmla="*/ 5 w 9"/>
                  <a:gd name="T47" fmla="*/ 6 h 14"/>
                  <a:gd name="T48" fmla="*/ 5 w 9"/>
                  <a:gd name="T49" fmla="*/ 6 h 14"/>
                  <a:gd name="T50" fmla="*/ 5 w 9"/>
                  <a:gd name="T51" fmla="*/ 6 h 14"/>
                  <a:gd name="T52" fmla="*/ 5 w 9"/>
                  <a:gd name="T53" fmla="*/ 6 h 14"/>
                  <a:gd name="T54" fmla="*/ 4 w 9"/>
                  <a:gd name="T55" fmla="*/ 6 h 14"/>
                  <a:gd name="T56" fmla="*/ 3 w 9"/>
                  <a:gd name="T57" fmla="*/ 3 h 14"/>
                  <a:gd name="T58" fmla="*/ 2 w 9"/>
                  <a:gd name="T59" fmla="*/ 4 h 14"/>
                  <a:gd name="T60" fmla="*/ 2 w 9"/>
                  <a:gd name="T61" fmla="*/ 5 h 14"/>
                  <a:gd name="T62" fmla="*/ 3 w 9"/>
                  <a:gd name="T63" fmla="*/ 5 h 14"/>
                  <a:gd name="T64" fmla="*/ 3 w 9"/>
                  <a:gd name="T65" fmla="*/ 4 h 14"/>
                  <a:gd name="T66" fmla="*/ 3 w 9"/>
                  <a:gd name="T67" fmla="*/ 4 h 14"/>
                  <a:gd name="T68" fmla="*/ 3 w 9"/>
                  <a:gd name="T69" fmla="*/ 4 h 14"/>
                  <a:gd name="T70" fmla="*/ 4 w 9"/>
                  <a:gd name="T71" fmla="*/ 4 h 14"/>
                  <a:gd name="T72" fmla="*/ 4 w 9"/>
                  <a:gd name="T73" fmla="*/ 4 h 14"/>
                  <a:gd name="T74" fmla="*/ 3 w 9"/>
                  <a:gd name="T75" fmla="*/ 3 h 14"/>
                  <a:gd name="T76" fmla="*/ 2 w 9"/>
                  <a:gd name="T77" fmla="*/ 0 h 14"/>
                  <a:gd name="T78" fmla="*/ 1 w 9"/>
                  <a:gd name="T79" fmla="*/ 1 h 14"/>
                  <a:gd name="T80" fmla="*/ 0 w 9"/>
                  <a:gd name="T81" fmla="*/ 1 h 14"/>
                  <a:gd name="T82" fmla="*/ 1 w 9"/>
                  <a:gd name="T83" fmla="*/ 3 h 14"/>
                  <a:gd name="T84" fmla="*/ 1 w 9"/>
                  <a:gd name="T85" fmla="*/ 2 h 14"/>
                  <a:gd name="T86" fmla="*/ 2 w 9"/>
                  <a:gd name="T87" fmla="*/ 2 h 14"/>
                  <a:gd name="T88" fmla="*/ 2 w 9"/>
                  <a:gd name="T89" fmla="*/ 2 h 14"/>
                  <a:gd name="T90" fmla="*/ 2 w 9"/>
                  <a:gd name="T91" fmla="*/ 2 h 14"/>
                  <a:gd name="T92" fmla="*/ 2 w 9"/>
                  <a:gd name="T93" fmla="*/ 2 h 14"/>
                  <a:gd name="T94" fmla="*/ 2 w 9"/>
                  <a:gd name="T9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" h="14">
                    <a:moveTo>
                      <a:pt x="6" y="10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8" y="14"/>
                    </a:cubicBezTo>
                    <a:cubicBezTo>
                      <a:pt x="8" y="14"/>
                      <a:pt x="8" y="13"/>
                      <a:pt x="8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moveTo>
                      <a:pt x="5" y="8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4" y="6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208"/>
              <p:cNvSpPr>
                <a:spLocks/>
              </p:cNvSpPr>
              <p:nvPr/>
            </p:nvSpPr>
            <p:spPr bwMode="auto">
              <a:xfrm>
                <a:off x="5425" y="1252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2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209"/>
              <p:cNvSpPr>
                <a:spLocks/>
              </p:cNvSpPr>
              <p:nvPr/>
            </p:nvSpPr>
            <p:spPr bwMode="auto">
              <a:xfrm>
                <a:off x="5423" y="1252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210"/>
              <p:cNvSpPr>
                <a:spLocks/>
              </p:cNvSpPr>
              <p:nvPr/>
            </p:nvSpPr>
            <p:spPr bwMode="auto">
              <a:xfrm>
                <a:off x="5424" y="1250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211"/>
              <p:cNvSpPr>
                <a:spLocks/>
              </p:cNvSpPr>
              <p:nvPr/>
            </p:nvSpPr>
            <p:spPr bwMode="auto">
              <a:xfrm>
                <a:off x="5421" y="1250"/>
                <a:ext cx="3" cy="8"/>
              </a:xfrm>
              <a:custGeom>
                <a:avLst/>
                <a:gdLst>
                  <a:gd name="T0" fmla="*/ 1 w 2"/>
                  <a:gd name="T1" fmla="*/ 0 h 6"/>
                  <a:gd name="T2" fmla="*/ 1 w 2"/>
                  <a:gd name="T3" fmla="*/ 1 h 6"/>
                  <a:gd name="T4" fmla="*/ 1 w 2"/>
                  <a:gd name="T5" fmla="*/ 1 h 6"/>
                  <a:gd name="T6" fmla="*/ 0 w 2"/>
                  <a:gd name="T7" fmla="*/ 5 h 6"/>
                  <a:gd name="T8" fmla="*/ 0 w 2"/>
                  <a:gd name="T9" fmla="*/ 6 h 6"/>
                  <a:gd name="T10" fmla="*/ 0 w 2"/>
                  <a:gd name="T11" fmla="*/ 6 h 6"/>
                  <a:gd name="T12" fmla="*/ 0 w 2"/>
                  <a:gd name="T13" fmla="*/ 6 h 6"/>
                  <a:gd name="T14" fmla="*/ 1 w 2"/>
                  <a:gd name="T15" fmla="*/ 6 h 6"/>
                  <a:gd name="T16" fmla="*/ 2 w 2"/>
                  <a:gd name="T17" fmla="*/ 3 h 6"/>
                  <a:gd name="T18" fmla="*/ 2 w 2"/>
                  <a:gd name="T19" fmla="*/ 2 h 6"/>
                  <a:gd name="T20" fmla="*/ 2 w 2"/>
                  <a:gd name="T21" fmla="*/ 1 h 6"/>
                  <a:gd name="T22" fmla="*/ 2 w 2"/>
                  <a:gd name="T23" fmla="*/ 0 h 6"/>
                  <a:gd name="T24" fmla="*/ 2 w 2"/>
                  <a:gd name="T25" fmla="*/ 0 h 6"/>
                  <a:gd name="T26" fmla="*/ 1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212"/>
              <p:cNvSpPr>
                <a:spLocks/>
              </p:cNvSpPr>
              <p:nvPr/>
            </p:nvSpPr>
            <p:spPr bwMode="auto">
              <a:xfrm>
                <a:off x="5421" y="1247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1 w 6"/>
                  <a:gd name="T3" fmla="*/ 1 h 3"/>
                  <a:gd name="T4" fmla="*/ 1 w 6"/>
                  <a:gd name="T5" fmla="*/ 2 h 3"/>
                  <a:gd name="T6" fmla="*/ 2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2 h 3"/>
                  <a:gd name="T14" fmla="*/ 5 w 6"/>
                  <a:gd name="T15" fmla="*/ 1 h 3"/>
                  <a:gd name="T16" fmla="*/ 1 w 6"/>
                  <a:gd name="T17" fmla="*/ 0 h 3"/>
                  <a:gd name="T18" fmla="*/ 0 w 6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213"/>
              <p:cNvSpPr>
                <a:spLocks/>
              </p:cNvSpPr>
              <p:nvPr/>
            </p:nvSpPr>
            <p:spPr bwMode="auto">
              <a:xfrm>
                <a:off x="5419" y="1247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214"/>
              <p:cNvSpPr>
                <a:spLocks/>
              </p:cNvSpPr>
              <p:nvPr/>
            </p:nvSpPr>
            <p:spPr bwMode="auto">
              <a:xfrm>
                <a:off x="5420" y="1244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1 h 2"/>
                  <a:gd name="T4" fmla="*/ 1 w 5"/>
                  <a:gd name="T5" fmla="*/ 1 h 2"/>
                  <a:gd name="T6" fmla="*/ 2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5 w 5"/>
                  <a:gd name="T15" fmla="*/ 1 h 2"/>
                  <a:gd name="T16" fmla="*/ 0 w 5"/>
                  <a:gd name="T17" fmla="*/ 0 h 2"/>
                  <a:gd name="T18" fmla="*/ 0 w 5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215"/>
              <p:cNvSpPr>
                <a:spLocks/>
              </p:cNvSpPr>
              <p:nvPr/>
            </p:nvSpPr>
            <p:spPr bwMode="auto">
              <a:xfrm>
                <a:off x="5417" y="1244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5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2 h 6"/>
                  <a:gd name="T18" fmla="*/ 3 w 3"/>
                  <a:gd name="T19" fmla="*/ 1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216"/>
              <p:cNvSpPr>
                <a:spLocks noEditPoints="1"/>
              </p:cNvSpPr>
              <p:nvPr/>
            </p:nvSpPr>
            <p:spPr bwMode="auto">
              <a:xfrm>
                <a:off x="5423" y="1213"/>
                <a:ext cx="18" cy="12"/>
              </a:xfrm>
              <a:custGeom>
                <a:avLst/>
                <a:gdLst>
                  <a:gd name="T0" fmla="*/ 2 w 14"/>
                  <a:gd name="T1" fmla="*/ 6 h 9"/>
                  <a:gd name="T2" fmla="*/ 0 w 14"/>
                  <a:gd name="T3" fmla="*/ 7 h 9"/>
                  <a:gd name="T4" fmla="*/ 1 w 14"/>
                  <a:gd name="T5" fmla="*/ 8 h 9"/>
                  <a:gd name="T6" fmla="*/ 1 w 14"/>
                  <a:gd name="T7" fmla="*/ 9 h 9"/>
                  <a:gd name="T8" fmla="*/ 3 w 14"/>
                  <a:gd name="T9" fmla="*/ 8 h 9"/>
                  <a:gd name="T10" fmla="*/ 2 w 14"/>
                  <a:gd name="T11" fmla="*/ 8 h 9"/>
                  <a:gd name="T12" fmla="*/ 2 w 14"/>
                  <a:gd name="T13" fmla="*/ 8 h 9"/>
                  <a:gd name="T14" fmla="*/ 2 w 14"/>
                  <a:gd name="T15" fmla="*/ 7 h 9"/>
                  <a:gd name="T16" fmla="*/ 2 w 14"/>
                  <a:gd name="T17" fmla="*/ 7 h 9"/>
                  <a:gd name="T18" fmla="*/ 2 w 14"/>
                  <a:gd name="T19" fmla="*/ 7 h 9"/>
                  <a:gd name="T20" fmla="*/ 2 w 14"/>
                  <a:gd name="T21" fmla="*/ 6 h 9"/>
                  <a:gd name="T22" fmla="*/ 4 w 14"/>
                  <a:gd name="T23" fmla="*/ 5 h 9"/>
                  <a:gd name="T24" fmla="*/ 4 w 14"/>
                  <a:gd name="T25" fmla="*/ 5 h 9"/>
                  <a:gd name="T26" fmla="*/ 3 w 14"/>
                  <a:gd name="T27" fmla="*/ 6 h 9"/>
                  <a:gd name="T28" fmla="*/ 4 w 14"/>
                  <a:gd name="T29" fmla="*/ 7 h 9"/>
                  <a:gd name="T30" fmla="*/ 5 w 14"/>
                  <a:gd name="T31" fmla="*/ 6 h 9"/>
                  <a:gd name="T32" fmla="*/ 5 w 14"/>
                  <a:gd name="T33" fmla="*/ 6 h 9"/>
                  <a:gd name="T34" fmla="*/ 5 w 14"/>
                  <a:gd name="T35" fmla="*/ 6 h 9"/>
                  <a:gd name="T36" fmla="*/ 4 w 14"/>
                  <a:gd name="T37" fmla="*/ 6 h 9"/>
                  <a:gd name="T38" fmla="*/ 4 w 14"/>
                  <a:gd name="T39" fmla="*/ 5 h 9"/>
                  <a:gd name="T40" fmla="*/ 4 w 14"/>
                  <a:gd name="T41" fmla="*/ 5 h 9"/>
                  <a:gd name="T42" fmla="*/ 4 w 14"/>
                  <a:gd name="T43" fmla="*/ 5 h 9"/>
                  <a:gd name="T44" fmla="*/ 6 w 14"/>
                  <a:gd name="T45" fmla="*/ 4 h 9"/>
                  <a:gd name="T46" fmla="*/ 6 w 14"/>
                  <a:gd name="T47" fmla="*/ 4 h 9"/>
                  <a:gd name="T48" fmla="*/ 6 w 14"/>
                  <a:gd name="T49" fmla="*/ 5 h 9"/>
                  <a:gd name="T50" fmla="*/ 7 w 14"/>
                  <a:gd name="T51" fmla="*/ 5 h 9"/>
                  <a:gd name="T52" fmla="*/ 7 w 14"/>
                  <a:gd name="T53" fmla="*/ 5 h 9"/>
                  <a:gd name="T54" fmla="*/ 7 w 14"/>
                  <a:gd name="T55" fmla="*/ 5 h 9"/>
                  <a:gd name="T56" fmla="*/ 7 w 14"/>
                  <a:gd name="T57" fmla="*/ 5 h 9"/>
                  <a:gd name="T58" fmla="*/ 6 w 14"/>
                  <a:gd name="T59" fmla="*/ 5 h 9"/>
                  <a:gd name="T60" fmla="*/ 6 w 14"/>
                  <a:gd name="T61" fmla="*/ 4 h 9"/>
                  <a:gd name="T62" fmla="*/ 6 w 14"/>
                  <a:gd name="T63" fmla="*/ 4 h 9"/>
                  <a:gd name="T64" fmla="*/ 6 w 14"/>
                  <a:gd name="T65" fmla="*/ 4 h 9"/>
                  <a:gd name="T66" fmla="*/ 8 w 14"/>
                  <a:gd name="T67" fmla="*/ 3 h 9"/>
                  <a:gd name="T68" fmla="*/ 8 w 14"/>
                  <a:gd name="T69" fmla="*/ 3 h 9"/>
                  <a:gd name="T70" fmla="*/ 8 w 14"/>
                  <a:gd name="T71" fmla="*/ 4 h 9"/>
                  <a:gd name="T72" fmla="*/ 9 w 14"/>
                  <a:gd name="T73" fmla="*/ 4 h 9"/>
                  <a:gd name="T74" fmla="*/ 9 w 14"/>
                  <a:gd name="T75" fmla="*/ 4 h 9"/>
                  <a:gd name="T76" fmla="*/ 9 w 14"/>
                  <a:gd name="T77" fmla="*/ 4 h 9"/>
                  <a:gd name="T78" fmla="*/ 9 w 14"/>
                  <a:gd name="T79" fmla="*/ 4 h 9"/>
                  <a:gd name="T80" fmla="*/ 8 w 14"/>
                  <a:gd name="T81" fmla="*/ 4 h 9"/>
                  <a:gd name="T82" fmla="*/ 8 w 14"/>
                  <a:gd name="T83" fmla="*/ 3 h 9"/>
                  <a:gd name="T84" fmla="*/ 8 w 14"/>
                  <a:gd name="T85" fmla="*/ 3 h 9"/>
                  <a:gd name="T86" fmla="*/ 8 w 14"/>
                  <a:gd name="T87" fmla="*/ 3 h 9"/>
                  <a:gd name="T88" fmla="*/ 13 w 14"/>
                  <a:gd name="T89" fmla="*/ 0 h 9"/>
                  <a:gd name="T90" fmla="*/ 12 w 14"/>
                  <a:gd name="T91" fmla="*/ 0 h 9"/>
                  <a:gd name="T92" fmla="*/ 10 w 14"/>
                  <a:gd name="T93" fmla="*/ 2 h 9"/>
                  <a:gd name="T94" fmla="*/ 10 w 14"/>
                  <a:gd name="T95" fmla="*/ 3 h 9"/>
                  <a:gd name="T96" fmla="*/ 11 w 14"/>
                  <a:gd name="T97" fmla="*/ 3 h 9"/>
                  <a:gd name="T98" fmla="*/ 13 w 14"/>
                  <a:gd name="T99" fmla="*/ 2 h 9"/>
                  <a:gd name="T100" fmla="*/ 13 w 14"/>
                  <a:gd name="T101" fmla="*/ 1 h 9"/>
                  <a:gd name="T102" fmla="*/ 13 w 14"/>
                  <a:gd name="T10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" h="9">
                    <a:moveTo>
                      <a:pt x="2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moveTo>
                      <a:pt x="13" y="0"/>
                    </a:moveTo>
                    <a:cubicBezTo>
                      <a:pt x="13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4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217"/>
              <p:cNvSpPr>
                <a:spLocks/>
              </p:cNvSpPr>
              <p:nvPr/>
            </p:nvSpPr>
            <p:spPr bwMode="auto">
              <a:xfrm>
                <a:off x="5433" y="1211"/>
                <a:ext cx="4" cy="6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218"/>
              <p:cNvSpPr>
                <a:spLocks/>
              </p:cNvSpPr>
              <p:nvPr/>
            </p:nvSpPr>
            <p:spPr bwMode="auto">
              <a:xfrm>
                <a:off x="5433" y="121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2 h 3"/>
                  <a:gd name="T10" fmla="*/ 1 w 6"/>
                  <a:gd name="T11" fmla="*/ 2 h 3"/>
                  <a:gd name="T12" fmla="*/ 1 w 6"/>
                  <a:gd name="T13" fmla="*/ 2 h 3"/>
                  <a:gd name="T14" fmla="*/ 5 w 6"/>
                  <a:gd name="T15" fmla="*/ 3 h 3"/>
                  <a:gd name="T16" fmla="*/ 6 w 6"/>
                  <a:gd name="T17" fmla="*/ 3 h 3"/>
                  <a:gd name="T18" fmla="*/ 6 w 6"/>
                  <a:gd name="T19" fmla="*/ 3 h 3"/>
                  <a:gd name="T20" fmla="*/ 6 w 6"/>
                  <a:gd name="T21" fmla="*/ 2 h 3"/>
                  <a:gd name="T22" fmla="*/ 3 w 6"/>
                  <a:gd name="T23" fmla="*/ 1 h 3"/>
                  <a:gd name="T24" fmla="*/ 2 w 6"/>
                  <a:gd name="T25" fmla="*/ 1 h 3"/>
                  <a:gd name="T26" fmla="*/ 1 w 6"/>
                  <a:gd name="T27" fmla="*/ 0 h 3"/>
                  <a:gd name="T28" fmla="*/ 1 w 6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219"/>
              <p:cNvSpPr>
                <a:spLocks/>
              </p:cNvSpPr>
              <p:nvPr/>
            </p:nvSpPr>
            <p:spPr bwMode="auto">
              <a:xfrm>
                <a:off x="5431" y="1212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5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220"/>
              <p:cNvSpPr>
                <a:spLocks/>
              </p:cNvSpPr>
              <p:nvPr/>
            </p:nvSpPr>
            <p:spPr bwMode="auto">
              <a:xfrm>
                <a:off x="5431" y="1219"/>
                <a:ext cx="8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0 h 2"/>
                  <a:gd name="T8" fmla="*/ 0 w 6"/>
                  <a:gd name="T9" fmla="*/ 1 h 2"/>
                  <a:gd name="T10" fmla="*/ 1 w 6"/>
                  <a:gd name="T11" fmla="*/ 1 h 2"/>
                  <a:gd name="T12" fmla="*/ 1 w 6"/>
                  <a:gd name="T13" fmla="*/ 1 h 2"/>
                  <a:gd name="T14" fmla="*/ 5 w 6"/>
                  <a:gd name="T15" fmla="*/ 2 h 2"/>
                  <a:gd name="T16" fmla="*/ 5 w 6"/>
                  <a:gd name="T17" fmla="*/ 2 h 2"/>
                  <a:gd name="T18" fmla="*/ 6 w 6"/>
                  <a:gd name="T19" fmla="*/ 2 h 2"/>
                  <a:gd name="T20" fmla="*/ 6 w 6"/>
                  <a:gd name="T21" fmla="*/ 1 h 2"/>
                  <a:gd name="T22" fmla="*/ 3 w 6"/>
                  <a:gd name="T23" fmla="*/ 0 h 2"/>
                  <a:gd name="T24" fmla="*/ 2 w 6"/>
                  <a:gd name="T25" fmla="*/ 0 h 2"/>
                  <a:gd name="T26" fmla="*/ 1 w 6"/>
                  <a:gd name="T27" fmla="*/ 0 h 2"/>
                  <a:gd name="T28" fmla="*/ 1 w 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221"/>
              <p:cNvSpPr>
                <a:spLocks/>
              </p:cNvSpPr>
              <p:nvPr/>
            </p:nvSpPr>
            <p:spPr bwMode="auto">
              <a:xfrm>
                <a:off x="5428" y="1213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5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1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222"/>
              <p:cNvSpPr>
                <a:spLocks/>
              </p:cNvSpPr>
              <p:nvPr/>
            </p:nvSpPr>
            <p:spPr bwMode="auto">
              <a:xfrm>
                <a:off x="5428" y="1220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1 h 3"/>
                  <a:gd name="T8" fmla="*/ 1 w 6"/>
                  <a:gd name="T9" fmla="*/ 1 h 3"/>
                  <a:gd name="T10" fmla="*/ 1 w 6"/>
                  <a:gd name="T11" fmla="*/ 1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5 w 6"/>
                  <a:gd name="T19" fmla="*/ 1 h 3"/>
                  <a:gd name="T20" fmla="*/ 3 w 6"/>
                  <a:gd name="T21" fmla="*/ 0 h 3"/>
                  <a:gd name="T22" fmla="*/ 2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223"/>
              <p:cNvSpPr>
                <a:spLocks/>
              </p:cNvSpPr>
              <p:nvPr/>
            </p:nvSpPr>
            <p:spPr bwMode="auto">
              <a:xfrm>
                <a:off x="5425" y="1216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1 w 3"/>
                  <a:gd name="T13" fmla="*/ 4 h 5"/>
                  <a:gd name="T14" fmla="*/ 2 w 3"/>
                  <a:gd name="T15" fmla="*/ 3 h 5"/>
                  <a:gd name="T16" fmla="*/ 2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224"/>
              <p:cNvSpPr>
                <a:spLocks/>
              </p:cNvSpPr>
              <p:nvPr/>
            </p:nvSpPr>
            <p:spPr bwMode="auto">
              <a:xfrm>
                <a:off x="5425" y="1221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5 w 6"/>
                  <a:gd name="T19" fmla="*/ 1 h 3"/>
                  <a:gd name="T20" fmla="*/ 2 w 6"/>
                  <a:gd name="T21" fmla="*/ 1 h 3"/>
                  <a:gd name="T22" fmla="*/ 1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225"/>
              <p:cNvSpPr>
                <a:spLocks noEditPoints="1"/>
              </p:cNvSpPr>
              <p:nvPr/>
            </p:nvSpPr>
            <p:spPr bwMode="auto">
              <a:xfrm>
                <a:off x="5394" y="1201"/>
                <a:ext cx="12" cy="18"/>
              </a:xfrm>
              <a:custGeom>
                <a:avLst/>
                <a:gdLst>
                  <a:gd name="T0" fmla="*/ 8 w 9"/>
                  <a:gd name="T1" fmla="*/ 11 h 13"/>
                  <a:gd name="T2" fmla="*/ 8 w 9"/>
                  <a:gd name="T3" fmla="*/ 12 h 13"/>
                  <a:gd name="T4" fmla="*/ 8 w 9"/>
                  <a:gd name="T5" fmla="*/ 12 h 13"/>
                  <a:gd name="T6" fmla="*/ 7 w 9"/>
                  <a:gd name="T7" fmla="*/ 12 h 13"/>
                  <a:gd name="T8" fmla="*/ 7 w 9"/>
                  <a:gd name="T9" fmla="*/ 12 h 13"/>
                  <a:gd name="T10" fmla="*/ 6 w 9"/>
                  <a:gd name="T11" fmla="*/ 12 h 13"/>
                  <a:gd name="T12" fmla="*/ 7 w 9"/>
                  <a:gd name="T13" fmla="*/ 13 h 13"/>
                  <a:gd name="T14" fmla="*/ 8 w 9"/>
                  <a:gd name="T15" fmla="*/ 13 h 13"/>
                  <a:gd name="T16" fmla="*/ 8 w 9"/>
                  <a:gd name="T17" fmla="*/ 13 h 13"/>
                  <a:gd name="T18" fmla="*/ 8 w 9"/>
                  <a:gd name="T19" fmla="*/ 13 h 13"/>
                  <a:gd name="T20" fmla="*/ 9 w 9"/>
                  <a:gd name="T21" fmla="*/ 13 h 13"/>
                  <a:gd name="T22" fmla="*/ 8 w 9"/>
                  <a:gd name="T23" fmla="*/ 11 h 13"/>
                  <a:gd name="T24" fmla="*/ 6 w 9"/>
                  <a:gd name="T25" fmla="*/ 9 h 13"/>
                  <a:gd name="T26" fmla="*/ 6 w 9"/>
                  <a:gd name="T27" fmla="*/ 9 h 13"/>
                  <a:gd name="T28" fmla="*/ 6 w 9"/>
                  <a:gd name="T29" fmla="*/ 9 h 13"/>
                  <a:gd name="T30" fmla="*/ 6 w 9"/>
                  <a:gd name="T31" fmla="*/ 10 h 13"/>
                  <a:gd name="T32" fmla="*/ 5 w 9"/>
                  <a:gd name="T33" fmla="*/ 10 h 13"/>
                  <a:gd name="T34" fmla="*/ 5 w 9"/>
                  <a:gd name="T35" fmla="*/ 10 h 13"/>
                  <a:gd name="T36" fmla="*/ 5 w 9"/>
                  <a:gd name="T37" fmla="*/ 10 h 13"/>
                  <a:gd name="T38" fmla="*/ 6 w 9"/>
                  <a:gd name="T39" fmla="*/ 10 h 13"/>
                  <a:gd name="T40" fmla="*/ 7 w 9"/>
                  <a:gd name="T41" fmla="*/ 9 h 13"/>
                  <a:gd name="T42" fmla="*/ 6 w 9"/>
                  <a:gd name="T43" fmla="*/ 9 h 13"/>
                  <a:gd name="T44" fmla="*/ 5 w 9"/>
                  <a:gd name="T45" fmla="*/ 7 h 13"/>
                  <a:gd name="T46" fmla="*/ 5 w 9"/>
                  <a:gd name="T47" fmla="*/ 7 h 13"/>
                  <a:gd name="T48" fmla="*/ 5 w 9"/>
                  <a:gd name="T49" fmla="*/ 7 h 13"/>
                  <a:gd name="T50" fmla="*/ 4 w 9"/>
                  <a:gd name="T51" fmla="*/ 8 h 13"/>
                  <a:gd name="T52" fmla="*/ 4 w 9"/>
                  <a:gd name="T53" fmla="*/ 8 h 13"/>
                  <a:gd name="T54" fmla="*/ 4 w 9"/>
                  <a:gd name="T55" fmla="*/ 8 h 13"/>
                  <a:gd name="T56" fmla="*/ 4 w 9"/>
                  <a:gd name="T57" fmla="*/ 8 h 13"/>
                  <a:gd name="T58" fmla="*/ 5 w 9"/>
                  <a:gd name="T59" fmla="*/ 8 h 13"/>
                  <a:gd name="T60" fmla="*/ 5 w 9"/>
                  <a:gd name="T61" fmla="*/ 7 h 13"/>
                  <a:gd name="T62" fmla="*/ 5 w 9"/>
                  <a:gd name="T63" fmla="*/ 7 h 13"/>
                  <a:gd name="T64" fmla="*/ 4 w 9"/>
                  <a:gd name="T65" fmla="*/ 5 h 13"/>
                  <a:gd name="T66" fmla="*/ 4 w 9"/>
                  <a:gd name="T67" fmla="*/ 5 h 13"/>
                  <a:gd name="T68" fmla="*/ 4 w 9"/>
                  <a:gd name="T69" fmla="*/ 5 h 13"/>
                  <a:gd name="T70" fmla="*/ 3 w 9"/>
                  <a:gd name="T71" fmla="*/ 6 h 13"/>
                  <a:gd name="T72" fmla="*/ 3 w 9"/>
                  <a:gd name="T73" fmla="*/ 6 h 13"/>
                  <a:gd name="T74" fmla="*/ 3 w 9"/>
                  <a:gd name="T75" fmla="*/ 5 h 13"/>
                  <a:gd name="T76" fmla="*/ 3 w 9"/>
                  <a:gd name="T77" fmla="*/ 6 h 13"/>
                  <a:gd name="T78" fmla="*/ 4 w 9"/>
                  <a:gd name="T79" fmla="*/ 6 h 13"/>
                  <a:gd name="T80" fmla="*/ 4 w 9"/>
                  <a:gd name="T81" fmla="*/ 5 h 13"/>
                  <a:gd name="T82" fmla="*/ 4 w 9"/>
                  <a:gd name="T83" fmla="*/ 5 h 13"/>
                  <a:gd name="T84" fmla="*/ 1 w 9"/>
                  <a:gd name="T85" fmla="*/ 0 h 13"/>
                  <a:gd name="T86" fmla="*/ 1 w 9"/>
                  <a:gd name="T87" fmla="*/ 1 h 13"/>
                  <a:gd name="T88" fmla="*/ 0 w 9"/>
                  <a:gd name="T89" fmla="*/ 2 h 13"/>
                  <a:gd name="T90" fmla="*/ 2 w 9"/>
                  <a:gd name="T91" fmla="*/ 4 h 13"/>
                  <a:gd name="T92" fmla="*/ 3 w 9"/>
                  <a:gd name="T93" fmla="*/ 4 h 13"/>
                  <a:gd name="T94" fmla="*/ 3 w 9"/>
                  <a:gd name="T95" fmla="*/ 3 h 13"/>
                  <a:gd name="T96" fmla="*/ 2 w 9"/>
                  <a:gd name="T97" fmla="*/ 1 h 13"/>
                  <a:gd name="T98" fmla="*/ 1 w 9"/>
                  <a:gd name="T9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" h="13">
                    <a:moveTo>
                      <a:pt x="8" y="11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9" y="13"/>
                    </a:cubicBezTo>
                    <a:cubicBezTo>
                      <a:pt x="8" y="11"/>
                      <a:pt x="8" y="11"/>
                      <a:pt x="8" y="11"/>
                    </a:cubicBezTo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226"/>
              <p:cNvSpPr>
                <a:spLocks/>
              </p:cNvSpPr>
              <p:nvPr/>
            </p:nvSpPr>
            <p:spPr bwMode="auto">
              <a:xfrm>
                <a:off x="5392" y="1205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1 w 6"/>
                  <a:gd name="T7" fmla="*/ 1 h 3"/>
                  <a:gd name="T8" fmla="*/ 5 w 6"/>
                  <a:gd name="T9" fmla="*/ 2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4 w 6"/>
                  <a:gd name="T23" fmla="*/ 2 h 3"/>
                  <a:gd name="T24" fmla="*/ 4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227"/>
              <p:cNvSpPr>
                <a:spLocks/>
              </p:cNvSpPr>
              <p:nvPr/>
            </p:nvSpPr>
            <p:spPr bwMode="auto">
              <a:xfrm>
                <a:off x="5397" y="1201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0 h 6"/>
                  <a:gd name="T4" fmla="*/ 1 w 3"/>
                  <a:gd name="T5" fmla="*/ 3 h 6"/>
                  <a:gd name="T6" fmla="*/ 1 w 3"/>
                  <a:gd name="T7" fmla="*/ 4 h 6"/>
                  <a:gd name="T8" fmla="*/ 0 w 3"/>
                  <a:gd name="T9" fmla="*/ 5 h 6"/>
                  <a:gd name="T10" fmla="*/ 0 w 3"/>
                  <a:gd name="T11" fmla="*/ 5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5 h 6"/>
                  <a:gd name="T18" fmla="*/ 2 w 3"/>
                  <a:gd name="T19" fmla="*/ 5 h 6"/>
                  <a:gd name="T20" fmla="*/ 2 w 3"/>
                  <a:gd name="T21" fmla="*/ 5 h 6"/>
                  <a:gd name="T22" fmla="*/ 3 w 3"/>
                  <a:gd name="T23" fmla="*/ 1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228"/>
              <p:cNvSpPr>
                <a:spLocks/>
              </p:cNvSpPr>
              <p:nvPr/>
            </p:nvSpPr>
            <p:spPr bwMode="auto">
              <a:xfrm>
                <a:off x="5393" y="1208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2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229"/>
              <p:cNvSpPr>
                <a:spLocks/>
              </p:cNvSpPr>
              <p:nvPr/>
            </p:nvSpPr>
            <p:spPr bwMode="auto">
              <a:xfrm>
                <a:off x="5400" y="1204"/>
                <a:ext cx="2" cy="8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0 h 6"/>
                  <a:gd name="T4" fmla="*/ 0 w 2"/>
                  <a:gd name="T5" fmla="*/ 3 h 6"/>
                  <a:gd name="T6" fmla="*/ 0 w 2"/>
                  <a:gd name="T7" fmla="*/ 4 h 6"/>
                  <a:gd name="T8" fmla="*/ 0 w 2"/>
                  <a:gd name="T9" fmla="*/ 5 h 6"/>
                  <a:gd name="T10" fmla="*/ 0 w 2"/>
                  <a:gd name="T11" fmla="*/ 5 h 6"/>
                  <a:gd name="T12" fmla="*/ 0 w 2"/>
                  <a:gd name="T13" fmla="*/ 6 h 6"/>
                  <a:gd name="T14" fmla="*/ 0 w 2"/>
                  <a:gd name="T15" fmla="*/ 6 h 6"/>
                  <a:gd name="T16" fmla="*/ 1 w 2"/>
                  <a:gd name="T17" fmla="*/ 5 h 6"/>
                  <a:gd name="T18" fmla="*/ 1 w 2"/>
                  <a:gd name="T19" fmla="*/ 5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230"/>
              <p:cNvSpPr>
                <a:spLocks/>
              </p:cNvSpPr>
              <p:nvPr/>
            </p:nvSpPr>
            <p:spPr bwMode="auto">
              <a:xfrm>
                <a:off x="5394" y="1211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1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6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6 w 6"/>
                  <a:gd name="T19" fmla="*/ 3 h 3"/>
                  <a:gd name="T20" fmla="*/ 5 w 6"/>
                  <a:gd name="T21" fmla="*/ 3 h 3"/>
                  <a:gd name="T22" fmla="*/ 5 w 6"/>
                  <a:gd name="T23" fmla="*/ 3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231"/>
              <p:cNvSpPr>
                <a:spLocks/>
              </p:cNvSpPr>
              <p:nvPr/>
            </p:nvSpPr>
            <p:spPr bwMode="auto">
              <a:xfrm>
                <a:off x="5401" y="1207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0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6 h 6"/>
                  <a:gd name="T12" fmla="*/ 0 w 3"/>
                  <a:gd name="T13" fmla="*/ 6 h 6"/>
                  <a:gd name="T14" fmla="*/ 1 w 3"/>
                  <a:gd name="T15" fmla="*/ 6 h 6"/>
                  <a:gd name="T16" fmla="*/ 1 w 3"/>
                  <a:gd name="T17" fmla="*/ 5 h 6"/>
                  <a:gd name="T18" fmla="*/ 1 w 3"/>
                  <a:gd name="T19" fmla="*/ 5 h 6"/>
                  <a:gd name="T20" fmla="*/ 1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232"/>
              <p:cNvSpPr>
                <a:spLocks/>
              </p:cNvSpPr>
              <p:nvPr/>
            </p:nvSpPr>
            <p:spPr bwMode="auto">
              <a:xfrm>
                <a:off x="5397" y="1213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1 h 3"/>
                  <a:gd name="T4" fmla="*/ 0 w 6"/>
                  <a:gd name="T5" fmla="*/ 2 h 3"/>
                  <a:gd name="T6" fmla="*/ 0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5 w 6"/>
                  <a:gd name="T19" fmla="*/ 3 h 3"/>
                  <a:gd name="T20" fmla="*/ 5 w 6"/>
                  <a:gd name="T21" fmla="*/ 3 h 3"/>
                  <a:gd name="T22" fmla="*/ 4 w 6"/>
                  <a:gd name="T23" fmla="*/ 3 h 3"/>
                  <a:gd name="T24" fmla="*/ 4 w 6"/>
                  <a:gd name="T25" fmla="*/ 2 h 3"/>
                  <a:gd name="T26" fmla="*/ 4 w 6"/>
                  <a:gd name="T27" fmla="*/ 1 h 3"/>
                  <a:gd name="T28" fmla="*/ 3 w 6"/>
                  <a:gd name="T29" fmla="*/ 1 h 3"/>
                  <a:gd name="T30" fmla="*/ 1 w 6"/>
                  <a:gd name="T31" fmla="*/ 0 h 3"/>
                  <a:gd name="T32" fmla="*/ 0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233"/>
              <p:cNvSpPr>
                <a:spLocks/>
              </p:cNvSpPr>
              <p:nvPr/>
            </p:nvSpPr>
            <p:spPr bwMode="auto">
              <a:xfrm>
                <a:off x="5402" y="1209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6 h 6"/>
                  <a:gd name="T18" fmla="*/ 2 w 3"/>
                  <a:gd name="T19" fmla="*/ 6 h 6"/>
                  <a:gd name="T20" fmla="*/ 2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234"/>
              <p:cNvSpPr>
                <a:spLocks noEditPoints="1"/>
              </p:cNvSpPr>
              <p:nvPr/>
            </p:nvSpPr>
            <p:spPr bwMode="auto">
              <a:xfrm>
                <a:off x="5400" y="1224"/>
                <a:ext cx="23" cy="15"/>
              </a:xfrm>
              <a:custGeom>
                <a:avLst/>
                <a:gdLst>
                  <a:gd name="T0" fmla="*/ 0 w 17"/>
                  <a:gd name="T1" fmla="*/ 10 h 11"/>
                  <a:gd name="T2" fmla="*/ 0 w 17"/>
                  <a:gd name="T3" fmla="*/ 10 h 11"/>
                  <a:gd name="T4" fmla="*/ 0 w 17"/>
                  <a:gd name="T5" fmla="*/ 11 h 11"/>
                  <a:gd name="T6" fmla="*/ 0 w 17"/>
                  <a:gd name="T7" fmla="*/ 10 h 11"/>
                  <a:gd name="T8" fmla="*/ 0 w 17"/>
                  <a:gd name="T9" fmla="*/ 10 h 11"/>
                  <a:gd name="T10" fmla="*/ 7 w 17"/>
                  <a:gd name="T11" fmla="*/ 5 h 11"/>
                  <a:gd name="T12" fmla="*/ 7 w 17"/>
                  <a:gd name="T13" fmla="*/ 5 h 11"/>
                  <a:gd name="T14" fmla="*/ 3 w 17"/>
                  <a:gd name="T15" fmla="*/ 8 h 11"/>
                  <a:gd name="T16" fmla="*/ 1 w 17"/>
                  <a:gd name="T17" fmla="*/ 9 h 11"/>
                  <a:gd name="T18" fmla="*/ 1 w 17"/>
                  <a:gd name="T19" fmla="*/ 9 h 11"/>
                  <a:gd name="T20" fmla="*/ 2 w 17"/>
                  <a:gd name="T21" fmla="*/ 10 h 11"/>
                  <a:gd name="T22" fmla="*/ 4 w 17"/>
                  <a:gd name="T23" fmla="*/ 9 h 11"/>
                  <a:gd name="T24" fmla="*/ 8 w 17"/>
                  <a:gd name="T25" fmla="*/ 7 h 11"/>
                  <a:gd name="T26" fmla="*/ 8 w 17"/>
                  <a:gd name="T27" fmla="*/ 7 h 11"/>
                  <a:gd name="T28" fmla="*/ 8 w 17"/>
                  <a:gd name="T29" fmla="*/ 5 h 11"/>
                  <a:gd name="T30" fmla="*/ 7 w 17"/>
                  <a:gd name="T31" fmla="*/ 5 h 11"/>
                  <a:gd name="T32" fmla="*/ 16 w 17"/>
                  <a:gd name="T33" fmla="*/ 0 h 11"/>
                  <a:gd name="T34" fmla="*/ 14 w 17"/>
                  <a:gd name="T35" fmla="*/ 1 h 11"/>
                  <a:gd name="T36" fmla="*/ 10 w 17"/>
                  <a:gd name="T37" fmla="*/ 3 h 11"/>
                  <a:gd name="T38" fmla="*/ 10 w 17"/>
                  <a:gd name="T39" fmla="*/ 4 h 11"/>
                  <a:gd name="T40" fmla="*/ 11 w 17"/>
                  <a:gd name="T41" fmla="*/ 5 h 11"/>
                  <a:gd name="T42" fmla="*/ 15 w 17"/>
                  <a:gd name="T43" fmla="*/ 2 h 11"/>
                  <a:gd name="T44" fmla="*/ 17 w 17"/>
                  <a:gd name="T45" fmla="*/ 1 h 11"/>
                  <a:gd name="T46" fmla="*/ 17 w 17"/>
                  <a:gd name="T47" fmla="*/ 1 h 11"/>
                  <a:gd name="T48" fmla="*/ 16 w 17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1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235"/>
              <p:cNvSpPr>
                <a:spLocks noEditPoints="1"/>
              </p:cNvSpPr>
              <p:nvPr/>
            </p:nvSpPr>
            <p:spPr bwMode="auto">
              <a:xfrm>
                <a:off x="5405" y="1219"/>
                <a:ext cx="14" cy="23"/>
              </a:xfrm>
              <a:custGeom>
                <a:avLst/>
                <a:gdLst>
                  <a:gd name="T0" fmla="*/ 5 w 10"/>
                  <a:gd name="T1" fmla="*/ 10 h 17"/>
                  <a:gd name="T2" fmla="*/ 5 w 10"/>
                  <a:gd name="T3" fmla="*/ 11 h 17"/>
                  <a:gd name="T4" fmla="*/ 8 w 10"/>
                  <a:gd name="T5" fmla="*/ 15 h 17"/>
                  <a:gd name="T6" fmla="*/ 9 w 10"/>
                  <a:gd name="T7" fmla="*/ 17 h 17"/>
                  <a:gd name="T8" fmla="*/ 9 w 10"/>
                  <a:gd name="T9" fmla="*/ 17 h 17"/>
                  <a:gd name="T10" fmla="*/ 10 w 10"/>
                  <a:gd name="T11" fmla="*/ 16 h 17"/>
                  <a:gd name="T12" fmla="*/ 9 w 10"/>
                  <a:gd name="T13" fmla="*/ 14 h 17"/>
                  <a:gd name="T14" fmla="*/ 7 w 10"/>
                  <a:gd name="T15" fmla="*/ 10 h 17"/>
                  <a:gd name="T16" fmla="*/ 7 w 10"/>
                  <a:gd name="T17" fmla="*/ 10 h 17"/>
                  <a:gd name="T18" fmla="*/ 5 w 10"/>
                  <a:gd name="T19" fmla="*/ 10 h 17"/>
                  <a:gd name="T20" fmla="*/ 1 w 10"/>
                  <a:gd name="T21" fmla="*/ 1 h 17"/>
                  <a:gd name="T22" fmla="*/ 1 w 10"/>
                  <a:gd name="T23" fmla="*/ 1 h 17"/>
                  <a:gd name="T24" fmla="*/ 0 w 10"/>
                  <a:gd name="T25" fmla="*/ 2 h 17"/>
                  <a:gd name="T26" fmla="*/ 1 w 10"/>
                  <a:gd name="T27" fmla="*/ 4 h 17"/>
                  <a:gd name="T28" fmla="*/ 3 w 10"/>
                  <a:gd name="T29" fmla="*/ 8 h 17"/>
                  <a:gd name="T30" fmla="*/ 4 w 10"/>
                  <a:gd name="T31" fmla="*/ 8 h 17"/>
                  <a:gd name="T32" fmla="*/ 5 w 10"/>
                  <a:gd name="T33" fmla="*/ 7 h 17"/>
                  <a:gd name="T34" fmla="*/ 5 w 10"/>
                  <a:gd name="T35" fmla="*/ 7 h 17"/>
                  <a:gd name="T36" fmla="*/ 2 w 10"/>
                  <a:gd name="T37" fmla="*/ 3 h 17"/>
                  <a:gd name="T38" fmla="*/ 1 w 10"/>
                  <a:gd name="T39" fmla="*/ 1 h 17"/>
                  <a:gd name="T40" fmla="*/ 0 w 10"/>
                  <a:gd name="T41" fmla="*/ 0 h 17"/>
                  <a:gd name="T42" fmla="*/ 0 w 10"/>
                  <a:gd name="T43" fmla="*/ 0 h 17"/>
                  <a:gd name="T44" fmla="*/ 0 w 10"/>
                  <a:gd name="T4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7">
                    <a:moveTo>
                      <a:pt x="5" y="10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0"/>
                      <a:pt x="5" y="10"/>
                      <a:pt x="5" y="10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236"/>
              <p:cNvSpPr>
                <a:spLocks noEditPoints="1"/>
              </p:cNvSpPr>
              <p:nvPr/>
            </p:nvSpPr>
            <p:spPr bwMode="auto">
              <a:xfrm>
                <a:off x="5409" y="1224"/>
                <a:ext cx="6" cy="14"/>
              </a:xfrm>
              <a:custGeom>
                <a:avLst/>
                <a:gdLst>
                  <a:gd name="T0" fmla="*/ 1 w 4"/>
                  <a:gd name="T1" fmla="*/ 5 h 10"/>
                  <a:gd name="T2" fmla="*/ 1 w 4"/>
                  <a:gd name="T3" fmla="*/ 7 h 10"/>
                  <a:gd name="T4" fmla="*/ 0 w 4"/>
                  <a:gd name="T5" fmla="*/ 9 h 10"/>
                  <a:gd name="T6" fmla="*/ 0 w 4"/>
                  <a:gd name="T7" fmla="*/ 9 h 10"/>
                  <a:gd name="T8" fmla="*/ 0 w 4"/>
                  <a:gd name="T9" fmla="*/ 10 h 10"/>
                  <a:gd name="T10" fmla="*/ 1 w 4"/>
                  <a:gd name="T11" fmla="*/ 10 h 10"/>
                  <a:gd name="T12" fmla="*/ 1 w 4"/>
                  <a:gd name="T13" fmla="*/ 10 h 10"/>
                  <a:gd name="T14" fmla="*/ 1 w 4"/>
                  <a:gd name="T15" fmla="*/ 10 h 10"/>
                  <a:gd name="T16" fmla="*/ 2 w 4"/>
                  <a:gd name="T17" fmla="*/ 9 h 10"/>
                  <a:gd name="T18" fmla="*/ 2 w 4"/>
                  <a:gd name="T19" fmla="*/ 7 h 10"/>
                  <a:gd name="T20" fmla="*/ 2 w 4"/>
                  <a:gd name="T21" fmla="*/ 6 h 10"/>
                  <a:gd name="T22" fmla="*/ 1 w 4"/>
                  <a:gd name="T23" fmla="*/ 5 h 10"/>
                  <a:gd name="T24" fmla="*/ 3 w 4"/>
                  <a:gd name="T25" fmla="*/ 0 h 10"/>
                  <a:gd name="T26" fmla="*/ 2 w 4"/>
                  <a:gd name="T27" fmla="*/ 0 h 10"/>
                  <a:gd name="T28" fmla="*/ 2 w 4"/>
                  <a:gd name="T29" fmla="*/ 1 h 10"/>
                  <a:gd name="T30" fmla="*/ 2 w 4"/>
                  <a:gd name="T31" fmla="*/ 3 h 10"/>
                  <a:gd name="T32" fmla="*/ 1 w 4"/>
                  <a:gd name="T33" fmla="*/ 4 h 10"/>
                  <a:gd name="T34" fmla="*/ 3 w 4"/>
                  <a:gd name="T35" fmla="*/ 4 h 10"/>
                  <a:gd name="T36" fmla="*/ 3 w 4"/>
                  <a:gd name="T37" fmla="*/ 3 h 10"/>
                  <a:gd name="T38" fmla="*/ 4 w 4"/>
                  <a:gd name="T39" fmla="*/ 1 h 10"/>
                  <a:gd name="T40" fmla="*/ 4 w 4"/>
                  <a:gd name="T41" fmla="*/ 1 h 10"/>
                  <a:gd name="T42" fmla="*/ 3 w 4"/>
                  <a:gd name="T43" fmla="*/ 0 h 10"/>
                  <a:gd name="T44" fmla="*/ 3 w 4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10">
                    <a:moveTo>
                      <a:pt x="1" y="5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237"/>
              <p:cNvSpPr>
                <a:spLocks/>
              </p:cNvSpPr>
              <p:nvPr/>
            </p:nvSpPr>
            <p:spPr bwMode="auto">
              <a:xfrm>
                <a:off x="5405" y="1228"/>
                <a:ext cx="14" cy="6"/>
              </a:xfrm>
              <a:custGeom>
                <a:avLst/>
                <a:gdLst>
                  <a:gd name="T0" fmla="*/ 0 w 10"/>
                  <a:gd name="T1" fmla="*/ 0 h 4"/>
                  <a:gd name="T2" fmla="*/ 0 w 10"/>
                  <a:gd name="T3" fmla="*/ 1 h 4"/>
                  <a:gd name="T4" fmla="*/ 0 w 10"/>
                  <a:gd name="T5" fmla="*/ 1 h 4"/>
                  <a:gd name="T6" fmla="*/ 0 w 10"/>
                  <a:gd name="T7" fmla="*/ 1 h 4"/>
                  <a:gd name="T8" fmla="*/ 1 w 10"/>
                  <a:gd name="T9" fmla="*/ 2 h 4"/>
                  <a:gd name="T10" fmla="*/ 3 w 10"/>
                  <a:gd name="T11" fmla="*/ 2 h 4"/>
                  <a:gd name="T12" fmla="*/ 4 w 10"/>
                  <a:gd name="T13" fmla="*/ 2 h 4"/>
                  <a:gd name="T14" fmla="*/ 5 w 10"/>
                  <a:gd name="T15" fmla="*/ 3 h 4"/>
                  <a:gd name="T16" fmla="*/ 7 w 10"/>
                  <a:gd name="T17" fmla="*/ 3 h 4"/>
                  <a:gd name="T18" fmla="*/ 9 w 10"/>
                  <a:gd name="T19" fmla="*/ 4 h 4"/>
                  <a:gd name="T20" fmla="*/ 9 w 10"/>
                  <a:gd name="T21" fmla="*/ 4 h 4"/>
                  <a:gd name="T22" fmla="*/ 10 w 10"/>
                  <a:gd name="T23" fmla="*/ 4 h 4"/>
                  <a:gd name="T24" fmla="*/ 10 w 10"/>
                  <a:gd name="T25" fmla="*/ 3 h 4"/>
                  <a:gd name="T26" fmla="*/ 10 w 10"/>
                  <a:gd name="T27" fmla="*/ 2 h 4"/>
                  <a:gd name="T28" fmla="*/ 9 w 10"/>
                  <a:gd name="T29" fmla="*/ 2 h 4"/>
                  <a:gd name="T30" fmla="*/ 7 w 10"/>
                  <a:gd name="T31" fmla="*/ 2 h 4"/>
                  <a:gd name="T32" fmla="*/ 6 w 10"/>
                  <a:gd name="T33" fmla="*/ 1 h 4"/>
                  <a:gd name="T34" fmla="*/ 4 w 10"/>
                  <a:gd name="T35" fmla="*/ 1 h 4"/>
                  <a:gd name="T36" fmla="*/ 3 w 10"/>
                  <a:gd name="T37" fmla="*/ 1 h 4"/>
                  <a:gd name="T38" fmla="*/ 1 w 10"/>
                  <a:gd name="T39" fmla="*/ 0 h 4"/>
                  <a:gd name="T40" fmla="*/ 1 w 10"/>
                  <a:gd name="T41" fmla="*/ 0 h 4"/>
                  <a:gd name="T42" fmla="*/ 0 w 10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238"/>
              <p:cNvSpPr>
                <a:spLocks noEditPoints="1"/>
              </p:cNvSpPr>
              <p:nvPr/>
            </p:nvSpPr>
            <p:spPr bwMode="auto">
              <a:xfrm>
                <a:off x="5398" y="1217"/>
                <a:ext cx="27" cy="27"/>
              </a:xfrm>
              <a:custGeom>
                <a:avLst/>
                <a:gdLst>
                  <a:gd name="T0" fmla="*/ 7 w 20"/>
                  <a:gd name="T1" fmla="*/ 2 h 20"/>
                  <a:gd name="T2" fmla="*/ 10 w 20"/>
                  <a:gd name="T3" fmla="*/ 1 h 20"/>
                  <a:gd name="T4" fmla="*/ 11 w 20"/>
                  <a:gd name="T5" fmla="*/ 1 h 20"/>
                  <a:gd name="T6" fmla="*/ 13 w 20"/>
                  <a:gd name="T7" fmla="*/ 2 h 20"/>
                  <a:gd name="T8" fmla="*/ 17 w 20"/>
                  <a:gd name="T9" fmla="*/ 5 h 20"/>
                  <a:gd name="T10" fmla="*/ 17 w 20"/>
                  <a:gd name="T11" fmla="*/ 5 h 20"/>
                  <a:gd name="T12" fmla="*/ 18 w 20"/>
                  <a:gd name="T13" fmla="*/ 6 h 20"/>
                  <a:gd name="T14" fmla="*/ 18 w 20"/>
                  <a:gd name="T15" fmla="*/ 6 h 20"/>
                  <a:gd name="T16" fmla="*/ 18 w 20"/>
                  <a:gd name="T17" fmla="*/ 7 h 20"/>
                  <a:gd name="T18" fmla="*/ 18 w 20"/>
                  <a:gd name="T19" fmla="*/ 12 h 20"/>
                  <a:gd name="T20" fmla="*/ 18 w 20"/>
                  <a:gd name="T21" fmla="*/ 13 h 20"/>
                  <a:gd name="T22" fmla="*/ 15 w 20"/>
                  <a:gd name="T23" fmla="*/ 17 h 20"/>
                  <a:gd name="T24" fmla="*/ 15 w 20"/>
                  <a:gd name="T25" fmla="*/ 17 h 20"/>
                  <a:gd name="T26" fmla="*/ 14 w 20"/>
                  <a:gd name="T27" fmla="*/ 18 h 20"/>
                  <a:gd name="T28" fmla="*/ 14 w 20"/>
                  <a:gd name="T29" fmla="*/ 18 h 20"/>
                  <a:gd name="T30" fmla="*/ 13 w 20"/>
                  <a:gd name="T31" fmla="*/ 18 h 20"/>
                  <a:gd name="T32" fmla="*/ 10 w 20"/>
                  <a:gd name="T33" fmla="*/ 19 h 20"/>
                  <a:gd name="T34" fmla="*/ 8 w 20"/>
                  <a:gd name="T35" fmla="*/ 19 h 20"/>
                  <a:gd name="T36" fmla="*/ 7 w 20"/>
                  <a:gd name="T37" fmla="*/ 18 h 20"/>
                  <a:gd name="T38" fmla="*/ 3 w 20"/>
                  <a:gd name="T39" fmla="*/ 15 h 20"/>
                  <a:gd name="T40" fmla="*/ 3 w 20"/>
                  <a:gd name="T41" fmla="*/ 15 h 20"/>
                  <a:gd name="T42" fmla="*/ 2 w 20"/>
                  <a:gd name="T43" fmla="*/ 14 h 20"/>
                  <a:gd name="T44" fmla="*/ 2 w 20"/>
                  <a:gd name="T45" fmla="*/ 14 h 20"/>
                  <a:gd name="T46" fmla="*/ 2 w 20"/>
                  <a:gd name="T47" fmla="*/ 13 h 20"/>
                  <a:gd name="T48" fmla="*/ 1 w 20"/>
                  <a:gd name="T49" fmla="*/ 9 h 20"/>
                  <a:gd name="T50" fmla="*/ 2 w 20"/>
                  <a:gd name="T51" fmla="*/ 7 h 20"/>
                  <a:gd name="T52" fmla="*/ 5 w 20"/>
                  <a:gd name="T53" fmla="*/ 3 h 20"/>
                  <a:gd name="T54" fmla="*/ 5 w 20"/>
                  <a:gd name="T55" fmla="*/ 3 h 20"/>
                  <a:gd name="T56" fmla="*/ 6 w 20"/>
                  <a:gd name="T57" fmla="*/ 2 h 20"/>
                  <a:gd name="T58" fmla="*/ 6 w 20"/>
                  <a:gd name="T59" fmla="*/ 2 h 20"/>
                  <a:gd name="T60" fmla="*/ 7 w 20"/>
                  <a:gd name="T61" fmla="*/ 2 h 20"/>
                  <a:gd name="T62" fmla="*/ 10 w 20"/>
                  <a:gd name="T63" fmla="*/ 0 h 20"/>
                  <a:gd name="T64" fmla="*/ 6 w 20"/>
                  <a:gd name="T65" fmla="*/ 1 h 20"/>
                  <a:gd name="T66" fmla="*/ 5 w 20"/>
                  <a:gd name="T67" fmla="*/ 1 h 20"/>
                  <a:gd name="T68" fmla="*/ 5 w 20"/>
                  <a:gd name="T69" fmla="*/ 1 h 20"/>
                  <a:gd name="T70" fmla="*/ 5 w 20"/>
                  <a:gd name="T71" fmla="*/ 1 h 20"/>
                  <a:gd name="T72" fmla="*/ 4 w 20"/>
                  <a:gd name="T73" fmla="*/ 1 h 20"/>
                  <a:gd name="T74" fmla="*/ 0 w 20"/>
                  <a:gd name="T75" fmla="*/ 7 h 20"/>
                  <a:gd name="T76" fmla="*/ 0 w 20"/>
                  <a:gd name="T77" fmla="*/ 8 h 20"/>
                  <a:gd name="T78" fmla="*/ 1 w 20"/>
                  <a:gd name="T79" fmla="*/ 14 h 20"/>
                  <a:gd name="T80" fmla="*/ 1 w 20"/>
                  <a:gd name="T81" fmla="*/ 15 h 20"/>
                  <a:gd name="T82" fmla="*/ 1 w 20"/>
                  <a:gd name="T83" fmla="*/ 15 h 20"/>
                  <a:gd name="T84" fmla="*/ 1 w 20"/>
                  <a:gd name="T85" fmla="*/ 16 h 20"/>
                  <a:gd name="T86" fmla="*/ 1 w 20"/>
                  <a:gd name="T87" fmla="*/ 16 h 20"/>
                  <a:gd name="T88" fmla="*/ 6 w 20"/>
                  <a:gd name="T89" fmla="*/ 20 h 20"/>
                  <a:gd name="T90" fmla="*/ 8 w 20"/>
                  <a:gd name="T91" fmla="*/ 20 h 20"/>
                  <a:gd name="T92" fmla="*/ 10 w 20"/>
                  <a:gd name="T93" fmla="*/ 20 h 20"/>
                  <a:gd name="T94" fmla="*/ 14 w 20"/>
                  <a:gd name="T95" fmla="*/ 19 h 20"/>
                  <a:gd name="T96" fmla="*/ 15 w 20"/>
                  <a:gd name="T97" fmla="*/ 19 h 20"/>
                  <a:gd name="T98" fmla="*/ 16 w 20"/>
                  <a:gd name="T99" fmla="*/ 18 h 20"/>
                  <a:gd name="T100" fmla="*/ 20 w 20"/>
                  <a:gd name="T101" fmla="*/ 14 h 20"/>
                  <a:gd name="T102" fmla="*/ 20 w 20"/>
                  <a:gd name="T103" fmla="*/ 12 h 20"/>
                  <a:gd name="T104" fmla="*/ 19 w 20"/>
                  <a:gd name="T105" fmla="*/ 6 h 20"/>
                  <a:gd name="T106" fmla="*/ 19 w 20"/>
                  <a:gd name="T107" fmla="*/ 5 h 20"/>
                  <a:gd name="T108" fmla="*/ 18 w 20"/>
                  <a:gd name="T109" fmla="*/ 4 h 20"/>
                  <a:gd name="T110" fmla="*/ 13 w 20"/>
                  <a:gd name="T111" fmla="*/ 0 h 20"/>
                  <a:gd name="T112" fmla="*/ 13 w 20"/>
                  <a:gd name="T113" fmla="*/ 0 h 20"/>
                  <a:gd name="T114" fmla="*/ 13 w 20"/>
                  <a:gd name="T115" fmla="*/ 0 h 20"/>
                  <a:gd name="T116" fmla="*/ 12 w 20"/>
                  <a:gd name="T117" fmla="*/ 0 h 20"/>
                  <a:gd name="T118" fmla="*/ 12 w 20"/>
                  <a:gd name="T119" fmla="*/ 0 h 20"/>
                  <a:gd name="T120" fmla="*/ 10 w 20"/>
                  <a:gd name="T1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20">
                    <a:moveTo>
                      <a:pt x="7" y="2"/>
                    </a:moveTo>
                    <a:cubicBezTo>
                      <a:pt x="8" y="1"/>
                      <a:pt x="9" y="1"/>
                      <a:pt x="10" y="1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4" y="2"/>
                      <a:pt x="16" y="3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7"/>
                      <a:pt x="18" y="7"/>
                    </a:cubicBezTo>
                    <a:cubicBezTo>
                      <a:pt x="19" y="8"/>
                      <a:pt x="19" y="10"/>
                      <a:pt x="18" y="12"/>
                    </a:cubicBezTo>
                    <a:cubicBezTo>
                      <a:pt x="18" y="12"/>
                      <a:pt x="18" y="13"/>
                      <a:pt x="18" y="13"/>
                    </a:cubicBezTo>
                    <a:cubicBezTo>
                      <a:pt x="17" y="15"/>
                      <a:pt x="17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4" y="17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1" y="19"/>
                      <a:pt x="10" y="19"/>
                    </a:cubicBezTo>
                    <a:cubicBezTo>
                      <a:pt x="9" y="19"/>
                      <a:pt x="9" y="19"/>
                      <a:pt x="8" y="19"/>
                    </a:cubicBezTo>
                    <a:cubicBezTo>
                      <a:pt x="8" y="18"/>
                      <a:pt x="7" y="18"/>
                      <a:pt x="7" y="18"/>
                    </a:cubicBezTo>
                    <a:cubicBezTo>
                      <a:pt x="5" y="18"/>
                      <a:pt x="4" y="17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0"/>
                      <a:pt x="1" y="9"/>
                    </a:cubicBezTo>
                    <a:cubicBezTo>
                      <a:pt x="1" y="8"/>
                      <a:pt x="2" y="8"/>
                      <a:pt x="2" y="7"/>
                    </a:cubicBezTo>
                    <a:cubicBezTo>
                      <a:pt x="2" y="6"/>
                      <a:pt x="3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moveTo>
                      <a:pt x="10" y="0"/>
                    </a:moveTo>
                    <a:cubicBezTo>
                      <a:pt x="8" y="0"/>
                      <a:pt x="7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8"/>
                      <a:pt x="4" y="19"/>
                      <a:pt x="6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1" y="20"/>
                      <a:pt x="13" y="20"/>
                      <a:pt x="14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6" y="18"/>
                    </a:cubicBezTo>
                    <a:cubicBezTo>
                      <a:pt x="17" y="17"/>
                      <a:pt x="19" y="15"/>
                      <a:pt x="20" y="14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0" y="10"/>
                      <a:pt x="20" y="8"/>
                      <a:pt x="19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4"/>
                      <a:pt x="18" y="4"/>
                    </a:cubicBezTo>
                    <a:cubicBezTo>
                      <a:pt x="17" y="2"/>
                      <a:pt x="15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239"/>
              <p:cNvSpPr>
                <a:spLocks noEditPoints="1"/>
              </p:cNvSpPr>
              <p:nvPr/>
            </p:nvSpPr>
            <p:spPr bwMode="auto">
              <a:xfrm>
                <a:off x="4992" y="1825"/>
                <a:ext cx="14" cy="44"/>
              </a:xfrm>
              <a:custGeom>
                <a:avLst/>
                <a:gdLst>
                  <a:gd name="T0" fmla="*/ 1 w 10"/>
                  <a:gd name="T1" fmla="*/ 29 h 33"/>
                  <a:gd name="T2" fmla="*/ 1 w 10"/>
                  <a:gd name="T3" fmla="*/ 30 h 33"/>
                  <a:gd name="T4" fmla="*/ 0 w 10"/>
                  <a:gd name="T5" fmla="*/ 32 h 33"/>
                  <a:gd name="T6" fmla="*/ 0 w 10"/>
                  <a:gd name="T7" fmla="*/ 32 h 33"/>
                  <a:gd name="T8" fmla="*/ 1 w 10"/>
                  <a:gd name="T9" fmla="*/ 32 h 33"/>
                  <a:gd name="T10" fmla="*/ 1 w 10"/>
                  <a:gd name="T11" fmla="*/ 33 h 33"/>
                  <a:gd name="T12" fmla="*/ 2 w 10"/>
                  <a:gd name="T13" fmla="*/ 30 h 33"/>
                  <a:gd name="T14" fmla="*/ 1 w 10"/>
                  <a:gd name="T15" fmla="*/ 29 h 33"/>
                  <a:gd name="T16" fmla="*/ 2 w 10"/>
                  <a:gd name="T17" fmla="*/ 26 h 33"/>
                  <a:gd name="T18" fmla="*/ 1 w 10"/>
                  <a:gd name="T19" fmla="*/ 28 h 33"/>
                  <a:gd name="T20" fmla="*/ 1 w 10"/>
                  <a:gd name="T21" fmla="*/ 28 h 33"/>
                  <a:gd name="T22" fmla="*/ 2 w 10"/>
                  <a:gd name="T23" fmla="*/ 28 h 33"/>
                  <a:gd name="T24" fmla="*/ 2 w 10"/>
                  <a:gd name="T25" fmla="*/ 28 h 33"/>
                  <a:gd name="T26" fmla="*/ 2 w 10"/>
                  <a:gd name="T27" fmla="*/ 28 h 33"/>
                  <a:gd name="T28" fmla="*/ 3 w 10"/>
                  <a:gd name="T29" fmla="*/ 28 h 33"/>
                  <a:gd name="T30" fmla="*/ 3 w 10"/>
                  <a:gd name="T31" fmla="*/ 26 h 33"/>
                  <a:gd name="T32" fmla="*/ 2 w 10"/>
                  <a:gd name="T33" fmla="*/ 26 h 33"/>
                  <a:gd name="T34" fmla="*/ 4 w 10"/>
                  <a:gd name="T35" fmla="*/ 22 h 33"/>
                  <a:gd name="T36" fmla="*/ 3 w 10"/>
                  <a:gd name="T37" fmla="*/ 22 h 33"/>
                  <a:gd name="T38" fmla="*/ 2 w 10"/>
                  <a:gd name="T39" fmla="*/ 24 h 33"/>
                  <a:gd name="T40" fmla="*/ 3 w 10"/>
                  <a:gd name="T41" fmla="*/ 25 h 33"/>
                  <a:gd name="T42" fmla="*/ 4 w 10"/>
                  <a:gd name="T43" fmla="*/ 22 h 33"/>
                  <a:gd name="T44" fmla="*/ 4 w 10"/>
                  <a:gd name="T45" fmla="*/ 22 h 33"/>
                  <a:gd name="T46" fmla="*/ 4 w 10"/>
                  <a:gd name="T47" fmla="*/ 18 h 33"/>
                  <a:gd name="T48" fmla="*/ 4 w 10"/>
                  <a:gd name="T49" fmla="*/ 18 h 33"/>
                  <a:gd name="T50" fmla="*/ 3 w 10"/>
                  <a:gd name="T51" fmla="*/ 20 h 33"/>
                  <a:gd name="T52" fmla="*/ 3 w 10"/>
                  <a:gd name="T53" fmla="*/ 20 h 33"/>
                  <a:gd name="T54" fmla="*/ 4 w 10"/>
                  <a:gd name="T55" fmla="*/ 18 h 33"/>
                  <a:gd name="T56" fmla="*/ 5 w 10"/>
                  <a:gd name="T57" fmla="*/ 12 h 33"/>
                  <a:gd name="T58" fmla="*/ 5 w 10"/>
                  <a:gd name="T59" fmla="*/ 14 h 33"/>
                  <a:gd name="T60" fmla="*/ 5 w 10"/>
                  <a:gd name="T61" fmla="*/ 14 h 33"/>
                  <a:gd name="T62" fmla="*/ 5 w 10"/>
                  <a:gd name="T63" fmla="*/ 12 h 33"/>
                  <a:gd name="T64" fmla="*/ 5 w 10"/>
                  <a:gd name="T65" fmla="*/ 12 h 33"/>
                  <a:gd name="T66" fmla="*/ 7 w 10"/>
                  <a:gd name="T67" fmla="*/ 8 h 33"/>
                  <a:gd name="T68" fmla="*/ 6 w 10"/>
                  <a:gd name="T69" fmla="*/ 10 h 33"/>
                  <a:gd name="T70" fmla="*/ 7 w 10"/>
                  <a:gd name="T71" fmla="*/ 11 h 33"/>
                  <a:gd name="T72" fmla="*/ 7 w 10"/>
                  <a:gd name="T73" fmla="*/ 11 h 33"/>
                  <a:gd name="T74" fmla="*/ 8 w 10"/>
                  <a:gd name="T75" fmla="*/ 8 h 33"/>
                  <a:gd name="T76" fmla="*/ 7 w 10"/>
                  <a:gd name="T77" fmla="*/ 8 h 33"/>
                  <a:gd name="T78" fmla="*/ 9 w 10"/>
                  <a:gd name="T79" fmla="*/ 6 h 33"/>
                  <a:gd name="T80" fmla="*/ 8 w 10"/>
                  <a:gd name="T81" fmla="*/ 6 h 33"/>
                  <a:gd name="T82" fmla="*/ 8 w 10"/>
                  <a:gd name="T83" fmla="*/ 6 h 33"/>
                  <a:gd name="T84" fmla="*/ 8 w 10"/>
                  <a:gd name="T85" fmla="*/ 6 h 33"/>
                  <a:gd name="T86" fmla="*/ 8 w 10"/>
                  <a:gd name="T87" fmla="*/ 7 h 33"/>
                  <a:gd name="T88" fmla="*/ 9 w 10"/>
                  <a:gd name="T89" fmla="*/ 6 h 33"/>
                  <a:gd name="T90" fmla="*/ 7 w 10"/>
                  <a:gd name="T91" fmla="*/ 6 h 33"/>
                  <a:gd name="T92" fmla="*/ 7 w 10"/>
                  <a:gd name="T93" fmla="*/ 6 h 33"/>
                  <a:gd name="T94" fmla="*/ 8 w 10"/>
                  <a:gd name="T95" fmla="*/ 6 h 33"/>
                  <a:gd name="T96" fmla="*/ 7 w 10"/>
                  <a:gd name="T97" fmla="*/ 6 h 33"/>
                  <a:gd name="T98" fmla="*/ 7 w 10"/>
                  <a:gd name="T99" fmla="*/ 6 h 33"/>
                  <a:gd name="T100" fmla="*/ 9 w 10"/>
                  <a:gd name="T101" fmla="*/ 0 h 33"/>
                  <a:gd name="T102" fmla="*/ 8 w 10"/>
                  <a:gd name="T103" fmla="*/ 4 h 33"/>
                  <a:gd name="T104" fmla="*/ 8 w 10"/>
                  <a:gd name="T105" fmla="*/ 5 h 33"/>
                  <a:gd name="T106" fmla="*/ 9 w 10"/>
                  <a:gd name="T107" fmla="*/ 4 h 33"/>
                  <a:gd name="T108" fmla="*/ 10 w 10"/>
                  <a:gd name="T109" fmla="*/ 0 h 33"/>
                  <a:gd name="T110" fmla="*/ 10 w 10"/>
                  <a:gd name="T111" fmla="*/ 0 h 33"/>
                  <a:gd name="T112" fmla="*/ 9 w 10"/>
                  <a:gd name="T113" fmla="*/ 0 h 33"/>
                  <a:gd name="T114" fmla="*/ 9 w 10"/>
                  <a:gd name="T1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" h="33">
                    <a:moveTo>
                      <a:pt x="1" y="29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" y="29"/>
                      <a:pt x="1" y="29"/>
                      <a:pt x="1" y="29"/>
                    </a:cubicBezTo>
                    <a:moveTo>
                      <a:pt x="2" y="26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2" y="26"/>
                      <a:pt x="2" y="26"/>
                    </a:cubicBezTo>
                    <a:moveTo>
                      <a:pt x="4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moveTo>
                      <a:pt x="4" y="18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8"/>
                      <a:pt x="4" y="18"/>
                      <a:pt x="4" y="18"/>
                    </a:cubicBezTo>
                    <a:moveTo>
                      <a:pt x="5" y="12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7" y="8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7" y="8"/>
                    </a:cubicBezTo>
                    <a:moveTo>
                      <a:pt x="9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moveTo>
                      <a:pt x="7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9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240"/>
              <p:cNvSpPr>
                <a:spLocks/>
              </p:cNvSpPr>
              <p:nvPr/>
            </p:nvSpPr>
            <p:spPr bwMode="auto">
              <a:xfrm>
                <a:off x="4991" y="1868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3 w 3"/>
                  <a:gd name="T11" fmla="*/ 2 h 3"/>
                  <a:gd name="T12" fmla="*/ 2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241"/>
              <p:cNvSpPr>
                <a:spLocks/>
              </p:cNvSpPr>
              <p:nvPr/>
            </p:nvSpPr>
            <p:spPr bwMode="auto">
              <a:xfrm>
                <a:off x="5003" y="1821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3 h 3"/>
                  <a:gd name="T10" fmla="*/ 2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242"/>
              <p:cNvSpPr>
                <a:spLocks/>
              </p:cNvSpPr>
              <p:nvPr/>
            </p:nvSpPr>
            <p:spPr bwMode="auto">
              <a:xfrm>
                <a:off x="4993" y="1862"/>
                <a:ext cx="6" cy="7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1 w 4"/>
                  <a:gd name="T5" fmla="*/ 0 h 5"/>
                  <a:gd name="T6" fmla="*/ 1 w 4"/>
                  <a:gd name="T7" fmla="*/ 1 h 5"/>
                  <a:gd name="T8" fmla="*/ 0 w 4"/>
                  <a:gd name="T9" fmla="*/ 1 h 5"/>
                  <a:gd name="T10" fmla="*/ 1 w 4"/>
                  <a:gd name="T11" fmla="*/ 2 h 5"/>
                  <a:gd name="T12" fmla="*/ 2 w 4"/>
                  <a:gd name="T13" fmla="*/ 5 h 5"/>
                  <a:gd name="T14" fmla="*/ 3 w 4"/>
                  <a:gd name="T15" fmla="*/ 5 h 5"/>
                  <a:gd name="T16" fmla="*/ 3 w 4"/>
                  <a:gd name="T17" fmla="*/ 5 h 5"/>
                  <a:gd name="T18" fmla="*/ 4 w 4"/>
                  <a:gd name="T19" fmla="*/ 4 h 5"/>
                  <a:gd name="T20" fmla="*/ 2 w 4"/>
                  <a:gd name="T21" fmla="*/ 0 h 5"/>
                  <a:gd name="T22" fmla="*/ 1 w 4"/>
                  <a:gd name="T23" fmla="*/ 0 h 5"/>
                  <a:gd name="T24" fmla="*/ 1 w 4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243"/>
              <p:cNvSpPr>
                <a:spLocks/>
              </p:cNvSpPr>
              <p:nvPr/>
            </p:nvSpPr>
            <p:spPr bwMode="auto">
              <a:xfrm>
                <a:off x="4988" y="1862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4 w 6"/>
                  <a:gd name="T3" fmla="*/ 0 h 3"/>
                  <a:gd name="T4" fmla="*/ 4 w 6"/>
                  <a:gd name="T5" fmla="*/ 0 h 3"/>
                  <a:gd name="T6" fmla="*/ 0 w 6"/>
                  <a:gd name="T7" fmla="*/ 2 h 3"/>
                  <a:gd name="T8" fmla="*/ 0 w 6"/>
                  <a:gd name="T9" fmla="*/ 3 h 3"/>
                  <a:gd name="T10" fmla="*/ 0 w 6"/>
                  <a:gd name="T11" fmla="*/ 3 h 3"/>
                  <a:gd name="T12" fmla="*/ 1 w 6"/>
                  <a:gd name="T13" fmla="*/ 3 h 3"/>
                  <a:gd name="T14" fmla="*/ 4 w 6"/>
                  <a:gd name="T15" fmla="*/ 2 h 3"/>
                  <a:gd name="T16" fmla="*/ 4 w 6"/>
                  <a:gd name="T17" fmla="*/ 1 h 3"/>
                  <a:gd name="T18" fmla="*/ 5 w 6"/>
                  <a:gd name="T19" fmla="*/ 1 h 3"/>
                  <a:gd name="T20" fmla="*/ 5 w 6"/>
                  <a:gd name="T21" fmla="*/ 0 h 3"/>
                  <a:gd name="T22" fmla="*/ 5 w 6"/>
                  <a:gd name="T23" fmla="*/ 0 h 3"/>
                  <a:gd name="T24" fmla="*/ 5 w 6"/>
                  <a:gd name="T25" fmla="*/ 0 h 3"/>
                  <a:gd name="T26" fmla="*/ 5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244"/>
              <p:cNvSpPr>
                <a:spLocks/>
              </p:cNvSpPr>
              <p:nvPr/>
            </p:nvSpPr>
            <p:spPr bwMode="auto">
              <a:xfrm>
                <a:off x="5003" y="1829"/>
                <a:ext cx="7" cy="4"/>
              </a:xfrm>
              <a:custGeom>
                <a:avLst/>
                <a:gdLst>
                  <a:gd name="T0" fmla="*/ 4 w 5"/>
                  <a:gd name="T1" fmla="*/ 0 h 3"/>
                  <a:gd name="T2" fmla="*/ 3 w 5"/>
                  <a:gd name="T3" fmla="*/ 0 h 3"/>
                  <a:gd name="T4" fmla="*/ 1 w 5"/>
                  <a:gd name="T5" fmla="*/ 1 h 3"/>
                  <a:gd name="T6" fmla="*/ 0 w 5"/>
                  <a:gd name="T7" fmla="*/ 2 h 3"/>
                  <a:gd name="T8" fmla="*/ 0 w 5"/>
                  <a:gd name="T9" fmla="*/ 2 h 3"/>
                  <a:gd name="T10" fmla="*/ 0 w 5"/>
                  <a:gd name="T11" fmla="*/ 3 h 3"/>
                  <a:gd name="T12" fmla="*/ 0 w 5"/>
                  <a:gd name="T13" fmla="*/ 3 h 3"/>
                  <a:gd name="T14" fmla="*/ 0 w 5"/>
                  <a:gd name="T15" fmla="*/ 3 h 3"/>
                  <a:gd name="T16" fmla="*/ 0 w 5"/>
                  <a:gd name="T17" fmla="*/ 3 h 3"/>
                  <a:gd name="T18" fmla="*/ 0 w 5"/>
                  <a:gd name="T19" fmla="*/ 3 h 3"/>
                  <a:gd name="T20" fmla="*/ 0 w 5"/>
                  <a:gd name="T21" fmla="*/ 3 h 3"/>
                  <a:gd name="T22" fmla="*/ 1 w 5"/>
                  <a:gd name="T23" fmla="*/ 3 h 3"/>
                  <a:gd name="T24" fmla="*/ 4 w 5"/>
                  <a:gd name="T25" fmla="*/ 1 h 3"/>
                  <a:gd name="T26" fmla="*/ 4 w 5"/>
                  <a:gd name="T27" fmla="*/ 0 h 3"/>
                  <a:gd name="T28" fmla="*/ 4 w 5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245"/>
              <p:cNvSpPr>
                <a:spLocks/>
              </p:cNvSpPr>
              <p:nvPr/>
            </p:nvSpPr>
            <p:spPr bwMode="auto">
              <a:xfrm>
                <a:off x="4999" y="1826"/>
                <a:ext cx="5" cy="7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2 w 4"/>
                  <a:gd name="T9" fmla="*/ 5 h 5"/>
                  <a:gd name="T10" fmla="*/ 2 w 4"/>
                  <a:gd name="T11" fmla="*/ 5 h 5"/>
                  <a:gd name="T12" fmla="*/ 3 w 4"/>
                  <a:gd name="T13" fmla="*/ 5 h 5"/>
                  <a:gd name="T14" fmla="*/ 3 w 4"/>
                  <a:gd name="T15" fmla="*/ 5 h 5"/>
                  <a:gd name="T16" fmla="*/ 3 w 4"/>
                  <a:gd name="T17" fmla="*/ 5 h 5"/>
                  <a:gd name="T18" fmla="*/ 3 w 4"/>
                  <a:gd name="T19" fmla="*/ 5 h 5"/>
                  <a:gd name="T20" fmla="*/ 3 w 4"/>
                  <a:gd name="T21" fmla="*/ 4 h 5"/>
                  <a:gd name="T22" fmla="*/ 3 w 4"/>
                  <a:gd name="T23" fmla="*/ 4 h 5"/>
                  <a:gd name="T24" fmla="*/ 3 w 4"/>
                  <a:gd name="T25" fmla="*/ 3 h 5"/>
                  <a:gd name="T26" fmla="*/ 1 w 4"/>
                  <a:gd name="T27" fmla="*/ 0 h 5"/>
                  <a:gd name="T28" fmla="*/ 1 w 4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246"/>
              <p:cNvSpPr>
                <a:spLocks noEditPoints="1"/>
              </p:cNvSpPr>
              <p:nvPr/>
            </p:nvSpPr>
            <p:spPr bwMode="auto">
              <a:xfrm>
                <a:off x="4977" y="1839"/>
                <a:ext cx="45" cy="15"/>
              </a:xfrm>
              <a:custGeom>
                <a:avLst/>
                <a:gdLst>
                  <a:gd name="T0" fmla="*/ 29 w 33"/>
                  <a:gd name="T1" fmla="*/ 8 h 11"/>
                  <a:gd name="T2" fmla="*/ 28 w 33"/>
                  <a:gd name="T3" fmla="*/ 9 h 11"/>
                  <a:gd name="T4" fmla="*/ 28 w 33"/>
                  <a:gd name="T5" fmla="*/ 10 h 11"/>
                  <a:gd name="T6" fmla="*/ 32 w 33"/>
                  <a:gd name="T7" fmla="*/ 11 h 11"/>
                  <a:gd name="T8" fmla="*/ 32 w 33"/>
                  <a:gd name="T9" fmla="*/ 10 h 11"/>
                  <a:gd name="T10" fmla="*/ 33 w 33"/>
                  <a:gd name="T11" fmla="*/ 9 h 11"/>
                  <a:gd name="T12" fmla="*/ 29 w 33"/>
                  <a:gd name="T13" fmla="*/ 8 h 11"/>
                  <a:gd name="T14" fmla="*/ 26 w 33"/>
                  <a:gd name="T15" fmla="*/ 7 h 11"/>
                  <a:gd name="T16" fmla="*/ 26 w 33"/>
                  <a:gd name="T17" fmla="*/ 9 h 11"/>
                  <a:gd name="T18" fmla="*/ 26 w 33"/>
                  <a:gd name="T19" fmla="*/ 9 h 11"/>
                  <a:gd name="T20" fmla="*/ 26 w 33"/>
                  <a:gd name="T21" fmla="*/ 9 h 11"/>
                  <a:gd name="T22" fmla="*/ 26 w 33"/>
                  <a:gd name="T23" fmla="*/ 9 h 11"/>
                  <a:gd name="T24" fmla="*/ 26 w 33"/>
                  <a:gd name="T25" fmla="*/ 8 h 11"/>
                  <a:gd name="T26" fmla="*/ 27 w 33"/>
                  <a:gd name="T27" fmla="*/ 8 h 11"/>
                  <a:gd name="T28" fmla="*/ 26 w 33"/>
                  <a:gd name="T29" fmla="*/ 7 h 11"/>
                  <a:gd name="T30" fmla="*/ 18 w 33"/>
                  <a:gd name="T31" fmla="*/ 6 h 11"/>
                  <a:gd name="T32" fmla="*/ 18 w 33"/>
                  <a:gd name="T33" fmla="*/ 7 h 11"/>
                  <a:gd name="T34" fmla="*/ 20 w 33"/>
                  <a:gd name="T35" fmla="*/ 7 h 11"/>
                  <a:gd name="T36" fmla="*/ 20 w 33"/>
                  <a:gd name="T37" fmla="*/ 7 h 11"/>
                  <a:gd name="T38" fmla="*/ 18 w 33"/>
                  <a:gd name="T39" fmla="*/ 6 h 11"/>
                  <a:gd name="T40" fmla="*/ 22 w 33"/>
                  <a:gd name="T41" fmla="*/ 6 h 11"/>
                  <a:gd name="T42" fmla="*/ 21 w 33"/>
                  <a:gd name="T43" fmla="*/ 7 h 11"/>
                  <a:gd name="T44" fmla="*/ 21 w 33"/>
                  <a:gd name="T45" fmla="*/ 8 h 11"/>
                  <a:gd name="T46" fmla="*/ 24 w 33"/>
                  <a:gd name="T47" fmla="*/ 8 h 11"/>
                  <a:gd name="T48" fmla="*/ 25 w 33"/>
                  <a:gd name="T49" fmla="*/ 7 h 11"/>
                  <a:gd name="T50" fmla="*/ 22 w 33"/>
                  <a:gd name="T51" fmla="*/ 6 h 11"/>
                  <a:gd name="T52" fmla="*/ 12 w 33"/>
                  <a:gd name="T53" fmla="*/ 5 h 11"/>
                  <a:gd name="T54" fmla="*/ 12 w 33"/>
                  <a:gd name="T55" fmla="*/ 5 h 11"/>
                  <a:gd name="T56" fmla="*/ 14 w 33"/>
                  <a:gd name="T57" fmla="*/ 6 h 11"/>
                  <a:gd name="T58" fmla="*/ 14 w 33"/>
                  <a:gd name="T59" fmla="*/ 5 h 11"/>
                  <a:gd name="T60" fmla="*/ 12 w 33"/>
                  <a:gd name="T61" fmla="*/ 5 h 11"/>
                  <a:gd name="T62" fmla="*/ 8 w 33"/>
                  <a:gd name="T63" fmla="*/ 2 h 11"/>
                  <a:gd name="T64" fmla="*/ 8 w 33"/>
                  <a:gd name="T65" fmla="*/ 4 h 11"/>
                  <a:gd name="T66" fmla="*/ 10 w 33"/>
                  <a:gd name="T67" fmla="*/ 5 h 11"/>
                  <a:gd name="T68" fmla="*/ 11 w 33"/>
                  <a:gd name="T69" fmla="*/ 4 h 11"/>
                  <a:gd name="T70" fmla="*/ 11 w 33"/>
                  <a:gd name="T71" fmla="*/ 3 h 11"/>
                  <a:gd name="T72" fmla="*/ 8 w 33"/>
                  <a:gd name="T73" fmla="*/ 2 h 11"/>
                  <a:gd name="T74" fmla="*/ 4 w 33"/>
                  <a:gd name="T75" fmla="*/ 1 h 11"/>
                  <a:gd name="T76" fmla="*/ 5 w 33"/>
                  <a:gd name="T77" fmla="*/ 2 h 11"/>
                  <a:gd name="T78" fmla="*/ 5 w 33"/>
                  <a:gd name="T79" fmla="*/ 2 h 11"/>
                  <a:gd name="T80" fmla="*/ 4 w 33"/>
                  <a:gd name="T81" fmla="*/ 3 h 11"/>
                  <a:gd name="T82" fmla="*/ 4 w 33"/>
                  <a:gd name="T83" fmla="*/ 3 h 11"/>
                  <a:gd name="T84" fmla="*/ 6 w 33"/>
                  <a:gd name="T85" fmla="*/ 3 h 11"/>
                  <a:gd name="T86" fmla="*/ 6 w 33"/>
                  <a:gd name="T87" fmla="*/ 2 h 11"/>
                  <a:gd name="T88" fmla="*/ 4 w 33"/>
                  <a:gd name="T89" fmla="*/ 1 h 11"/>
                  <a:gd name="T90" fmla="*/ 0 w 33"/>
                  <a:gd name="T91" fmla="*/ 0 h 11"/>
                  <a:gd name="T92" fmla="*/ 0 w 33"/>
                  <a:gd name="T93" fmla="*/ 1 h 11"/>
                  <a:gd name="T94" fmla="*/ 0 w 33"/>
                  <a:gd name="T95" fmla="*/ 2 h 11"/>
                  <a:gd name="T96" fmla="*/ 2 w 33"/>
                  <a:gd name="T97" fmla="*/ 2 h 11"/>
                  <a:gd name="T98" fmla="*/ 3 w 33"/>
                  <a:gd name="T99" fmla="*/ 2 h 11"/>
                  <a:gd name="T100" fmla="*/ 2 w 33"/>
                  <a:gd name="T101" fmla="*/ 1 h 11"/>
                  <a:gd name="T102" fmla="*/ 0 w 33"/>
                  <a:gd name="T10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1">
                    <a:moveTo>
                      <a:pt x="29" y="8"/>
                    </a:moveTo>
                    <a:cubicBezTo>
                      <a:pt x="28" y="9"/>
                      <a:pt x="28" y="9"/>
                      <a:pt x="28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9"/>
                      <a:pt x="33" y="9"/>
                    </a:cubicBezTo>
                    <a:cubicBezTo>
                      <a:pt x="29" y="8"/>
                      <a:pt x="29" y="8"/>
                      <a:pt x="29" y="8"/>
                    </a:cubicBezTo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7"/>
                      <a:pt x="26" y="7"/>
                      <a:pt x="26" y="7"/>
                    </a:cubicBezTo>
                    <a:moveTo>
                      <a:pt x="18" y="6"/>
                    </a:moveTo>
                    <a:cubicBezTo>
                      <a:pt x="18" y="7"/>
                      <a:pt x="18" y="7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6"/>
                      <a:pt x="18" y="6"/>
                      <a:pt x="18" y="6"/>
                    </a:cubicBezTo>
                    <a:moveTo>
                      <a:pt x="22" y="6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5" y="7"/>
                      <a:pt x="25" y="7"/>
                    </a:cubicBezTo>
                    <a:cubicBezTo>
                      <a:pt x="22" y="6"/>
                      <a:pt x="22" y="6"/>
                      <a:pt x="22" y="6"/>
                    </a:cubicBezTo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5"/>
                      <a:pt x="12" y="5"/>
                      <a:pt x="12" y="5"/>
                    </a:cubicBezTo>
                    <a:moveTo>
                      <a:pt x="8" y="2"/>
                    </a:moveTo>
                    <a:cubicBezTo>
                      <a:pt x="8" y="3"/>
                      <a:pt x="8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4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247"/>
              <p:cNvSpPr>
                <a:spLocks/>
              </p:cNvSpPr>
              <p:nvPr/>
            </p:nvSpPr>
            <p:spPr bwMode="auto">
              <a:xfrm>
                <a:off x="4973" y="1838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248"/>
              <p:cNvSpPr>
                <a:spLocks/>
              </p:cNvSpPr>
              <p:nvPr/>
            </p:nvSpPr>
            <p:spPr bwMode="auto">
              <a:xfrm>
                <a:off x="5020" y="1852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  <a:gd name="T10" fmla="*/ 2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249"/>
              <p:cNvSpPr>
                <a:spLocks/>
              </p:cNvSpPr>
              <p:nvPr/>
            </p:nvSpPr>
            <p:spPr bwMode="auto">
              <a:xfrm>
                <a:off x="4979" y="1835"/>
                <a:ext cx="5" cy="7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1 h 5"/>
                  <a:gd name="T4" fmla="*/ 0 w 4"/>
                  <a:gd name="T5" fmla="*/ 2 h 5"/>
                  <a:gd name="T6" fmla="*/ 1 w 4"/>
                  <a:gd name="T7" fmla="*/ 4 h 5"/>
                  <a:gd name="T8" fmla="*/ 2 w 4"/>
                  <a:gd name="T9" fmla="*/ 5 h 5"/>
                  <a:gd name="T10" fmla="*/ 3 w 4"/>
                  <a:gd name="T11" fmla="*/ 5 h 5"/>
                  <a:gd name="T12" fmla="*/ 3 w 4"/>
                  <a:gd name="T13" fmla="*/ 4 h 5"/>
                  <a:gd name="T14" fmla="*/ 4 w 4"/>
                  <a:gd name="T15" fmla="*/ 5 h 5"/>
                  <a:gd name="T16" fmla="*/ 4 w 4"/>
                  <a:gd name="T17" fmla="*/ 5 h 5"/>
                  <a:gd name="T18" fmla="*/ 4 w 4"/>
                  <a:gd name="T19" fmla="*/ 5 h 5"/>
                  <a:gd name="T20" fmla="*/ 3 w 4"/>
                  <a:gd name="T21" fmla="*/ 4 h 5"/>
                  <a:gd name="T22" fmla="*/ 1 w 4"/>
                  <a:gd name="T23" fmla="*/ 1 h 5"/>
                  <a:gd name="T24" fmla="*/ 1 w 4"/>
                  <a:gd name="T25" fmla="*/ 1 h 5"/>
                  <a:gd name="T26" fmla="*/ 1 w 4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250"/>
              <p:cNvSpPr>
                <a:spLocks/>
              </p:cNvSpPr>
              <p:nvPr/>
            </p:nvSpPr>
            <p:spPr bwMode="auto">
              <a:xfrm>
                <a:off x="4976" y="1841"/>
                <a:ext cx="8" cy="5"/>
              </a:xfrm>
              <a:custGeom>
                <a:avLst/>
                <a:gdLst>
                  <a:gd name="T0" fmla="*/ 5 w 6"/>
                  <a:gd name="T1" fmla="*/ 0 h 4"/>
                  <a:gd name="T2" fmla="*/ 5 w 6"/>
                  <a:gd name="T3" fmla="*/ 1 h 4"/>
                  <a:gd name="T4" fmla="*/ 4 w 6"/>
                  <a:gd name="T5" fmla="*/ 1 h 4"/>
                  <a:gd name="T6" fmla="*/ 3 w 6"/>
                  <a:gd name="T7" fmla="*/ 1 h 4"/>
                  <a:gd name="T8" fmla="*/ 1 w 6"/>
                  <a:gd name="T9" fmla="*/ 3 h 4"/>
                  <a:gd name="T10" fmla="*/ 0 w 6"/>
                  <a:gd name="T11" fmla="*/ 4 h 4"/>
                  <a:gd name="T12" fmla="*/ 1 w 6"/>
                  <a:gd name="T13" fmla="*/ 4 h 4"/>
                  <a:gd name="T14" fmla="*/ 1 w 6"/>
                  <a:gd name="T15" fmla="*/ 4 h 4"/>
                  <a:gd name="T16" fmla="*/ 5 w 6"/>
                  <a:gd name="T17" fmla="*/ 2 h 4"/>
                  <a:gd name="T18" fmla="*/ 5 w 6"/>
                  <a:gd name="T19" fmla="*/ 2 h 4"/>
                  <a:gd name="T20" fmla="*/ 6 w 6"/>
                  <a:gd name="T21" fmla="*/ 1 h 4"/>
                  <a:gd name="T22" fmla="*/ 6 w 6"/>
                  <a:gd name="T23" fmla="*/ 1 h 4"/>
                  <a:gd name="T24" fmla="*/ 5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251"/>
              <p:cNvSpPr>
                <a:spLocks/>
              </p:cNvSpPr>
              <p:nvPr/>
            </p:nvSpPr>
            <p:spPr bwMode="auto">
              <a:xfrm>
                <a:off x="5012" y="1846"/>
                <a:ext cx="7" cy="6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0 h 4"/>
                  <a:gd name="T4" fmla="*/ 1 w 5"/>
                  <a:gd name="T5" fmla="*/ 3 h 4"/>
                  <a:gd name="T6" fmla="*/ 0 w 5"/>
                  <a:gd name="T7" fmla="*/ 3 h 4"/>
                  <a:gd name="T8" fmla="*/ 0 w 5"/>
                  <a:gd name="T9" fmla="*/ 4 h 4"/>
                  <a:gd name="T10" fmla="*/ 0 w 5"/>
                  <a:gd name="T11" fmla="*/ 3 h 4"/>
                  <a:gd name="T12" fmla="*/ 1 w 5"/>
                  <a:gd name="T13" fmla="*/ 3 h 4"/>
                  <a:gd name="T14" fmla="*/ 1 w 5"/>
                  <a:gd name="T15" fmla="*/ 3 h 4"/>
                  <a:gd name="T16" fmla="*/ 2 w 5"/>
                  <a:gd name="T17" fmla="*/ 4 h 4"/>
                  <a:gd name="T18" fmla="*/ 3 w 5"/>
                  <a:gd name="T19" fmla="*/ 3 h 4"/>
                  <a:gd name="T20" fmla="*/ 5 w 5"/>
                  <a:gd name="T21" fmla="*/ 2 h 4"/>
                  <a:gd name="T22" fmla="*/ 5 w 5"/>
                  <a:gd name="T23" fmla="*/ 1 h 4"/>
                  <a:gd name="T24" fmla="*/ 5 w 5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252"/>
              <p:cNvSpPr>
                <a:spLocks/>
              </p:cNvSpPr>
              <p:nvPr/>
            </p:nvSpPr>
            <p:spPr bwMode="auto">
              <a:xfrm>
                <a:off x="5012" y="1850"/>
                <a:ext cx="6" cy="7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0 w 4"/>
                  <a:gd name="T9" fmla="*/ 1 h 5"/>
                  <a:gd name="T10" fmla="*/ 2 w 4"/>
                  <a:gd name="T11" fmla="*/ 5 h 5"/>
                  <a:gd name="T12" fmla="*/ 3 w 4"/>
                  <a:gd name="T13" fmla="*/ 5 h 5"/>
                  <a:gd name="T14" fmla="*/ 4 w 4"/>
                  <a:gd name="T15" fmla="*/ 4 h 5"/>
                  <a:gd name="T16" fmla="*/ 2 w 4"/>
                  <a:gd name="T17" fmla="*/ 2 h 5"/>
                  <a:gd name="T18" fmla="*/ 2 w 4"/>
                  <a:gd name="T19" fmla="*/ 1 h 5"/>
                  <a:gd name="T20" fmla="*/ 1 w 4"/>
                  <a:gd name="T21" fmla="*/ 0 h 5"/>
                  <a:gd name="T22" fmla="*/ 1 w 4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253"/>
              <p:cNvSpPr>
                <a:spLocks noEditPoints="1"/>
              </p:cNvSpPr>
              <p:nvPr/>
            </p:nvSpPr>
            <p:spPr bwMode="auto">
              <a:xfrm>
                <a:off x="4988" y="1835"/>
                <a:ext cx="22" cy="22"/>
              </a:xfrm>
              <a:custGeom>
                <a:avLst/>
                <a:gdLst>
                  <a:gd name="T0" fmla="*/ 6 w 16"/>
                  <a:gd name="T1" fmla="*/ 12 h 16"/>
                  <a:gd name="T2" fmla="*/ 1 w 16"/>
                  <a:gd name="T3" fmla="*/ 13 h 16"/>
                  <a:gd name="T4" fmla="*/ 6 w 16"/>
                  <a:gd name="T5" fmla="*/ 14 h 16"/>
                  <a:gd name="T6" fmla="*/ 7 w 16"/>
                  <a:gd name="T7" fmla="*/ 14 h 16"/>
                  <a:gd name="T8" fmla="*/ 12 w 16"/>
                  <a:gd name="T9" fmla="*/ 16 h 16"/>
                  <a:gd name="T10" fmla="*/ 8 w 16"/>
                  <a:gd name="T11" fmla="*/ 12 h 16"/>
                  <a:gd name="T12" fmla="*/ 7 w 16"/>
                  <a:gd name="T13" fmla="*/ 14 h 16"/>
                  <a:gd name="T14" fmla="*/ 6 w 16"/>
                  <a:gd name="T15" fmla="*/ 13 h 16"/>
                  <a:gd name="T16" fmla="*/ 6 w 16"/>
                  <a:gd name="T17" fmla="*/ 12 h 16"/>
                  <a:gd name="T18" fmla="*/ 14 w 16"/>
                  <a:gd name="T19" fmla="*/ 6 h 16"/>
                  <a:gd name="T20" fmla="*/ 13 w 16"/>
                  <a:gd name="T21" fmla="*/ 9 h 16"/>
                  <a:gd name="T22" fmla="*/ 13 w 16"/>
                  <a:gd name="T23" fmla="*/ 10 h 16"/>
                  <a:gd name="T24" fmla="*/ 12 w 16"/>
                  <a:gd name="T25" fmla="*/ 10 h 16"/>
                  <a:gd name="T26" fmla="*/ 12 w 16"/>
                  <a:gd name="T27" fmla="*/ 14 h 16"/>
                  <a:gd name="T28" fmla="*/ 14 w 16"/>
                  <a:gd name="T29" fmla="*/ 15 h 16"/>
                  <a:gd name="T30" fmla="*/ 13 w 16"/>
                  <a:gd name="T31" fmla="*/ 10 h 16"/>
                  <a:gd name="T32" fmla="*/ 16 w 16"/>
                  <a:gd name="T33" fmla="*/ 5 h 16"/>
                  <a:gd name="T34" fmla="*/ 3 w 16"/>
                  <a:gd name="T35" fmla="*/ 1 h 16"/>
                  <a:gd name="T36" fmla="*/ 3 w 16"/>
                  <a:gd name="T37" fmla="*/ 6 h 16"/>
                  <a:gd name="T38" fmla="*/ 2 w 16"/>
                  <a:gd name="T39" fmla="*/ 8 h 16"/>
                  <a:gd name="T40" fmla="*/ 0 w 16"/>
                  <a:gd name="T41" fmla="*/ 12 h 16"/>
                  <a:gd name="T42" fmla="*/ 4 w 16"/>
                  <a:gd name="T43" fmla="*/ 8 h 16"/>
                  <a:gd name="T44" fmla="*/ 3 w 16"/>
                  <a:gd name="T45" fmla="*/ 8 h 16"/>
                  <a:gd name="T46" fmla="*/ 3 w 16"/>
                  <a:gd name="T47" fmla="*/ 7 h 16"/>
                  <a:gd name="T48" fmla="*/ 4 w 16"/>
                  <a:gd name="T49" fmla="*/ 6 h 16"/>
                  <a:gd name="T50" fmla="*/ 4 w 16"/>
                  <a:gd name="T51" fmla="*/ 3 h 16"/>
                  <a:gd name="T52" fmla="*/ 5 w 16"/>
                  <a:gd name="T53" fmla="*/ 0 h 16"/>
                  <a:gd name="T54" fmla="*/ 6 w 16"/>
                  <a:gd name="T55" fmla="*/ 2 h 16"/>
                  <a:gd name="T56" fmla="*/ 8 w 16"/>
                  <a:gd name="T57" fmla="*/ 4 h 16"/>
                  <a:gd name="T58" fmla="*/ 9 w 16"/>
                  <a:gd name="T59" fmla="*/ 3 h 16"/>
                  <a:gd name="T60" fmla="*/ 10 w 16"/>
                  <a:gd name="T61" fmla="*/ 4 h 16"/>
                  <a:gd name="T62" fmla="*/ 13 w 16"/>
                  <a:gd name="T63" fmla="*/ 4 h 16"/>
                  <a:gd name="T64" fmla="*/ 15 w 16"/>
                  <a:gd name="T65" fmla="*/ 3 h 16"/>
                  <a:gd name="T66" fmla="*/ 10 w 16"/>
                  <a:gd name="T67" fmla="*/ 3 h 16"/>
                  <a:gd name="T68" fmla="*/ 5 w 16"/>
                  <a:gd name="T6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16">
                    <a:moveTo>
                      <a:pt x="6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moveTo>
                      <a:pt x="16" y="5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4" y="9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4" y="15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254"/>
              <p:cNvSpPr>
                <a:spLocks noEditPoints="1"/>
              </p:cNvSpPr>
              <p:nvPr/>
            </p:nvSpPr>
            <p:spPr bwMode="auto">
              <a:xfrm>
                <a:off x="4969" y="1853"/>
                <a:ext cx="19" cy="11"/>
              </a:xfrm>
              <a:custGeom>
                <a:avLst/>
                <a:gdLst>
                  <a:gd name="T0" fmla="*/ 3 w 14"/>
                  <a:gd name="T1" fmla="*/ 5 h 8"/>
                  <a:gd name="T2" fmla="*/ 1 w 14"/>
                  <a:gd name="T3" fmla="*/ 6 h 8"/>
                  <a:gd name="T4" fmla="*/ 1 w 14"/>
                  <a:gd name="T5" fmla="*/ 8 h 8"/>
                  <a:gd name="T6" fmla="*/ 1 w 14"/>
                  <a:gd name="T7" fmla="*/ 8 h 8"/>
                  <a:gd name="T8" fmla="*/ 2 w 14"/>
                  <a:gd name="T9" fmla="*/ 8 h 8"/>
                  <a:gd name="T10" fmla="*/ 4 w 14"/>
                  <a:gd name="T11" fmla="*/ 7 h 8"/>
                  <a:gd name="T12" fmla="*/ 4 w 14"/>
                  <a:gd name="T13" fmla="*/ 6 h 8"/>
                  <a:gd name="T14" fmla="*/ 3 w 14"/>
                  <a:gd name="T15" fmla="*/ 5 h 8"/>
                  <a:gd name="T16" fmla="*/ 5 w 14"/>
                  <a:gd name="T17" fmla="*/ 4 h 8"/>
                  <a:gd name="T18" fmla="*/ 5 w 14"/>
                  <a:gd name="T19" fmla="*/ 4 h 8"/>
                  <a:gd name="T20" fmla="*/ 5 w 14"/>
                  <a:gd name="T21" fmla="*/ 4 h 8"/>
                  <a:gd name="T22" fmla="*/ 6 w 14"/>
                  <a:gd name="T23" fmla="*/ 5 h 8"/>
                  <a:gd name="T24" fmla="*/ 6 w 14"/>
                  <a:gd name="T25" fmla="*/ 5 h 8"/>
                  <a:gd name="T26" fmla="*/ 6 w 14"/>
                  <a:gd name="T27" fmla="*/ 6 h 8"/>
                  <a:gd name="T28" fmla="*/ 6 w 14"/>
                  <a:gd name="T29" fmla="*/ 5 h 8"/>
                  <a:gd name="T30" fmla="*/ 6 w 14"/>
                  <a:gd name="T31" fmla="*/ 4 h 8"/>
                  <a:gd name="T32" fmla="*/ 5 w 14"/>
                  <a:gd name="T33" fmla="*/ 4 h 8"/>
                  <a:gd name="T34" fmla="*/ 7 w 14"/>
                  <a:gd name="T35" fmla="*/ 3 h 8"/>
                  <a:gd name="T36" fmla="*/ 7 w 14"/>
                  <a:gd name="T37" fmla="*/ 3 h 8"/>
                  <a:gd name="T38" fmla="*/ 7 w 14"/>
                  <a:gd name="T39" fmla="*/ 3 h 8"/>
                  <a:gd name="T40" fmla="*/ 8 w 14"/>
                  <a:gd name="T41" fmla="*/ 4 h 8"/>
                  <a:gd name="T42" fmla="*/ 8 w 14"/>
                  <a:gd name="T43" fmla="*/ 4 h 8"/>
                  <a:gd name="T44" fmla="*/ 8 w 14"/>
                  <a:gd name="T45" fmla="*/ 4 h 8"/>
                  <a:gd name="T46" fmla="*/ 8 w 14"/>
                  <a:gd name="T47" fmla="*/ 4 h 8"/>
                  <a:gd name="T48" fmla="*/ 8 w 14"/>
                  <a:gd name="T49" fmla="*/ 4 h 8"/>
                  <a:gd name="T50" fmla="*/ 8 w 14"/>
                  <a:gd name="T51" fmla="*/ 4 h 8"/>
                  <a:gd name="T52" fmla="*/ 8 w 14"/>
                  <a:gd name="T53" fmla="*/ 3 h 8"/>
                  <a:gd name="T54" fmla="*/ 7 w 14"/>
                  <a:gd name="T55" fmla="*/ 3 h 8"/>
                  <a:gd name="T56" fmla="*/ 10 w 14"/>
                  <a:gd name="T57" fmla="*/ 2 h 8"/>
                  <a:gd name="T58" fmla="*/ 9 w 14"/>
                  <a:gd name="T59" fmla="*/ 2 h 8"/>
                  <a:gd name="T60" fmla="*/ 10 w 14"/>
                  <a:gd name="T61" fmla="*/ 2 h 8"/>
                  <a:gd name="T62" fmla="*/ 10 w 14"/>
                  <a:gd name="T63" fmla="*/ 2 h 8"/>
                  <a:gd name="T64" fmla="*/ 10 w 14"/>
                  <a:gd name="T65" fmla="*/ 2 h 8"/>
                  <a:gd name="T66" fmla="*/ 10 w 14"/>
                  <a:gd name="T67" fmla="*/ 3 h 8"/>
                  <a:gd name="T68" fmla="*/ 10 w 14"/>
                  <a:gd name="T69" fmla="*/ 3 h 8"/>
                  <a:gd name="T70" fmla="*/ 10 w 14"/>
                  <a:gd name="T71" fmla="*/ 3 h 8"/>
                  <a:gd name="T72" fmla="*/ 10 w 14"/>
                  <a:gd name="T73" fmla="*/ 3 h 8"/>
                  <a:gd name="T74" fmla="*/ 11 w 14"/>
                  <a:gd name="T75" fmla="*/ 2 h 8"/>
                  <a:gd name="T76" fmla="*/ 10 w 14"/>
                  <a:gd name="T77" fmla="*/ 2 h 8"/>
                  <a:gd name="T78" fmla="*/ 13 w 14"/>
                  <a:gd name="T79" fmla="*/ 0 h 8"/>
                  <a:gd name="T80" fmla="*/ 11 w 14"/>
                  <a:gd name="T81" fmla="*/ 0 h 8"/>
                  <a:gd name="T82" fmla="*/ 12 w 14"/>
                  <a:gd name="T83" fmla="*/ 1 h 8"/>
                  <a:gd name="T84" fmla="*/ 12 w 14"/>
                  <a:gd name="T85" fmla="*/ 1 h 8"/>
                  <a:gd name="T86" fmla="*/ 12 w 14"/>
                  <a:gd name="T87" fmla="*/ 1 h 8"/>
                  <a:gd name="T88" fmla="*/ 12 w 14"/>
                  <a:gd name="T89" fmla="*/ 1 h 8"/>
                  <a:gd name="T90" fmla="*/ 12 w 14"/>
                  <a:gd name="T91" fmla="*/ 2 h 8"/>
                  <a:gd name="T92" fmla="*/ 12 w 14"/>
                  <a:gd name="T93" fmla="*/ 2 h 8"/>
                  <a:gd name="T94" fmla="*/ 14 w 14"/>
                  <a:gd name="T95" fmla="*/ 1 h 8"/>
                  <a:gd name="T96" fmla="*/ 13 w 14"/>
                  <a:gd name="T97" fmla="*/ 1 h 8"/>
                  <a:gd name="T98" fmla="*/ 13 w 14"/>
                  <a:gd name="T99" fmla="*/ 0 h 8"/>
                  <a:gd name="T100" fmla="*/ 13 w 14"/>
                  <a:gd name="T101" fmla="*/ 0 h 8"/>
                  <a:gd name="T102" fmla="*/ 13 w 14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" h="8">
                    <a:moveTo>
                      <a:pt x="3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10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255"/>
              <p:cNvSpPr>
                <a:spLocks/>
              </p:cNvSpPr>
              <p:nvPr/>
            </p:nvSpPr>
            <p:spPr bwMode="auto">
              <a:xfrm>
                <a:off x="4973" y="1860"/>
                <a:ext cx="4" cy="6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2 w 3"/>
                  <a:gd name="T5" fmla="*/ 1 h 5"/>
                  <a:gd name="T6" fmla="*/ 2 w 3"/>
                  <a:gd name="T7" fmla="*/ 1 h 5"/>
                  <a:gd name="T8" fmla="*/ 1 w 3"/>
                  <a:gd name="T9" fmla="*/ 1 h 5"/>
                  <a:gd name="T10" fmla="*/ 1 w 3"/>
                  <a:gd name="T11" fmla="*/ 2 h 5"/>
                  <a:gd name="T12" fmla="*/ 0 w 3"/>
                  <a:gd name="T13" fmla="*/ 4 h 5"/>
                  <a:gd name="T14" fmla="*/ 0 w 3"/>
                  <a:gd name="T15" fmla="*/ 5 h 5"/>
                  <a:gd name="T16" fmla="*/ 1 w 3"/>
                  <a:gd name="T17" fmla="*/ 5 h 5"/>
                  <a:gd name="T18" fmla="*/ 1 w 3"/>
                  <a:gd name="T19" fmla="*/ 5 h 5"/>
                  <a:gd name="T20" fmla="*/ 1 w 3"/>
                  <a:gd name="T21" fmla="*/ 5 h 5"/>
                  <a:gd name="T22" fmla="*/ 3 w 3"/>
                  <a:gd name="T23" fmla="*/ 1 h 5"/>
                  <a:gd name="T24" fmla="*/ 3 w 3"/>
                  <a:gd name="T25" fmla="*/ 0 h 5"/>
                  <a:gd name="T26" fmla="*/ 3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256"/>
              <p:cNvSpPr>
                <a:spLocks/>
              </p:cNvSpPr>
              <p:nvPr/>
            </p:nvSpPr>
            <p:spPr bwMode="auto">
              <a:xfrm>
                <a:off x="4969" y="1857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2 h 3"/>
                  <a:gd name="T8" fmla="*/ 3 w 6"/>
                  <a:gd name="T9" fmla="*/ 2 h 3"/>
                  <a:gd name="T10" fmla="*/ 4 w 6"/>
                  <a:gd name="T11" fmla="*/ 3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5 w 6"/>
                  <a:gd name="T21" fmla="*/ 1 h 3"/>
                  <a:gd name="T22" fmla="*/ 5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257"/>
              <p:cNvSpPr>
                <a:spLocks/>
              </p:cNvSpPr>
              <p:nvPr/>
            </p:nvSpPr>
            <p:spPr bwMode="auto">
              <a:xfrm>
                <a:off x="4976" y="1858"/>
                <a:ext cx="4" cy="7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1 h 5"/>
                  <a:gd name="T4" fmla="*/ 2 w 3"/>
                  <a:gd name="T5" fmla="*/ 1 h 5"/>
                  <a:gd name="T6" fmla="*/ 1 w 3"/>
                  <a:gd name="T7" fmla="*/ 0 h 5"/>
                  <a:gd name="T8" fmla="*/ 1 w 3"/>
                  <a:gd name="T9" fmla="*/ 1 h 5"/>
                  <a:gd name="T10" fmla="*/ 0 w 3"/>
                  <a:gd name="T11" fmla="*/ 4 h 5"/>
                  <a:gd name="T12" fmla="*/ 0 w 3"/>
                  <a:gd name="T13" fmla="*/ 5 h 5"/>
                  <a:gd name="T14" fmla="*/ 1 w 3"/>
                  <a:gd name="T15" fmla="*/ 5 h 5"/>
                  <a:gd name="T16" fmla="*/ 1 w 3"/>
                  <a:gd name="T17" fmla="*/ 5 h 5"/>
                  <a:gd name="T18" fmla="*/ 2 w 3"/>
                  <a:gd name="T19" fmla="*/ 4 h 5"/>
                  <a:gd name="T20" fmla="*/ 3 w 3"/>
                  <a:gd name="T21" fmla="*/ 0 h 5"/>
                  <a:gd name="T22" fmla="*/ 3 w 3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258"/>
              <p:cNvSpPr>
                <a:spLocks/>
              </p:cNvSpPr>
              <p:nvPr/>
            </p:nvSpPr>
            <p:spPr bwMode="auto">
              <a:xfrm>
                <a:off x="4972" y="185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1 w 6"/>
                  <a:gd name="T7" fmla="*/ 1 h 3"/>
                  <a:gd name="T8" fmla="*/ 3 w 6"/>
                  <a:gd name="T9" fmla="*/ 2 h 3"/>
                  <a:gd name="T10" fmla="*/ 4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6 w 6"/>
                  <a:gd name="T21" fmla="*/ 2 h 3"/>
                  <a:gd name="T22" fmla="*/ 6 w 6"/>
                  <a:gd name="T23" fmla="*/ 2 h 3"/>
                  <a:gd name="T24" fmla="*/ 5 w 6"/>
                  <a:gd name="T25" fmla="*/ 1 h 3"/>
                  <a:gd name="T26" fmla="*/ 5 w 6"/>
                  <a:gd name="T27" fmla="*/ 1 h 3"/>
                  <a:gd name="T28" fmla="*/ 1 w 6"/>
                  <a:gd name="T29" fmla="*/ 0 h 3"/>
                  <a:gd name="T30" fmla="*/ 1 w 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259"/>
              <p:cNvSpPr>
                <a:spLocks noEditPoints="1"/>
              </p:cNvSpPr>
              <p:nvPr/>
            </p:nvSpPr>
            <p:spPr bwMode="auto">
              <a:xfrm>
                <a:off x="4979" y="1856"/>
                <a:ext cx="4" cy="8"/>
              </a:xfrm>
              <a:custGeom>
                <a:avLst/>
                <a:gdLst>
                  <a:gd name="T0" fmla="*/ 3 w 3"/>
                  <a:gd name="T1" fmla="*/ 1 h 6"/>
                  <a:gd name="T2" fmla="*/ 3 w 3"/>
                  <a:gd name="T3" fmla="*/ 1 h 6"/>
                  <a:gd name="T4" fmla="*/ 2 w 3"/>
                  <a:gd name="T5" fmla="*/ 1 h 6"/>
                  <a:gd name="T6" fmla="*/ 2 w 3"/>
                  <a:gd name="T7" fmla="*/ 1 h 6"/>
                  <a:gd name="T8" fmla="*/ 1 w 3"/>
                  <a:gd name="T9" fmla="*/ 1 h 6"/>
                  <a:gd name="T10" fmla="*/ 1 w 3"/>
                  <a:gd name="T11" fmla="*/ 2 h 6"/>
                  <a:gd name="T12" fmla="*/ 0 w 3"/>
                  <a:gd name="T13" fmla="*/ 5 h 6"/>
                  <a:gd name="T14" fmla="*/ 0 w 3"/>
                  <a:gd name="T15" fmla="*/ 5 h 6"/>
                  <a:gd name="T16" fmla="*/ 1 w 3"/>
                  <a:gd name="T17" fmla="*/ 6 h 6"/>
                  <a:gd name="T18" fmla="*/ 1 w 3"/>
                  <a:gd name="T19" fmla="*/ 6 h 6"/>
                  <a:gd name="T20" fmla="*/ 2 w 3"/>
                  <a:gd name="T21" fmla="*/ 5 h 6"/>
                  <a:gd name="T22" fmla="*/ 3 w 3"/>
                  <a:gd name="T23" fmla="*/ 1 h 6"/>
                  <a:gd name="T24" fmla="*/ 3 w 3"/>
                  <a:gd name="T25" fmla="*/ 1 h 6"/>
                  <a:gd name="T26" fmla="*/ 3 w 3"/>
                  <a:gd name="T27" fmla="*/ 1 h 6"/>
                  <a:gd name="T28" fmla="*/ 3 w 3"/>
                  <a:gd name="T29" fmla="*/ 0 h 6"/>
                  <a:gd name="T30" fmla="*/ 3 w 3"/>
                  <a:gd name="T31" fmla="*/ 0 h 6"/>
                  <a:gd name="T32" fmla="*/ 3 w 3"/>
                  <a:gd name="T3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260"/>
              <p:cNvSpPr>
                <a:spLocks/>
              </p:cNvSpPr>
              <p:nvPr/>
            </p:nvSpPr>
            <p:spPr bwMode="auto">
              <a:xfrm>
                <a:off x="4975" y="1854"/>
                <a:ext cx="8" cy="3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1 w 6"/>
                  <a:gd name="T7" fmla="*/ 1 h 2"/>
                  <a:gd name="T8" fmla="*/ 3 w 6"/>
                  <a:gd name="T9" fmla="*/ 2 h 2"/>
                  <a:gd name="T10" fmla="*/ 4 w 6"/>
                  <a:gd name="T11" fmla="*/ 2 h 2"/>
                  <a:gd name="T12" fmla="*/ 5 w 6"/>
                  <a:gd name="T13" fmla="*/ 2 h 2"/>
                  <a:gd name="T14" fmla="*/ 5 w 6"/>
                  <a:gd name="T15" fmla="*/ 2 h 2"/>
                  <a:gd name="T16" fmla="*/ 6 w 6"/>
                  <a:gd name="T17" fmla="*/ 2 h 2"/>
                  <a:gd name="T18" fmla="*/ 6 w 6"/>
                  <a:gd name="T19" fmla="*/ 2 h 2"/>
                  <a:gd name="T20" fmla="*/ 6 w 6"/>
                  <a:gd name="T21" fmla="*/ 1 h 2"/>
                  <a:gd name="T22" fmla="*/ 6 w 6"/>
                  <a:gd name="T23" fmla="*/ 1 h 2"/>
                  <a:gd name="T24" fmla="*/ 6 w 6"/>
                  <a:gd name="T25" fmla="*/ 1 h 2"/>
                  <a:gd name="T26" fmla="*/ 5 w 6"/>
                  <a:gd name="T27" fmla="*/ 1 h 2"/>
                  <a:gd name="T28" fmla="*/ 1 w 6"/>
                  <a:gd name="T29" fmla="*/ 0 h 2"/>
                  <a:gd name="T30" fmla="*/ 1 w 6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261"/>
              <p:cNvSpPr>
                <a:spLocks/>
              </p:cNvSpPr>
              <p:nvPr/>
            </p:nvSpPr>
            <p:spPr bwMode="auto">
              <a:xfrm>
                <a:off x="4983" y="1856"/>
                <a:ext cx="2" cy="5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1 w 2"/>
                  <a:gd name="T5" fmla="*/ 0 h 4"/>
                  <a:gd name="T6" fmla="*/ 1 w 2"/>
                  <a:gd name="T7" fmla="*/ 0 h 4"/>
                  <a:gd name="T8" fmla="*/ 0 w 2"/>
                  <a:gd name="T9" fmla="*/ 1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4 h 4"/>
                  <a:gd name="T16" fmla="*/ 0 w 2"/>
                  <a:gd name="T17" fmla="*/ 4 h 4"/>
                  <a:gd name="T18" fmla="*/ 1 w 2"/>
                  <a:gd name="T19" fmla="*/ 4 h 4"/>
                  <a:gd name="T20" fmla="*/ 2 w 2"/>
                  <a:gd name="T21" fmla="*/ 0 h 4"/>
                  <a:gd name="T22" fmla="*/ 2 w 2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262"/>
              <p:cNvSpPr>
                <a:spLocks/>
              </p:cNvSpPr>
              <p:nvPr/>
            </p:nvSpPr>
            <p:spPr bwMode="auto">
              <a:xfrm>
                <a:off x="4977" y="1852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6 w 6"/>
                  <a:gd name="T19" fmla="*/ 2 h 3"/>
                  <a:gd name="T20" fmla="*/ 6 w 6"/>
                  <a:gd name="T21" fmla="*/ 2 h 3"/>
                  <a:gd name="T22" fmla="*/ 6 w 6"/>
                  <a:gd name="T23" fmla="*/ 2 h 3"/>
                  <a:gd name="T24" fmla="*/ 6 w 6"/>
                  <a:gd name="T25" fmla="*/ 2 h 3"/>
                  <a:gd name="T26" fmla="*/ 5 w 6"/>
                  <a:gd name="T27" fmla="*/ 1 h 3"/>
                  <a:gd name="T28" fmla="*/ 1 w 6"/>
                  <a:gd name="T29" fmla="*/ 0 h 3"/>
                  <a:gd name="T30" fmla="*/ 1 w 6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263"/>
              <p:cNvSpPr>
                <a:spLocks noEditPoints="1"/>
              </p:cNvSpPr>
              <p:nvPr/>
            </p:nvSpPr>
            <p:spPr bwMode="auto">
              <a:xfrm>
                <a:off x="5006" y="1858"/>
                <a:ext cx="10" cy="18"/>
              </a:xfrm>
              <a:custGeom>
                <a:avLst/>
                <a:gdLst>
                  <a:gd name="T0" fmla="*/ 5 w 8"/>
                  <a:gd name="T1" fmla="*/ 9 h 13"/>
                  <a:gd name="T2" fmla="*/ 5 w 8"/>
                  <a:gd name="T3" fmla="*/ 10 h 13"/>
                  <a:gd name="T4" fmla="*/ 6 w 8"/>
                  <a:gd name="T5" fmla="*/ 12 h 13"/>
                  <a:gd name="T6" fmla="*/ 7 w 8"/>
                  <a:gd name="T7" fmla="*/ 13 h 13"/>
                  <a:gd name="T8" fmla="*/ 7 w 8"/>
                  <a:gd name="T9" fmla="*/ 13 h 13"/>
                  <a:gd name="T10" fmla="*/ 8 w 8"/>
                  <a:gd name="T11" fmla="*/ 12 h 13"/>
                  <a:gd name="T12" fmla="*/ 6 w 8"/>
                  <a:gd name="T13" fmla="*/ 10 h 13"/>
                  <a:gd name="T14" fmla="*/ 5 w 8"/>
                  <a:gd name="T15" fmla="*/ 9 h 13"/>
                  <a:gd name="T16" fmla="*/ 4 w 8"/>
                  <a:gd name="T17" fmla="*/ 7 h 13"/>
                  <a:gd name="T18" fmla="*/ 4 w 8"/>
                  <a:gd name="T19" fmla="*/ 8 h 13"/>
                  <a:gd name="T20" fmla="*/ 4 w 8"/>
                  <a:gd name="T21" fmla="*/ 8 h 13"/>
                  <a:gd name="T22" fmla="*/ 4 w 8"/>
                  <a:gd name="T23" fmla="*/ 8 h 13"/>
                  <a:gd name="T24" fmla="*/ 5 w 8"/>
                  <a:gd name="T25" fmla="*/ 8 h 13"/>
                  <a:gd name="T26" fmla="*/ 5 w 8"/>
                  <a:gd name="T27" fmla="*/ 8 h 13"/>
                  <a:gd name="T28" fmla="*/ 5 w 8"/>
                  <a:gd name="T29" fmla="*/ 8 h 13"/>
                  <a:gd name="T30" fmla="*/ 5 w 8"/>
                  <a:gd name="T31" fmla="*/ 8 h 13"/>
                  <a:gd name="T32" fmla="*/ 5 w 8"/>
                  <a:gd name="T33" fmla="*/ 7 h 13"/>
                  <a:gd name="T34" fmla="*/ 4 w 8"/>
                  <a:gd name="T35" fmla="*/ 7 h 13"/>
                  <a:gd name="T36" fmla="*/ 3 w 8"/>
                  <a:gd name="T37" fmla="*/ 5 h 13"/>
                  <a:gd name="T38" fmla="*/ 3 w 8"/>
                  <a:gd name="T39" fmla="*/ 6 h 13"/>
                  <a:gd name="T40" fmla="*/ 3 w 8"/>
                  <a:gd name="T41" fmla="*/ 6 h 13"/>
                  <a:gd name="T42" fmla="*/ 3 w 8"/>
                  <a:gd name="T43" fmla="*/ 6 h 13"/>
                  <a:gd name="T44" fmla="*/ 4 w 8"/>
                  <a:gd name="T45" fmla="*/ 5 h 13"/>
                  <a:gd name="T46" fmla="*/ 4 w 8"/>
                  <a:gd name="T47" fmla="*/ 5 h 13"/>
                  <a:gd name="T48" fmla="*/ 4 w 8"/>
                  <a:gd name="T49" fmla="*/ 5 h 13"/>
                  <a:gd name="T50" fmla="*/ 4 w 8"/>
                  <a:gd name="T51" fmla="*/ 6 h 13"/>
                  <a:gd name="T52" fmla="*/ 4 w 8"/>
                  <a:gd name="T53" fmla="*/ 5 h 13"/>
                  <a:gd name="T54" fmla="*/ 3 w 8"/>
                  <a:gd name="T55" fmla="*/ 5 h 13"/>
                  <a:gd name="T56" fmla="*/ 2 w 8"/>
                  <a:gd name="T57" fmla="*/ 3 h 13"/>
                  <a:gd name="T58" fmla="*/ 1 w 8"/>
                  <a:gd name="T59" fmla="*/ 4 h 13"/>
                  <a:gd name="T60" fmla="*/ 2 w 8"/>
                  <a:gd name="T61" fmla="*/ 4 h 13"/>
                  <a:gd name="T62" fmla="*/ 2 w 8"/>
                  <a:gd name="T63" fmla="*/ 4 h 13"/>
                  <a:gd name="T64" fmla="*/ 2 w 8"/>
                  <a:gd name="T65" fmla="*/ 3 h 13"/>
                  <a:gd name="T66" fmla="*/ 3 w 8"/>
                  <a:gd name="T67" fmla="*/ 3 h 13"/>
                  <a:gd name="T68" fmla="*/ 3 w 8"/>
                  <a:gd name="T69" fmla="*/ 3 h 13"/>
                  <a:gd name="T70" fmla="*/ 3 w 8"/>
                  <a:gd name="T71" fmla="*/ 3 h 13"/>
                  <a:gd name="T72" fmla="*/ 3 w 8"/>
                  <a:gd name="T73" fmla="*/ 3 h 13"/>
                  <a:gd name="T74" fmla="*/ 2 w 8"/>
                  <a:gd name="T75" fmla="*/ 3 h 13"/>
                  <a:gd name="T76" fmla="*/ 1 w 8"/>
                  <a:gd name="T77" fmla="*/ 0 h 13"/>
                  <a:gd name="T78" fmla="*/ 0 w 8"/>
                  <a:gd name="T79" fmla="*/ 0 h 13"/>
                  <a:gd name="T80" fmla="*/ 0 w 8"/>
                  <a:gd name="T81" fmla="*/ 0 h 13"/>
                  <a:gd name="T82" fmla="*/ 0 w 8"/>
                  <a:gd name="T83" fmla="*/ 2 h 13"/>
                  <a:gd name="T84" fmla="*/ 0 w 8"/>
                  <a:gd name="T85" fmla="*/ 2 h 13"/>
                  <a:gd name="T86" fmla="*/ 1 w 8"/>
                  <a:gd name="T87" fmla="*/ 1 h 13"/>
                  <a:gd name="T88" fmla="*/ 1 w 8"/>
                  <a:gd name="T89" fmla="*/ 1 h 13"/>
                  <a:gd name="T90" fmla="*/ 1 w 8"/>
                  <a:gd name="T91" fmla="*/ 1 h 13"/>
                  <a:gd name="T92" fmla="*/ 2 w 8"/>
                  <a:gd name="T93" fmla="*/ 1 h 13"/>
                  <a:gd name="T94" fmla="*/ 1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5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moveTo>
                      <a:pt x="3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2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264"/>
              <p:cNvSpPr>
                <a:spLocks/>
              </p:cNvSpPr>
              <p:nvPr/>
            </p:nvSpPr>
            <p:spPr bwMode="auto">
              <a:xfrm>
                <a:off x="5012" y="1869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1 w 5"/>
                  <a:gd name="T3" fmla="*/ 1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5 w 5"/>
                  <a:gd name="T15" fmla="*/ 1 h 2"/>
                  <a:gd name="T16" fmla="*/ 0 w 5"/>
                  <a:gd name="T17" fmla="*/ 0 h 2"/>
                  <a:gd name="T18" fmla="*/ 0 w 5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265"/>
              <p:cNvSpPr>
                <a:spLocks/>
              </p:cNvSpPr>
              <p:nvPr/>
            </p:nvSpPr>
            <p:spPr bwMode="auto">
              <a:xfrm>
                <a:off x="5010" y="1869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0 h 6"/>
                  <a:gd name="T6" fmla="*/ 0 w 3"/>
                  <a:gd name="T7" fmla="*/ 5 h 6"/>
                  <a:gd name="T8" fmla="*/ 0 w 3"/>
                  <a:gd name="T9" fmla="*/ 5 h 6"/>
                  <a:gd name="T10" fmla="*/ 1 w 3"/>
                  <a:gd name="T11" fmla="*/ 6 h 6"/>
                  <a:gd name="T12" fmla="*/ 1 w 3"/>
                  <a:gd name="T13" fmla="*/ 6 h 6"/>
                  <a:gd name="T14" fmla="*/ 1 w 3"/>
                  <a:gd name="T15" fmla="*/ 5 h 6"/>
                  <a:gd name="T16" fmla="*/ 2 w 3"/>
                  <a:gd name="T17" fmla="*/ 2 h 6"/>
                  <a:gd name="T18" fmla="*/ 2 w 3"/>
                  <a:gd name="T19" fmla="*/ 1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266"/>
              <p:cNvSpPr>
                <a:spLocks/>
              </p:cNvSpPr>
              <p:nvPr/>
            </p:nvSpPr>
            <p:spPr bwMode="auto">
              <a:xfrm>
                <a:off x="5011" y="1865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3 h 3"/>
                  <a:gd name="T14" fmla="*/ 4 w 5"/>
                  <a:gd name="T15" fmla="*/ 2 h 3"/>
                  <a:gd name="T16" fmla="*/ 0 w 5"/>
                  <a:gd name="T17" fmla="*/ 1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267"/>
              <p:cNvSpPr>
                <a:spLocks/>
              </p:cNvSpPr>
              <p:nvPr/>
            </p:nvSpPr>
            <p:spPr bwMode="auto">
              <a:xfrm>
                <a:off x="5008" y="1865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0 w 3"/>
                  <a:gd name="T11" fmla="*/ 6 h 6"/>
                  <a:gd name="T12" fmla="*/ 0 w 3"/>
                  <a:gd name="T13" fmla="*/ 6 h 6"/>
                  <a:gd name="T14" fmla="*/ 1 w 3"/>
                  <a:gd name="T15" fmla="*/ 6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268"/>
              <p:cNvSpPr>
                <a:spLocks/>
              </p:cNvSpPr>
              <p:nvPr/>
            </p:nvSpPr>
            <p:spPr bwMode="auto">
              <a:xfrm>
                <a:off x="5010" y="1862"/>
                <a:ext cx="6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269"/>
              <p:cNvSpPr>
                <a:spLocks/>
              </p:cNvSpPr>
              <p:nvPr/>
            </p:nvSpPr>
            <p:spPr bwMode="auto">
              <a:xfrm>
                <a:off x="5006" y="1862"/>
                <a:ext cx="4" cy="9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2 w 3"/>
                  <a:gd name="T5" fmla="*/ 1 h 6"/>
                  <a:gd name="T6" fmla="*/ 0 w 3"/>
                  <a:gd name="T7" fmla="*/ 5 h 6"/>
                  <a:gd name="T8" fmla="*/ 1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6 h 6"/>
                  <a:gd name="T16" fmla="*/ 3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3 w 3"/>
                  <a:gd name="T23" fmla="*/ 0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270"/>
              <p:cNvSpPr>
                <a:spLocks/>
              </p:cNvSpPr>
              <p:nvPr/>
            </p:nvSpPr>
            <p:spPr bwMode="auto">
              <a:xfrm>
                <a:off x="5007" y="1860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1 h 3"/>
                  <a:gd name="T4" fmla="*/ 1 w 5"/>
                  <a:gd name="T5" fmla="*/ 2 h 3"/>
                  <a:gd name="T6" fmla="*/ 2 w 5"/>
                  <a:gd name="T7" fmla="*/ 2 h 3"/>
                  <a:gd name="T8" fmla="*/ 4 w 5"/>
                  <a:gd name="T9" fmla="*/ 3 h 3"/>
                  <a:gd name="T10" fmla="*/ 5 w 5"/>
                  <a:gd name="T11" fmla="*/ 3 h 3"/>
                  <a:gd name="T12" fmla="*/ 5 w 5"/>
                  <a:gd name="T13" fmla="*/ 2 h 3"/>
                  <a:gd name="T14" fmla="*/ 5 w 5"/>
                  <a:gd name="T15" fmla="*/ 1 h 3"/>
                  <a:gd name="T16" fmla="*/ 1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271"/>
              <p:cNvSpPr>
                <a:spLocks/>
              </p:cNvSpPr>
              <p:nvPr/>
            </p:nvSpPr>
            <p:spPr bwMode="auto">
              <a:xfrm>
                <a:off x="5004" y="1860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272"/>
              <p:cNvSpPr>
                <a:spLocks noEditPoints="1"/>
              </p:cNvSpPr>
              <p:nvPr/>
            </p:nvSpPr>
            <p:spPr bwMode="auto">
              <a:xfrm>
                <a:off x="5011" y="1830"/>
                <a:ext cx="17" cy="11"/>
              </a:xfrm>
              <a:custGeom>
                <a:avLst/>
                <a:gdLst>
                  <a:gd name="T0" fmla="*/ 1 w 13"/>
                  <a:gd name="T1" fmla="*/ 6 h 8"/>
                  <a:gd name="T2" fmla="*/ 0 w 13"/>
                  <a:gd name="T3" fmla="*/ 7 h 8"/>
                  <a:gd name="T4" fmla="*/ 0 w 13"/>
                  <a:gd name="T5" fmla="*/ 7 h 8"/>
                  <a:gd name="T6" fmla="*/ 0 w 13"/>
                  <a:gd name="T7" fmla="*/ 8 h 8"/>
                  <a:gd name="T8" fmla="*/ 2 w 13"/>
                  <a:gd name="T9" fmla="*/ 7 h 8"/>
                  <a:gd name="T10" fmla="*/ 1 w 13"/>
                  <a:gd name="T11" fmla="*/ 7 h 8"/>
                  <a:gd name="T12" fmla="*/ 1 w 13"/>
                  <a:gd name="T13" fmla="*/ 7 h 8"/>
                  <a:gd name="T14" fmla="*/ 1 w 13"/>
                  <a:gd name="T15" fmla="*/ 7 h 8"/>
                  <a:gd name="T16" fmla="*/ 1 w 13"/>
                  <a:gd name="T17" fmla="*/ 6 h 8"/>
                  <a:gd name="T18" fmla="*/ 1 w 13"/>
                  <a:gd name="T19" fmla="*/ 6 h 8"/>
                  <a:gd name="T20" fmla="*/ 1 w 13"/>
                  <a:gd name="T21" fmla="*/ 6 h 8"/>
                  <a:gd name="T22" fmla="*/ 3 w 13"/>
                  <a:gd name="T23" fmla="*/ 4 h 8"/>
                  <a:gd name="T24" fmla="*/ 3 w 13"/>
                  <a:gd name="T25" fmla="*/ 5 h 8"/>
                  <a:gd name="T26" fmla="*/ 3 w 13"/>
                  <a:gd name="T27" fmla="*/ 6 h 8"/>
                  <a:gd name="T28" fmla="*/ 4 w 13"/>
                  <a:gd name="T29" fmla="*/ 6 h 8"/>
                  <a:gd name="T30" fmla="*/ 4 w 13"/>
                  <a:gd name="T31" fmla="*/ 6 h 8"/>
                  <a:gd name="T32" fmla="*/ 4 w 13"/>
                  <a:gd name="T33" fmla="*/ 6 h 8"/>
                  <a:gd name="T34" fmla="*/ 4 w 13"/>
                  <a:gd name="T35" fmla="*/ 6 h 8"/>
                  <a:gd name="T36" fmla="*/ 3 w 13"/>
                  <a:gd name="T37" fmla="*/ 5 h 8"/>
                  <a:gd name="T38" fmla="*/ 3 w 13"/>
                  <a:gd name="T39" fmla="*/ 5 h 8"/>
                  <a:gd name="T40" fmla="*/ 3 w 13"/>
                  <a:gd name="T41" fmla="*/ 5 h 8"/>
                  <a:gd name="T42" fmla="*/ 3 w 13"/>
                  <a:gd name="T43" fmla="*/ 4 h 8"/>
                  <a:gd name="T44" fmla="*/ 5 w 13"/>
                  <a:gd name="T45" fmla="*/ 3 h 8"/>
                  <a:gd name="T46" fmla="*/ 5 w 13"/>
                  <a:gd name="T47" fmla="*/ 3 h 8"/>
                  <a:gd name="T48" fmla="*/ 5 w 13"/>
                  <a:gd name="T49" fmla="*/ 4 h 8"/>
                  <a:gd name="T50" fmla="*/ 6 w 13"/>
                  <a:gd name="T51" fmla="*/ 5 h 8"/>
                  <a:gd name="T52" fmla="*/ 6 w 13"/>
                  <a:gd name="T53" fmla="*/ 5 h 8"/>
                  <a:gd name="T54" fmla="*/ 6 w 13"/>
                  <a:gd name="T55" fmla="*/ 4 h 8"/>
                  <a:gd name="T56" fmla="*/ 6 w 13"/>
                  <a:gd name="T57" fmla="*/ 4 h 8"/>
                  <a:gd name="T58" fmla="*/ 5 w 13"/>
                  <a:gd name="T59" fmla="*/ 4 h 8"/>
                  <a:gd name="T60" fmla="*/ 5 w 13"/>
                  <a:gd name="T61" fmla="*/ 3 h 8"/>
                  <a:gd name="T62" fmla="*/ 5 w 13"/>
                  <a:gd name="T63" fmla="*/ 3 h 8"/>
                  <a:gd name="T64" fmla="*/ 5 w 13"/>
                  <a:gd name="T65" fmla="*/ 3 h 8"/>
                  <a:gd name="T66" fmla="*/ 8 w 13"/>
                  <a:gd name="T67" fmla="*/ 2 h 8"/>
                  <a:gd name="T68" fmla="*/ 7 w 13"/>
                  <a:gd name="T69" fmla="*/ 2 h 8"/>
                  <a:gd name="T70" fmla="*/ 7 w 13"/>
                  <a:gd name="T71" fmla="*/ 3 h 8"/>
                  <a:gd name="T72" fmla="*/ 8 w 13"/>
                  <a:gd name="T73" fmla="*/ 3 h 8"/>
                  <a:gd name="T74" fmla="*/ 8 w 13"/>
                  <a:gd name="T75" fmla="*/ 3 h 8"/>
                  <a:gd name="T76" fmla="*/ 8 w 13"/>
                  <a:gd name="T77" fmla="*/ 3 h 8"/>
                  <a:gd name="T78" fmla="*/ 8 w 13"/>
                  <a:gd name="T79" fmla="*/ 3 h 8"/>
                  <a:gd name="T80" fmla="*/ 8 w 13"/>
                  <a:gd name="T81" fmla="*/ 3 h 8"/>
                  <a:gd name="T82" fmla="*/ 8 w 13"/>
                  <a:gd name="T83" fmla="*/ 2 h 8"/>
                  <a:gd name="T84" fmla="*/ 8 w 13"/>
                  <a:gd name="T85" fmla="*/ 2 h 8"/>
                  <a:gd name="T86" fmla="*/ 8 w 13"/>
                  <a:gd name="T87" fmla="*/ 2 h 8"/>
                  <a:gd name="T88" fmla="*/ 12 w 13"/>
                  <a:gd name="T89" fmla="*/ 0 h 8"/>
                  <a:gd name="T90" fmla="*/ 12 w 13"/>
                  <a:gd name="T91" fmla="*/ 0 h 8"/>
                  <a:gd name="T92" fmla="*/ 9 w 13"/>
                  <a:gd name="T93" fmla="*/ 1 h 8"/>
                  <a:gd name="T94" fmla="*/ 9 w 13"/>
                  <a:gd name="T95" fmla="*/ 2 h 8"/>
                  <a:gd name="T96" fmla="*/ 10 w 13"/>
                  <a:gd name="T97" fmla="*/ 2 h 8"/>
                  <a:gd name="T98" fmla="*/ 12 w 13"/>
                  <a:gd name="T99" fmla="*/ 1 h 8"/>
                  <a:gd name="T100" fmla="*/ 13 w 13"/>
                  <a:gd name="T101" fmla="*/ 0 h 8"/>
                  <a:gd name="T102" fmla="*/ 12 w 13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" h="8">
                    <a:moveTo>
                      <a:pt x="1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3" y="4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8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273"/>
              <p:cNvSpPr>
                <a:spLocks/>
              </p:cNvSpPr>
              <p:nvPr/>
            </p:nvSpPr>
            <p:spPr bwMode="auto">
              <a:xfrm>
                <a:off x="5022" y="1826"/>
                <a:ext cx="2" cy="7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1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0 w 2"/>
                  <a:gd name="T11" fmla="*/ 5 h 5"/>
                  <a:gd name="T12" fmla="*/ 1 w 2"/>
                  <a:gd name="T13" fmla="*/ 5 h 5"/>
                  <a:gd name="T14" fmla="*/ 1 w 2"/>
                  <a:gd name="T15" fmla="*/ 4 h 5"/>
                  <a:gd name="T16" fmla="*/ 2 w 2"/>
                  <a:gd name="T17" fmla="*/ 1 h 5"/>
                  <a:gd name="T18" fmla="*/ 2 w 2"/>
                  <a:gd name="T19" fmla="*/ 0 h 5"/>
                  <a:gd name="T20" fmla="*/ 1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274"/>
              <p:cNvSpPr>
                <a:spLocks/>
              </p:cNvSpPr>
              <p:nvPr/>
            </p:nvSpPr>
            <p:spPr bwMode="auto">
              <a:xfrm>
                <a:off x="5022" y="1833"/>
                <a:ext cx="8" cy="2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1 h 2"/>
                  <a:gd name="T8" fmla="*/ 0 w 6"/>
                  <a:gd name="T9" fmla="*/ 1 h 2"/>
                  <a:gd name="T10" fmla="*/ 0 w 6"/>
                  <a:gd name="T11" fmla="*/ 1 h 2"/>
                  <a:gd name="T12" fmla="*/ 4 w 6"/>
                  <a:gd name="T13" fmla="*/ 2 h 2"/>
                  <a:gd name="T14" fmla="*/ 5 w 6"/>
                  <a:gd name="T15" fmla="*/ 2 h 2"/>
                  <a:gd name="T16" fmla="*/ 5 w 6"/>
                  <a:gd name="T17" fmla="*/ 2 h 2"/>
                  <a:gd name="T18" fmla="*/ 5 w 6"/>
                  <a:gd name="T19" fmla="*/ 1 h 2"/>
                  <a:gd name="T20" fmla="*/ 2 w 6"/>
                  <a:gd name="T21" fmla="*/ 0 h 2"/>
                  <a:gd name="T22" fmla="*/ 1 w 6"/>
                  <a:gd name="T23" fmla="*/ 0 h 2"/>
                  <a:gd name="T24" fmla="*/ 0 w 6"/>
                  <a:gd name="T25" fmla="*/ 0 h 2"/>
                  <a:gd name="T26" fmla="*/ 0 w 6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275"/>
              <p:cNvSpPr>
                <a:spLocks/>
              </p:cNvSpPr>
              <p:nvPr/>
            </p:nvSpPr>
            <p:spPr bwMode="auto">
              <a:xfrm>
                <a:off x="5018" y="1829"/>
                <a:ext cx="4" cy="5"/>
              </a:xfrm>
              <a:custGeom>
                <a:avLst/>
                <a:gdLst>
                  <a:gd name="T0" fmla="*/ 2 w 3"/>
                  <a:gd name="T1" fmla="*/ 0 h 4"/>
                  <a:gd name="T2" fmla="*/ 2 w 3"/>
                  <a:gd name="T3" fmla="*/ 0 h 4"/>
                  <a:gd name="T4" fmla="*/ 0 w 3"/>
                  <a:gd name="T5" fmla="*/ 4 h 4"/>
                  <a:gd name="T6" fmla="*/ 0 w 3"/>
                  <a:gd name="T7" fmla="*/ 4 h 4"/>
                  <a:gd name="T8" fmla="*/ 1 w 3"/>
                  <a:gd name="T9" fmla="*/ 4 h 4"/>
                  <a:gd name="T10" fmla="*/ 1 w 3"/>
                  <a:gd name="T11" fmla="*/ 4 h 4"/>
                  <a:gd name="T12" fmla="*/ 2 w 3"/>
                  <a:gd name="T13" fmla="*/ 4 h 4"/>
                  <a:gd name="T14" fmla="*/ 2 w 3"/>
                  <a:gd name="T15" fmla="*/ 3 h 4"/>
                  <a:gd name="T16" fmla="*/ 3 w 3"/>
                  <a:gd name="T17" fmla="*/ 0 h 4"/>
                  <a:gd name="T18" fmla="*/ 2 w 3"/>
                  <a:gd name="T19" fmla="*/ 0 h 4"/>
                  <a:gd name="T20" fmla="*/ 2 w 3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276"/>
              <p:cNvSpPr>
                <a:spLocks/>
              </p:cNvSpPr>
              <p:nvPr/>
            </p:nvSpPr>
            <p:spPr bwMode="auto">
              <a:xfrm>
                <a:off x="5018" y="1834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1 h 3"/>
                  <a:gd name="T8" fmla="*/ 1 w 6"/>
                  <a:gd name="T9" fmla="*/ 1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1 h 3"/>
                  <a:gd name="T20" fmla="*/ 3 w 6"/>
                  <a:gd name="T21" fmla="*/ 0 h 3"/>
                  <a:gd name="T22" fmla="*/ 2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277"/>
              <p:cNvSpPr>
                <a:spLocks/>
              </p:cNvSpPr>
              <p:nvPr/>
            </p:nvSpPr>
            <p:spPr bwMode="auto">
              <a:xfrm>
                <a:off x="5015" y="1830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3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278"/>
              <p:cNvSpPr>
                <a:spLocks/>
              </p:cNvSpPr>
              <p:nvPr/>
            </p:nvSpPr>
            <p:spPr bwMode="auto">
              <a:xfrm>
                <a:off x="5015" y="1835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1 h 3"/>
                  <a:gd name="T10" fmla="*/ 1 w 6"/>
                  <a:gd name="T11" fmla="*/ 2 h 3"/>
                  <a:gd name="T12" fmla="*/ 1 w 6"/>
                  <a:gd name="T13" fmla="*/ 2 h 3"/>
                  <a:gd name="T14" fmla="*/ 5 w 6"/>
                  <a:gd name="T15" fmla="*/ 3 h 3"/>
                  <a:gd name="T16" fmla="*/ 5 w 6"/>
                  <a:gd name="T17" fmla="*/ 3 h 3"/>
                  <a:gd name="T18" fmla="*/ 6 w 6"/>
                  <a:gd name="T19" fmla="*/ 2 h 3"/>
                  <a:gd name="T20" fmla="*/ 5 w 6"/>
                  <a:gd name="T21" fmla="*/ 1 h 3"/>
                  <a:gd name="T22" fmla="*/ 3 w 6"/>
                  <a:gd name="T23" fmla="*/ 1 h 3"/>
                  <a:gd name="T24" fmla="*/ 2 w 6"/>
                  <a:gd name="T25" fmla="*/ 0 h 3"/>
                  <a:gd name="T26" fmla="*/ 1 w 6"/>
                  <a:gd name="T27" fmla="*/ 0 h 3"/>
                  <a:gd name="T28" fmla="*/ 1 w 6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279"/>
              <p:cNvSpPr>
                <a:spLocks/>
              </p:cNvSpPr>
              <p:nvPr/>
            </p:nvSpPr>
            <p:spPr bwMode="auto">
              <a:xfrm>
                <a:off x="5012" y="1831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1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280"/>
              <p:cNvSpPr>
                <a:spLocks/>
              </p:cNvSpPr>
              <p:nvPr/>
            </p:nvSpPr>
            <p:spPr bwMode="auto">
              <a:xfrm>
                <a:off x="5012" y="1837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2 h 3"/>
                  <a:gd name="T8" fmla="*/ 0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3 h 3"/>
                  <a:gd name="T18" fmla="*/ 5 w 6"/>
                  <a:gd name="T19" fmla="*/ 2 h 3"/>
                  <a:gd name="T20" fmla="*/ 3 w 6"/>
                  <a:gd name="T21" fmla="*/ 1 h 3"/>
                  <a:gd name="T22" fmla="*/ 2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281"/>
              <p:cNvSpPr>
                <a:spLocks noEditPoints="1"/>
              </p:cNvSpPr>
              <p:nvPr/>
            </p:nvSpPr>
            <p:spPr bwMode="auto">
              <a:xfrm>
                <a:off x="4983" y="1818"/>
                <a:ext cx="10" cy="17"/>
              </a:xfrm>
              <a:custGeom>
                <a:avLst/>
                <a:gdLst>
                  <a:gd name="T0" fmla="*/ 7 w 8"/>
                  <a:gd name="T1" fmla="*/ 11 h 13"/>
                  <a:gd name="T2" fmla="*/ 7 w 8"/>
                  <a:gd name="T3" fmla="*/ 11 h 13"/>
                  <a:gd name="T4" fmla="*/ 7 w 8"/>
                  <a:gd name="T5" fmla="*/ 11 h 13"/>
                  <a:gd name="T6" fmla="*/ 6 w 8"/>
                  <a:gd name="T7" fmla="*/ 11 h 13"/>
                  <a:gd name="T8" fmla="*/ 6 w 8"/>
                  <a:gd name="T9" fmla="*/ 11 h 13"/>
                  <a:gd name="T10" fmla="*/ 6 w 8"/>
                  <a:gd name="T11" fmla="*/ 11 h 13"/>
                  <a:gd name="T12" fmla="*/ 6 w 8"/>
                  <a:gd name="T13" fmla="*/ 13 h 13"/>
                  <a:gd name="T14" fmla="*/ 7 w 8"/>
                  <a:gd name="T15" fmla="*/ 12 h 13"/>
                  <a:gd name="T16" fmla="*/ 8 w 8"/>
                  <a:gd name="T17" fmla="*/ 12 h 13"/>
                  <a:gd name="T18" fmla="*/ 7 w 8"/>
                  <a:gd name="T19" fmla="*/ 11 h 13"/>
                  <a:gd name="T20" fmla="*/ 6 w 8"/>
                  <a:gd name="T21" fmla="*/ 8 h 13"/>
                  <a:gd name="T22" fmla="*/ 6 w 8"/>
                  <a:gd name="T23" fmla="*/ 9 h 13"/>
                  <a:gd name="T24" fmla="*/ 6 w 8"/>
                  <a:gd name="T25" fmla="*/ 9 h 13"/>
                  <a:gd name="T26" fmla="*/ 5 w 8"/>
                  <a:gd name="T27" fmla="*/ 9 h 13"/>
                  <a:gd name="T28" fmla="*/ 5 w 8"/>
                  <a:gd name="T29" fmla="*/ 9 h 13"/>
                  <a:gd name="T30" fmla="*/ 4 w 8"/>
                  <a:gd name="T31" fmla="*/ 9 h 13"/>
                  <a:gd name="T32" fmla="*/ 4 w 8"/>
                  <a:gd name="T33" fmla="*/ 9 h 13"/>
                  <a:gd name="T34" fmla="*/ 6 w 8"/>
                  <a:gd name="T35" fmla="*/ 10 h 13"/>
                  <a:gd name="T36" fmla="*/ 6 w 8"/>
                  <a:gd name="T37" fmla="*/ 9 h 13"/>
                  <a:gd name="T38" fmla="*/ 6 w 8"/>
                  <a:gd name="T39" fmla="*/ 8 h 13"/>
                  <a:gd name="T40" fmla="*/ 4 w 8"/>
                  <a:gd name="T41" fmla="*/ 6 h 13"/>
                  <a:gd name="T42" fmla="*/ 4 w 8"/>
                  <a:gd name="T43" fmla="*/ 6 h 13"/>
                  <a:gd name="T44" fmla="*/ 4 w 8"/>
                  <a:gd name="T45" fmla="*/ 6 h 13"/>
                  <a:gd name="T46" fmla="*/ 4 w 8"/>
                  <a:gd name="T47" fmla="*/ 7 h 13"/>
                  <a:gd name="T48" fmla="*/ 3 w 8"/>
                  <a:gd name="T49" fmla="*/ 7 h 13"/>
                  <a:gd name="T50" fmla="*/ 3 w 8"/>
                  <a:gd name="T51" fmla="*/ 7 h 13"/>
                  <a:gd name="T52" fmla="*/ 3 w 8"/>
                  <a:gd name="T53" fmla="*/ 7 h 13"/>
                  <a:gd name="T54" fmla="*/ 4 w 8"/>
                  <a:gd name="T55" fmla="*/ 8 h 13"/>
                  <a:gd name="T56" fmla="*/ 5 w 8"/>
                  <a:gd name="T57" fmla="*/ 7 h 13"/>
                  <a:gd name="T58" fmla="*/ 4 w 8"/>
                  <a:gd name="T59" fmla="*/ 6 h 13"/>
                  <a:gd name="T60" fmla="*/ 3 w 8"/>
                  <a:gd name="T61" fmla="*/ 4 h 13"/>
                  <a:gd name="T62" fmla="*/ 3 w 8"/>
                  <a:gd name="T63" fmla="*/ 4 h 13"/>
                  <a:gd name="T64" fmla="*/ 3 w 8"/>
                  <a:gd name="T65" fmla="*/ 4 h 13"/>
                  <a:gd name="T66" fmla="*/ 2 w 8"/>
                  <a:gd name="T67" fmla="*/ 5 h 13"/>
                  <a:gd name="T68" fmla="*/ 2 w 8"/>
                  <a:gd name="T69" fmla="*/ 5 h 13"/>
                  <a:gd name="T70" fmla="*/ 2 w 8"/>
                  <a:gd name="T71" fmla="*/ 5 h 13"/>
                  <a:gd name="T72" fmla="*/ 2 w 8"/>
                  <a:gd name="T73" fmla="*/ 5 h 13"/>
                  <a:gd name="T74" fmla="*/ 3 w 8"/>
                  <a:gd name="T75" fmla="*/ 5 h 13"/>
                  <a:gd name="T76" fmla="*/ 3 w 8"/>
                  <a:gd name="T77" fmla="*/ 4 h 13"/>
                  <a:gd name="T78" fmla="*/ 3 w 8"/>
                  <a:gd name="T79" fmla="*/ 4 h 13"/>
                  <a:gd name="T80" fmla="*/ 0 w 8"/>
                  <a:gd name="T81" fmla="*/ 0 h 13"/>
                  <a:gd name="T82" fmla="*/ 0 w 8"/>
                  <a:gd name="T83" fmla="*/ 0 h 13"/>
                  <a:gd name="T84" fmla="*/ 0 w 8"/>
                  <a:gd name="T85" fmla="*/ 1 h 13"/>
                  <a:gd name="T86" fmla="*/ 1 w 8"/>
                  <a:gd name="T87" fmla="*/ 3 h 13"/>
                  <a:gd name="T88" fmla="*/ 2 w 8"/>
                  <a:gd name="T89" fmla="*/ 3 h 13"/>
                  <a:gd name="T90" fmla="*/ 2 w 8"/>
                  <a:gd name="T91" fmla="*/ 2 h 13"/>
                  <a:gd name="T92" fmla="*/ 1 w 8"/>
                  <a:gd name="T93" fmla="*/ 0 h 13"/>
                  <a:gd name="T94" fmla="*/ 0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7" y="11"/>
                    </a:move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7" y="11"/>
                      <a:pt x="7" y="11"/>
                      <a:pt x="7" y="11"/>
                    </a:cubicBezTo>
                    <a:moveTo>
                      <a:pt x="6" y="8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282"/>
              <p:cNvSpPr>
                <a:spLocks/>
              </p:cNvSpPr>
              <p:nvPr/>
            </p:nvSpPr>
            <p:spPr bwMode="auto">
              <a:xfrm>
                <a:off x="4979" y="1821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2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283"/>
              <p:cNvSpPr>
                <a:spLocks/>
              </p:cNvSpPr>
              <p:nvPr/>
            </p:nvSpPr>
            <p:spPr bwMode="auto">
              <a:xfrm>
                <a:off x="4985" y="1817"/>
                <a:ext cx="3" cy="8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0 h 6"/>
                  <a:gd name="T4" fmla="*/ 0 w 2"/>
                  <a:gd name="T5" fmla="*/ 3 h 6"/>
                  <a:gd name="T6" fmla="*/ 0 w 2"/>
                  <a:gd name="T7" fmla="*/ 4 h 6"/>
                  <a:gd name="T8" fmla="*/ 0 w 2"/>
                  <a:gd name="T9" fmla="*/ 5 h 6"/>
                  <a:gd name="T10" fmla="*/ 0 w 2"/>
                  <a:gd name="T11" fmla="*/ 5 h 6"/>
                  <a:gd name="T12" fmla="*/ 0 w 2"/>
                  <a:gd name="T13" fmla="*/ 6 h 6"/>
                  <a:gd name="T14" fmla="*/ 0 w 2"/>
                  <a:gd name="T15" fmla="*/ 6 h 6"/>
                  <a:gd name="T16" fmla="*/ 1 w 2"/>
                  <a:gd name="T17" fmla="*/ 5 h 6"/>
                  <a:gd name="T18" fmla="*/ 1 w 2"/>
                  <a:gd name="T19" fmla="*/ 5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284"/>
              <p:cNvSpPr>
                <a:spLocks/>
              </p:cNvSpPr>
              <p:nvPr/>
            </p:nvSpPr>
            <p:spPr bwMode="auto">
              <a:xfrm>
                <a:off x="4980" y="1823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6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6 w 6"/>
                  <a:gd name="T19" fmla="*/ 3 h 3"/>
                  <a:gd name="T20" fmla="*/ 5 w 6"/>
                  <a:gd name="T21" fmla="*/ 3 h 3"/>
                  <a:gd name="T22" fmla="*/ 5 w 6"/>
                  <a:gd name="T23" fmla="*/ 3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285"/>
              <p:cNvSpPr>
                <a:spLocks/>
              </p:cNvSpPr>
              <p:nvPr/>
            </p:nvSpPr>
            <p:spPr bwMode="auto">
              <a:xfrm>
                <a:off x="4987" y="1819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0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6 h 6"/>
                  <a:gd name="T12" fmla="*/ 0 w 3"/>
                  <a:gd name="T13" fmla="*/ 6 h 6"/>
                  <a:gd name="T14" fmla="*/ 1 w 3"/>
                  <a:gd name="T15" fmla="*/ 6 h 6"/>
                  <a:gd name="T16" fmla="*/ 1 w 3"/>
                  <a:gd name="T17" fmla="*/ 5 h 6"/>
                  <a:gd name="T18" fmla="*/ 1 w 3"/>
                  <a:gd name="T19" fmla="*/ 5 h 6"/>
                  <a:gd name="T20" fmla="*/ 1 w 3"/>
                  <a:gd name="T21" fmla="*/ 5 h 6"/>
                  <a:gd name="T22" fmla="*/ 2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286"/>
              <p:cNvSpPr>
                <a:spLocks/>
              </p:cNvSpPr>
              <p:nvPr/>
            </p:nvSpPr>
            <p:spPr bwMode="auto">
              <a:xfrm>
                <a:off x="4983" y="1827"/>
                <a:ext cx="8" cy="3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0 w 6"/>
                  <a:gd name="T7" fmla="*/ 1 h 2"/>
                  <a:gd name="T8" fmla="*/ 4 w 6"/>
                  <a:gd name="T9" fmla="*/ 2 h 2"/>
                  <a:gd name="T10" fmla="*/ 5 w 6"/>
                  <a:gd name="T11" fmla="*/ 2 h 2"/>
                  <a:gd name="T12" fmla="*/ 5 w 6"/>
                  <a:gd name="T13" fmla="*/ 2 h 2"/>
                  <a:gd name="T14" fmla="*/ 6 w 6"/>
                  <a:gd name="T15" fmla="*/ 2 h 2"/>
                  <a:gd name="T16" fmla="*/ 6 w 6"/>
                  <a:gd name="T17" fmla="*/ 2 h 2"/>
                  <a:gd name="T18" fmla="*/ 5 w 6"/>
                  <a:gd name="T19" fmla="*/ 2 h 2"/>
                  <a:gd name="T20" fmla="*/ 5 w 6"/>
                  <a:gd name="T21" fmla="*/ 2 h 2"/>
                  <a:gd name="T22" fmla="*/ 4 w 6"/>
                  <a:gd name="T23" fmla="*/ 2 h 2"/>
                  <a:gd name="T24" fmla="*/ 4 w 6"/>
                  <a:gd name="T25" fmla="*/ 1 h 2"/>
                  <a:gd name="T26" fmla="*/ 4 w 6"/>
                  <a:gd name="T27" fmla="*/ 1 h 2"/>
                  <a:gd name="T28" fmla="*/ 3 w 6"/>
                  <a:gd name="T29" fmla="*/ 0 h 2"/>
                  <a:gd name="T30" fmla="*/ 1 w 6"/>
                  <a:gd name="T31" fmla="*/ 0 h 2"/>
                  <a:gd name="T32" fmla="*/ 0 w 6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287"/>
              <p:cNvSpPr>
                <a:spLocks/>
              </p:cNvSpPr>
              <p:nvPr/>
            </p:nvSpPr>
            <p:spPr bwMode="auto">
              <a:xfrm>
                <a:off x="4988" y="1822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4 h 6"/>
                  <a:gd name="T6" fmla="*/ 0 w 3"/>
                  <a:gd name="T7" fmla="*/ 5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6 h 6"/>
                  <a:gd name="T18" fmla="*/ 2 w 3"/>
                  <a:gd name="T19" fmla="*/ 6 h 6"/>
                  <a:gd name="T20" fmla="*/ 2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288"/>
              <p:cNvSpPr>
                <a:spLocks/>
              </p:cNvSpPr>
              <p:nvPr/>
            </p:nvSpPr>
            <p:spPr bwMode="auto">
              <a:xfrm>
                <a:off x="4984" y="1830"/>
                <a:ext cx="8" cy="3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0 w 6"/>
                  <a:gd name="T7" fmla="*/ 1 h 2"/>
                  <a:gd name="T8" fmla="*/ 5 w 6"/>
                  <a:gd name="T9" fmla="*/ 2 h 2"/>
                  <a:gd name="T10" fmla="*/ 5 w 6"/>
                  <a:gd name="T11" fmla="*/ 2 h 2"/>
                  <a:gd name="T12" fmla="*/ 5 w 6"/>
                  <a:gd name="T13" fmla="*/ 2 h 2"/>
                  <a:gd name="T14" fmla="*/ 6 w 6"/>
                  <a:gd name="T15" fmla="*/ 2 h 2"/>
                  <a:gd name="T16" fmla="*/ 6 w 6"/>
                  <a:gd name="T17" fmla="*/ 2 h 2"/>
                  <a:gd name="T18" fmla="*/ 5 w 6"/>
                  <a:gd name="T19" fmla="*/ 2 h 2"/>
                  <a:gd name="T20" fmla="*/ 5 w 6"/>
                  <a:gd name="T21" fmla="*/ 2 h 2"/>
                  <a:gd name="T22" fmla="*/ 4 w 6"/>
                  <a:gd name="T23" fmla="*/ 2 h 2"/>
                  <a:gd name="T24" fmla="*/ 4 w 6"/>
                  <a:gd name="T25" fmla="*/ 1 h 2"/>
                  <a:gd name="T26" fmla="*/ 5 w 6"/>
                  <a:gd name="T27" fmla="*/ 1 h 2"/>
                  <a:gd name="T28" fmla="*/ 3 w 6"/>
                  <a:gd name="T29" fmla="*/ 0 h 2"/>
                  <a:gd name="T30" fmla="*/ 1 w 6"/>
                  <a:gd name="T31" fmla="*/ 0 h 2"/>
                  <a:gd name="T32" fmla="*/ 1 w 6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289"/>
              <p:cNvSpPr>
                <a:spLocks/>
              </p:cNvSpPr>
              <p:nvPr/>
            </p:nvSpPr>
            <p:spPr bwMode="auto">
              <a:xfrm>
                <a:off x="4989" y="1825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1 w 3"/>
                  <a:gd name="T5" fmla="*/ 4 h 6"/>
                  <a:gd name="T6" fmla="*/ 1 w 3"/>
                  <a:gd name="T7" fmla="*/ 5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6 h 6"/>
                  <a:gd name="T18" fmla="*/ 2 w 3"/>
                  <a:gd name="T19" fmla="*/ 6 h 6"/>
                  <a:gd name="T20" fmla="*/ 2 w 3"/>
                  <a:gd name="T21" fmla="*/ 6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290"/>
              <p:cNvSpPr>
                <a:spLocks noEditPoints="1"/>
              </p:cNvSpPr>
              <p:nvPr/>
            </p:nvSpPr>
            <p:spPr bwMode="auto">
              <a:xfrm>
                <a:off x="4987" y="1839"/>
                <a:ext cx="23" cy="15"/>
              </a:xfrm>
              <a:custGeom>
                <a:avLst/>
                <a:gdLst>
                  <a:gd name="T0" fmla="*/ 0 w 17"/>
                  <a:gd name="T1" fmla="*/ 10 h 11"/>
                  <a:gd name="T2" fmla="*/ 0 w 17"/>
                  <a:gd name="T3" fmla="*/ 10 h 11"/>
                  <a:gd name="T4" fmla="*/ 0 w 17"/>
                  <a:gd name="T5" fmla="*/ 11 h 11"/>
                  <a:gd name="T6" fmla="*/ 0 w 17"/>
                  <a:gd name="T7" fmla="*/ 10 h 11"/>
                  <a:gd name="T8" fmla="*/ 0 w 17"/>
                  <a:gd name="T9" fmla="*/ 10 h 11"/>
                  <a:gd name="T10" fmla="*/ 7 w 17"/>
                  <a:gd name="T11" fmla="*/ 5 h 11"/>
                  <a:gd name="T12" fmla="*/ 7 w 17"/>
                  <a:gd name="T13" fmla="*/ 6 h 11"/>
                  <a:gd name="T14" fmla="*/ 3 w 17"/>
                  <a:gd name="T15" fmla="*/ 8 h 11"/>
                  <a:gd name="T16" fmla="*/ 1 w 17"/>
                  <a:gd name="T17" fmla="*/ 9 h 11"/>
                  <a:gd name="T18" fmla="*/ 2 w 17"/>
                  <a:gd name="T19" fmla="*/ 10 h 11"/>
                  <a:gd name="T20" fmla="*/ 2 w 17"/>
                  <a:gd name="T21" fmla="*/ 10 h 11"/>
                  <a:gd name="T22" fmla="*/ 4 w 17"/>
                  <a:gd name="T23" fmla="*/ 9 h 11"/>
                  <a:gd name="T24" fmla="*/ 8 w 17"/>
                  <a:gd name="T25" fmla="*/ 7 h 11"/>
                  <a:gd name="T26" fmla="*/ 8 w 17"/>
                  <a:gd name="T27" fmla="*/ 7 h 11"/>
                  <a:gd name="T28" fmla="*/ 8 w 17"/>
                  <a:gd name="T29" fmla="*/ 6 h 11"/>
                  <a:gd name="T30" fmla="*/ 7 w 17"/>
                  <a:gd name="T31" fmla="*/ 5 h 11"/>
                  <a:gd name="T32" fmla="*/ 16 w 17"/>
                  <a:gd name="T33" fmla="*/ 0 h 11"/>
                  <a:gd name="T34" fmla="*/ 14 w 17"/>
                  <a:gd name="T35" fmla="*/ 1 h 11"/>
                  <a:gd name="T36" fmla="*/ 10 w 17"/>
                  <a:gd name="T37" fmla="*/ 4 h 11"/>
                  <a:gd name="T38" fmla="*/ 10 w 17"/>
                  <a:gd name="T39" fmla="*/ 5 h 11"/>
                  <a:gd name="T40" fmla="*/ 11 w 17"/>
                  <a:gd name="T41" fmla="*/ 5 h 11"/>
                  <a:gd name="T42" fmla="*/ 15 w 17"/>
                  <a:gd name="T43" fmla="*/ 3 h 11"/>
                  <a:gd name="T44" fmla="*/ 17 w 17"/>
                  <a:gd name="T45" fmla="*/ 2 h 11"/>
                  <a:gd name="T46" fmla="*/ 17 w 17"/>
                  <a:gd name="T47" fmla="*/ 1 h 11"/>
                  <a:gd name="T48" fmla="*/ 16 w 17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1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5"/>
                      <a:pt x="7" y="5"/>
                      <a:pt x="7" y="5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291"/>
              <p:cNvSpPr>
                <a:spLocks noEditPoints="1"/>
              </p:cNvSpPr>
              <p:nvPr/>
            </p:nvSpPr>
            <p:spPr bwMode="auto">
              <a:xfrm>
                <a:off x="4992" y="1835"/>
                <a:ext cx="14" cy="22"/>
              </a:xfrm>
              <a:custGeom>
                <a:avLst/>
                <a:gdLst>
                  <a:gd name="T0" fmla="*/ 6 w 10"/>
                  <a:gd name="T1" fmla="*/ 9 h 16"/>
                  <a:gd name="T2" fmla="*/ 5 w 10"/>
                  <a:gd name="T3" fmla="*/ 10 h 16"/>
                  <a:gd name="T4" fmla="*/ 8 w 10"/>
                  <a:gd name="T5" fmla="*/ 14 h 16"/>
                  <a:gd name="T6" fmla="*/ 9 w 10"/>
                  <a:gd name="T7" fmla="*/ 16 h 16"/>
                  <a:gd name="T8" fmla="*/ 9 w 10"/>
                  <a:gd name="T9" fmla="*/ 16 h 16"/>
                  <a:gd name="T10" fmla="*/ 10 w 10"/>
                  <a:gd name="T11" fmla="*/ 15 h 16"/>
                  <a:gd name="T12" fmla="*/ 9 w 10"/>
                  <a:gd name="T13" fmla="*/ 14 h 16"/>
                  <a:gd name="T14" fmla="*/ 7 w 10"/>
                  <a:gd name="T15" fmla="*/ 10 h 16"/>
                  <a:gd name="T16" fmla="*/ 7 w 10"/>
                  <a:gd name="T17" fmla="*/ 9 h 16"/>
                  <a:gd name="T18" fmla="*/ 6 w 10"/>
                  <a:gd name="T19" fmla="*/ 9 h 16"/>
                  <a:gd name="T20" fmla="*/ 1 w 10"/>
                  <a:gd name="T21" fmla="*/ 0 h 16"/>
                  <a:gd name="T22" fmla="*/ 1 w 10"/>
                  <a:gd name="T23" fmla="*/ 1 h 16"/>
                  <a:gd name="T24" fmla="*/ 0 w 10"/>
                  <a:gd name="T25" fmla="*/ 1 h 16"/>
                  <a:gd name="T26" fmla="*/ 1 w 10"/>
                  <a:gd name="T27" fmla="*/ 3 h 16"/>
                  <a:gd name="T28" fmla="*/ 4 w 10"/>
                  <a:gd name="T29" fmla="*/ 7 h 16"/>
                  <a:gd name="T30" fmla="*/ 5 w 10"/>
                  <a:gd name="T31" fmla="*/ 7 h 16"/>
                  <a:gd name="T32" fmla="*/ 5 w 10"/>
                  <a:gd name="T33" fmla="*/ 6 h 16"/>
                  <a:gd name="T34" fmla="*/ 5 w 10"/>
                  <a:gd name="T35" fmla="*/ 6 h 16"/>
                  <a:gd name="T36" fmla="*/ 3 w 10"/>
                  <a:gd name="T37" fmla="*/ 2 h 16"/>
                  <a:gd name="T38" fmla="*/ 1 w 10"/>
                  <a:gd name="T3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6">
                    <a:moveTo>
                      <a:pt x="6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292"/>
              <p:cNvSpPr>
                <a:spLocks noEditPoints="1"/>
              </p:cNvSpPr>
              <p:nvPr/>
            </p:nvSpPr>
            <p:spPr bwMode="auto">
              <a:xfrm>
                <a:off x="4996" y="1839"/>
                <a:ext cx="6" cy="15"/>
              </a:xfrm>
              <a:custGeom>
                <a:avLst/>
                <a:gdLst>
                  <a:gd name="T0" fmla="*/ 1 w 4"/>
                  <a:gd name="T1" fmla="*/ 6 h 11"/>
                  <a:gd name="T2" fmla="*/ 1 w 4"/>
                  <a:gd name="T3" fmla="*/ 7 h 11"/>
                  <a:gd name="T4" fmla="*/ 0 w 4"/>
                  <a:gd name="T5" fmla="*/ 9 h 11"/>
                  <a:gd name="T6" fmla="*/ 0 w 4"/>
                  <a:gd name="T7" fmla="*/ 10 h 11"/>
                  <a:gd name="T8" fmla="*/ 0 w 4"/>
                  <a:gd name="T9" fmla="*/ 10 h 11"/>
                  <a:gd name="T10" fmla="*/ 1 w 4"/>
                  <a:gd name="T11" fmla="*/ 11 h 11"/>
                  <a:gd name="T12" fmla="*/ 1 w 4"/>
                  <a:gd name="T13" fmla="*/ 11 h 11"/>
                  <a:gd name="T14" fmla="*/ 2 w 4"/>
                  <a:gd name="T15" fmla="*/ 10 h 11"/>
                  <a:gd name="T16" fmla="*/ 2 w 4"/>
                  <a:gd name="T17" fmla="*/ 9 h 11"/>
                  <a:gd name="T18" fmla="*/ 2 w 4"/>
                  <a:gd name="T19" fmla="*/ 7 h 11"/>
                  <a:gd name="T20" fmla="*/ 3 w 4"/>
                  <a:gd name="T21" fmla="*/ 6 h 11"/>
                  <a:gd name="T22" fmla="*/ 1 w 4"/>
                  <a:gd name="T23" fmla="*/ 6 h 11"/>
                  <a:gd name="T24" fmla="*/ 3 w 4"/>
                  <a:gd name="T25" fmla="*/ 0 h 11"/>
                  <a:gd name="T26" fmla="*/ 3 w 4"/>
                  <a:gd name="T27" fmla="*/ 0 h 11"/>
                  <a:gd name="T28" fmla="*/ 2 w 4"/>
                  <a:gd name="T29" fmla="*/ 1 h 11"/>
                  <a:gd name="T30" fmla="*/ 2 w 4"/>
                  <a:gd name="T31" fmla="*/ 3 h 11"/>
                  <a:gd name="T32" fmla="*/ 2 w 4"/>
                  <a:gd name="T33" fmla="*/ 4 h 11"/>
                  <a:gd name="T34" fmla="*/ 3 w 4"/>
                  <a:gd name="T35" fmla="*/ 5 h 11"/>
                  <a:gd name="T36" fmla="*/ 3 w 4"/>
                  <a:gd name="T37" fmla="*/ 4 h 11"/>
                  <a:gd name="T38" fmla="*/ 4 w 4"/>
                  <a:gd name="T39" fmla="*/ 1 h 11"/>
                  <a:gd name="T40" fmla="*/ 4 w 4"/>
                  <a:gd name="T41" fmla="*/ 1 h 11"/>
                  <a:gd name="T42" fmla="*/ 4 w 4"/>
                  <a:gd name="T43" fmla="*/ 0 h 11"/>
                  <a:gd name="T44" fmla="*/ 3 w 4"/>
                  <a:gd name="T4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11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293"/>
              <p:cNvSpPr>
                <a:spLocks/>
              </p:cNvSpPr>
              <p:nvPr/>
            </p:nvSpPr>
            <p:spPr bwMode="auto">
              <a:xfrm>
                <a:off x="4992" y="1844"/>
                <a:ext cx="15" cy="5"/>
              </a:xfrm>
              <a:custGeom>
                <a:avLst/>
                <a:gdLst>
                  <a:gd name="T0" fmla="*/ 1 w 11"/>
                  <a:gd name="T1" fmla="*/ 0 h 4"/>
                  <a:gd name="T2" fmla="*/ 0 w 11"/>
                  <a:gd name="T3" fmla="*/ 1 h 4"/>
                  <a:gd name="T4" fmla="*/ 0 w 11"/>
                  <a:gd name="T5" fmla="*/ 1 h 4"/>
                  <a:gd name="T6" fmla="*/ 0 w 11"/>
                  <a:gd name="T7" fmla="*/ 2 h 4"/>
                  <a:gd name="T8" fmla="*/ 1 w 11"/>
                  <a:gd name="T9" fmla="*/ 2 h 4"/>
                  <a:gd name="T10" fmla="*/ 3 w 11"/>
                  <a:gd name="T11" fmla="*/ 2 h 4"/>
                  <a:gd name="T12" fmla="*/ 4 w 11"/>
                  <a:gd name="T13" fmla="*/ 3 h 4"/>
                  <a:gd name="T14" fmla="*/ 6 w 11"/>
                  <a:gd name="T15" fmla="*/ 3 h 4"/>
                  <a:gd name="T16" fmla="*/ 7 w 11"/>
                  <a:gd name="T17" fmla="*/ 3 h 4"/>
                  <a:gd name="T18" fmla="*/ 9 w 11"/>
                  <a:gd name="T19" fmla="*/ 4 h 4"/>
                  <a:gd name="T20" fmla="*/ 9 w 11"/>
                  <a:gd name="T21" fmla="*/ 4 h 4"/>
                  <a:gd name="T22" fmla="*/ 10 w 11"/>
                  <a:gd name="T23" fmla="*/ 4 h 4"/>
                  <a:gd name="T24" fmla="*/ 10 w 11"/>
                  <a:gd name="T25" fmla="*/ 4 h 4"/>
                  <a:gd name="T26" fmla="*/ 10 w 11"/>
                  <a:gd name="T27" fmla="*/ 3 h 4"/>
                  <a:gd name="T28" fmla="*/ 9 w 11"/>
                  <a:gd name="T29" fmla="*/ 3 h 4"/>
                  <a:gd name="T30" fmla="*/ 7 w 11"/>
                  <a:gd name="T31" fmla="*/ 2 h 4"/>
                  <a:gd name="T32" fmla="*/ 6 w 11"/>
                  <a:gd name="T33" fmla="*/ 2 h 4"/>
                  <a:gd name="T34" fmla="*/ 5 w 11"/>
                  <a:gd name="T35" fmla="*/ 1 h 4"/>
                  <a:gd name="T36" fmla="*/ 4 w 11"/>
                  <a:gd name="T37" fmla="*/ 1 h 4"/>
                  <a:gd name="T38" fmla="*/ 1 w 11"/>
                  <a:gd name="T39" fmla="*/ 0 h 4"/>
                  <a:gd name="T40" fmla="*/ 1 w 11"/>
                  <a:gd name="T41" fmla="*/ 0 h 4"/>
                  <a:gd name="T42" fmla="*/ 1 w 11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294"/>
              <p:cNvSpPr>
                <a:spLocks noEditPoints="1"/>
              </p:cNvSpPr>
              <p:nvPr/>
            </p:nvSpPr>
            <p:spPr bwMode="auto">
              <a:xfrm>
                <a:off x="4985" y="1833"/>
                <a:ext cx="29" cy="27"/>
              </a:xfrm>
              <a:custGeom>
                <a:avLst/>
                <a:gdLst>
                  <a:gd name="T0" fmla="*/ 7 w 21"/>
                  <a:gd name="T1" fmla="*/ 2 h 20"/>
                  <a:gd name="T2" fmla="*/ 10 w 21"/>
                  <a:gd name="T3" fmla="*/ 2 h 20"/>
                  <a:gd name="T4" fmla="*/ 12 w 21"/>
                  <a:gd name="T5" fmla="*/ 2 h 20"/>
                  <a:gd name="T6" fmla="*/ 13 w 21"/>
                  <a:gd name="T7" fmla="*/ 2 h 20"/>
                  <a:gd name="T8" fmla="*/ 17 w 21"/>
                  <a:gd name="T9" fmla="*/ 5 h 20"/>
                  <a:gd name="T10" fmla="*/ 17 w 21"/>
                  <a:gd name="T11" fmla="*/ 5 h 20"/>
                  <a:gd name="T12" fmla="*/ 18 w 21"/>
                  <a:gd name="T13" fmla="*/ 6 h 20"/>
                  <a:gd name="T14" fmla="*/ 18 w 21"/>
                  <a:gd name="T15" fmla="*/ 7 h 20"/>
                  <a:gd name="T16" fmla="*/ 18 w 21"/>
                  <a:gd name="T17" fmla="*/ 7 h 20"/>
                  <a:gd name="T18" fmla="*/ 19 w 21"/>
                  <a:gd name="T19" fmla="*/ 12 h 20"/>
                  <a:gd name="T20" fmla="*/ 18 w 21"/>
                  <a:gd name="T21" fmla="*/ 13 h 20"/>
                  <a:gd name="T22" fmla="*/ 16 w 21"/>
                  <a:gd name="T23" fmla="*/ 17 h 20"/>
                  <a:gd name="T24" fmla="*/ 15 w 21"/>
                  <a:gd name="T25" fmla="*/ 17 h 20"/>
                  <a:gd name="T26" fmla="*/ 14 w 21"/>
                  <a:gd name="T27" fmla="*/ 18 h 20"/>
                  <a:gd name="T28" fmla="*/ 14 w 21"/>
                  <a:gd name="T29" fmla="*/ 18 h 20"/>
                  <a:gd name="T30" fmla="*/ 13 w 21"/>
                  <a:gd name="T31" fmla="*/ 18 h 20"/>
                  <a:gd name="T32" fmla="*/ 10 w 21"/>
                  <a:gd name="T33" fmla="*/ 19 h 20"/>
                  <a:gd name="T34" fmla="*/ 8 w 21"/>
                  <a:gd name="T35" fmla="*/ 19 h 20"/>
                  <a:gd name="T36" fmla="*/ 7 w 21"/>
                  <a:gd name="T37" fmla="*/ 18 h 20"/>
                  <a:gd name="T38" fmla="*/ 3 w 21"/>
                  <a:gd name="T39" fmla="*/ 16 h 20"/>
                  <a:gd name="T40" fmla="*/ 3 w 21"/>
                  <a:gd name="T41" fmla="*/ 15 h 20"/>
                  <a:gd name="T42" fmla="*/ 3 w 21"/>
                  <a:gd name="T43" fmla="*/ 15 h 20"/>
                  <a:gd name="T44" fmla="*/ 2 w 21"/>
                  <a:gd name="T45" fmla="*/ 14 h 20"/>
                  <a:gd name="T46" fmla="*/ 2 w 21"/>
                  <a:gd name="T47" fmla="*/ 13 h 20"/>
                  <a:gd name="T48" fmla="*/ 2 w 21"/>
                  <a:gd name="T49" fmla="*/ 9 h 20"/>
                  <a:gd name="T50" fmla="*/ 2 w 21"/>
                  <a:gd name="T51" fmla="*/ 7 h 20"/>
                  <a:gd name="T52" fmla="*/ 5 w 21"/>
                  <a:gd name="T53" fmla="*/ 3 h 20"/>
                  <a:gd name="T54" fmla="*/ 5 w 21"/>
                  <a:gd name="T55" fmla="*/ 3 h 20"/>
                  <a:gd name="T56" fmla="*/ 6 w 21"/>
                  <a:gd name="T57" fmla="*/ 3 h 20"/>
                  <a:gd name="T58" fmla="*/ 6 w 21"/>
                  <a:gd name="T59" fmla="*/ 2 h 20"/>
                  <a:gd name="T60" fmla="*/ 7 w 21"/>
                  <a:gd name="T61" fmla="*/ 2 h 20"/>
                  <a:gd name="T62" fmla="*/ 10 w 21"/>
                  <a:gd name="T63" fmla="*/ 0 h 20"/>
                  <a:gd name="T64" fmla="*/ 6 w 21"/>
                  <a:gd name="T65" fmla="*/ 1 h 20"/>
                  <a:gd name="T66" fmla="*/ 5 w 21"/>
                  <a:gd name="T67" fmla="*/ 1 h 20"/>
                  <a:gd name="T68" fmla="*/ 4 w 21"/>
                  <a:gd name="T69" fmla="*/ 2 h 20"/>
                  <a:gd name="T70" fmla="*/ 0 w 21"/>
                  <a:gd name="T71" fmla="*/ 7 h 20"/>
                  <a:gd name="T72" fmla="*/ 0 w 21"/>
                  <a:gd name="T73" fmla="*/ 8 h 20"/>
                  <a:gd name="T74" fmla="*/ 1 w 21"/>
                  <a:gd name="T75" fmla="*/ 15 h 20"/>
                  <a:gd name="T76" fmla="*/ 1 w 21"/>
                  <a:gd name="T77" fmla="*/ 15 h 20"/>
                  <a:gd name="T78" fmla="*/ 1 w 21"/>
                  <a:gd name="T79" fmla="*/ 15 h 20"/>
                  <a:gd name="T80" fmla="*/ 1 w 21"/>
                  <a:gd name="T81" fmla="*/ 16 h 20"/>
                  <a:gd name="T82" fmla="*/ 2 w 21"/>
                  <a:gd name="T83" fmla="*/ 16 h 20"/>
                  <a:gd name="T84" fmla="*/ 7 w 21"/>
                  <a:gd name="T85" fmla="*/ 20 h 20"/>
                  <a:gd name="T86" fmla="*/ 8 w 21"/>
                  <a:gd name="T87" fmla="*/ 20 h 20"/>
                  <a:gd name="T88" fmla="*/ 10 w 21"/>
                  <a:gd name="T89" fmla="*/ 20 h 20"/>
                  <a:gd name="T90" fmla="*/ 15 w 21"/>
                  <a:gd name="T91" fmla="*/ 19 h 20"/>
                  <a:gd name="T92" fmla="*/ 15 w 21"/>
                  <a:gd name="T93" fmla="*/ 19 h 20"/>
                  <a:gd name="T94" fmla="*/ 16 w 21"/>
                  <a:gd name="T95" fmla="*/ 19 h 20"/>
                  <a:gd name="T96" fmla="*/ 20 w 21"/>
                  <a:gd name="T97" fmla="*/ 14 h 20"/>
                  <a:gd name="T98" fmla="*/ 20 w 21"/>
                  <a:gd name="T99" fmla="*/ 12 h 20"/>
                  <a:gd name="T100" fmla="*/ 19 w 21"/>
                  <a:gd name="T101" fmla="*/ 6 h 20"/>
                  <a:gd name="T102" fmla="*/ 19 w 21"/>
                  <a:gd name="T103" fmla="*/ 5 h 20"/>
                  <a:gd name="T104" fmla="*/ 19 w 21"/>
                  <a:gd name="T105" fmla="*/ 5 h 20"/>
                  <a:gd name="T106" fmla="*/ 13 w 21"/>
                  <a:gd name="T107" fmla="*/ 1 h 20"/>
                  <a:gd name="T108" fmla="*/ 13 w 21"/>
                  <a:gd name="T109" fmla="*/ 0 h 20"/>
                  <a:gd name="T110" fmla="*/ 13 w 21"/>
                  <a:gd name="T111" fmla="*/ 0 h 20"/>
                  <a:gd name="T112" fmla="*/ 13 w 21"/>
                  <a:gd name="T113" fmla="*/ 0 h 20"/>
                  <a:gd name="T114" fmla="*/ 12 w 21"/>
                  <a:gd name="T115" fmla="*/ 0 h 20"/>
                  <a:gd name="T116" fmla="*/ 10 w 21"/>
                  <a:gd name="T1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20">
                    <a:moveTo>
                      <a:pt x="7" y="2"/>
                    </a:moveTo>
                    <a:cubicBezTo>
                      <a:pt x="8" y="2"/>
                      <a:pt x="9" y="2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5" y="3"/>
                      <a:pt x="16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9"/>
                      <a:pt x="19" y="10"/>
                      <a:pt x="19" y="12"/>
                    </a:cubicBezTo>
                    <a:cubicBezTo>
                      <a:pt x="19" y="12"/>
                      <a:pt x="18" y="13"/>
                      <a:pt x="18" y="13"/>
                    </a:cubicBezTo>
                    <a:cubicBezTo>
                      <a:pt x="18" y="15"/>
                      <a:pt x="17" y="16"/>
                      <a:pt x="16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5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3" y="18"/>
                      <a:pt x="13" y="18"/>
                    </a:cubicBezTo>
                    <a:cubicBezTo>
                      <a:pt x="12" y="19"/>
                      <a:pt x="11" y="19"/>
                      <a:pt x="10" y="19"/>
                    </a:cubicBezTo>
                    <a:cubicBezTo>
                      <a:pt x="10" y="19"/>
                      <a:pt x="9" y="19"/>
                      <a:pt x="8" y="19"/>
                    </a:cubicBezTo>
                    <a:cubicBezTo>
                      <a:pt x="8" y="19"/>
                      <a:pt x="8" y="19"/>
                      <a:pt x="7" y="18"/>
                    </a:cubicBezTo>
                    <a:cubicBezTo>
                      <a:pt x="6" y="18"/>
                      <a:pt x="4" y="17"/>
                      <a:pt x="3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1" y="12"/>
                      <a:pt x="1" y="10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6"/>
                      <a:pt x="3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moveTo>
                      <a:pt x="10" y="0"/>
                    </a:moveTo>
                    <a:cubicBezTo>
                      <a:pt x="9" y="0"/>
                      <a:pt x="7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1"/>
                      <a:pt x="0" y="13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3" y="18"/>
                      <a:pt x="5" y="19"/>
                      <a:pt x="7" y="20"/>
                    </a:cubicBezTo>
                    <a:cubicBezTo>
                      <a:pt x="7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2" y="20"/>
                      <a:pt x="13" y="20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8" y="18"/>
                      <a:pt x="19" y="16"/>
                      <a:pt x="20" y="14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1" y="10"/>
                      <a:pt x="20" y="8"/>
                      <a:pt x="19" y="6"/>
                    </a:cubicBezTo>
                    <a:cubicBezTo>
                      <a:pt x="19" y="6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7" y="3"/>
                      <a:pt x="15" y="1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295"/>
              <p:cNvSpPr>
                <a:spLocks noEditPoints="1"/>
              </p:cNvSpPr>
              <p:nvPr/>
            </p:nvSpPr>
            <p:spPr bwMode="auto">
              <a:xfrm>
                <a:off x="2847" y="2135"/>
                <a:ext cx="14" cy="45"/>
              </a:xfrm>
              <a:custGeom>
                <a:avLst/>
                <a:gdLst>
                  <a:gd name="T0" fmla="*/ 2 w 11"/>
                  <a:gd name="T1" fmla="*/ 30 h 33"/>
                  <a:gd name="T2" fmla="*/ 1 w 11"/>
                  <a:gd name="T3" fmla="*/ 31 h 33"/>
                  <a:gd name="T4" fmla="*/ 0 w 11"/>
                  <a:gd name="T5" fmla="*/ 33 h 33"/>
                  <a:gd name="T6" fmla="*/ 1 w 11"/>
                  <a:gd name="T7" fmla="*/ 33 h 33"/>
                  <a:gd name="T8" fmla="*/ 1 w 11"/>
                  <a:gd name="T9" fmla="*/ 33 h 33"/>
                  <a:gd name="T10" fmla="*/ 2 w 11"/>
                  <a:gd name="T11" fmla="*/ 33 h 33"/>
                  <a:gd name="T12" fmla="*/ 2 w 11"/>
                  <a:gd name="T13" fmla="*/ 31 h 33"/>
                  <a:gd name="T14" fmla="*/ 2 w 11"/>
                  <a:gd name="T15" fmla="*/ 30 h 33"/>
                  <a:gd name="T16" fmla="*/ 2 w 11"/>
                  <a:gd name="T17" fmla="*/ 26 h 33"/>
                  <a:gd name="T18" fmla="*/ 1 w 11"/>
                  <a:gd name="T19" fmla="*/ 29 h 33"/>
                  <a:gd name="T20" fmla="*/ 2 w 11"/>
                  <a:gd name="T21" fmla="*/ 28 h 33"/>
                  <a:gd name="T22" fmla="*/ 2 w 11"/>
                  <a:gd name="T23" fmla="*/ 28 h 33"/>
                  <a:gd name="T24" fmla="*/ 2 w 11"/>
                  <a:gd name="T25" fmla="*/ 28 h 33"/>
                  <a:gd name="T26" fmla="*/ 3 w 11"/>
                  <a:gd name="T27" fmla="*/ 29 h 33"/>
                  <a:gd name="T28" fmla="*/ 3 w 11"/>
                  <a:gd name="T29" fmla="*/ 29 h 33"/>
                  <a:gd name="T30" fmla="*/ 3 w 11"/>
                  <a:gd name="T31" fmla="*/ 27 h 33"/>
                  <a:gd name="T32" fmla="*/ 2 w 11"/>
                  <a:gd name="T33" fmla="*/ 26 h 33"/>
                  <a:gd name="T34" fmla="*/ 4 w 11"/>
                  <a:gd name="T35" fmla="*/ 22 h 33"/>
                  <a:gd name="T36" fmla="*/ 3 w 11"/>
                  <a:gd name="T37" fmla="*/ 22 h 33"/>
                  <a:gd name="T38" fmla="*/ 2 w 11"/>
                  <a:gd name="T39" fmla="*/ 25 h 33"/>
                  <a:gd name="T40" fmla="*/ 4 w 11"/>
                  <a:gd name="T41" fmla="*/ 25 h 33"/>
                  <a:gd name="T42" fmla="*/ 5 w 11"/>
                  <a:gd name="T43" fmla="*/ 23 h 33"/>
                  <a:gd name="T44" fmla="*/ 4 w 11"/>
                  <a:gd name="T45" fmla="*/ 22 h 33"/>
                  <a:gd name="T46" fmla="*/ 4 w 11"/>
                  <a:gd name="T47" fmla="*/ 18 h 33"/>
                  <a:gd name="T48" fmla="*/ 4 w 11"/>
                  <a:gd name="T49" fmla="*/ 18 h 33"/>
                  <a:gd name="T50" fmla="*/ 4 w 11"/>
                  <a:gd name="T51" fmla="*/ 21 h 33"/>
                  <a:gd name="T52" fmla="*/ 4 w 11"/>
                  <a:gd name="T53" fmla="*/ 21 h 33"/>
                  <a:gd name="T54" fmla="*/ 4 w 11"/>
                  <a:gd name="T55" fmla="*/ 18 h 33"/>
                  <a:gd name="T56" fmla="*/ 6 w 11"/>
                  <a:gd name="T57" fmla="*/ 13 h 33"/>
                  <a:gd name="T58" fmla="*/ 5 w 11"/>
                  <a:gd name="T59" fmla="*/ 15 h 33"/>
                  <a:gd name="T60" fmla="*/ 5 w 11"/>
                  <a:gd name="T61" fmla="*/ 15 h 33"/>
                  <a:gd name="T62" fmla="*/ 6 w 11"/>
                  <a:gd name="T63" fmla="*/ 13 h 33"/>
                  <a:gd name="T64" fmla="*/ 6 w 11"/>
                  <a:gd name="T65" fmla="*/ 13 h 33"/>
                  <a:gd name="T66" fmla="*/ 7 w 11"/>
                  <a:gd name="T67" fmla="*/ 8 h 33"/>
                  <a:gd name="T68" fmla="*/ 6 w 11"/>
                  <a:gd name="T69" fmla="*/ 11 h 33"/>
                  <a:gd name="T70" fmla="*/ 7 w 11"/>
                  <a:gd name="T71" fmla="*/ 12 h 33"/>
                  <a:gd name="T72" fmla="*/ 8 w 11"/>
                  <a:gd name="T73" fmla="*/ 12 h 33"/>
                  <a:gd name="T74" fmla="*/ 8 w 11"/>
                  <a:gd name="T75" fmla="*/ 9 h 33"/>
                  <a:gd name="T76" fmla="*/ 7 w 11"/>
                  <a:gd name="T77" fmla="*/ 8 h 33"/>
                  <a:gd name="T78" fmla="*/ 9 w 11"/>
                  <a:gd name="T79" fmla="*/ 7 h 33"/>
                  <a:gd name="T80" fmla="*/ 9 w 11"/>
                  <a:gd name="T81" fmla="*/ 7 h 33"/>
                  <a:gd name="T82" fmla="*/ 8 w 11"/>
                  <a:gd name="T83" fmla="*/ 7 h 33"/>
                  <a:gd name="T84" fmla="*/ 8 w 11"/>
                  <a:gd name="T85" fmla="*/ 7 h 33"/>
                  <a:gd name="T86" fmla="*/ 9 w 11"/>
                  <a:gd name="T87" fmla="*/ 7 h 33"/>
                  <a:gd name="T88" fmla="*/ 9 w 11"/>
                  <a:gd name="T89" fmla="*/ 7 h 33"/>
                  <a:gd name="T90" fmla="*/ 7 w 11"/>
                  <a:gd name="T91" fmla="*/ 6 h 33"/>
                  <a:gd name="T92" fmla="*/ 7 w 11"/>
                  <a:gd name="T93" fmla="*/ 7 h 33"/>
                  <a:gd name="T94" fmla="*/ 8 w 11"/>
                  <a:gd name="T95" fmla="*/ 7 h 33"/>
                  <a:gd name="T96" fmla="*/ 8 w 11"/>
                  <a:gd name="T97" fmla="*/ 7 h 33"/>
                  <a:gd name="T98" fmla="*/ 7 w 11"/>
                  <a:gd name="T99" fmla="*/ 6 h 33"/>
                  <a:gd name="T100" fmla="*/ 9 w 11"/>
                  <a:gd name="T101" fmla="*/ 0 h 33"/>
                  <a:gd name="T102" fmla="*/ 8 w 11"/>
                  <a:gd name="T103" fmla="*/ 4 h 33"/>
                  <a:gd name="T104" fmla="*/ 9 w 11"/>
                  <a:gd name="T105" fmla="*/ 5 h 33"/>
                  <a:gd name="T106" fmla="*/ 9 w 11"/>
                  <a:gd name="T107" fmla="*/ 5 h 33"/>
                  <a:gd name="T108" fmla="*/ 11 w 11"/>
                  <a:gd name="T109" fmla="*/ 1 h 33"/>
                  <a:gd name="T110" fmla="*/ 10 w 11"/>
                  <a:gd name="T111" fmla="*/ 1 h 33"/>
                  <a:gd name="T112" fmla="*/ 10 w 11"/>
                  <a:gd name="T113" fmla="*/ 1 h 33"/>
                  <a:gd name="T114" fmla="*/ 9 w 11"/>
                  <a:gd name="T1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" h="33">
                    <a:moveTo>
                      <a:pt x="2" y="30"/>
                    </a:moveTo>
                    <a:cubicBezTo>
                      <a:pt x="1" y="31"/>
                      <a:pt x="1" y="31"/>
                      <a:pt x="1" y="3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2" y="33"/>
                      <a:pt x="2" y="33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0"/>
                      <a:pt x="2" y="30"/>
                      <a:pt x="2" y="30"/>
                    </a:cubicBezTo>
                    <a:moveTo>
                      <a:pt x="2" y="26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3" y="28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2" y="26"/>
                    </a:cubicBezTo>
                    <a:moveTo>
                      <a:pt x="4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4" y="2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4" y="22"/>
                      <a:pt x="4" y="22"/>
                      <a:pt x="4" y="22"/>
                    </a:cubicBezTo>
                    <a:moveTo>
                      <a:pt x="4" y="18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18"/>
                      <a:pt x="4" y="18"/>
                      <a:pt x="4" y="18"/>
                    </a:cubicBezTo>
                    <a:moveTo>
                      <a:pt x="6" y="13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moveTo>
                      <a:pt x="7" y="8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7" y="8"/>
                      <a:pt x="7" y="8"/>
                    </a:cubicBezTo>
                    <a:moveTo>
                      <a:pt x="9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moveTo>
                      <a:pt x="7" y="6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9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296"/>
              <p:cNvSpPr>
                <a:spLocks/>
              </p:cNvSpPr>
              <p:nvPr/>
            </p:nvSpPr>
            <p:spPr bwMode="auto">
              <a:xfrm>
                <a:off x="2845" y="2180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0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297"/>
              <p:cNvSpPr>
                <a:spLocks/>
              </p:cNvSpPr>
              <p:nvPr/>
            </p:nvSpPr>
            <p:spPr bwMode="auto">
              <a:xfrm>
                <a:off x="2859" y="2132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298"/>
              <p:cNvSpPr>
                <a:spLocks/>
              </p:cNvSpPr>
              <p:nvPr/>
            </p:nvSpPr>
            <p:spPr bwMode="auto">
              <a:xfrm>
                <a:off x="2849" y="2173"/>
                <a:ext cx="4" cy="8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0 h 6"/>
                  <a:gd name="T4" fmla="*/ 1 w 3"/>
                  <a:gd name="T5" fmla="*/ 1 h 6"/>
                  <a:gd name="T6" fmla="*/ 1 w 3"/>
                  <a:gd name="T7" fmla="*/ 1 h 6"/>
                  <a:gd name="T8" fmla="*/ 0 w 3"/>
                  <a:gd name="T9" fmla="*/ 2 h 6"/>
                  <a:gd name="T10" fmla="*/ 0 w 3"/>
                  <a:gd name="T11" fmla="*/ 2 h 6"/>
                  <a:gd name="T12" fmla="*/ 0 w 3"/>
                  <a:gd name="T13" fmla="*/ 3 h 6"/>
                  <a:gd name="T14" fmla="*/ 2 w 3"/>
                  <a:gd name="T15" fmla="*/ 5 h 6"/>
                  <a:gd name="T16" fmla="*/ 2 w 3"/>
                  <a:gd name="T17" fmla="*/ 6 h 6"/>
                  <a:gd name="T18" fmla="*/ 3 w 3"/>
                  <a:gd name="T19" fmla="*/ 6 h 6"/>
                  <a:gd name="T20" fmla="*/ 3 w 3"/>
                  <a:gd name="T21" fmla="*/ 5 h 6"/>
                  <a:gd name="T22" fmla="*/ 1 w 3"/>
                  <a:gd name="T23" fmla="*/ 1 h 6"/>
                  <a:gd name="T24" fmla="*/ 1 w 3"/>
                  <a:gd name="T25" fmla="*/ 1 h 6"/>
                  <a:gd name="T26" fmla="*/ 0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299"/>
              <p:cNvSpPr>
                <a:spLocks/>
              </p:cNvSpPr>
              <p:nvPr/>
            </p:nvSpPr>
            <p:spPr bwMode="auto">
              <a:xfrm>
                <a:off x="2843" y="2173"/>
                <a:ext cx="8" cy="5"/>
              </a:xfrm>
              <a:custGeom>
                <a:avLst/>
                <a:gdLst>
                  <a:gd name="T0" fmla="*/ 5 w 6"/>
                  <a:gd name="T1" fmla="*/ 0 h 4"/>
                  <a:gd name="T2" fmla="*/ 4 w 6"/>
                  <a:gd name="T3" fmla="*/ 1 h 4"/>
                  <a:gd name="T4" fmla="*/ 1 w 6"/>
                  <a:gd name="T5" fmla="*/ 3 h 4"/>
                  <a:gd name="T6" fmla="*/ 1 w 6"/>
                  <a:gd name="T7" fmla="*/ 4 h 4"/>
                  <a:gd name="T8" fmla="*/ 1 w 6"/>
                  <a:gd name="T9" fmla="*/ 4 h 4"/>
                  <a:gd name="T10" fmla="*/ 2 w 6"/>
                  <a:gd name="T11" fmla="*/ 4 h 4"/>
                  <a:gd name="T12" fmla="*/ 4 w 6"/>
                  <a:gd name="T13" fmla="*/ 3 h 4"/>
                  <a:gd name="T14" fmla="*/ 5 w 6"/>
                  <a:gd name="T15" fmla="*/ 2 h 4"/>
                  <a:gd name="T16" fmla="*/ 5 w 6"/>
                  <a:gd name="T17" fmla="*/ 2 h 4"/>
                  <a:gd name="T18" fmla="*/ 6 w 6"/>
                  <a:gd name="T19" fmla="*/ 1 h 4"/>
                  <a:gd name="T20" fmla="*/ 6 w 6"/>
                  <a:gd name="T21" fmla="*/ 1 h 4"/>
                  <a:gd name="T22" fmla="*/ 5 w 6"/>
                  <a:gd name="T23" fmla="*/ 0 h 4"/>
                  <a:gd name="T24" fmla="*/ 5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300"/>
              <p:cNvSpPr>
                <a:spLocks/>
              </p:cNvSpPr>
              <p:nvPr/>
            </p:nvSpPr>
            <p:spPr bwMode="auto">
              <a:xfrm>
                <a:off x="2857" y="2139"/>
                <a:ext cx="7" cy="5"/>
              </a:xfrm>
              <a:custGeom>
                <a:avLst/>
                <a:gdLst>
                  <a:gd name="T0" fmla="*/ 4 w 5"/>
                  <a:gd name="T1" fmla="*/ 0 h 4"/>
                  <a:gd name="T2" fmla="*/ 4 w 5"/>
                  <a:gd name="T3" fmla="*/ 0 h 4"/>
                  <a:gd name="T4" fmla="*/ 1 w 5"/>
                  <a:gd name="T5" fmla="*/ 2 h 4"/>
                  <a:gd name="T6" fmla="*/ 1 w 5"/>
                  <a:gd name="T7" fmla="*/ 2 h 4"/>
                  <a:gd name="T8" fmla="*/ 1 w 5"/>
                  <a:gd name="T9" fmla="*/ 3 h 4"/>
                  <a:gd name="T10" fmla="*/ 1 w 5"/>
                  <a:gd name="T11" fmla="*/ 4 h 4"/>
                  <a:gd name="T12" fmla="*/ 0 w 5"/>
                  <a:gd name="T13" fmla="*/ 4 h 4"/>
                  <a:gd name="T14" fmla="*/ 0 w 5"/>
                  <a:gd name="T15" fmla="*/ 4 h 4"/>
                  <a:gd name="T16" fmla="*/ 0 w 5"/>
                  <a:gd name="T17" fmla="*/ 4 h 4"/>
                  <a:gd name="T18" fmla="*/ 0 w 5"/>
                  <a:gd name="T19" fmla="*/ 4 h 4"/>
                  <a:gd name="T20" fmla="*/ 1 w 5"/>
                  <a:gd name="T21" fmla="*/ 4 h 4"/>
                  <a:gd name="T22" fmla="*/ 1 w 5"/>
                  <a:gd name="T23" fmla="*/ 4 h 4"/>
                  <a:gd name="T24" fmla="*/ 5 w 5"/>
                  <a:gd name="T25" fmla="*/ 2 h 4"/>
                  <a:gd name="T26" fmla="*/ 5 w 5"/>
                  <a:gd name="T27" fmla="*/ 1 h 4"/>
                  <a:gd name="T28" fmla="*/ 5 w 5"/>
                  <a:gd name="T29" fmla="*/ 1 h 4"/>
                  <a:gd name="T30" fmla="*/ 4 w 5"/>
                  <a:gd name="T3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301"/>
              <p:cNvSpPr>
                <a:spLocks/>
              </p:cNvSpPr>
              <p:nvPr/>
            </p:nvSpPr>
            <p:spPr bwMode="auto">
              <a:xfrm>
                <a:off x="2853" y="2138"/>
                <a:ext cx="6" cy="6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1 h 5"/>
                  <a:gd name="T8" fmla="*/ 2 w 4"/>
                  <a:gd name="T9" fmla="*/ 4 h 5"/>
                  <a:gd name="T10" fmla="*/ 3 w 4"/>
                  <a:gd name="T11" fmla="*/ 5 h 5"/>
                  <a:gd name="T12" fmla="*/ 3 w 4"/>
                  <a:gd name="T13" fmla="*/ 5 h 5"/>
                  <a:gd name="T14" fmla="*/ 3 w 4"/>
                  <a:gd name="T15" fmla="*/ 5 h 5"/>
                  <a:gd name="T16" fmla="*/ 3 w 4"/>
                  <a:gd name="T17" fmla="*/ 5 h 5"/>
                  <a:gd name="T18" fmla="*/ 4 w 4"/>
                  <a:gd name="T19" fmla="*/ 5 h 5"/>
                  <a:gd name="T20" fmla="*/ 4 w 4"/>
                  <a:gd name="T21" fmla="*/ 4 h 5"/>
                  <a:gd name="T22" fmla="*/ 4 w 4"/>
                  <a:gd name="T23" fmla="*/ 3 h 5"/>
                  <a:gd name="T24" fmla="*/ 3 w 4"/>
                  <a:gd name="T25" fmla="*/ 2 h 5"/>
                  <a:gd name="T26" fmla="*/ 2 w 4"/>
                  <a:gd name="T27" fmla="*/ 0 h 5"/>
                  <a:gd name="T28" fmla="*/ 1 w 4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302"/>
              <p:cNvSpPr>
                <a:spLocks noEditPoints="1"/>
              </p:cNvSpPr>
              <p:nvPr/>
            </p:nvSpPr>
            <p:spPr bwMode="auto">
              <a:xfrm>
                <a:off x="2832" y="2151"/>
                <a:ext cx="44" cy="14"/>
              </a:xfrm>
              <a:custGeom>
                <a:avLst/>
                <a:gdLst>
                  <a:gd name="T0" fmla="*/ 29 w 33"/>
                  <a:gd name="T1" fmla="*/ 8 h 10"/>
                  <a:gd name="T2" fmla="*/ 28 w 33"/>
                  <a:gd name="T3" fmla="*/ 8 h 10"/>
                  <a:gd name="T4" fmla="*/ 29 w 33"/>
                  <a:gd name="T5" fmla="*/ 9 h 10"/>
                  <a:gd name="T6" fmla="*/ 33 w 33"/>
                  <a:gd name="T7" fmla="*/ 10 h 10"/>
                  <a:gd name="T8" fmla="*/ 33 w 33"/>
                  <a:gd name="T9" fmla="*/ 10 h 10"/>
                  <a:gd name="T10" fmla="*/ 33 w 33"/>
                  <a:gd name="T11" fmla="*/ 9 h 10"/>
                  <a:gd name="T12" fmla="*/ 29 w 33"/>
                  <a:gd name="T13" fmla="*/ 8 h 10"/>
                  <a:gd name="T14" fmla="*/ 26 w 33"/>
                  <a:gd name="T15" fmla="*/ 7 h 10"/>
                  <a:gd name="T16" fmla="*/ 26 w 33"/>
                  <a:gd name="T17" fmla="*/ 8 h 10"/>
                  <a:gd name="T18" fmla="*/ 27 w 33"/>
                  <a:gd name="T19" fmla="*/ 9 h 10"/>
                  <a:gd name="T20" fmla="*/ 26 w 33"/>
                  <a:gd name="T21" fmla="*/ 8 h 10"/>
                  <a:gd name="T22" fmla="*/ 26 w 33"/>
                  <a:gd name="T23" fmla="*/ 8 h 10"/>
                  <a:gd name="T24" fmla="*/ 27 w 33"/>
                  <a:gd name="T25" fmla="*/ 7 h 10"/>
                  <a:gd name="T26" fmla="*/ 27 w 33"/>
                  <a:gd name="T27" fmla="*/ 7 h 10"/>
                  <a:gd name="T28" fmla="*/ 26 w 33"/>
                  <a:gd name="T29" fmla="*/ 7 h 10"/>
                  <a:gd name="T30" fmla="*/ 18 w 33"/>
                  <a:gd name="T31" fmla="*/ 6 h 10"/>
                  <a:gd name="T32" fmla="*/ 18 w 33"/>
                  <a:gd name="T33" fmla="*/ 6 h 10"/>
                  <a:gd name="T34" fmla="*/ 20 w 33"/>
                  <a:gd name="T35" fmla="*/ 7 h 10"/>
                  <a:gd name="T36" fmla="*/ 20 w 33"/>
                  <a:gd name="T37" fmla="*/ 7 h 10"/>
                  <a:gd name="T38" fmla="*/ 18 w 33"/>
                  <a:gd name="T39" fmla="*/ 6 h 10"/>
                  <a:gd name="T40" fmla="*/ 22 w 33"/>
                  <a:gd name="T41" fmla="*/ 6 h 10"/>
                  <a:gd name="T42" fmla="*/ 22 w 33"/>
                  <a:gd name="T43" fmla="*/ 6 h 10"/>
                  <a:gd name="T44" fmla="*/ 22 w 33"/>
                  <a:gd name="T45" fmla="*/ 7 h 10"/>
                  <a:gd name="T46" fmla="*/ 25 w 33"/>
                  <a:gd name="T47" fmla="*/ 8 h 10"/>
                  <a:gd name="T48" fmla="*/ 25 w 33"/>
                  <a:gd name="T49" fmla="*/ 7 h 10"/>
                  <a:gd name="T50" fmla="*/ 22 w 33"/>
                  <a:gd name="T51" fmla="*/ 6 h 10"/>
                  <a:gd name="T52" fmla="*/ 12 w 33"/>
                  <a:gd name="T53" fmla="*/ 5 h 10"/>
                  <a:gd name="T54" fmla="*/ 12 w 33"/>
                  <a:gd name="T55" fmla="*/ 5 h 10"/>
                  <a:gd name="T56" fmla="*/ 14 w 33"/>
                  <a:gd name="T57" fmla="*/ 5 h 10"/>
                  <a:gd name="T58" fmla="*/ 15 w 33"/>
                  <a:gd name="T59" fmla="*/ 5 h 10"/>
                  <a:gd name="T60" fmla="*/ 12 w 33"/>
                  <a:gd name="T61" fmla="*/ 5 h 10"/>
                  <a:gd name="T62" fmla="*/ 8 w 33"/>
                  <a:gd name="T63" fmla="*/ 2 h 10"/>
                  <a:gd name="T64" fmla="*/ 8 w 33"/>
                  <a:gd name="T65" fmla="*/ 4 h 10"/>
                  <a:gd name="T66" fmla="*/ 11 w 33"/>
                  <a:gd name="T67" fmla="*/ 4 h 10"/>
                  <a:gd name="T68" fmla="*/ 11 w 33"/>
                  <a:gd name="T69" fmla="*/ 3 h 10"/>
                  <a:gd name="T70" fmla="*/ 11 w 33"/>
                  <a:gd name="T71" fmla="*/ 3 h 10"/>
                  <a:gd name="T72" fmla="*/ 8 w 33"/>
                  <a:gd name="T73" fmla="*/ 2 h 10"/>
                  <a:gd name="T74" fmla="*/ 5 w 33"/>
                  <a:gd name="T75" fmla="*/ 1 h 10"/>
                  <a:gd name="T76" fmla="*/ 5 w 33"/>
                  <a:gd name="T77" fmla="*/ 1 h 10"/>
                  <a:gd name="T78" fmla="*/ 5 w 33"/>
                  <a:gd name="T79" fmla="*/ 2 h 10"/>
                  <a:gd name="T80" fmla="*/ 5 w 33"/>
                  <a:gd name="T81" fmla="*/ 2 h 10"/>
                  <a:gd name="T82" fmla="*/ 4 w 33"/>
                  <a:gd name="T83" fmla="*/ 3 h 10"/>
                  <a:gd name="T84" fmla="*/ 6 w 33"/>
                  <a:gd name="T85" fmla="*/ 3 h 10"/>
                  <a:gd name="T86" fmla="*/ 7 w 33"/>
                  <a:gd name="T87" fmla="*/ 2 h 10"/>
                  <a:gd name="T88" fmla="*/ 5 w 33"/>
                  <a:gd name="T89" fmla="*/ 1 h 10"/>
                  <a:gd name="T90" fmla="*/ 0 w 33"/>
                  <a:gd name="T91" fmla="*/ 0 h 10"/>
                  <a:gd name="T92" fmla="*/ 0 w 33"/>
                  <a:gd name="T93" fmla="*/ 1 h 10"/>
                  <a:gd name="T94" fmla="*/ 0 w 33"/>
                  <a:gd name="T95" fmla="*/ 1 h 10"/>
                  <a:gd name="T96" fmla="*/ 2 w 33"/>
                  <a:gd name="T97" fmla="*/ 2 h 10"/>
                  <a:gd name="T98" fmla="*/ 3 w 33"/>
                  <a:gd name="T99" fmla="*/ 1 h 10"/>
                  <a:gd name="T100" fmla="*/ 3 w 33"/>
                  <a:gd name="T101" fmla="*/ 1 h 10"/>
                  <a:gd name="T102" fmla="*/ 0 w 33"/>
                  <a:gd name="T10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10">
                    <a:moveTo>
                      <a:pt x="29" y="8"/>
                    </a:moveTo>
                    <a:cubicBezTo>
                      <a:pt x="28" y="8"/>
                      <a:pt x="28" y="8"/>
                      <a:pt x="28" y="8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29" y="8"/>
                      <a:pt x="29" y="8"/>
                      <a:pt x="29" y="8"/>
                    </a:cubicBezTo>
                    <a:moveTo>
                      <a:pt x="26" y="7"/>
                    </a:moveTo>
                    <a:cubicBezTo>
                      <a:pt x="26" y="8"/>
                      <a:pt x="26" y="8"/>
                      <a:pt x="26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6" y="7"/>
                    </a:cubicBezTo>
                    <a:moveTo>
                      <a:pt x="18" y="6"/>
                    </a:moveTo>
                    <a:cubicBezTo>
                      <a:pt x="18" y="6"/>
                      <a:pt x="18" y="6"/>
                      <a:pt x="18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6"/>
                      <a:pt x="18" y="6"/>
                      <a:pt x="18" y="6"/>
                    </a:cubicBezTo>
                    <a:moveTo>
                      <a:pt x="22" y="6"/>
                    </a:moveTo>
                    <a:cubicBezTo>
                      <a:pt x="22" y="6"/>
                      <a:pt x="22" y="6"/>
                      <a:pt x="22" y="6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7"/>
                      <a:pt x="25" y="7"/>
                    </a:cubicBezTo>
                    <a:cubicBezTo>
                      <a:pt x="22" y="6"/>
                      <a:pt x="22" y="6"/>
                      <a:pt x="22" y="6"/>
                    </a:cubicBezTo>
                    <a:moveTo>
                      <a:pt x="12" y="5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2" y="5"/>
                      <a:pt x="12" y="5"/>
                      <a:pt x="12" y="5"/>
                    </a:cubicBezTo>
                    <a:moveTo>
                      <a:pt x="8" y="2"/>
                    </a:moveTo>
                    <a:cubicBezTo>
                      <a:pt x="8" y="3"/>
                      <a:pt x="8" y="3"/>
                      <a:pt x="8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303"/>
              <p:cNvSpPr>
                <a:spLocks/>
              </p:cNvSpPr>
              <p:nvPr/>
            </p:nvSpPr>
            <p:spPr bwMode="auto">
              <a:xfrm>
                <a:off x="2828" y="2150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304"/>
              <p:cNvSpPr>
                <a:spLocks/>
              </p:cNvSpPr>
              <p:nvPr/>
            </p:nvSpPr>
            <p:spPr bwMode="auto">
              <a:xfrm>
                <a:off x="2876" y="2162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0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3 w 3"/>
                  <a:gd name="T13" fmla="*/ 2 h 3"/>
                  <a:gd name="T14" fmla="*/ 1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305"/>
              <p:cNvSpPr>
                <a:spLocks/>
              </p:cNvSpPr>
              <p:nvPr/>
            </p:nvSpPr>
            <p:spPr bwMode="auto">
              <a:xfrm>
                <a:off x="2833" y="2147"/>
                <a:ext cx="5" cy="7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1 h 5"/>
                  <a:gd name="T6" fmla="*/ 2 w 4"/>
                  <a:gd name="T7" fmla="*/ 4 h 5"/>
                  <a:gd name="T8" fmla="*/ 2 w 4"/>
                  <a:gd name="T9" fmla="*/ 4 h 5"/>
                  <a:gd name="T10" fmla="*/ 3 w 4"/>
                  <a:gd name="T11" fmla="*/ 4 h 5"/>
                  <a:gd name="T12" fmla="*/ 3 w 4"/>
                  <a:gd name="T13" fmla="*/ 4 h 5"/>
                  <a:gd name="T14" fmla="*/ 4 w 4"/>
                  <a:gd name="T15" fmla="*/ 4 h 5"/>
                  <a:gd name="T16" fmla="*/ 4 w 4"/>
                  <a:gd name="T17" fmla="*/ 5 h 5"/>
                  <a:gd name="T18" fmla="*/ 4 w 4"/>
                  <a:gd name="T19" fmla="*/ 4 h 5"/>
                  <a:gd name="T20" fmla="*/ 4 w 4"/>
                  <a:gd name="T21" fmla="*/ 4 h 5"/>
                  <a:gd name="T22" fmla="*/ 2 w 4"/>
                  <a:gd name="T23" fmla="*/ 0 h 5"/>
                  <a:gd name="T24" fmla="*/ 2 w 4"/>
                  <a:gd name="T25" fmla="*/ 0 h 5"/>
                  <a:gd name="T26" fmla="*/ 1 w 4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306"/>
              <p:cNvSpPr>
                <a:spLocks/>
              </p:cNvSpPr>
              <p:nvPr/>
            </p:nvSpPr>
            <p:spPr bwMode="auto">
              <a:xfrm>
                <a:off x="2832" y="2153"/>
                <a:ext cx="6" cy="5"/>
              </a:xfrm>
              <a:custGeom>
                <a:avLst/>
                <a:gdLst>
                  <a:gd name="T0" fmla="*/ 4 w 5"/>
                  <a:gd name="T1" fmla="*/ 0 h 4"/>
                  <a:gd name="T2" fmla="*/ 4 w 5"/>
                  <a:gd name="T3" fmla="*/ 0 h 4"/>
                  <a:gd name="T4" fmla="*/ 3 w 5"/>
                  <a:gd name="T5" fmla="*/ 0 h 4"/>
                  <a:gd name="T6" fmla="*/ 2 w 5"/>
                  <a:gd name="T7" fmla="*/ 1 h 4"/>
                  <a:gd name="T8" fmla="*/ 0 w 5"/>
                  <a:gd name="T9" fmla="*/ 2 h 4"/>
                  <a:gd name="T10" fmla="*/ 0 w 5"/>
                  <a:gd name="T11" fmla="*/ 3 h 4"/>
                  <a:gd name="T12" fmla="*/ 0 w 5"/>
                  <a:gd name="T13" fmla="*/ 4 h 4"/>
                  <a:gd name="T14" fmla="*/ 1 w 5"/>
                  <a:gd name="T15" fmla="*/ 4 h 4"/>
                  <a:gd name="T16" fmla="*/ 4 w 5"/>
                  <a:gd name="T17" fmla="*/ 2 h 4"/>
                  <a:gd name="T18" fmla="*/ 5 w 5"/>
                  <a:gd name="T19" fmla="*/ 1 h 4"/>
                  <a:gd name="T20" fmla="*/ 5 w 5"/>
                  <a:gd name="T21" fmla="*/ 1 h 4"/>
                  <a:gd name="T22" fmla="*/ 5 w 5"/>
                  <a:gd name="T23" fmla="*/ 0 h 4"/>
                  <a:gd name="T24" fmla="*/ 4 w 5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307"/>
              <p:cNvSpPr>
                <a:spLocks/>
              </p:cNvSpPr>
              <p:nvPr/>
            </p:nvSpPr>
            <p:spPr bwMode="auto">
              <a:xfrm>
                <a:off x="2867" y="2158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1 w 6"/>
                  <a:gd name="T5" fmla="*/ 2 h 3"/>
                  <a:gd name="T6" fmla="*/ 1 w 6"/>
                  <a:gd name="T7" fmla="*/ 2 h 3"/>
                  <a:gd name="T8" fmla="*/ 0 w 6"/>
                  <a:gd name="T9" fmla="*/ 3 h 3"/>
                  <a:gd name="T10" fmla="*/ 1 w 6"/>
                  <a:gd name="T11" fmla="*/ 2 h 3"/>
                  <a:gd name="T12" fmla="*/ 1 w 6"/>
                  <a:gd name="T13" fmla="*/ 2 h 3"/>
                  <a:gd name="T14" fmla="*/ 2 w 6"/>
                  <a:gd name="T15" fmla="*/ 3 h 3"/>
                  <a:gd name="T16" fmla="*/ 2 w 6"/>
                  <a:gd name="T17" fmla="*/ 3 h 3"/>
                  <a:gd name="T18" fmla="*/ 3 w 6"/>
                  <a:gd name="T19" fmla="*/ 3 h 3"/>
                  <a:gd name="T20" fmla="*/ 5 w 6"/>
                  <a:gd name="T21" fmla="*/ 1 h 3"/>
                  <a:gd name="T22" fmla="*/ 6 w 6"/>
                  <a:gd name="T23" fmla="*/ 0 h 3"/>
                  <a:gd name="T24" fmla="*/ 5 w 6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308"/>
              <p:cNvSpPr>
                <a:spLocks/>
              </p:cNvSpPr>
              <p:nvPr/>
            </p:nvSpPr>
            <p:spPr bwMode="auto">
              <a:xfrm>
                <a:off x="2867" y="2161"/>
                <a:ext cx="5" cy="8"/>
              </a:xfrm>
              <a:custGeom>
                <a:avLst/>
                <a:gdLst>
                  <a:gd name="T0" fmla="*/ 1 w 4"/>
                  <a:gd name="T1" fmla="*/ 0 h 6"/>
                  <a:gd name="T2" fmla="*/ 1 w 4"/>
                  <a:gd name="T3" fmla="*/ 0 h 6"/>
                  <a:gd name="T4" fmla="*/ 0 w 4"/>
                  <a:gd name="T5" fmla="*/ 1 h 6"/>
                  <a:gd name="T6" fmla="*/ 0 w 4"/>
                  <a:gd name="T7" fmla="*/ 1 h 6"/>
                  <a:gd name="T8" fmla="*/ 1 w 4"/>
                  <a:gd name="T9" fmla="*/ 2 h 6"/>
                  <a:gd name="T10" fmla="*/ 3 w 4"/>
                  <a:gd name="T11" fmla="*/ 5 h 6"/>
                  <a:gd name="T12" fmla="*/ 3 w 4"/>
                  <a:gd name="T13" fmla="*/ 6 h 6"/>
                  <a:gd name="T14" fmla="*/ 4 w 4"/>
                  <a:gd name="T15" fmla="*/ 6 h 6"/>
                  <a:gd name="T16" fmla="*/ 4 w 4"/>
                  <a:gd name="T17" fmla="*/ 5 h 6"/>
                  <a:gd name="T18" fmla="*/ 3 w 4"/>
                  <a:gd name="T19" fmla="*/ 2 h 6"/>
                  <a:gd name="T20" fmla="*/ 2 w 4"/>
                  <a:gd name="T21" fmla="*/ 1 h 6"/>
                  <a:gd name="T22" fmla="*/ 2 w 4"/>
                  <a:gd name="T23" fmla="*/ 1 h 6"/>
                  <a:gd name="T24" fmla="*/ 1 w 4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309"/>
              <p:cNvSpPr>
                <a:spLocks noEditPoints="1"/>
              </p:cNvSpPr>
              <p:nvPr/>
            </p:nvSpPr>
            <p:spPr bwMode="auto">
              <a:xfrm>
                <a:off x="2843" y="2147"/>
                <a:ext cx="22" cy="22"/>
              </a:xfrm>
              <a:custGeom>
                <a:avLst/>
                <a:gdLst>
                  <a:gd name="T0" fmla="*/ 7 w 17"/>
                  <a:gd name="T1" fmla="*/ 12 h 16"/>
                  <a:gd name="T2" fmla="*/ 1 w 17"/>
                  <a:gd name="T3" fmla="*/ 13 h 16"/>
                  <a:gd name="T4" fmla="*/ 6 w 17"/>
                  <a:gd name="T5" fmla="*/ 13 h 16"/>
                  <a:gd name="T6" fmla="*/ 8 w 17"/>
                  <a:gd name="T7" fmla="*/ 14 h 16"/>
                  <a:gd name="T8" fmla="*/ 12 w 17"/>
                  <a:gd name="T9" fmla="*/ 16 h 16"/>
                  <a:gd name="T10" fmla="*/ 8 w 17"/>
                  <a:gd name="T11" fmla="*/ 12 h 16"/>
                  <a:gd name="T12" fmla="*/ 7 w 17"/>
                  <a:gd name="T13" fmla="*/ 13 h 16"/>
                  <a:gd name="T14" fmla="*/ 7 w 17"/>
                  <a:gd name="T15" fmla="*/ 13 h 16"/>
                  <a:gd name="T16" fmla="*/ 7 w 17"/>
                  <a:gd name="T17" fmla="*/ 12 h 16"/>
                  <a:gd name="T18" fmla="*/ 15 w 17"/>
                  <a:gd name="T19" fmla="*/ 5 h 16"/>
                  <a:gd name="T20" fmla="*/ 13 w 17"/>
                  <a:gd name="T21" fmla="*/ 8 h 16"/>
                  <a:gd name="T22" fmla="*/ 13 w 17"/>
                  <a:gd name="T23" fmla="*/ 10 h 16"/>
                  <a:gd name="T24" fmla="*/ 12 w 17"/>
                  <a:gd name="T25" fmla="*/ 10 h 16"/>
                  <a:gd name="T26" fmla="*/ 12 w 17"/>
                  <a:gd name="T27" fmla="*/ 13 h 16"/>
                  <a:gd name="T28" fmla="*/ 14 w 17"/>
                  <a:gd name="T29" fmla="*/ 15 h 16"/>
                  <a:gd name="T30" fmla="*/ 14 w 17"/>
                  <a:gd name="T31" fmla="*/ 9 h 16"/>
                  <a:gd name="T32" fmla="*/ 17 w 17"/>
                  <a:gd name="T33" fmla="*/ 5 h 16"/>
                  <a:gd name="T34" fmla="*/ 4 w 17"/>
                  <a:gd name="T35" fmla="*/ 1 h 16"/>
                  <a:gd name="T36" fmla="*/ 3 w 17"/>
                  <a:gd name="T37" fmla="*/ 6 h 16"/>
                  <a:gd name="T38" fmla="*/ 3 w 17"/>
                  <a:gd name="T39" fmla="*/ 7 h 16"/>
                  <a:gd name="T40" fmla="*/ 1 w 17"/>
                  <a:gd name="T41" fmla="*/ 12 h 16"/>
                  <a:gd name="T42" fmla="*/ 4 w 17"/>
                  <a:gd name="T43" fmla="*/ 8 h 16"/>
                  <a:gd name="T44" fmla="*/ 4 w 17"/>
                  <a:gd name="T45" fmla="*/ 7 h 16"/>
                  <a:gd name="T46" fmla="*/ 3 w 17"/>
                  <a:gd name="T47" fmla="*/ 6 h 16"/>
                  <a:gd name="T48" fmla="*/ 4 w 17"/>
                  <a:gd name="T49" fmla="*/ 6 h 16"/>
                  <a:gd name="T50" fmla="*/ 5 w 17"/>
                  <a:gd name="T51" fmla="*/ 3 h 16"/>
                  <a:gd name="T52" fmla="*/ 5 w 17"/>
                  <a:gd name="T53" fmla="*/ 0 h 16"/>
                  <a:gd name="T54" fmla="*/ 6 w 17"/>
                  <a:gd name="T55" fmla="*/ 2 h 16"/>
                  <a:gd name="T56" fmla="*/ 9 w 17"/>
                  <a:gd name="T57" fmla="*/ 4 h 16"/>
                  <a:gd name="T58" fmla="*/ 10 w 17"/>
                  <a:gd name="T59" fmla="*/ 3 h 16"/>
                  <a:gd name="T60" fmla="*/ 10 w 17"/>
                  <a:gd name="T61" fmla="*/ 4 h 16"/>
                  <a:gd name="T62" fmla="*/ 14 w 17"/>
                  <a:gd name="T63" fmla="*/ 4 h 16"/>
                  <a:gd name="T64" fmla="*/ 15 w 17"/>
                  <a:gd name="T65" fmla="*/ 2 h 16"/>
                  <a:gd name="T66" fmla="*/ 10 w 17"/>
                  <a:gd name="T67" fmla="*/ 3 h 16"/>
                  <a:gd name="T68" fmla="*/ 5 w 17"/>
                  <a:gd name="T6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6"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moveTo>
                      <a:pt x="16" y="4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6" y="4"/>
                      <a:pt x="16" y="4"/>
                    </a:cubicBezTo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4" y="1"/>
                      <a:pt x="4" y="1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5" y="3"/>
                      <a:pt x="15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310"/>
              <p:cNvSpPr>
                <a:spLocks noEditPoints="1"/>
              </p:cNvSpPr>
              <p:nvPr/>
            </p:nvSpPr>
            <p:spPr bwMode="auto">
              <a:xfrm>
                <a:off x="2825" y="2163"/>
                <a:ext cx="18" cy="13"/>
              </a:xfrm>
              <a:custGeom>
                <a:avLst/>
                <a:gdLst>
                  <a:gd name="T0" fmla="*/ 2 w 13"/>
                  <a:gd name="T1" fmla="*/ 6 h 9"/>
                  <a:gd name="T2" fmla="*/ 0 w 13"/>
                  <a:gd name="T3" fmla="*/ 7 h 9"/>
                  <a:gd name="T4" fmla="*/ 0 w 13"/>
                  <a:gd name="T5" fmla="*/ 8 h 9"/>
                  <a:gd name="T6" fmla="*/ 1 w 13"/>
                  <a:gd name="T7" fmla="*/ 9 h 9"/>
                  <a:gd name="T8" fmla="*/ 1 w 13"/>
                  <a:gd name="T9" fmla="*/ 8 h 9"/>
                  <a:gd name="T10" fmla="*/ 3 w 13"/>
                  <a:gd name="T11" fmla="*/ 7 h 9"/>
                  <a:gd name="T12" fmla="*/ 3 w 13"/>
                  <a:gd name="T13" fmla="*/ 6 h 9"/>
                  <a:gd name="T14" fmla="*/ 2 w 13"/>
                  <a:gd name="T15" fmla="*/ 6 h 9"/>
                  <a:gd name="T16" fmla="*/ 5 w 13"/>
                  <a:gd name="T17" fmla="*/ 5 h 9"/>
                  <a:gd name="T18" fmla="*/ 4 w 13"/>
                  <a:gd name="T19" fmla="*/ 5 h 9"/>
                  <a:gd name="T20" fmla="*/ 5 w 13"/>
                  <a:gd name="T21" fmla="*/ 5 h 9"/>
                  <a:gd name="T22" fmla="*/ 5 w 13"/>
                  <a:gd name="T23" fmla="*/ 6 h 9"/>
                  <a:gd name="T24" fmla="*/ 5 w 13"/>
                  <a:gd name="T25" fmla="*/ 6 h 9"/>
                  <a:gd name="T26" fmla="*/ 5 w 13"/>
                  <a:gd name="T27" fmla="*/ 6 h 9"/>
                  <a:gd name="T28" fmla="*/ 5 w 13"/>
                  <a:gd name="T29" fmla="*/ 6 h 9"/>
                  <a:gd name="T30" fmla="*/ 6 w 13"/>
                  <a:gd name="T31" fmla="*/ 5 h 9"/>
                  <a:gd name="T32" fmla="*/ 5 w 13"/>
                  <a:gd name="T33" fmla="*/ 5 h 9"/>
                  <a:gd name="T34" fmla="*/ 7 w 13"/>
                  <a:gd name="T35" fmla="*/ 3 h 9"/>
                  <a:gd name="T36" fmla="*/ 6 w 13"/>
                  <a:gd name="T37" fmla="*/ 4 h 9"/>
                  <a:gd name="T38" fmla="*/ 7 w 13"/>
                  <a:gd name="T39" fmla="*/ 4 h 9"/>
                  <a:gd name="T40" fmla="*/ 7 w 13"/>
                  <a:gd name="T41" fmla="*/ 4 h 9"/>
                  <a:gd name="T42" fmla="*/ 7 w 13"/>
                  <a:gd name="T43" fmla="*/ 5 h 9"/>
                  <a:gd name="T44" fmla="*/ 7 w 13"/>
                  <a:gd name="T45" fmla="*/ 5 h 9"/>
                  <a:gd name="T46" fmla="*/ 8 w 13"/>
                  <a:gd name="T47" fmla="*/ 5 h 9"/>
                  <a:gd name="T48" fmla="*/ 8 w 13"/>
                  <a:gd name="T49" fmla="*/ 4 h 9"/>
                  <a:gd name="T50" fmla="*/ 7 w 13"/>
                  <a:gd name="T51" fmla="*/ 3 h 9"/>
                  <a:gd name="T52" fmla="*/ 9 w 13"/>
                  <a:gd name="T53" fmla="*/ 2 h 9"/>
                  <a:gd name="T54" fmla="*/ 9 w 13"/>
                  <a:gd name="T55" fmla="*/ 2 h 9"/>
                  <a:gd name="T56" fmla="*/ 9 w 13"/>
                  <a:gd name="T57" fmla="*/ 2 h 9"/>
                  <a:gd name="T58" fmla="*/ 9 w 13"/>
                  <a:gd name="T59" fmla="*/ 3 h 9"/>
                  <a:gd name="T60" fmla="*/ 9 w 13"/>
                  <a:gd name="T61" fmla="*/ 3 h 9"/>
                  <a:gd name="T62" fmla="*/ 9 w 13"/>
                  <a:gd name="T63" fmla="*/ 4 h 9"/>
                  <a:gd name="T64" fmla="*/ 10 w 13"/>
                  <a:gd name="T65" fmla="*/ 3 h 9"/>
                  <a:gd name="T66" fmla="*/ 10 w 13"/>
                  <a:gd name="T67" fmla="*/ 2 h 9"/>
                  <a:gd name="T68" fmla="*/ 9 w 13"/>
                  <a:gd name="T69" fmla="*/ 2 h 9"/>
                  <a:gd name="T70" fmla="*/ 12 w 13"/>
                  <a:gd name="T71" fmla="*/ 0 h 9"/>
                  <a:gd name="T72" fmla="*/ 11 w 13"/>
                  <a:gd name="T73" fmla="*/ 1 h 9"/>
                  <a:gd name="T74" fmla="*/ 11 w 13"/>
                  <a:gd name="T75" fmla="*/ 1 h 9"/>
                  <a:gd name="T76" fmla="*/ 12 w 13"/>
                  <a:gd name="T77" fmla="*/ 2 h 9"/>
                  <a:gd name="T78" fmla="*/ 12 w 13"/>
                  <a:gd name="T79" fmla="*/ 2 h 9"/>
                  <a:gd name="T80" fmla="*/ 12 w 13"/>
                  <a:gd name="T81" fmla="*/ 2 h 9"/>
                  <a:gd name="T82" fmla="*/ 13 w 13"/>
                  <a:gd name="T83" fmla="*/ 2 h 9"/>
                  <a:gd name="T84" fmla="*/ 13 w 13"/>
                  <a:gd name="T85" fmla="*/ 1 h 9"/>
                  <a:gd name="T86" fmla="*/ 12 w 13"/>
                  <a:gd name="T87" fmla="*/ 1 h 9"/>
                  <a:gd name="T88" fmla="*/ 12 w 13"/>
                  <a:gd name="T89" fmla="*/ 0 h 9"/>
                  <a:gd name="T90" fmla="*/ 12 w 13"/>
                  <a:gd name="T9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" h="9">
                    <a:moveTo>
                      <a:pt x="2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5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moveTo>
                      <a:pt x="7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9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moveTo>
                      <a:pt x="12" y="0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311"/>
              <p:cNvSpPr>
                <a:spLocks/>
              </p:cNvSpPr>
              <p:nvPr/>
            </p:nvSpPr>
            <p:spPr bwMode="auto">
              <a:xfrm>
                <a:off x="2828" y="2171"/>
                <a:ext cx="4" cy="7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2 w 3"/>
                  <a:gd name="T5" fmla="*/ 0 h 5"/>
                  <a:gd name="T6" fmla="*/ 2 w 3"/>
                  <a:gd name="T7" fmla="*/ 0 h 5"/>
                  <a:gd name="T8" fmla="*/ 1 w 3"/>
                  <a:gd name="T9" fmla="*/ 0 h 5"/>
                  <a:gd name="T10" fmla="*/ 1 w 3"/>
                  <a:gd name="T11" fmla="*/ 1 h 5"/>
                  <a:gd name="T12" fmla="*/ 0 w 3"/>
                  <a:gd name="T13" fmla="*/ 4 h 5"/>
                  <a:gd name="T14" fmla="*/ 1 w 3"/>
                  <a:gd name="T15" fmla="*/ 4 h 5"/>
                  <a:gd name="T16" fmla="*/ 1 w 3"/>
                  <a:gd name="T17" fmla="*/ 5 h 5"/>
                  <a:gd name="T18" fmla="*/ 1 w 3"/>
                  <a:gd name="T19" fmla="*/ 5 h 5"/>
                  <a:gd name="T20" fmla="*/ 2 w 3"/>
                  <a:gd name="T21" fmla="*/ 4 h 5"/>
                  <a:gd name="T22" fmla="*/ 3 w 3"/>
                  <a:gd name="T23" fmla="*/ 0 h 5"/>
                  <a:gd name="T24" fmla="*/ 3 w 3"/>
                  <a:gd name="T25" fmla="*/ 0 h 5"/>
                  <a:gd name="T26" fmla="*/ 3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312"/>
              <p:cNvSpPr>
                <a:spLocks/>
              </p:cNvSpPr>
              <p:nvPr/>
            </p:nvSpPr>
            <p:spPr bwMode="auto">
              <a:xfrm>
                <a:off x="2824" y="2169"/>
                <a:ext cx="8" cy="2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0 w 6"/>
                  <a:gd name="T5" fmla="*/ 1 h 2"/>
                  <a:gd name="T6" fmla="*/ 1 w 6"/>
                  <a:gd name="T7" fmla="*/ 1 h 2"/>
                  <a:gd name="T8" fmla="*/ 3 w 6"/>
                  <a:gd name="T9" fmla="*/ 2 h 2"/>
                  <a:gd name="T10" fmla="*/ 4 w 6"/>
                  <a:gd name="T11" fmla="*/ 2 h 2"/>
                  <a:gd name="T12" fmla="*/ 5 w 6"/>
                  <a:gd name="T13" fmla="*/ 2 h 2"/>
                  <a:gd name="T14" fmla="*/ 5 w 6"/>
                  <a:gd name="T15" fmla="*/ 2 h 2"/>
                  <a:gd name="T16" fmla="*/ 6 w 6"/>
                  <a:gd name="T17" fmla="*/ 2 h 2"/>
                  <a:gd name="T18" fmla="*/ 6 w 6"/>
                  <a:gd name="T19" fmla="*/ 2 h 2"/>
                  <a:gd name="T20" fmla="*/ 6 w 6"/>
                  <a:gd name="T21" fmla="*/ 1 h 2"/>
                  <a:gd name="T22" fmla="*/ 5 w 6"/>
                  <a:gd name="T23" fmla="*/ 1 h 2"/>
                  <a:gd name="T24" fmla="*/ 1 w 6"/>
                  <a:gd name="T25" fmla="*/ 0 h 2"/>
                  <a:gd name="T26" fmla="*/ 1 w 6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313"/>
              <p:cNvSpPr>
                <a:spLocks/>
              </p:cNvSpPr>
              <p:nvPr/>
            </p:nvSpPr>
            <p:spPr bwMode="auto">
              <a:xfrm>
                <a:off x="2832" y="2169"/>
                <a:ext cx="2" cy="8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1 h 6"/>
                  <a:gd name="T4" fmla="*/ 2 w 2"/>
                  <a:gd name="T5" fmla="*/ 1 h 6"/>
                  <a:gd name="T6" fmla="*/ 1 w 2"/>
                  <a:gd name="T7" fmla="*/ 1 h 6"/>
                  <a:gd name="T8" fmla="*/ 1 w 2"/>
                  <a:gd name="T9" fmla="*/ 1 h 6"/>
                  <a:gd name="T10" fmla="*/ 0 w 2"/>
                  <a:gd name="T11" fmla="*/ 2 h 6"/>
                  <a:gd name="T12" fmla="*/ 0 w 2"/>
                  <a:gd name="T13" fmla="*/ 5 h 6"/>
                  <a:gd name="T14" fmla="*/ 0 w 2"/>
                  <a:gd name="T15" fmla="*/ 5 h 6"/>
                  <a:gd name="T16" fmla="*/ 0 w 2"/>
                  <a:gd name="T17" fmla="*/ 6 h 6"/>
                  <a:gd name="T18" fmla="*/ 0 w 2"/>
                  <a:gd name="T19" fmla="*/ 6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1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314"/>
              <p:cNvSpPr>
                <a:spLocks/>
              </p:cNvSpPr>
              <p:nvPr/>
            </p:nvSpPr>
            <p:spPr bwMode="auto">
              <a:xfrm>
                <a:off x="2826" y="2166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2 h 3"/>
                  <a:gd name="T6" fmla="*/ 1 w 6"/>
                  <a:gd name="T7" fmla="*/ 2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6 w 6"/>
                  <a:gd name="T19" fmla="*/ 2 h 3"/>
                  <a:gd name="T20" fmla="*/ 6 w 6"/>
                  <a:gd name="T21" fmla="*/ 2 h 3"/>
                  <a:gd name="T22" fmla="*/ 5 w 6"/>
                  <a:gd name="T23" fmla="*/ 2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315"/>
              <p:cNvSpPr>
                <a:spLocks/>
              </p:cNvSpPr>
              <p:nvPr/>
            </p:nvSpPr>
            <p:spPr bwMode="auto">
              <a:xfrm>
                <a:off x="2834" y="2167"/>
                <a:ext cx="3" cy="7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1 h 5"/>
                  <a:gd name="T6" fmla="*/ 2 w 2"/>
                  <a:gd name="T7" fmla="*/ 1 h 5"/>
                  <a:gd name="T8" fmla="*/ 1 w 2"/>
                  <a:gd name="T9" fmla="*/ 1 h 5"/>
                  <a:gd name="T10" fmla="*/ 1 w 2"/>
                  <a:gd name="T11" fmla="*/ 2 h 5"/>
                  <a:gd name="T12" fmla="*/ 0 w 2"/>
                  <a:gd name="T13" fmla="*/ 4 h 5"/>
                  <a:gd name="T14" fmla="*/ 0 w 2"/>
                  <a:gd name="T15" fmla="*/ 5 h 5"/>
                  <a:gd name="T16" fmla="*/ 0 w 2"/>
                  <a:gd name="T17" fmla="*/ 5 h 5"/>
                  <a:gd name="T18" fmla="*/ 1 w 2"/>
                  <a:gd name="T19" fmla="*/ 5 h 5"/>
                  <a:gd name="T20" fmla="*/ 1 w 2"/>
                  <a:gd name="T21" fmla="*/ 5 h 5"/>
                  <a:gd name="T22" fmla="*/ 2 w 2"/>
                  <a:gd name="T23" fmla="*/ 1 h 5"/>
                  <a:gd name="T24" fmla="*/ 2 w 2"/>
                  <a:gd name="T25" fmla="*/ 0 h 5"/>
                  <a:gd name="T26" fmla="*/ 2 w 2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316"/>
              <p:cNvSpPr>
                <a:spLocks/>
              </p:cNvSpPr>
              <p:nvPr/>
            </p:nvSpPr>
            <p:spPr bwMode="auto">
              <a:xfrm>
                <a:off x="2830" y="2165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1 h 3"/>
                  <a:gd name="T6" fmla="*/ 0 w 5"/>
                  <a:gd name="T7" fmla="*/ 2 h 3"/>
                  <a:gd name="T8" fmla="*/ 3 w 5"/>
                  <a:gd name="T9" fmla="*/ 2 h 3"/>
                  <a:gd name="T10" fmla="*/ 4 w 5"/>
                  <a:gd name="T11" fmla="*/ 3 h 3"/>
                  <a:gd name="T12" fmla="*/ 5 w 5"/>
                  <a:gd name="T13" fmla="*/ 3 h 3"/>
                  <a:gd name="T14" fmla="*/ 5 w 5"/>
                  <a:gd name="T15" fmla="*/ 3 h 3"/>
                  <a:gd name="T16" fmla="*/ 5 w 5"/>
                  <a:gd name="T17" fmla="*/ 2 h 3"/>
                  <a:gd name="T18" fmla="*/ 5 w 5"/>
                  <a:gd name="T19" fmla="*/ 2 h 3"/>
                  <a:gd name="T20" fmla="*/ 5 w 5"/>
                  <a:gd name="T21" fmla="*/ 1 h 3"/>
                  <a:gd name="T22" fmla="*/ 5 w 5"/>
                  <a:gd name="T23" fmla="*/ 1 h 3"/>
                  <a:gd name="T24" fmla="*/ 1 w 5"/>
                  <a:gd name="T25" fmla="*/ 0 h 3"/>
                  <a:gd name="T26" fmla="*/ 0 w 5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317"/>
              <p:cNvSpPr>
                <a:spLocks/>
              </p:cNvSpPr>
              <p:nvPr/>
            </p:nvSpPr>
            <p:spPr bwMode="auto">
              <a:xfrm>
                <a:off x="2837" y="2166"/>
                <a:ext cx="4" cy="7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2 w 3"/>
                  <a:gd name="T5" fmla="*/ 1 h 5"/>
                  <a:gd name="T6" fmla="*/ 2 w 3"/>
                  <a:gd name="T7" fmla="*/ 1 h 5"/>
                  <a:gd name="T8" fmla="*/ 1 w 3"/>
                  <a:gd name="T9" fmla="*/ 0 h 5"/>
                  <a:gd name="T10" fmla="*/ 1 w 3"/>
                  <a:gd name="T11" fmla="*/ 1 h 5"/>
                  <a:gd name="T12" fmla="*/ 0 w 3"/>
                  <a:gd name="T13" fmla="*/ 4 h 5"/>
                  <a:gd name="T14" fmla="*/ 0 w 3"/>
                  <a:gd name="T15" fmla="*/ 5 h 5"/>
                  <a:gd name="T16" fmla="*/ 1 w 3"/>
                  <a:gd name="T17" fmla="*/ 5 h 5"/>
                  <a:gd name="T18" fmla="*/ 1 w 3"/>
                  <a:gd name="T19" fmla="*/ 5 h 5"/>
                  <a:gd name="T20" fmla="*/ 1 w 3"/>
                  <a:gd name="T21" fmla="*/ 5 h 5"/>
                  <a:gd name="T22" fmla="*/ 3 w 3"/>
                  <a:gd name="T23" fmla="*/ 0 h 5"/>
                  <a:gd name="T24" fmla="*/ 3 w 3"/>
                  <a:gd name="T25" fmla="*/ 0 h 5"/>
                  <a:gd name="T26" fmla="*/ 3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318"/>
              <p:cNvSpPr>
                <a:spLocks/>
              </p:cNvSpPr>
              <p:nvPr/>
            </p:nvSpPr>
            <p:spPr bwMode="auto">
              <a:xfrm>
                <a:off x="2833" y="2163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3 w 6"/>
                  <a:gd name="T9" fmla="*/ 2 h 3"/>
                  <a:gd name="T10" fmla="*/ 4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2 h 3"/>
                  <a:gd name="T20" fmla="*/ 5 w 6"/>
                  <a:gd name="T21" fmla="*/ 1 h 3"/>
                  <a:gd name="T22" fmla="*/ 5 w 6"/>
                  <a:gd name="T23" fmla="*/ 1 h 3"/>
                  <a:gd name="T24" fmla="*/ 1 w 6"/>
                  <a:gd name="T25" fmla="*/ 0 h 3"/>
                  <a:gd name="T26" fmla="*/ 0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319"/>
              <p:cNvSpPr>
                <a:spLocks noEditPoints="1"/>
              </p:cNvSpPr>
              <p:nvPr/>
            </p:nvSpPr>
            <p:spPr bwMode="auto">
              <a:xfrm>
                <a:off x="2860" y="2169"/>
                <a:ext cx="11" cy="17"/>
              </a:xfrm>
              <a:custGeom>
                <a:avLst/>
                <a:gdLst>
                  <a:gd name="T0" fmla="*/ 6 w 8"/>
                  <a:gd name="T1" fmla="*/ 10 h 13"/>
                  <a:gd name="T2" fmla="*/ 6 w 8"/>
                  <a:gd name="T3" fmla="*/ 11 h 13"/>
                  <a:gd name="T4" fmla="*/ 7 w 8"/>
                  <a:gd name="T5" fmla="*/ 13 h 13"/>
                  <a:gd name="T6" fmla="*/ 7 w 8"/>
                  <a:gd name="T7" fmla="*/ 13 h 13"/>
                  <a:gd name="T8" fmla="*/ 8 w 8"/>
                  <a:gd name="T9" fmla="*/ 13 h 13"/>
                  <a:gd name="T10" fmla="*/ 8 w 8"/>
                  <a:gd name="T11" fmla="*/ 12 h 13"/>
                  <a:gd name="T12" fmla="*/ 7 w 8"/>
                  <a:gd name="T13" fmla="*/ 10 h 13"/>
                  <a:gd name="T14" fmla="*/ 6 w 8"/>
                  <a:gd name="T15" fmla="*/ 10 h 13"/>
                  <a:gd name="T16" fmla="*/ 5 w 8"/>
                  <a:gd name="T17" fmla="*/ 8 h 13"/>
                  <a:gd name="T18" fmla="*/ 4 w 8"/>
                  <a:gd name="T19" fmla="*/ 9 h 13"/>
                  <a:gd name="T20" fmla="*/ 4 w 8"/>
                  <a:gd name="T21" fmla="*/ 9 h 13"/>
                  <a:gd name="T22" fmla="*/ 5 w 8"/>
                  <a:gd name="T23" fmla="*/ 9 h 13"/>
                  <a:gd name="T24" fmla="*/ 5 w 8"/>
                  <a:gd name="T25" fmla="*/ 8 h 13"/>
                  <a:gd name="T26" fmla="*/ 6 w 8"/>
                  <a:gd name="T27" fmla="*/ 8 h 13"/>
                  <a:gd name="T28" fmla="*/ 6 w 8"/>
                  <a:gd name="T29" fmla="*/ 8 h 13"/>
                  <a:gd name="T30" fmla="*/ 6 w 8"/>
                  <a:gd name="T31" fmla="*/ 8 h 13"/>
                  <a:gd name="T32" fmla="*/ 6 w 8"/>
                  <a:gd name="T33" fmla="*/ 8 h 13"/>
                  <a:gd name="T34" fmla="*/ 5 w 8"/>
                  <a:gd name="T35" fmla="*/ 8 h 13"/>
                  <a:gd name="T36" fmla="*/ 3 w 8"/>
                  <a:gd name="T37" fmla="*/ 6 h 13"/>
                  <a:gd name="T38" fmla="*/ 3 w 8"/>
                  <a:gd name="T39" fmla="*/ 7 h 13"/>
                  <a:gd name="T40" fmla="*/ 3 w 8"/>
                  <a:gd name="T41" fmla="*/ 7 h 13"/>
                  <a:gd name="T42" fmla="*/ 3 w 8"/>
                  <a:gd name="T43" fmla="*/ 7 h 13"/>
                  <a:gd name="T44" fmla="*/ 4 w 8"/>
                  <a:gd name="T45" fmla="*/ 6 h 13"/>
                  <a:gd name="T46" fmla="*/ 4 w 8"/>
                  <a:gd name="T47" fmla="*/ 6 h 13"/>
                  <a:gd name="T48" fmla="*/ 4 w 8"/>
                  <a:gd name="T49" fmla="*/ 6 h 13"/>
                  <a:gd name="T50" fmla="*/ 5 w 8"/>
                  <a:gd name="T51" fmla="*/ 6 h 13"/>
                  <a:gd name="T52" fmla="*/ 4 w 8"/>
                  <a:gd name="T53" fmla="*/ 6 h 13"/>
                  <a:gd name="T54" fmla="*/ 3 w 8"/>
                  <a:gd name="T55" fmla="*/ 6 h 13"/>
                  <a:gd name="T56" fmla="*/ 2 w 8"/>
                  <a:gd name="T57" fmla="*/ 3 h 13"/>
                  <a:gd name="T58" fmla="*/ 2 w 8"/>
                  <a:gd name="T59" fmla="*/ 4 h 13"/>
                  <a:gd name="T60" fmla="*/ 2 w 8"/>
                  <a:gd name="T61" fmla="*/ 5 h 13"/>
                  <a:gd name="T62" fmla="*/ 2 w 8"/>
                  <a:gd name="T63" fmla="*/ 4 h 13"/>
                  <a:gd name="T64" fmla="*/ 3 w 8"/>
                  <a:gd name="T65" fmla="*/ 4 h 13"/>
                  <a:gd name="T66" fmla="*/ 3 w 8"/>
                  <a:gd name="T67" fmla="*/ 4 h 13"/>
                  <a:gd name="T68" fmla="*/ 3 w 8"/>
                  <a:gd name="T69" fmla="*/ 4 h 13"/>
                  <a:gd name="T70" fmla="*/ 3 w 8"/>
                  <a:gd name="T71" fmla="*/ 4 h 13"/>
                  <a:gd name="T72" fmla="*/ 3 w 8"/>
                  <a:gd name="T73" fmla="*/ 4 h 13"/>
                  <a:gd name="T74" fmla="*/ 2 w 8"/>
                  <a:gd name="T75" fmla="*/ 3 h 13"/>
                  <a:gd name="T76" fmla="*/ 1 w 8"/>
                  <a:gd name="T77" fmla="*/ 0 h 13"/>
                  <a:gd name="T78" fmla="*/ 1 w 8"/>
                  <a:gd name="T79" fmla="*/ 1 h 13"/>
                  <a:gd name="T80" fmla="*/ 0 w 8"/>
                  <a:gd name="T81" fmla="*/ 1 h 13"/>
                  <a:gd name="T82" fmla="*/ 1 w 8"/>
                  <a:gd name="T83" fmla="*/ 3 h 13"/>
                  <a:gd name="T84" fmla="*/ 1 w 8"/>
                  <a:gd name="T85" fmla="*/ 2 h 13"/>
                  <a:gd name="T86" fmla="*/ 2 w 8"/>
                  <a:gd name="T87" fmla="*/ 2 h 13"/>
                  <a:gd name="T88" fmla="*/ 2 w 8"/>
                  <a:gd name="T89" fmla="*/ 2 h 13"/>
                  <a:gd name="T90" fmla="*/ 2 w 8"/>
                  <a:gd name="T91" fmla="*/ 2 h 13"/>
                  <a:gd name="T92" fmla="*/ 2 w 8"/>
                  <a:gd name="T93" fmla="*/ 2 h 13"/>
                  <a:gd name="T94" fmla="*/ 1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6" y="10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moveTo>
                      <a:pt x="5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3" y="6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320"/>
              <p:cNvSpPr>
                <a:spLocks/>
              </p:cNvSpPr>
              <p:nvPr/>
            </p:nvSpPr>
            <p:spPr bwMode="auto">
              <a:xfrm>
                <a:off x="2868" y="2180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4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321"/>
              <p:cNvSpPr>
                <a:spLocks/>
              </p:cNvSpPr>
              <p:nvPr/>
            </p:nvSpPr>
            <p:spPr bwMode="auto">
              <a:xfrm>
                <a:off x="2864" y="2180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6 h 6"/>
                  <a:gd name="T16" fmla="*/ 3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3 w 3"/>
                  <a:gd name="T23" fmla="*/ 0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322"/>
              <p:cNvSpPr>
                <a:spLocks/>
              </p:cNvSpPr>
              <p:nvPr/>
            </p:nvSpPr>
            <p:spPr bwMode="auto">
              <a:xfrm>
                <a:off x="2865" y="2177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1 h 3"/>
                  <a:gd name="T4" fmla="*/ 1 w 5"/>
                  <a:gd name="T5" fmla="*/ 2 h 3"/>
                  <a:gd name="T6" fmla="*/ 2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5 w 5"/>
                  <a:gd name="T15" fmla="*/ 1 h 3"/>
                  <a:gd name="T16" fmla="*/ 1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323"/>
              <p:cNvSpPr>
                <a:spLocks/>
              </p:cNvSpPr>
              <p:nvPr/>
            </p:nvSpPr>
            <p:spPr bwMode="auto">
              <a:xfrm>
                <a:off x="2863" y="2177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1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6 h 6"/>
                  <a:gd name="T10" fmla="*/ 1 w 3"/>
                  <a:gd name="T11" fmla="*/ 6 h 6"/>
                  <a:gd name="T12" fmla="*/ 1 w 3"/>
                  <a:gd name="T13" fmla="*/ 6 h 6"/>
                  <a:gd name="T14" fmla="*/ 2 w 3"/>
                  <a:gd name="T15" fmla="*/ 5 h 6"/>
                  <a:gd name="T16" fmla="*/ 2 w 3"/>
                  <a:gd name="T17" fmla="*/ 3 h 6"/>
                  <a:gd name="T18" fmla="*/ 3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324"/>
              <p:cNvSpPr>
                <a:spLocks/>
              </p:cNvSpPr>
              <p:nvPr/>
            </p:nvSpPr>
            <p:spPr bwMode="auto">
              <a:xfrm>
                <a:off x="2864" y="2174"/>
                <a:ext cx="7" cy="4"/>
              </a:xfrm>
              <a:custGeom>
                <a:avLst/>
                <a:gdLst>
                  <a:gd name="T0" fmla="*/ 0 w 5"/>
                  <a:gd name="T1" fmla="*/ 0 h 3"/>
                  <a:gd name="T2" fmla="*/ 1 w 5"/>
                  <a:gd name="T3" fmla="*/ 1 h 3"/>
                  <a:gd name="T4" fmla="*/ 0 w 5"/>
                  <a:gd name="T5" fmla="*/ 2 h 3"/>
                  <a:gd name="T6" fmla="*/ 1 w 5"/>
                  <a:gd name="T7" fmla="*/ 2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2 h 3"/>
                  <a:gd name="T14" fmla="*/ 4 w 5"/>
                  <a:gd name="T15" fmla="*/ 1 h 3"/>
                  <a:gd name="T16" fmla="*/ 0 w 5"/>
                  <a:gd name="T17" fmla="*/ 0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325"/>
              <p:cNvSpPr>
                <a:spLocks/>
              </p:cNvSpPr>
              <p:nvPr/>
            </p:nvSpPr>
            <p:spPr bwMode="auto">
              <a:xfrm>
                <a:off x="2861" y="2174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1 h 6"/>
                  <a:gd name="T6" fmla="*/ 0 w 3"/>
                  <a:gd name="T7" fmla="*/ 5 h 6"/>
                  <a:gd name="T8" fmla="*/ 0 w 3"/>
                  <a:gd name="T9" fmla="*/ 5 h 6"/>
                  <a:gd name="T10" fmla="*/ 0 w 3"/>
                  <a:gd name="T11" fmla="*/ 6 h 6"/>
                  <a:gd name="T12" fmla="*/ 1 w 3"/>
                  <a:gd name="T13" fmla="*/ 6 h 6"/>
                  <a:gd name="T14" fmla="*/ 1 w 3"/>
                  <a:gd name="T15" fmla="*/ 5 h 6"/>
                  <a:gd name="T16" fmla="*/ 2 w 3"/>
                  <a:gd name="T17" fmla="*/ 3 h 6"/>
                  <a:gd name="T18" fmla="*/ 2 w 3"/>
                  <a:gd name="T19" fmla="*/ 2 h 6"/>
                  <a:gd name="T20" fmla="*/ 3 w 3"/>
                  <a:gd name="T21" fmla="*/ 1 h 6"/>
                  <a:gd name="T22" fmla="*/ 2 w 3"/>
                  <a:gd name="T23" fmla="*/ 0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326"/>
              <p:cNvSpPr>
                <a:spLocks/>
              </p:cNvSpPr>
              <p:nvPr/>
            </p:nvSpPr>
            <p:spPr bwMode="auto">
              <a:xfrm>
                <a:off x="2863" y="2171"/>
                <a:ext cx="6" cy="3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1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4 w 5"/>
                  <a:gd name="T15" fmla="*/ 1 h 2"/>
                  <a:gd name="T16" fmla="*/ 0 w 5"/>
                  <a:gd name="T17" fmla="*/ 0 h 2"/>
                  <a:gd name="T18" fmla="*/ 0 w 5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327"/>
              <p:cNvSpPr>
                <a:spLocks/>
              </p:cNvSpPr>
              <p:nvPr/>
            </p:nvSpPr>
            <p:spPr bwMode="auto">
              <a:xfrm>
                <a:off x="2860" y="2171"/>
                <a:ext cx="3" cy="9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0 h 6"/>
                  <a:gd name="T4" fmla="*/ 1 w 2"/>
                  <a:gd name="T5" fmla="*/ 1 h 6"/>
                  <a:gd name="T6" fmla="*/ 0 w 2"/>
                  <a:gd name="T7" fmla="*/ 5 h 6"/>
                  <a:gd name="T8" fmla="*/ 0 w 2"/>
                  <a:gd name="T9" fmla="*/ 5 h 6"/>
                  <a:gd name="T10" fmla="*/ 0 w 2"/>
                  <a:gd name="T11" fmla="*/ 6 h 6"/>
                  <a:gd name="T12" fmla="*/ 0 w 2"/>
                  <a:gd name="T13" fmla="*/ 6 h 6"/>
                  <a:gd name="T14" fmla="*/ 1 w 2"/>
                  <a:gd name="T15" fmla="*/ 5 h 6"/>
                  <a:gd name="T16" fmla="*/ 2 w 2"/>
                  <a:gd name="T17" fmla="*/ 2 h 6"/>
                  <a:gd name="T18" fmla="*/ 2 w 2"/>
                  <a:gd name="T19" fmla="*/ 1 h 6"/>
                  <a:gd name="T20" fmla="*/ 2 w 2"/>
                  <a:gd name="T21" fmla="*/ 1 h 6"/>
                  <a:gd name="T22" fmla="*/ 2 w 2"/>
                  <a:gd name="T23" fmla="*/ 0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328"/>
              <p:cNvSpPr>
                <a:spLocks noEditPoints="1"/>
              </p:cNvSpPr>
              <p:nvPr/>
            </p:nvSpPr>
            <p:spPr bwMode="auto">
              <a:xfrm>
                <a:off x="2865" y="2140"/>
                <a:ext cx="18" cy="11"/>
              </a:xfrm>
              <a:custGeom>
                <a:avLst/>
                <a:gdLst>
                  <a:gd name="T0" fmla="*/ 1 w 13"/>
                  <a:gd name="T1" fmla="*/ 6 h 8"/>
                  <a:gd name="T2" fmla="*/ 0 w 13"/>
                  <a:gd name="T3" fmla="*/ 7 h 8"/>
                  <a:gd name="T4" fmla="*/ 0 w 13"/>
                  <a:gd name="T5" fmla="*/ 8 h 8"/>
                  <a:gd name="T6" fmla="*/ 1 w 13"/>
                  <a:gd name="T7" fmla="*/ 8 h 8"/>
                  <a:gd name="T8" fmla="*/ 2 w 13"/>
                  <a:gd name="T9" fmla="*/ 8 h 8"/>
                  <a:gd name="T10" fmla="*/ 2 w 13"/>
                  <a:gd name="T11" fmla="*/ 8 h 8"/>
                  <a:gd name="T12" fmla="*/ 2 w 13"/>
                  <a:gd name="T13" fmla="*/ 8 h 8"/>
                  <a:gd name="T14" fmla="*/ 1 w 13"/>
                  <a:gd name="T15" fmla="*/ 7 h 8"/>
                  <a:gd name="T16" fmla="*/ 1 w 13"/>
                  <a:gd name="T17" fmla="*/ 7 h 8"/>
                  <a:gd name="T18" fmla="*/ 1 w 13"/>
                  <a:gd name="T19" fmla="*/ 7 h 8"/>
                  <a:gd name="T20" fmla="*/ 1 w 13"/>
                  <a:gd name="T21" fmla="*/ 6 h 8"/>
                  <a:gd name="T22" fmla="*/ 4 w 13"/>
                  <a:gd name="T23" fmla="*/ 5 h 8"/>
                  <a:gd name="T24" fmla="*/ 3 w 13"/>
                  <a:gd name="T25" fmla="*/ 5 h 8"/>
                  <a:gd name="T26" fmla="*/ 3 w 13"/>
                  <a:gd name="T27" fmla="*/ 6 h 8"/>
                  <a:gd name="T28" fmla="*/ 4 w 13"/>
                  <a:gd name="T29" fmla="*/ 7 h 8"/>
                  <a:gd name="T30" fmla="*/ 4 w 13"/>
                  <a:gd name="T31" fmla="*/ 6 h 8"/>
                  <a:gd name="T32" fmla="*/ 4 w 13"/>
                  <a:gd name="T33" fmla="*/ 6 h 8"/>
                  <a:gd name="T34" fmla="*/ 4 w 13"/>
                  <a:gd name="T35" fmla="*/ 6 h 8"/>
                  <a:gd name="T36" fmla="*/ 4 w 13"/>
                  <a:gd name="T37" fmla="*/ 6 h 8"/>
                  <a:gd name="T38" fmla="*/ 4 w 13"/>
                  <a:gd name="T39" fmla="*/ 5 h 8"/>
                  <a:gd name="T40" fmla="*/ 4 w 13"/>
                  <a:gd name="T41" fmla="*/ 5 h 8"/>
                  <a:gd name="T42" fmla="*/ 4 w 13"/>
                  <a:gd name="T43" fmla="*/ 5 h 8"/>
                  <a:gd name="T44" fmla="*/ 6 w 13"/>
                  <a:gd name="T45" fmla="*/ 4 h 8"/>
                  <a:gd name="T46" fmla="*/ 5 w 13"/>
                  <a:gd name="T47" fmla="*/ 4 h 8"/>
                  <a:gd name="T48" fmla="*/ 5 w 13"/>
                  <a:gd name="T49" fmla="*/ 5 h 8"/>
                  <a:gd name="T50" fmla="*/ 6 w 13"/>
                  <a:gd name="T51" fmla="*/ 5 h 8"/>
                  <a:gd name="T52" fmla="*/ 7 w 13"/>
                  <a:gd name="T53" fmla="*/ 5 h 8"/>
                  <a:gd name="T54" fmla="*/ 6 w 13"/>
                  <a:gd name="T55" fmla="*/ 5 h 8"/>
                  <a:gd name="T56" fmla="*/ 6 w 13"/>
                  <a:gd name="T57" fmla="*/ 5 h 8"/>
                  <a:gd name="T58" fmla="*/ 6 w 13"/>
                  <a:gd name="T59" fmla="*/ 5 h 8"/>
                  <a:gd name="T60" fmla="*/ 6 w 13"/>
                  <a:gd name="T61" fmla="*/ 4 h 8"/>
                  <a:gd name="T62" fmla="*/ 6 w 13"/>
                  <a:gd name="T63" fmla="*/ 4 h 8"/>
                  <a:gd name="T64" fmla="*/ 6 w 13"/>
                  <a:gd name="T65" fmla="*/ 4 h 8"/>
                  <a:gd name="T66" fmla="*/ 8 w 13"/>
                  <a:gd name="T67" fmla="*/ 3 h 8"/>
                  <a:gd name="T68" fmla="*/ 8 w 13"/>
                  <a:gd name="T69" fmla="*/ 3 h 8"/>
                  <a:gd name="T70" fmla="*/ 7 w 13"/>
                  <a:gd name="T71" fmla="*/ 4 h 8"/>
                  <a:gd name="T72" fmla="*/ 8 w 13"/>
                  <a:gd name="T73" fmla="*/ 4 h 8"/>
                  <a:gd name="T74" fmla="*/ 9 w 13"/>
                  <a:gd name="T75" fmla="*/ 4 h 8"/>
                  <a:gd name="T76" fmla="*/ 8 w 13"/>
                  <a:gd name="T77" fmla="*/ 4 h 8"/>
                  <a:gd name="T78" fmla="*/ 8 w 13"/>
                  <a:gd name="T79" fmla="*/ 4 h 8"/>
                  <a:gd name="T80" fmla="*/ 8 w 13"/>
                  <a:gd name="T81" fmla="*/ 3 h 8"/>
                  <a:gd name="T82" fmla="*/ 8 w 13"/>
                  <a:gd name="T83" fmla="*/ 3 h 8"/>
                  <a:gd name="T84" fmla="*/ 8 w 13"/>
                  <a:gd name="T85" fmla="*/ 3 h 8"/>
                  <a:gd name="T86" fmla="*/ 8 w 13"/>
                  <a:gd name="T87" fmla="*/ 3 h 8"/>
                  <a:gd name="T88" fmla="*/ 12 w 13"/>
                  <a:gd name="T89" fmla="*/ 0 h 8"/>
                  <a:gd name="T90" fmla="*/ 12 w 13"/>
                  <a:gd name="T91" fmla="*/ 0 h 8"/>
                  <a:gd name="T92" fmla="*/ 10 w 13"/>
                  <a:gd name="T93" fmla="*/ 2 h 8"/>
                  <a:gd name="T94" fmla="*/ 10 w 13"/>
                  <a:gd name="T95" fmla="*/ 3 h 8"/>
                  <a:gd name="T96" fmla="*/ 11 w 13"/>
                  <a:gd name="T97" fmla="*/ 3 h 8"/>
                  <a:gd name="T98" fmla="*/ 13 w 13"/>
                  <a:gd name="T99" fmla="*/ 2 h 8"/>
                  <a:gd name="T100" fmla="*/ 13 w 13"/>
                  <a:gd name="T101" fmla="*/ 1 h 8"/>
                  <a:gd name="T102" fmla="*/ 12 w 13"/>
                  <a:gd name="T10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" h="8">
                    <a:moveTo>
                      <a:pt x="1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4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6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329"/>
              <p:cNvSpPr>
                <a:spLocks/>
              </p:cNvSpPr>
              <p:nvPr/>
            </p:nvSpPr>
            <p:spPr bwMode="auto">
              <a:xfrm>
                <a:off x="2876" y="2138"/>
                <a:ext cx="4" cy="6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5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330"/>
              <p:cNvSpPr>
                <a:spLocks/>
              </p:cNvSpPr>
              <p:nvPr/>
            </p:nvSpPr>
            <p:spPr bwMode="auto">
              <a:xfrm>
                <a:off x="2876" y="2143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0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5 w 6"/>
                  <a:gd name="T19" fmla="*/ 2 h 3"/>
                  <a:gd name="T20" fmla="*/ 3 w 6"/>
                  <a:gd name="T21" fmla="*/ 1 h 3"/>
                  <a:gd name="T22" fmla="*/ 2 w 6"/>
                  <a:gd name="T23" fmla="*/ 1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331"/>
              <p:cNvSpPr>
                <a:spLocks/>
              </p:cNvSpPr>
              <p:nvPr/>
            </p:nvSpPr>
            <p:spPr bwMode="auto">
              <a:xfrm>
                <a:off x="2873" y="2139"/>
                <a:ext cx="3" cy="7"/>
              </a:xfrm>
              <a:custGeom>
                <a:avLst/>
                <a:gdLst>
                  <a:gd name="T0" fmla="*/ 2 w 2"/>
                  <a:gd name="T1" fmla="*/ 0 h 5"/>
                  <a:gd name="T2" fmla="*/ 1 w 2"/>
                  <a:gd name="T3" fmla="*/ 1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1 w 2"/>
                  <a:gd name="T11" fmla="*/ 5 h 5"/>
                  <a:gd name="T12" fmla="*/ 1 w 2"/>
                  <a:gd name="T13" fmla="*/ 5 h 5"/>
                  <a:gd name="T14" fmla="*/ 2 w 2"/>
                  <a:gd name="T15" fmla="*/ 4 h 5"/>
                  <a:gd name="T16" fmla="*/ 2 w 2"/>
                  <a:gd name="T17" fmla="*/ 1 h 5"/>
                  <a:gd name="T18" fmla="*/ 2 w 2"/>
                  <a:gd name="T19" fmla="*/ 0 h 5"/>
                  <a:gd name="T20" fmla="*/ 2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332"/>
              <p:cNvSpPr>
                <a:spLocks/>
              </p:cNvSpPr>
              <p:nvPr/>
            </p:nvSpPr>
            <p:spPr bwMode="auto">
              <a:xfrm>
                <a:off x="2873" y="2146"/>
                <a:ext cx="9" cy="3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0 w 6"/>
                  <a:gd name="T7" fmla="*/ 1 h 2"/>
                  <a:gd name="T8" fmla="*/ 0 w 6"/>
                  <a:gd name="T9" fmla="*/ 1 h 2"/>
                  <a:gd name="T10" fmla="*/ 1 w 6"/>
                  <a:gd name="T11" fmla="*/ 1 h 2"/>
                  <a:gd name="T12" fmla="*/ 5 w 6"/>
                  <a:gd name="T13" fmla="*/ 2 h 2"/>
                  <a:gd name="T14" fmla="*/ 5 w 6"/>
                  <a:gd name="T15" fmla="*/ 2 h 2"/>
                  <a:gd name="T16" fmla="*/ 6 w 6"/>
                  <a:gd name="T17" fmla="*/ 2 h 2"/>
                  <a:gd name="T18" fmla="*/ 5 w 6"/>
                  <a:gd name="T19" fmla="*/ 1 h 2"/>
                  <a:gd name="T20" fmla="*/ 2 w 6"/>
                  <a:gd name="T21" fmla="*/ 0 h 2"/>
                  <a:gd name="T22" fmla="*/ 1 w 6"/>
                  <a:gd name="T23" fmla="*/ 0 h 2"/>
                  <a:gd name="T24" fmla="*/ 1 w 6"/>
                  <a:gd name="T25" fmla="*/ 0 h 2"/>
                  <a:gd name="T26" fmla="*/ 0 w 6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333"/>
              <p:cNvSpPr>
                <a:spLocks/>
              </p:cNvSpPr>
              <p:nvPr/>
            </p:nvSpPr>
            <p:spPr bwMode="auto">
              <a:xfrm>
                <a:off x="2871" y="2140"/>
                <a:ext cx="2" cy="7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1 h 5"/>
                  <a:gd name="T4" fmla="*/ 0 w 2"/>
                  <a:gd name="T5" fmla="*/ 5 h 5"/>
                  <a:gd name="T6" fmla="*/ 0 w 2"/>
                  <a:gd name="T7" fmla="*/ 5 h 5"/>
                  <a:gd name="T8" fmla="*/ 0 w 2"/>
                  <a:gd name="T9" fmla="*/ 5 h 5"/>
                  <a:gd name="T10" fmla="*/ 0 w 2"/>
                  <a:gd name="T11" fmla="*/ 5 h 5"/>
                  <a:gd name="T12" fmla="*/ 1 w 2"/>
                  <a:gd name="T13" fmla="*/ 5 h 5"/>
                  <a:gd name="T14" fmla="*/ 1 w 2"/>
                  <a:gd name="T15" fmla="*/ 4 h 5"/>
                  <a:gd name="T16" fmla="*/ 2 w 2"/>
                  <a:gd name="T17" fmla="*/ 1 h 5"/>
                  <a:gd name="T18" fmla="*/ 2 w 2"/>
                  <a:gd name="T19" fmla="*/ 0 h 5"/>
                  <a:gd name="T20" fmla="*/ 1 w 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334"/>
              <p:cNvSpPr>
                <a:spLocks/>
              </p:cNvSpPr>
              <p:nvPr/>
            </p:nvSpPr>
            <p:spPr bwMode="auto">
              <a:xfrm>
                <a:off x="2871" y="2147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0 h 3"/>
                  <a:gd name="T6" fmla="*/ 0 w 6"/>
                  <a:gd name="T7" fmla="*/ 1 h 3"/>
                  <a:gd name="T8" fmla="*/ 0 w 6"/>
                  <a:gd name="T9" fmla="*/ 1 h 3"/>
                  <a:gd name="T10" fmla="*/ 0 w 6"/>
                  <a:gd name="T11" fmla="*/ 1 h 3"/>
                  <a:gd name="T12" fmla="*/ 4 w 6"/>
                  <a:gd name="T13" fmla="*/ 3 h 3"/>
                  <a:gd name="T14" fmla="*/ 5 w 6"/>
                  <a:gd name="T15" fmla="*/ 3 h 3"/>
                  <a:gd name="T16" fmla="*/ 5 w 6"/>
                  <a:gd name="T17" fmla="*/ 2 h 3"/>
                  <a:gd name="T18" fmla="*/ 5 w 6"/>
                  <a:gd name="T19" fmla="*/ 1 h 3"/>
                  <a:gd name="T20" fmla="*/ 2 w 6"/>
                  <a:gd name="T21" fmla="*/ 0 h 3"/>
                  <a:gd name="T22" fmla="*/ 1 w 6"/>
                  <a:gd name="T23" fmla="*/ 0 h 3"/>
                  <a:gd name="T24" fmla="*/ 0 w 6"/>
                  <a:gd name="T25" fmla="*/ 0 h 3"/>
                  <a:gd name="T26" fmla="*/ 0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335"/>
              <p:cNvSpPr>
                <a:spLocks/>
              </p:cNvSpPr>
              <p:nvPr/>
            </p:nvSpPr>
            <p:spPr bwMode="auto">
              <a:xfrm>
                <a:off x="2867" y="2143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3 h 5"/>
                  <a:gd name="T16" fmla="*/ 3 w 3"/>
                  <a:gd name="T17" fmla="*/ 1 h 5"/>
                  <a:gd name="T18" fmla="*/ 2 w 3"/>
                  <a:gd name="T19" fmla="*/ 0 h 5"/>
                  <a:gd name="T20" fmla="*/ 2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336"/>
              <p:cNvSpPr>
                <a:spLocks/>
              </p:cNvSpPr>
              <p:nvPr/>
            </p:nvSpPr>
            <p:spPr bwMode="auto">
              <a:xfrm>
                <a:off x="2867" y="2149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1 w 6"/>
                  <a:gd name="T9" fmla="*/ 2 h 3"/>
                  <a:gd name="T10" fmla="*/ 1 w 6"/>
                  <a:gd name="T11" fmla="*/ 2 h 3"/>
                  <a:gd name="T12" fmla="*/ 5 w 6"/>
                  <a:gd name="T13" fmla="*/ 3 h 3"/>
                  <a:gd name="T14" fmla="*/ 5 w 6"/>
                  <a:gd name="T15" fmla="*/ 3 h 3"/>
                  <a:gd name="T16" fmla="*/ 6 w 6"/>
                  <a:gd name="T17" fmla="*/ 2 h 3"/>
                  <a:gd name="T18" fmla="*/ 6 w 6"/>
                  <a:gd name="T19" fmla="*/ 1 h 3"/>
                  <a:gd name="T20" fmla="*/ 3 w 6"/>
                  <a:gd name="T21" fmla="*/ 1 h 3"/>
                  <a:gd name="T22" fmla="*/ 2 w 6"/>
                  <a:gd name="T23" fmla="*/ 0 h 3"/>
                  <a:gd name="T24" fmla="*/ 1 w 6"/>
                  <a:gd name="T25" fmla="*/ 0 h 3"/>
                  <a:gd name="T26" fmla="*/ 1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337"/>
              <p:cNvSpPr>
                <a:spLocks noEditPoints="1"/>
              </p:cNvSpPr>
              <p:nvPr/>
            </p:nvSpPr>
            <p:spPr bwMode="auto">
              <a:xfrm>
                <a:off x="2837" y="2128"/>
                <a:ext cx="11" cy="18"/>
              </a:xfrm>
              <a:custGeom>
                <a:avLst/>
                <a:gdLst>
                  <a:gd name="T0" fmla="*/ 7 w 8"/>
                  <a:gd name="T1" fmla="*/ 11 h 13"/>
                  <a:gd name="T2" fmla="*/ 7 w 8"/>
                  <a:gd name="T3" fmla="*/ 12 h 13"/>
                  <a:gd name="T4" fmla="*/ 7 w 8"/>
                  <a:gd name="T5" fmla="*/ 12 h 13"/>
                  <a:gd name="T6" fmla="*/ 6 w 8"/>
                  <a:gd name="T7" fmla="*/ 12 h 13"/>
                  <a:gd name="T8" fmla="*/ 6 w 8"/>
                  <a:gd name="T9" fmla="*/ 12 h 13"/>
                  <a:gd name="T10" fmla="*/ 6 w 8"/>
                  <a:gd name="T11" fmla="*/ 12 h 13"/>
                  <a:gd name="T12" fmla="*/ 7 w 8"/>
                  <a:gd name="T13" fmla="*/ 13 h 13"/>
                  <a:gd name="T14" fmla="*/ 7 w 8"/>
                  <a:gd name="T15" fmla="*/ 13 h 13"/>
                  <a:gd name="T16" fmla="*/ 8 w 8"/>
                  <a:gd name="T17" fmla="*/ 13 h 13"/>
                  <a:gd name="T18" fmla="*/ 7 w 8"/>
                  <a:gd name="T19" fmla="*/ 11 h 13"/>
                  <a:gd name="T20" fmla="*/ 6 w 8"/>
                  <a:gd name="T21" fmla="*/ 9 h 13"/>
                  <a:gd name="T22" fmla="*/ 6 w 8"/>
                  <a:gd name="T23" fmla="*/ 9 h 13"/>
                  <a:gd name="T24" fmla="*/ 6 w 8"/>
                  <a:gd name="T25" fmla="*/ 9 h 13"/>
                  <a:gd name="T26" fmla="*/ 5 w 8"/>
                  <a:gd name="T27" fmla="*/ 10 h 13"/>
                  <a:gd name="T28" fmla="*/ 5 w 8"/>
                  <a:gd name="T29" fmla="*/ 10 h 13"/>
                  <a:gd name="T30" fmla="*/ 5 w 8"/>
                  <a:gd name="T31" fmla="*/ 10 h 13"/>
                  <a:gd name="T32" fmla="*/ 5 w 8"/>
                  <a:gd name="T33" fmla="*/ 10 h 13"/>
                  <a:gd name="T34" fmla="*/ 6 w 8"/>
                  <a:gd name="T35" fmla="*/ 10 h 13"/>
                  <a:gd name="T36" fmla="*/ 6 w 8"/>
                  <a:gd name="T37" fmla="*/ 9 h 13"/>
                  <a:gd name="T38" fmla="*/ 6 w 8"/>
                  <a:gd name="T39" fmla="*/ 9 h 13"/>
                  <a:gd name="T40" fmla="*/ 5 w 8"/>
                  <a:gd name="T41" fmla="*/ 7 h 13"/>
                  <a:gd name="T42" fmla="*/ 5 w 8"/>
                  <a:gd name="T43" fmla="*/ 7 h 13"/>
                  <a:gd name="T44" fmla="*/ 5 w 8"/>
                  <a:gd name="T45" fmla="*/ 7 h 13"/>
                  <a:gd name="T46" fmla="*/ 4 w 8"/>
                  <a:gd name="T47" fmla="*/ 8 h 13"/>
                  <a:gd name="T48" fmla="*/ 4 w 8"/>
                  <a:gd name="T49" fmla="*/ 8 h 13"/>
                  <a:gd name="T50" fmla="*/ 3 w 8"/>
                  <a:gd name="T51" fmla="*/ 8 h 13"/>
                  <a:gd name="T52" fmla="*/ 4 w 8"/>
                  <a:gd name="T53" fmla="*/ 8 h 13"/>
                  <a:gd name="T54" fmla="*/ 5 w 8"/>
                  <a:gd name="T55" fmla="*/ 8 h 13"/>
                  <a:gd name="T56" fmla="*/ 5 w 8"/>
                  <a:gd name="T57" fmla="*/ 7 h 13"/>
                  <a:gd name="T58" fmla="*/ 5 w 8"/>
                  <a:gd name="T59" fmla="*/ 7 h 13"/>
                  <a:gd name="T60" fmla="*/ 4 w 8"/>
                  <a:gd name="T61" fmla="*/ 5 h 13"/>
                  <a:gd name="T62" fmla="*/ 3 w 8"/>
                  <a:gd name="T63" fmla="*/ 5 h 13"/>
                  <a:gd name="T64" fmla="*/ 3 w 8"/>
                  <a:gd name="T65" fmla="*/ 5 h 13"/>
                  <a:gd name="T66" fmla="*/ 3 w 8"/>
                  <a:gd name="T67" fmla="*/ 5 h 13"/>
                  <a:gd name="T68" fmla="*/ 2 w 8"/>
                  <a:gd name="T69" fmla="*/ 5 h 13"/>
                  <a:gd name="T70" fmla="*/ 2 w 8"/>
                  <a:gd name="T71" fmla="*/ 5 h 13"/>
                  <a:gd name="T72" fmla="*/ 2 w 8"/>
                  <a:gd name="T73" fmla="*/ 6 h 13"/>
                  <a:gd name="T74" fmla="*/ 3 w 8"/>
                  <a:gd name="T75" fmla="*/ 6 h 13"/>
                  <a:gd name="T76" fmla="*/ 4 w 8"/>
                  <a:gd name="T77" fmla="*/ 5 h 13"/>
                  <a:gd name="T78" fmla="*/ 4 w 8"/>
                  <a:gd name="T79" fmla="*/ 5 h 13"/>
                  <a:gd name="T80" fmla="*/ 1 w 8"/>
                  <a:gd name="T81" fmla="*/ 0 h 13"/>
                  <a:gd name="T82" fmla="*/ 0 w 8"/>
                  <a:gd name="T83" fmla="*/ 0 h 13"/>
                  <a:gd name="T84" fmla="*/ 0 w 8"/>
                  <a:gd name="T85" fmla="*/ 1 h 13"/>
                  <a:gd name="T86" fmla="*/ 1 w 8"/>
                  <a:gd name="T87" fmla="*/ 4 h 13"/>
                  <a:gd name="T88" fmla="*/ 2 w 8"/>
                  <a:gd name="T89" fmla="*/ 4 h 13"/>
                  <a:gd name="T90" fmla="*/ 2 w 8"/>
                  <a:gd name="T91" fmla="*/ 3 h 13"/>
                  <a:gd name="T92" fmla="*/ 1 w 8"/>
                  <a:gd name="T93" fmla="*/ 1 h 13"/>
                  <a:gd name="T94" fmla="*/ 1 w 8"/>
                  <a:gd name="T9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" h="13">
                    <a:moveTo>
                      <a:pt x="7" y="11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1"/>
                      <a:pt x="7" y="11"/>
                      <a:pt x="7" y="11"/>
                    </a:cubicBezTo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4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338"/>
              <p:cNvSpPr>
                <a:spLocks/>
              </p:cNvSpPr>
              <p:nvPr/>
            </p:nvSpPr>
            <p:spPr bwMode="auto">
              <a:xfrm>
                <a:off x="2834" y="2132"/>
                <a:ext cx="7" cy="3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4 w 5"/>
                  <a:gd name="T9" fmla="*/ 2 h 2"/>
                  <a:gd name="T10" fmla="*/ 4 w 5"/>
                  <a:gd name="T11" fmla="*/ 2 h 2"/>
                  <a:gd name="T12" fmla="*/ 5 w 5"/>
                  <a:gd name="T13" fmla="*/ 2 h 2"/>
                  <a:gd name="T14" fmla="*/ 5 w 5"/>
                  <a:gd name="T15" fmla="*/ 2 h 2"/>
                  <a:gd name="T16" fmla="*/ 5 w 5"/>
                  <a:gd name="T17" fmla="*/ 2 h 2"/>
                  <a:gd name="T18" fmla="*/ 5 w 5"/>
                  <a:gd name="T19" fmla="*/ 2 h 2"/>
                  <a:gd name="T20" fmla="*/ 4 w 5"/>
                  <a:gd name="T21" fmla="*/ 2 h 2"/>
                  <a:gd name="T22" fmla="*/ 4 w 5"/>
                  <a:gd name="T23" fmla="*/ 2 h 2"/>
                  <a:gd name="T24" fmla="*/ 4 w 5"/>
                  <a:gd name="T25" fmla="*/ 2 h 2"/>
                  <a:gd name="T26" fmla="*/ 4 w 5"/>
                  <a:gd name="T27" fmla="*/ 1 h 2"/>
                  <a:gd name="T28" fmla="*/ 3 w 5"/>
                  <a:gd name="T29" fmla="*/ 1 h 2"/>
                  <a:gd name="T30" fmla="*/ 0 w 5"/>
                  <a:gd name="T31" fmla="*/ 0 h 2"/>
                  <a:gd name="T32" fmla="*/ 0 w 5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339"/>
              <p:cNvSpPr>
                <a:spLocks/>
              </p:cNvSpPr>
              <p:nvPr/>
            </p:nvSpPr>
            <p:spPr bwMode="auto">
              <a:xfrm>
                <a:off x="2840" y="2128"/>
                <a:ext cx="4" cy="7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0 h 5"/>
                  <a:gd name="T4" fmla="*/ 0 w 3"/>
                  <a:gd name="T5" fmla="*/ 3 h 5"/>
                  <a:gd name="T6" fmla="*/ 0 w 3"/>
                  <a:gd name="T7" fmla="*/ 4 h 5"/>
                  <a:gd name="T8" fmla="*/ 0 w 3"/>
                  <a:gd name="T9" fmla="*/ 5 h 5"/>
                  <a:gd name="T10" fmla="*/ 0 w 3"/>
                  <a:gd name="T11" fmla="*/ 5 h 5"/>
                  <a:gd name="T12" fmla="*/ 0 w 3"/>
                  <a:gd name="T13" fmla="*/ 5 h 5"/>
                  <a:gd name="T14" fmla="*/ 1 w 3"/>
                  <a:gd name="T15" fmla="*/ 5 h 5"/>
                  <a:gd name="T16" fmla="*/ 1 w 3"/>
                  <a:gd name="T17" fmla="*/ 5 h 5"/>
                  <a:gd name="T18" fmla="*/ 1 w 3"/>
                  <a:gd name="T19" fmla="*/ 5 h 5"/>
                  <a:gd name="T20" fmla="*/ 2 w 3"/>
                  <a:gd name="T21" fmla="*/ 5 h 5"/>
                  <a:gd name="T22" fmla="*/ 3 w 3"/>
                  <a:gd name="T23" fmla="*/ 1 h 5"/>
                  <a:gd name="T24" fmla="*/ 2 w 3"/>
                  <a:gd name="T25" fmla="*/ 0 h 5"/>
                  <a:gd name="T26" fmla="*/ 2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340"/>
              <p:cNvSpPr>
                <a:spLocks/>
              </p:cNvSpPr>
              <p:nvPr/>
            </p:nvSpPr>
            <p:spPr bwMode="auto">
              <a:xfrm>
                <a:off x="2836" y="2135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0 w 6"/>
                  <a:gd name="T7" fmla="*/ 1 h 3"/>
                  <a:gd name="T8" fmla="*/ 4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4 w 6"/>
                  <a:gd name="T23" fmla="*/ 2 h 3"/>
                  <a:gd name="T24" fmla="*/ 4 w 6"/>
                  <a:gd name="T25" fmla="*/ 2 h 3"/>
                  <a:gd name="T26" fmla="*/ 4 w 6"/>
                  <a:gd name="T27" fmla="*/ 1 h 3"/>
                  <a:gd name="T28" fmla="*/ 3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341"/>
              <p:cNvSpPr>
                <a:spLocks/>
              </p:cNvSpPr>
              <p:nvPr/>
            </p:nvSpPr>
            <p:spPr bwMode="auto">
              <a:xfrm>
                <a:off x="2841" y="2131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0 h 6"/>
                  <a:gd name="T4" fmla="*/ 1 w 3"/>
                  <a:gd name="T5" fmla="*/ 3 h 6"/>
                  <a:gd name="T6" fmla="*/ 0 w 3"/>
                  <a:gd name="T7" fmla="*/ 4 h 6"/>
                  <a:gd name="T8" fmla="*/ 0 w 3"/>
                  <a:gd name="T9" fmla="*/ 5 h 6"/>
                  <a:gd name="T10" fmla="*/ 0 w 3"/>
                  <a:gd name="T11" fmla="*/ 5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5 h 6"/>
                  <a:gd name="T18" fmla="*/ 2 w 3"/>
                  <a:gd name="T19" fmla="*/ 5 h 6"/>
                  <a:gd name="T20" fmla="*/ 2 w 3"/>
                  <a:gd name="T21" fmla="*/ 5 h 6"/>
                  <a:gd name="T22" fmla="*/ 3 w 3"/>
                  <a:gd name="T23" fmla="*/ 1 h 6"/>
                  <a:gd name="T24" fmla="*/ 2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342"/>
              <p:cNvSpPr>
                <a:spLocks/>
              </p:cNvSpPr>
              <p:nvPr/>
            </p:nvSpPr>
            <p:spPr bwMode="auto">
              <a:xfrm>
                <a:off x="2837" y="2138"/>
                <a:ext cx="8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2 h 3"/>
                  <a:gd name="T16" fmla="*/ 6 w 6"/>
                  <a:gd name="T17" fmla="*/ 2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2 h 3"/>
                  <a:gd name="T24" fmla="*/ 4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343"/>
              <p:cNvSpPr>
                <a:spLocks/>
              </p:cNvSpPr>
              <p:nvPr/>
            </p:nvSpPr>
            <p:spPr bwMode="auto">
              <a:xfrm>
                <a:off x="2843" y="2134"/>
                <a:ext cx="4" cy="8"/>
              </a:xfrm>
              <a:custGeom>
                <a:avLst/>
                <a:gdLst>
                  <a:gd name="T0" fmla="*/ 2 w 3"/>
                  <a:gd name="T1" fmla="*/ 0 h 6"/>
                  <a:gd name="T2" fmla="*/ 2 w 3"/>
                  <a:gd name="T3" fmla="*/ 0 h 6"/>
                  <a:gd name="T4" fmla="*/ 1 w 3"/>
                  <a:gd name="T5" fmla="*/ 3 h 6"/>
                  <a:gd name="T6" fmla="*/ 1 w 3"/>
                  <a:gd name="T7" fmla="*/ 4 h 6"/>
                  <a:gd name="T8" fmla="*/ 0 w 3"/>
                  <a:gd name="T9" fmla="*/ 5 h 6"/>
                  <a:gd name="T10" fmla="*/ 1 w 3"/>
                  <a:gd name="T11" fmla="*/ 5 h 6"/>
                  <a:gd name="T12" fmla="*/ 1 w 3"/>
                  <a:gd name="T13" fmla="*/ 6 h 6"/>
                  <a:gd name="T14" fmla="*/ 1 w 3"/>
                  <a:gd name="T15" fmla="*/ 6 h 6"/>
                  <a:gd name="T16" fmla="*/ 2 w 3"/>
                  <a:gd name="T17" fmla="*/ 5 h 6"/>
                  <a:gd name="T18" fmla="*/ 2 w 3"/>
                  <a:gd name="T19" fmla="*/ 5 h 6"/>
                  <a:gd name="T20" fmla="*/ 2 w 3"/>
                  <a:gd name="T21" fmla="*/ 5 h 6"/>
                  <a:gd name="T22" fmla="*/ 3 w 3"/>
                  <a:gd name="T23" fmla="*/ 1 h 6"/>
                  <a:gd name="T24" fmla="*/ 3 w 3"/>
                  <a:gd name="T25" fmla="*/ 0 h 6"/>
                  <a:gd name="T26" fmla="*/ 2 w 3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344"/>
              <p:cNvSpPr>
                <a:spLocks/>
              </p:cNvSpPr>
              <p:nvPr/>
            </p:nvSpPr>
            <p:spPr bwMode="auto">
              <a:xfrm>
                <a:off x="2838" y="2140"/>
                <a:ext cx="9" cy="4"/>
              </a:xfrm>
              <a:custGeom>
                <a:avLst/>
                <a:gdLst>
                  <a:gd name="T0" fmla="*/ 1 w 6"/>
                  <a:gd name="T1" fmla="*/ 0 h 3"/>
                  <a:gd name="T2" fmla="*/ 0 w 6"/>
                  <a:gd name="T3" fmla="*/ 1 h 3"/>
                  <a:gd name="T4" fmla="*/ 0 w 6"/>
                  <a:gd name="T5" fmla="*/ 1 h 3"/>
                  <a:gd name="T6" fmla="*/ 1 w 6"/>
                  <a:gd name="T7" fmla="*/ 2 h 3"/>
                  <a:gd name="T8" fmla="*/ 5 w 6"/>
                  <a:gd name="T9" fmla="*/ 3 h 3"/>
                  <a:gd name="T10" fmla="*/ 5 w 6"/>
                  <a:gd name="T11" fmla="*/ 3 h 3"/>
                  <a:gd name="T12" fmla="*/ 5 w 6"/>
                  <a:gd name="T13" fmla="*/ 3 h 3"/>
                  <a:gd name="T14" fmla="*/ 6 w 6"/>
                  <a:gd name="T15" fmla="*/ 3 h 3"/>
                  <a:gd name="T16" fmla="*/ 6 w 6"/>
                  <a:gd name="T17" fmla="*/ 3 h 3"/>
                  <a:gd name="T18" fmla="*/ 5 w 6"/>
                  <a:gd name="T19" fmla="*/ 3 h 3"/>
                  <a:gd name="T20" fmla="*/ 5 w 6"/>
                  <a:gd name="T21" fmla="*/ 3 h 3"/>
                  <a:gd name="T22" fmla="*/ 5 w 6"/>
                  <a:gd name="T23" fmla="*/ 3 h 3"/>
                  <a:gd name="T24" fmla="*/ 5 w 6"/>
                  <a:gd name="T25" fmla="*/ 2 h 3"/>
                  <a:gd name="T26" fmla="*/ 5 w 6"/>
                  <a:gd name="T27" fmla="*/ 1 h 3"/>
                  <a:gd name="T28" fmla="*/ 4 w 6"/>
                  <a:gd name="T29" fmla="*/ 1 h 3"/>
                  <a:gd name="T30" fmla="*/ 1 w 6"/>
                  <a:gd name="T31" fmla="*/ 0 h 3"/>
                  <a:gd name="T32" fmla="*/ 1 w 6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345"/>
              <p:cNvSpPr>
                <a:spLocks/>
              </p:cNvSpPr>
              <p:nvPr/>
            </p:nvSpPr>
            <p:spPr bwMode="auto">
              <a:xfrm>
                <a:off x="2845" y="2136"/>
                <a:ext cx="3" cy="8"/>
              </a:xfrm>
              <a:custGeom>
                <a:avLst/>
                <a:gdLst>
                  <a:gd name="T0" fmla="*/ 2 w 2"/>
                  <a:gd name="T1" fmla="*/ 0 h 6"/>
                  <a:gd name="T2" fmla="*/ 1 w 2"/>
                  <a:gd name="T3" fmla="*/ 1 h 6"/>
                  <a:gd name="T4" fmla="*/ 0 w 2"/>
                  <a:gd name="T5" fmla="*/ 3 h 6"/>
                  <a:gd name="T6" fmla="*/ 0 w 2"/>
                  <a:gd name="T7" fmla="*/ 4 h 6"/>
                  <a:gd name="T8" fmla="*/ 0 w 2"/>
                  <a:gd name="T9" fmla="*/ 5 h 6"/>
                  <a:gd name="T10" fmla="*/ 0 w 2"/>
                  <a:gd name="T11" fmla="*/ 6 h 6"/>
                  <a:gd name="T12" fmla="*/ 0 w 2"/>
                  <a:gd name="T13" fmla="*/ 6 h 6"/>
                  <a:gd name="T14" fmla="*/ 0 w 2"/>
                  <a:gd name="T15" fmla="*/ 6 h 6"/>
                  <a:gd name="T16" fmla="*/ 1 w 2"/>
                  <a:gd name="T17" fmla="*/ 6 h 6"/>
                  <a:gd name="T18" fmla="*/ 1 w 2"/>
                  <a:gd name="T19" fmla="*/ 6 h 6"/>
                  <a:gd name="T20" fmla="*/ 1 w 2"/>
                  <a:gd name="T21" fmla="*/ 5 h 6"/>
                  <a:gd name="T22" fmla="*/ 2 w 2"/>
                  <a:gd name="T23" fmla="*/ 1 h 6"/>
                  <a:gd name="T24" fmla="*/ 2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346"/>
              <p:cNvSpPr>
                <a:spLocks noEditPoints="1"/>
              </p:cNvSpPr>
              <p:nvPr/>
            </p:nvSpPr>
            <p:spPr bwMode="auto">
              <a:xfrm>
                <a:off x="2841" y="2151"/>
                <a:ext cx="23" cy="14"/>
              </a:xfrm>
              <a:custGeom>
                <a:avLst/>
                <a:gdLst>
                  <a:gd name="T0" fmla="*/ 0 w 17"/>
                  <a:gd name="T1" fmla="*/ 9 h 10"/>
                  <a:gd name="T2" fmla="*/ 0 w 17"/>
                  <a:gd name="T3" fmla="*/ 10 h 10"/>
                  <a:gd name="T4" fmla="*/ 1 w 17"/>
                  <a:gd name="T5" fmla="*/ 10 h 10"/>
                  <a:gd name="T6" fmla="*/ 1 w 17"/>
                  <a:gd name="T7" fmla="*/ 10 h 10"/>
                  <a:gd name="T8" fmla="*/ 0 w 17"/>
                  <a:gd name="T9" fmla="*/ 9 h 10"/>
                  <a:gd name="T10" fmla="*/ 8 w 17"/>
                  <a:gd name="T11" fmla="*/ 5 h 10"/>
                  <a:gd name="T12" fmla="*/ 7 w 17"/>
                  <a:gd name="T13" fmla="*/ 5 h 10"/>
                  <a:gd name="T14" fmla="*/ 3 w 17"/>
                  <a:gd name="T15" fmla="*/ 7 h 10"/>
                  <a:gd name="T16" fmla="*/ 2 w 17"/>
                  <a:gd name="T17" fmla="*/ 9 h 10"/>
                  <a:gd name="T18" fmla="*/ 2 w 17"/>
                  <a:gd name="T19" fmla="*/ 9 h 10"/>
                  <a:gd name="T20" fmla="*/ 2 w 17"/>
                  <a:gd name="T21" fmla="*/ 10 h 10"/>
                  <a:gd name="T22" fmla="*/ 4 w 17"/>
                  <a:gd name="T23" fmla="*/ 9 h 10"/>
                  <a:gd name="T24" fmla="*/ 8 w 17"/>
                  <a:gd name="T25" fmla="*/ 6 h 10"/>
                  <a:gd name="T26" fmla="*/ 8 w 17"/>
                  <a:gd name="T27" fmla="*/ 6 h 10"/>
                  <a:gd name="T28" fmla="*/ 9 w 17"/>
                  <a:gd name="T29" fmla="*/ 5 h 10"/>
                  <a:gd name="T30" fmla="*/ 8 w 17"/>
                  <a:gd name="T31" fmla="*/ 5 h 10"/>
                  <a:gd name="T32" fmla="*/ 17 w 17"/>
                  <a:gd name="T33" fmla="*/ 0 h 10"/>
                  <a:gd name="T34" fmla="*/ 15 w 17"/>
                  <a:gd name="T35" fmla="*/ 1 h 10"/>
                  <a:gd name="T36" fmla="*/ 11 w 17"/>
                  <a:gd name="T37" fmla="*/ 3 h 10"/>
                  <a:gd name="T38" fmla="*/ 10 w 17"/>
                  <a:gd name="T39" fmla="*/ 4 h 10"/>
                  <a:gd name="T40" fmla="*/ 11 w 17"/>
                  <a:gd name="T41" fmla="*/ 5 h 10"/>
                  <a:gd name="T42" fmla="*/ 16 w 17"/>
                  <a:gd name="T43" fmla="*/ 2 h 10"/>
                  <a:gd name="T44" fmla="*/ 17 w 17"/>
                  <a:gd name="T45" fmla="*/ 1 h 10"/>
                  <a:gd name="T46" fmla="*/ 17 w 17"/>
                  <a:gd name="T47" fmla="*/ 1 h 10"/>
                  <a:gd name="T48" fmla="*/ 17 w 17"/>
                  <a:gd name="T4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0">
                    <a:moveTo>
                      <a:pt x="0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0"/>
                      <a:pt x="0" y="9"/>
                    </a:cubicBezTo>
                    <a:moveTo>
                      <a:pt x="8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moveTo>
                      <a:pt x="17" y="0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347"/>
              <p:cNvSpPr>
                <a:spLocks noEditPoints="1"/>
              </p:cNvSpPr>
              <p:nvPr/>
            </p:nvSpPr>
            <p:spPr bwMode="auto">
              <a:xfrm>
                <a:off x="2848" y="2147"/>
                <a:ext cx="12" cy="22"/>
              </a:xfrm>
              <a:custGeom>
                <a:avLst/>
                <a:gdLst>
                  <a:gd name="T0" fmla="*/ 5 w 9"/>
                  <a:gd name="T1" fmla="*/ 9 h 16"/>
                  <a:gd name="T2" fmla="*/ 5 w 9"/>
                  <a:gd name="T3" fmla="*/ 10 h 16"/>
                  <a:gd name="T4" fmla="*/ 7 w 9"/>
                  <a:gd name="T5" fmla="*/ 14 h 16"/>
                  <a:gd name="T6" fmla="*/ 8 w 9"/>
                  <a:gd name="T7" fmla="*/ 16 h 16"/>
                  <a:gd name="T8" fmla="*/ 9 w 9"/>
                  <a:gd name="T9" fmla="*/ 15 h 16"/>
                  <a:gd name="T10" fmla="*/ 9 w 9"/>
                  <a:gd name="T11" fmla="*/ 15 h 16"/>
                  <a:gd name="T12" fmla="*/ 8 w 9"/>
                  <a:gd name="T13" fmla="*/ 13 h 16"/>
                  <a:gd name="T14" fmla="*/ 6 w 9"/>
                  <a:gd name="T15" fmla="*/ 9 h 16"/>
                  <a:gd name="T16" fmla="*/ 6 w 9"/>
                  <a:gd name="T17" fmla="*/ 9 h 16"/>
                  <a:gd name="T18" fmla="*/ 5 w 9"/>
                  <a:gd name="T19" fmla="*/ 9 h 16"/>
                  <a:gd name="T20" fmla="*/ 1 w 9"/>
                  <a:gd name="T21" fmla="*/ 0 h 16"/>
                  <a:gd name="T22" fmla="*/ 0 w 9"/>
                  <a:gd name="T23" fmla="*/ 0 h 16"/>
                  <a:gd name="T24" fmla="*/ 0 w 9"/>
                  <a:gd name="T25" fmla="*/ 1 h 16"/>
                  <a:gd name="T26" fmla="*/ 1 w 9"/>
                  <a:gd name="T27" fmla="*/ 3 h 16"/>
                  <a:gd name="T28" fmla="*/ 3 w 9"/>
                  <a:gd name="T29" fmla="*/ 7 h 16"/>
                  <a:gd name="T30" fmla="*/ 4 w 9"/>
                  <a:gd name="T31" fmla="*/ 7 h 16"/>
                  <a:gd name="T32" fmla="*/ 4 w 9"/>
                  <a:gd name="T33" fmla="*/ 6 h 16"/>
                  <a:gd name="T34" fmla="*/ 4 w 9"/>
                  <a:gd name="T35" fmla="*/ 6 h 16"/>
                  <a:gd name="T36" fmla="*/ 2 w 9"/>
                  <a:gd name="T37" fmla="*/ 2 h 16"/>
                  <a:gd name="T38" fmla="*/ 1 w 9"/>
                  <a:gd name="T3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6">
                    <a:moveTo>
                      <a:pt x="5" y="9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9" y="16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348"/>
              <p:cNvSpPr>
                <a:spLocks noEditPoints="1"/>
              </p:cNvSpPr>
              <p:nvPr/>
            </p:nvSpPr>
            <p:spPr bwMode="auto">
              <a:xfrm>
                <a:off x="2852" y="2151"/>
                <a:ext cx="5" cy="14"/>
              </a:xfrm>
              <a:custGeom>
                <a:avLst/>
                <a:gdLst>
                  <a:gd name="T0" fmla="*/ 1 w 4"/>
                  <a:gd name="T1" fmla="*/ 5 h 10"/>
                  <a:gd name="T2" fmla="*/ 0 w 4"/>
                  <a:gd name="T3" fmla="*/ 6 h 10"/>
                  <a:gd name="T4" fmla="*/ 0 w 4"/>
                  <a:gd name="T5" fmla="*/ 9 h 10"/>
                  <a:gd name="T6" fmla="*/ 0 w 4"/>
                  <a:gd name="T7" fmla="*/ 9 h 10"/>
                  <a:gd name="T8" fmla="*/ 0 w 4"/>
                  <a:gd name="T9" fmla="*/ 10 h 10"/>
                  <a:gd name="T10" fmla="*/ 0 w 4"/>
                  <a:gd name="T11" fmla="*/ 10 h 10"/>
                  <a:gd name="T12" fmla="*/ 0 w 4"/>
                  <a:gd name="T13" fmla="*/ 10 h 10"/>
                  <a:gd name="T14" fmla="*/ 1 w 4"/>
                  <a:gd name="T15" fmla="*/ 10 h 10"/>
                  <a:gd name="T16" fmla="*/ 1 w 4"/>
                  <a:gd name="T17" fmla="*/ 9 h 10"/>
                  <a:gd name="T18" fmla="*/ 2 w 4"/>
                  <a:gd name="T19" fmla="*/ 7 h 10"/>
                  <a:gd name="T20" fmla="*/ 2 w 4"/>
                  <a:gd name="T21" fmla="*/ 6 h 10"/>
                  <a:gd name="T22" fmla="*/ 1 w 4"/>
                  <a:gd name="T23" fmla="*/ 5 h 10"/>
                  <a:gd name="T24" fmla="*/ 3 w 4"/>
                  <a:gd name="T25" fmla="*/ 0 h 10"/>
                  <a:gd name="T26" fmla="*/ 2 w 4"/>
                  <a:gd name="T27" fmla="*/ 0 h 10"/>
                  <a:gd name="T28" fmla="*/ 2 w 4"/>
                  <a:gd name="T29" fmla="*/ 1 h 10"/>
                  <a:gd name="T30" fmla="*/ 1 w 4"/>
                  <a:gd name="T31" fmla="*/ 3 h 10"/>
                  <a:gd name="T32" fmla="*/ 1 w 4"/>
                  <a:gd name="T33" fmla="*/ 4 h 10"/>
                  <a:gd name="T34" fmla="*/ 2 w 4"/>
                  <a:gd name="T35" fmla="*/ 4 h 10"/>
                  <a:gd name="T36" fmla="*/ 3 w 4"/>
                  <a:gd name="T37" fmla="*/ 3 h 10"/>
                  <a:gd name="T38" fmla="*/ 3 w 4"/>
                  <a:gd name="T39" fmla="*/ 1 h 10"/>
                  <a:gd name="T40" fmla="*/ 3 w 4"/>
                  <a:gd name="T41" fmla="*/ 1 h 10"/>
                  <a:gd name="T42" fmla="*/ 3 w 4"/>
                  <a:gd name="T43" fmla="*/ 0 h 10"/>
                  <a:gd name="T44" fmla="*/ 3 w 4"/>
                  <a:gd name="T4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10"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349"/>
              <p:cNvSpPr>
                <a:spLocks/>
              </p:cNvSpPr>
              <p:nvPr/>
            </p:nvSpPr>
            <p:spPr bwMode="auto">
              <a:xfrm>
                <a:off x="2847" y="2155"/>
                <a:ext cx="14" cy="6"/>
              </a:xfrm>
              <a:custGeom>
                <a:avLst/>
                <a:gdLst>
                  <a:gd name="T0" fmla="*/ 1 w 11"/>
                  <a:gd name="T1" fmla="*/ 0 h 4"/>
                  <a:gd name="T2" fmla="*/ 0 w 11"/>
                  <a:gd name="T3" fmla="*/ 0 h 4"/>
                  <a:gd name="T4" fmla="*/ 0 w 11"/>
                  <a:gd name="T5" fmla="*/ 1 h 4"/>
                  <a:gd name="T6" fmla="*/ 1 w 11"/>
                  <a:gd name="T7" fmla="*/ 1 h 4"/>
                  <a:gd name="T8" fmla="*/ 1 w 11"/>
                  <a:gd name="T9" fmla="*/ 2 h 4"/>
                  <a:gd name="T10" fmla="*/ 4 w 11"/>
                  <a:gd name="T11" fmla="*/ 2 h 4"/>
                  <a:gd name="T12" fmla="*/ 5 w 11"/>
                  <a:gd name="T13" fmla="*/ 2 h 4"/>
                  <a:gd name="T14" fmla="*/ 6 w 11"/>
                  <a:gd name="T15" fmla="*/ 3 h 4"/>
                  <a:gd name="T16" fmla="*/ 7 w 11"/>
                  <a:gd name="T17" fmla="*/ 3 h 4"/>
                  <a:gd name="T18" fmla="*/ 9 w 11"/>
                  <a:gd name="T19" fmla="*/ 4 h 4"/>
                  <a:gd name="T20" fmla="*/ 10 w 11"/>
                  <a:gd name="T21" fmla="*/ 4 h 4"/>
                  <a:gd name="T22" fmla="*/ 10 w 11"/>
                  <a:gd name="T23" fmla="*/ 4 h 4"/>
                  <a:gd name="T24" fmla="*/ 11 w 11"/>
                  <a:gd name="T25" fmla="*/ 3 h 4"/>
                  <a:gd name="T26" fmla="*/ 10 w 11"/>
                  <a:gd name="T27" fmla="*/ 2 h 4"/>
                  <a:gd name="T28" fmla="*/ 10 w 11"/>
                  <a:gd name="T29" fmla="*/ 2 h 4"/>
                  <a:gd name="T30" fmla="*/ 7 w 11"/>
                  <a:gd name="T31" fmla="*/ 2 h 4"/>
                  <a:gd name="T32" fmla="*/ 6 w 11"/>
                  <a:gd name="T33" fmla="*/ 1 h 4"/>
                  <a:gd name="T34" fmla="*/ 5 w 11"/>
                  <a:gd name="T35" fmla="*/ 1 h 4"/>
                  <a:gd name="T36" fmla="*/ 4 w 11"/>
                  <a:gd name="T37" fmla="*/ 1 h 4"/>
                  <a:gd name="T38" fmla="*/ 2 w 11"/>
                  <a:gd name="T39" fmla="*/ 0 h 4"/>
                  <a:gd name="T40" fmla="*/ 1 w 11"/>
                  <a:gd name="T41" fmla="*/ 0 h 4"/>
                  <a:gd name="T42" fmla="*/ 1 w 11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1" y="4"/>
                      <a:pt x="11" y="3"/>
                    </a:cubicBezTo>
                    <a:cubicBezTo>
                      <a:pt x="11" y="3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350"/>
              <p:cNvSpPr>
                <a:spLocks noEditPoints="1"/>
              </p:cNvSpPr>
              <p:nvPr/>
            </p:nvSpPr>
            <p:spPr bwMode="auto">
              <a:xfrm>
                <a:off x="2840" y="2144"/>
                <a:ext cx="28" cy="27"/>
              </a:xfrm>
              <a:custGeom>
                <a:avLst/>
                <a:gdLst>
                  <a:gd name="T0" fmla="*/ 7 w 21"/>
                  <a:gd name="T1" fmla="*/ 2 h 20"/>
                  <a:gd name="T2" fmla="*/ 10 w 21"/>
                  <a:gd name="T3" fmla="*/ 1 h 20"/>
                  <a:gd name="T4" fmla="*/ 12 w 21"/>
                  <a:gd name="T5" fmla="*/ 1 h 20"/>
                  <a:gd name="T6" fmla="*/ 13 w 21"/>
                  <a:gd name="T7" fmla="*/ 2 h 20"/>
                  <a:gd name="T8" fmla="*/ 17 w 21"/>
                  <a:gd name="T9" fmla="*/ 4 h 20"/>
                  <a:gd name="T10" fmla="*/ 18 w 21"/>
                  <a:gd name="T11" fmla="*/ 5 h 20"/>
                  <a:gd name="T12" fmla="*/ 18 w 21"/>
                  <a:gd name="T13" fmla="*/ 6 h 20"/>
                  <a:gd name="T14" fmla="*/ 18 w 21"/>
                  <a:gd name="T15" fmla="*/ 6 h 20"/>
                  <a:gd name="T16" fmla="*/ 19 w 21"/>
                  <a:gd name="T17" fmla="*/ 7 h 20"/>
                  <a:gd name="T18" fmla="*/ 19 w 21"/>
                  <a:gd name="T19" fmla="*/ 12 h 20"/>
                  <a:gd name="T20" fmla="*/ 19 w 21"/>
                  <a:gd name="T21" fmla="*/ 13 h 20"/>
                  <a:gd name="T22" fmla="*/ 16 w 21"/>
                  <a:gd name="T23" fmla="*/ 17 h 20"/>
                  <a:gd name="T24" fmla="*/ 15 w 21"/>
                  <a:gd name="T25" fmla="*/ 17 h 20"/>
                  <a:gd name="T26" fmla="*/ 15 w 21"/>
                  <a:gd name="T27" fmla="*/ 17 h 20"/>
                  <a:gd name="T28" fmla="*/ 14 w 21"/>
                  <a:gd name="T29" fmla="*/ 18 h 20"/>
                  <a:gd name="T30" fmla="*/ 14 w 21"/>
                  <a:gd name="T31" fmla="*/ 18 h 20"/>
                  <a:gd name="T32" fmla="*/ 11 w 21"/>
                  <a:gd name="T33" fmla="*/ 19 h 20"/>
                  <a:gd name="T34" fmla="*/ 9 w 21"/>
                  <a:gd name="T35" fmla="*/ 18 h 20"/>
                  <a:gd name="T36" fmla="*/ 7 w 21"/>
                  <a:gd name="T37" fmla="*/ 18 h 20"/>
                  <a:gd name="T38" fmla="*/ 4 w 21"/>
                  <a:gd name="T39" fmla="*/ 15 h 20"/>
                  <a:gd name="T40" fmla="*/ 3 w 21"/>
                  <a:gd name="T41" fmla="*/ 15 h 20"/>
                  <a:gd name="T42" fmla="*/ 3 w 21"/>
                  <a:gd name="T43" fmla="*/ 14 h 20"/>
                  <a:gd name="T44" fmla="*/ 3 w 21"/>
                  <a:gd name="T45" fmla="*/ 14 h 20"/>
                  <a:gd name="T46" fmla="*/ 2 w 21"/>
                  <a:gd name="T47" fmla="*/ 13 h 20"/>
                  <a:gd name="T48" fmla="*/ 2 w 21"/>
                  <a:gd name="T49" fmla="*/ 9 h 20"/>
                  <a:gd name="T50" fmla="*/ 2 w 21"/>
                  <a:gd name="T51" fmla="*/ 7 h 20"/>
                  <a:gd name="T52" fmla="*/ 5 w 21"/>
                  <a:gd name="T53" fmla="*/ 3 h 20"/>
                  <a:gd name="T54" fmla="*/ 6 w 21"/>
                  <a:gd name="T55" fmla="*/ 3 h 20"/>
                  <a:gd name="T56" fmla="*/ 6 w 21"/>
                  <a:gd name="T57" fmla="*/ 2 h 20"/>
                  <a:gd name="T58" fmla="*/ 7 w 21"/>
                  <a:gd name="T59" fmla="*/ 2 h 20"/>
                  <a:gd name="T60" fmla="*/ 7 w 21"/>
                  <a:gd name="T61" fmla="*/ 2 h 20"/>
                  <a:gd name="T62" fmla="*/ 10 w 21"/>
                  <a:gd name="T63" fmla="*/ 0 h 20"/>
                  <a:gd name="T64" fmla="*/ 6 w 21"/>
                  <a:gd name="T65" fmla="*/ 1 h 20"/>
                  <a:gd name="T66" fmla="*/ 5 w 21"/>
                  <a:gd name="T67" fmla="*/ 1 h 20"/>
                  <a:gd name="T68" fmla="*/ 5 w 21"/>
                  <a:gd name="T69" fmla="*/ 1 h 20"/>
                  <a:gd name="T70" fmla="*/ 1 w 21"/>
                  <a:gd name="T71" fmla="*/ 7 h 20"/>
                  <a:gd name="T72" fmla="*/ 0 w 21"/>
                  <a:gd name="T73" fmla="*/ 8 h 20"/>
                  <a:gd name="T74" fmla="*/ 1 w 21"/>
                  <a:gd name="T75" fmla="*/ 14 h 20"/>
                  <a:gd name="T76" fmla="*/ 1 w 21"/>
                  <a:gd name="T77" fmla="*/ 14 h 20"/>
                  <a:gd name="T78" fmla="*/ 2 w 21"/>
                  <a:gd name="T79" fmla="*/ 15 h 20"/>
                  <a:gd name="T80" fmla="*/ 2 w 21"/>
                  <a:gd name="T81" fmla="*/ 15 h 20"/>
                  <a:gd name="T82" fmla="*/ 2 w 21"/>
                  <a:gd name="T83" fmla="*/ 16 h 20"/>
                  <a:gd name="T84" fmla="*/ 7 w 21"/>
                  <a:gd name="T85" fmla="*/ 19 h 20"/>
                  <a:gd name="T86" fmla="*/ 8 w 21"/>
                  <a:gd name="T87" fmla="*/ 20 h 20"/>
                  <a:gd name="T88" fmla="*/ 11 w 21"/>
                  <a:gd name="T89" fmla="*/ 20 h 20"/>
                  <a:gd name="T90" fmla="*/ 15 w 21"/>
                  <a:gd name="T91" fmla="*/ 19 h 20"/>
                  <a:gd name="T92" fmla="*/ 16 w 21"/>
                  <a:gd name="T93" fmla="*/ 19 h 20"/>
                  <a:gd name="T94" fmla="*/ 16 w 21"/>
                  <a:gd name="T95" fmla="*/ 18 h 20"/>
                  <a:gd name="T96" fmla="*/ 20 w 21"/>
                  <a:gd name="T97" fmla="*/ 13 h 20"/>
                  <a:gd name="T98" fmla="*/ 20 w 21"/>
                  <a:gd name="T99" fmla="*/ 12 h 20"/>
                  <a:gd name="T100" fmla="*/ 20 w 21"/>
                  <a:gd name="T101" fmla="*/ 5 h 20"/>
                  <a:gd name="T102" fmla="*/ 19 w 21"/>
                  <a:gd name="T103" fmla="*/ 5 h 20"/>
                  <a:gd name="T104" fmla="*/ 19 w 21"/>
                  <a:gd name="T105" fmla="*/ 4 h 20"/>
                  <a:gd name="T106" fmla="*/ 14 w 21"/>
                  <a:gd name="T107" fmla="*/ 0 h 20"/>
                  <a:gd name="T108" fmla="*/ 13 w 21"/>
                  <a:gd name="T109" fmla="*/ 0 h 20"/>
                  <a:gd name="T110" fmla="*/ 13 w 21"/>
                  <a:gd name="T111" fmla="*/ 0 h 20"/>
                  <a:gd name="T112" fmla="*/ 13 w 21"/>
                  <a:gd name="T113" fmla="*/ 0 h 20"/>
                  <a:gd name="T114" fmla="*/ 12 w 21"/>
                  <a:gd name="T115" fmla="*/ 0 h 20"/>
                  <a:gd name="T116" fmla="*/ 10 w 21"/>
                  <a:gd name="T1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20">
                    <a:moveTo>
                      <a:pt x="7" y="2"/>
                    </a:moveTo>
                    <a:cubicBezTo>
                      <a:pt x="8" y="1"/>
                      <a:pt x="9" y="1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3" y="2"/>
                    </a:cubicBezTo>
                    <a:cubicBezTo>
                      <a:pt x="15" y="2"/>
                      <a:pt x="16" y="3"/>
                      <a:pt x="17" y="4"/>
                    </a:cubicBezTo>
                    <a:cubicBezTo>
                      <a:pt x="17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9" y="7"/>
                      <a:pt x="19" y="7"/>
                    </a:cubicBezTo>
                    <a:cubicBezTo>
                      <a:pt x="19" y="8"/>
                      <a:pt x="19" y="10"/>
                      <a:pt x="19" y="12"/>
                    </a:cubicBezTo>
                    <a:cubicBezTo>
                      <a:pt x="19" y="12"/>
                      <a:pt x="19" y="13"/>
                      <a:pt x="19" y="13"/>
                    </a:cubicBezTo>
                    <a:cubicBezTo>
                      <a:pt x="18" y="14"/>
                      <a:pt x="17" y="16"/>
                      <a:pt x="16" y="17"/>
                    </a:cubicBezTo>
                    <a:cubicBezTo>
                      <a:pt x="16" y="17"/>
                      <a:pt x="16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9"/>
                      <a:pt x="11" y="19"/>
                    </a:cubicBezTo>
                    <a:cubicBezTo>
                      <a:pt x="10" y="19"/>
                      <a:pt x="9" y="19"/>
                      <a:pt x="9" y="18"/>
                    </a:cubicBezTo>
                    <a:cubicBezTo>
                      <a:pt x="8" y="18"/>
                      <a:pt x="8" y="18"/>
                      <a:pt x="7" y="18"/>
                    </a:cubicBezTo>
                    <a:cubicBezTo>
                      <a:pt x="6" y="17"/>
                      <a:pt x="5" y="17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2"/>
                      <a:pt x="2" y="10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3" y="6"/>
                      <a:pt x="4" y="4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moveTo>
                      <a:pt x="10" y="0"/>
                    </a:moveTo>
                    <a:cubicBezTo>
                      <a:pt x="9" y="0"/>
                      <a:pt x="8" y="0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3"/>
                      <a:pt x="1" y="5"/>
                      <a:pt x="1" y="7"/>
                    </a:cubicBezTo>
                    <a:cubicBezTo>
                      <a:pt x="1" y="7"/>
                      <a:pt x="1" y="8"/>
                      <a:pt x="0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3" y="17"/>
                      <a:pt x="5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10" y="20"/>
                      <a:pt x="11" y="20"/>
                    </a:cubicBezTo>
                    <a:cubicBezTo>
                      <a:pt x="12" y="20"/>
                      <a:pt x="13" y="20"/>
                      <a:pt x="15" y="19"/>
                    </a:cubicBezTo>
                    <a:cubicBezTo>
                      <a:pt x="15" y="19"/>
                      <a:pt x="15" y="19"/>
                      <a:pt x="16" y="19"/>
                    </a:cubicBezTo>
                    <a:cubicBezTo>
                      <a:pt x="16" y="19"/>
                      <a:pt x="16" y="18"/>
                      <a:pt x="16" y="18"/>
                    </a:cubicBezTo>
                    <a:cubicBezTo>
                      <a:pt x="18" y="17"/>
                      <a:pt x="19" y="15"/>
                      <a:pt x="20" y="13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21" y="10"/>
                      <a:pt x="21" y="8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4"/>
                      <a:pt x="19" y="4"/>
                    </a:cubicBezTo>
                    <a:cubicBezTo>
                      <a:pt x="18" y="2"/>
                      <a:pt x="16" y="1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351"/>
              <p:cNvSpPr>
                <a:spLocks noEditPoints="1"/>
              </p:cNvSpPr>
              <p:nvPr/>
            </p:nvSpPr>
            <p:spPr bwMode="auto">
              <a:xfrm>
                <a:off x="3235" y="1452"/>
                <a:ext cx="85" cy="53"/>
              </a:xfrm>
              <a:custGeom>
                <a:avLst/>
                <a:gdLst>
                  <a:gd name="T0" fmla="*/ 58 w 63"/>
                  <a:gd name="T1" fmla="*/ 33 h 39"/>
                  <a:gd name="T2" fmla="*/ 56 w 63"/>
                  <a:gd name="T3" fmla="*/ 34 h 39"/>
                  <a:gd name="T4" fmla="*/ 57 w 63"/>
                  <a:gd name="T5" fmla="*/ 36 h 39"/>
                  <a:gd name="T6" fmla="*/ 61 w 63"/>
                  <a:gd name="T7" fmla="*/ 39 h 39"/>
                  <a:gd name="T8" fmla="*/ 62 w 63"/>
                  <a:gd name="T9" fmla="*/ 37 h 39"/>
                  <a:gd name="T10" fmla="*/ 63 w 63"/>
                  <a:gd name="T11" fmla="*/ 36 h 39"/>
                  <a:gd name="T12" fmla="*/ 58 w 63"/>
                  <a:gd name="T13" fmla="*/ 33 h 39"/>
                  <a:gd name="T14" fmla="*/ 51 w 63"/>
                  <a:gd name="T15" fmla="*/ 29 h 39"/>
                  <a:gd name="T16" fmla="*/ 49 w 63"/>
                  <a:gd name="T17" fmla="*/ 31 h 39"/>
                  <a:gd name="T18" fmla="*/ 53 w 63"/>
                  <a:gd name="T19" fmla="*/ 34 h 39"/>
                  <a:gd name="T20" fmla="*/ 53 w 63"/>
                  <a:gd name="T21" fmla="*/ 33 h 39"/>
                  <a:gd name="T22" fmla="*/ 53 w 63"/>
                  <a:gd name="T23" fmla="*/ 32 h 39"/>
                  <a:gd name="T24" fmla="*/ 54 w 63"/>
                  <a:gd name="T25" fmla="*/ 31 h 39"/>
                  <a:gd name="T26" fmla="*/ 54 w 63"/>
                  <a:gd name="T27" fmla="*/ 31 h 39"/>
                  <a:gd name="T28" fmla="*/ 51 w 63"/>
                  <a:gd name="T29" fmla="*/ 29 h 39"/>
                  <a:gd name="T30" fmla="*/ 42 w 63"/>
                  <a:gd name="T31" fmla="*/ 24 h 39"/>
                  <a:gd name="T32" fmla="*/ 41 w 63"/>
                  <a:gd name="T33" fmla="*/ 25 h 39"/>
                  <a:gd name="T34" fmla="*/ 41 w 63"/>
                  <a:gd name="T35" fmla="*/ 27 h 39"/>
                  <a:gd name="T36" fmla="*/ 46 w 63"/>
                  <a:gd name="T37" fmla="*/ 30 h 39"/>
                  <a:gd name="T38" fmla="*/ 48 w 63"/>
                  <a:gd name="T39" fmla="*/ 27 h 39"/>
                  <a:gd name="T40" fmla="*/ 42 w 63"/>
                  <a:gd name="T41" fmla="*/ 24 h 39"/>
                  <a:gd name="T42" fmla="*/ 34 w 63"/>
                  <a:gd name="T43" fmla="*/ 22 h 39"/>
                  <a:gd name="T44" fmla="*/ 34 w 63"/>
                  <a:gd name="T45" fmla="*/ 23 h 39"/>
                  <a:gd name="T46" fmla="*/ 38 w 63"/>
                  <a:gd name="T47" fmla="*/ 25 h 39"/>
                  <a:gd name="T48" fmla="*/ 38 w 63"/>
                  <a:gd name="T49" fmla="*/ 25 h 39"/>
                  <a:gd name="T50" fmla="*/ 34 w 63"/>
                  <a:gd name="T51" fmla="*/ 22 h 39"/>
                  <a:gd name="T52" fmla="*/ 23 w 63"/>
                  <a:gd name="T53" fmla="*/ 16 h 39"/>
                  <a:gd name="T54" fmla="*/ 23 w 63"/>
                  <a:gd name="T55" fmla="*/ 16 h 39"/>
                  <a:gd name="T56" fmla="*/ 27 w 63"/>
                  <a:gd name="T57" fmla="*/ 19 h 39"/>
                  <a:gd name="T58" fmla="*/ 27 w 63"/>
                  <a:gd name="T59" fmla="*/ 18 h 39"/>
                  <a:gd name="T60" fmla="*/ 23 w 63"/>
                  <a:gd name="T61" fmla="*/ 16 h 39"/>
                  <a:gd name="T62" fmla="*/ 12 w 63"/>
                  <a:gd name="T63" fmla="*/ 9 h 39"/>
                  <a:gd name="T64" fmla="*/ 12 w 63"/>
                  <a:gd name="T65" fmla="*/ 9 h 39"/>
                  <a:gd name="T66" fmla="*/ 11 w 63"/>
                  <a:gd name="T67" fmla="*/ 9 h 39"/>
                  <a:gd name="T68" fmla="*/ 12 w 63"/>
                  <a:gd name="T69" fmla="*/ 10 h 39"/>
                  <a:gd name="T70" fmla="*/ 12 w 63"/>
                  <a:gd name="T71" fmla="*/ 9 h 39"/>
                  <a:gd name="T72" fmla="*/ 16 w 63"/>
                  <a:gd name="T73" fmla="*/ 9 h 39"/>
                  <a:gd name="T74" fmla="*/ 15 w 63"/>
                  <a:gd name="T75" fmla="*/ 11 h 39"/>
                  <a:gd name="T76" fmla="*/ 20 w 63"/>
                  <a:gd name="T77" fmla="*/ 14 h 39"/>
                  <a:gd name="T78" fmla="*/ 21 w 63"/>
                  <a:gd name="T79" fmla="*/ 13 h 39"/>
                  <a:gd name="T80" fmla="*/ 22 w 63"/>
                  <a:gd name="T81" fmla="*/ 12 h 39"/>
                  <a:gd name="T82" fmla="*/ 16 w 63"/>
                  <a:gd name="T83" fmla="*/ 9 h 39"/>
                  <a:gd name="T84" fmla="*/ 13 w 63"/>
                  <a:gd name="T85" fmla="*/ 7 h 39"/>
                  <a:gd name="T86" fmla="*/ 13 w 63"/>
                  <a:gd name="T87" fmla="*/ 7 h 39"/>
                  <a:gd name="T88" fmla="*/ 13 w 63"/>
                  <a:gd name="T89" fmla="*/ 8 h 39"/>
                  <a:gd name="T90" fmla="*/ 13 w 63"/>
                  <a:gd name="T91" fmla="*/ 7 h 39"/>
                  <a:gd name="T92" fmla="*/ 13 w 63"/>
                  <a:gd name="T93" fmla="*/ 7 h 39"/>
                  <a:gd name="T94" fmla="*/ 1 w 63"/>
                  <a:gd name="T95" fmla="*/ 0 h 39"/>
                  <a:gd name="T96" fmla="*/ 1 w 63"/>
                  <a:gd name="T97" fmla="*/ 2 h 39"/>
                  <a:gd name="T98" fmla="*/ 0 w 63"/>
                  <a:gd name="T99" fmla="*/ 3 h 39"/>
                  <a:gd name="T100" fmla="*/ 7 w 63"/>
                  <a:gd name="T101" fmla="*/ 7 h 39"/>
                  <a:gd name="T102" fmla="*/ 9 w 63"/>
                  <a:gd name="T103" fmla="*/ 6 h 39"/>
                  <a:gd name="T104" fmla="*/ 9 w 63"/>
                  <a:gd name="T105" fmla="*/ 4 h 39"/>
                  <a:gd name="T106" fmla="*/ 1 w 63"/>
                  <a:gd name="T10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3" h="39">
                    <a:moveTo>
                      <a:pt x="58" y="33"/>
                    </a:moveTo>
                    <a:cubicBezTo>
                      <a:pt x="56" y="34"/>
                      <a:pt x="56" y="34"/>
                      <a:pt x="56" y="34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8"/>
                      <a:pt x="62" y="37"/>
                      <a:pt x="62" y="37"/>
                    </a:cubicBezTo>
                    <a:cubicBezTo>
                      <a:pt x="62" y="36"/>
                      <a:pt x="62" y="36"/>
                      <a:pt x="63" y="36"/>
                    </a:cubicBezTo>
                    <a:cubicBezTo>
                      <a:pt x="58" y="33"/>
                      <a:pt x="58" y="33"/>
                      <a:pt x="58" y="33"/>
                    </a:cubicBezTo>
                    <a:moveTo>
                      <a:pt x="51" y="29"/>
                    </a:moveTo>
                    <a:cubicBezTo>
                      <a:pt x="50" y="30"/>
                      <a:pt x="50" y="30"/>
                      <a:pt x="49" y="31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2"/>
                      <a:pt x="53" y="32"/>
                    </a:cubicBezTo>
                    <a:cubicBezTo>
                      <a:pt x="53" y="31"/>
                      <a:pt x="53" y="31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1" y="29"/>
                      <a:pt x="51" y="29"/>
                      <a:pt x="51" y="29"/>
                    </a:cubicBezTo>
                    <a:moveTo>
                      <a:pt x="42" y="24"/>
                    </a:move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7" y="29"/>
                      <a:pt x="47" y="28"/>
                      <a:pt x="48" y="27"/>
                    </a:cubicBezTo>
                    <a:cubicBezTo>
                      <a:pt x="42" y="24"/>
                      <a:pt x="42" y="24"/>
                      <a:pt x="42" y="24"/>
                    </a:cubicBezTo>
                    <a:moveTo>
                      <a:pt x="34" y="22"/>
                    </a:moveTo>
                    <a:cubicBezTo>
                      <a:pt x="34" y="23"/>
                      <a:pt x="34" y="23"/>
                      <a:pt x="34" y="23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4" y="22"/>
                      <a:pt x="34" y="22"/>
                      <a:pt x="34" y="22"/>
                    </a:cubicBezTo>
                    <a:moveTo>
                      <a:pt x="23" y="16"/>
                    </a:moveTo>
                    <a:cubicBezTo>
                      <a:pt x="23" y="16"/>
                      <a:pt x="23" y="16"/>
                      <a:pt x="23" y="16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16"/>
                      <a:pt x="23" y="16"/>
                      <a:pt x="23" y="16"/>
                    </a:cubicBezTo>
                    <a:moveTo>
                      <a:pt x="12" y="9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moveTo>
                      <a:pt x="16" y="9"/>
                    </a:moveTo>
                    <a:cubicBezTo>
                      <a:pt x="16" y="9"/>
                      <a:pt x="15" y="10"/>
                      <a:pt x="15" y="11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16" y="9"/>
                      <a:pt x="16" y="9"/>
                      <a:pt x="16" y="9"/>
                    </a:cubicBezTo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352"/>
              <p:cNvSpPr>
                <a:spLocks/>
              </p:cNvSpPr>
              <p:nvPr/>
            </p:nvSpPr>
            <p:spPr bwMode="auto">
              <a:xfrm>
                <a:off x="3317" y="1499"/>
                <a:ext cx="10" cy="10"/>
              </a:xfrm>
              <a:custGeom>
                <a:avLst/>
                <a:gdLst>
                  <a:gd name="T0" fmla="*/ 4 w 7"/>
                  <a:gd name="T1" fmla="*/ 0 h 7"/>
                  <a:gd name="T2" fmla="*/ 2 w 7"/>
                  <a:gd name="T3" fmla="*/ 1 h 7"/>
                  <a:gd name="T4" fmla="*/ 1 w 7"/>
                  <a:gd name="T5" fmla="*/ 2 h 7"/>
                  <a:gd name="T6" fmla="*/ 0 w 7"/>
                  <a:gd name="T7" fmla="*/ 4 h 7"/>
                  <a:gd name="T8" fmla="*/ 2 w 7"/>
                  <a:gd name="T9" fmla="*/ 6 h 7"/>
                  <a:gd name="T10" fmla="*/ 4 w 7"/>
                  <a:gd name="T11" fmla="*/ 7 h 7"/>
                  <a:gd name="T12" fmla="*/ 6 w 7"/>
                  <a:gd name="T13" fmla="*/ 5 h 7"/>
                  <a:gd name="T14" fmla="*/ 5 w 7"/>
                  <a:gd name="T15" fmla="*/ 1 h 7"/>
                  <a:gd name="T16" fmla="*/ 4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5" y="7"/>
                      <a:pt x="6" y="6"/>
                      <a:pt x="6" y="5"/>
                    </a:cubicBezTo>
                    <a:cubicBezTo>
                      <a:pt x="7" y="4"/>
                      <a:pt x="7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353"/>
              <p:cNvSpPr>
                <a:spLocks/>
              </p:cNvSpPr>
              <p:nvPr/>
            </p:nvSpPr>
            <p:spPr bwMode="auto">
              <a:xfrm>
                <a:off x="3227" y="1448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1 w 7"/>
                  <a:gd name="T3" fmla="*/ 1 h 6"/>
                  <a:gd name="T4" fmla="*/ 2 w 7"/>
                  <a:gd name="T5" fmla="*/ 6 h 6"/>
                  <a:gd name="T6" fmla="*/ 4 w 7"/>
                  <a:gd name="T7" fmla="*/ 6 h 6"/>
                  <a:gd name="T8" fmla="*/ 6 w 7"/>
                  <a:gd name="T9" fmla="*/ 6 h 6"/>
                  <a:gd name="T10" fmla="*/ 7 w 7"/>
                  <a:gd name="T11" fmla="*/ 5 h 6"/>
                  <a:gd name="T12" fmla="*/ 7 w 7"/>
                  <a:gd name="T13" fmla="*/ 3 h 6"/>
                  <a:gd name="T14" fmla="*/ 6 w 7"/>
                  <a:gd name="T15" fmla="*/ 0 h 6"/>
                  <a:gd name="T16" fmla="*/ 4 w 7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354"/>
              <p:cNvSpPr>
                <a:spLocks/>
              </p:cNvSpPr>
              <p:nvPr/>
            </p:nvSpPr>
            <p:spPr bwMode="auto">
              <a:xfrm>
                <a:off x="3307" y="1491"/>
                <a:ext cx="16" cy="7"/>
              </a:xfrm>
              <a:custGeom>
                <a:avLst/>
                <a:gdLst>
                  <a:gd name="T0" fmla="*/ 11 w 12"/>
                  <a:gd name="T1" fmla="*/ 0 h 5"/>
                  <a:gd name="T2" fmla="*/ 10 w 12"/>
                  <a:gd name="T3" fmla="*/ 0 h 5"/>
                  <a:gd name="T4" fmla="*/ 1 w 12"/>
                  <a:gd name="T5" fmla="*/ 2 h 5"/>
                  <a:gd name="T6" fmla="*/ 1 w 12"/>
                  <a:gd name="T7" fmla="*/ 2 h 5"/>
                  <a:gd name="T8" fmla="*/ 0 w 12"/>
                  <a:gd name="T9" fmla="*/ 3 h 5"/>
                  <a:gd name="T10" fmla="*/ 1 w 12"/>
                  <a:gd name="T11" fmla="*/ 2 h 5"/>
                  <a:gd name="T12" fmla="*/ 1 w 12"/>
                  <a:gd name="T13" fmla="*/ 2 h 5"/>
                  <a:gd name="T14" fmla="*/ 3 w 12"/>
                  <a:gd name="T15" fmla="*/ 3 h 5"/>
                  <a:gd name="T16" fmla="*/ 3 w 12"/>
                  <a:gd name="T17" fmla="*/ 5 h 5"/>
                  <a:gd name="T18" fmla="*/ 5 w 12"/>
                  <a:gd name="T19" fmla="*/ 4 h 5"/>
                  <a:gd name="T20" fmla="*/ 11 w 12"/>
                  <a:gd name="T21" fmla="*/ 3 h 5"/>
                  <a:gd name="T22" fmla="*/ 12 w 12"/>
                  <a:gd name="T23" fmla="*/ 1 h 5"/>
                  <a:gd name="T24" fmla="*/ 11 w 12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5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355"/>
              <p:cNvSpPr>
                <a:spLocks/>
              </p:cNvSpPr>
              <p:nvPr/>
            </p:nvSpPr>
            <p:spPr bwMode="auto">
              <a:xfrm>
                <a:off x="3307" y="1494"/>
                <a:ext cx="6" cy="18"/>
              </a:xfrm>
              <a:custGeom>
                <a:avLst/>
                <a:gdLst>
                  <a:gd name="T0" fmla="*/ 1 w 5"/>
                  <a:gd name="T1" fmla="*/ 0 h 13"/>
                  <a:gd name="T2" fmla="*/ 1 w 5"/>
                  <a:gd name="T3" fmla="*/ 0 h 13"/>
                  <a:gd name="T4" fmla="*/ 0 w 5"/>
                  <a:gd name="T5" fmla="*/ 1 h 13"/>
                  <a:gd name="T6" fmla="*/ 0 w 5"/>
                  <a:gd name="T7" fmla="*/ 2 h 13"/>
                  <a:gd name="T8" fmla="*/ 0 w 5"/>
                  <a:gd name="T9" fmla="*/ 3 h 13"/>
                  <a:gd name="T10" fmla="*/ 2 w 5"/>
                  <a:gd name="T11" fmla="*/ 11 h 13"/>
                  <a:gd name="T12" fmla="*/ 4 w 5"/>
                  <a:gd name="T13" fmla="*/ 13 h 13"/>
                  <a:gd name="T14" fmla="*/ 4 w 5"/>
                  <a:gd name="T15" fmla="*/ 12 h 13"/>
                  <a:gd name="T16" fmla="*/ 4 w 5"/>
                  <a:gd name="T17" fmla="*/ 12 h 13"/>
                  <a:gd name="T18" fmla="*/ 5 w 5"/>
                  <a:gd name="T19" fmla="*/ 11 h 13"/>
                  <a:gd name="T20" fmla="*/ 4 w 5"/>
                  <a:gd name="T21" fmla="*/ 5 h 13"/>
                  <a:gd name="T22" fmla="*/ 3 w 5"/>
                  <a:gd name="T23" fmla="*/ 3 h 13"/>
                  <a:gd name="T24" fmla="*/ 3 w 5"/>
                  <a:gd name="T25" fmla="*/ 1 h 13"/>
                  <a:gd name="T26" fmla="*/ 1 w 5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3" y="13"/>
                      <a:pt x="4" y="13"/>
                    </a:cubicBezTo>
                    <a:cubicBezTo>
                      <a:pt x="4" y="13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356"/>
              <p:cNvSpPr>
                <a:spLocks/>
              </p:cNvSpPr>
              <p:nvPr/>
            </p:nvSpPr>
            <p:spPr bwMode="auto">
              <a:xfrm>
                <a:off x="3245" y="1448"/>
                <a:ext cx="8" cy="15"/>
              </a:xfrm>
              <a:custGeom>
                <a:avLst/>
                <a:gdLst>
                  <a:gd name="T0" fmla="*/ 2 w 6"/>
                  <a:gd name="T1" fmla="*/ 0 h 11"/>
                  <a:gd name="T2" fmla="*/ 1 w 6"/>
                  <a:gd name="T3" fmla="*/ 0 h 11"/>
                  <a:gd name="T4" fmla="*/ 1 w 6"/>
                  <a:gd name="T5" fmla="*/ 0 h 11"/>
                  <a:gd name="T6" fmla="*/ 0 w 6"/>
                  <a:gd name="T7" fmla="*/ 2 h 11"/>
                  <a:gd name="T8" fmla="*/ 2 w 6"/>
                  <a:gd name="T9" fmla="*/ 7 h 11"/>
                  <a:gd name="T10" fmla="*/ 2 w 6"/>
                  <a:gd name="T11" fmla="*/ 9 h 11"/>
                  <a:gd name="T12" fmla="*/ 4 w 6"/>
                  <a:gd name="T13" fmla="*/ 9 h 11"/>
                  <a:gd name="T14" fmla="*/ 4 w 6"/>
                  <a:gd name="T15" fmla="*/ 9 h 11"/>
                  <a:gd name="T16" fmla="*/ 4 w 6"/>
                  <a:gd name="T17" fmla="*/ 9 h 11"/>
                  <a:gd name="T18" fmla="*/ 6 w 6"/>
                  <a:gd name="T19" fmla="*/ 10 h 11"/>
                  <a:gd name="T20" fmla="*/ 6 w 6"/>
                  <a:gd name="T21" fmla="*/ 11 h 11"/>
                  <a:gd name="T22" fmla="*/ 6 w 6"/>
                  <a:gd name="T23" fmla="*/ 11 h 11"/>
                  <a:gd name="T24" fmla="*/ 6 w 6"/>
                  <a:gd name="T25" fmla="*/ 10 h 11"/>
                  <a:gd name="T26" fmla="*/ 6 w 6"/>
                  <a:gd name="T27" fmla="*/ 10 h 11"/>
                  <a:gd name="T28" fmla="*/ 3 w 6"/>
                  <a:gd name="T29" fmla="*/ 1 h 11"/>
                  <a:gd name="T30" fmla="*/ 2 w 6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357"/>
              <p:cNvSpPr>
                <a:spLocks/>
              </p:cNvSpPr>
              <p:nvPr/>
            </p:nvSpPr>
            <p:spPr bwMode="auto">
              <a:xfrm>
                <a:off x="3235" y="1460"/>
                <a:ext cx="18" cy="8"/>
              </a:xfrm>
              <a:custGeom>
                <a:avLst/>
                <a:gdLst>
                  <a:gd name="T0" fmla="*/ 11 w 13"/>
                  <a:gd name="T1" fmla="*/ 0 h 6"/>
                  <a:gd name="T2" fmla="*/ 11 w 13"/>
                  <a:gd name="T3" fmla="*/ 0 h 6"/>
                  <a:gd name="T4" fmla="*/ 11 w 13"/>
                  <a:gd name="T5" fmla="*/ 0 h 6"/>
                  <a:gd name="T6" fmla="*/ 9 w 13"/>
                  <a:gd name="T7" fmla="*/ 0 h 6"/>
                  <a:gd name="T8" fmla="*/ 7 w 13"/>
                  <a:gd name="T9" fmla="*/ 1 h 6"/>
                  <a:gd name="T10" fmla="*/ 2 w 13"/>
                  <a:gd name="T11" fmla="*/ 3 h 6"/>
                  <a:gd name="T12" fmla="*/ 0 w 13"/>
                  <a:gd name="T13" fmla="*/ 5 h 6"/>
                  <a:gd name="T14" fmla="*/ 2 w 13"/>
                  <a:gd name="T15" fmla="*/ 6 h 6"/>
                  <a:gd name="T16" fmla="*/ 2 w 13"/>
                  <a:gd name="T17" fmla="*/ 6 h 6"/>
                  <a:gd name="T18" fmla="*/ 2 w 13"/>
                  <a:gd name="T19" fmla="*/ 6 h 6"/>
                  <a:gd name="T20" fmla="*/ 11 w 13"/>
                  <a:gd name="T21" fmla="*/ 3 h 6"/>
                  <a:gd name="T22" fmla="*/ 12 w 13"/>
                  <a:gd name="T23" fmla="*/ 3 h 6"/>
                  <a:gd name="T24" fmla="*/ 12 w 13"/>
                  <a:gd name="T25" fmla="*/ 3 h 6"/>
                  <a:gd name="T26" fmla="*/ 13 w 13"/>
                  <a:gd name="T27" fmla="*/ 2 h 6"/>
                  <a:gd name="T28" fmla="*/ 13 w 13"/>
                  <a:gd name="T29" fmla="*/ 1 h 6"/>
                  <a:gd name="T30" fmla="*/ 11 w 13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6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358"/>
              <p:cNvSpPr>
                <a:spLocks noEditPoints="1"/>
              </p:cNvSpPr>
              <p:nvPr/>
            </p:nvSpPr>
            <p:spPr bwMode="auto">
              <a:xfrm>
                <a:off x="3251" y="1436"/>
                <a:ext cx="53" cy="85"/>
              </a:xfrm>
              <a:custGeom>
                <a:avLst/>
                <a:gdLst>
                  <a:gd name="T0" fmla="*/ 5 w 39"/>
                  <a:gd name="T1" fmla="*/ 56 h 63"/>
                  <a:gd name="T2" fmla="*/ 3 w 39"/>
                  <a:gd name="T3" fmla="*/ 57 h 63"/>
                  <a:gd name="T4" fmla="*/ 0 w 39"/>
                  <a:gd name="T5" fmla="*/ 61 h 63"/>
                  <a:gd name="T6" fmla="*/ 2 w 39"/>
                  <a:gd name="T7" fmla="*/ 62 h 63"/>
                  <a:gd name="T8" fmla="*/ 3 w 39"/>
                  <a:gd name="T9" fmla="*/ 63 h 63"/>
                  <a:gd name="T10" fmla="*/ 6 w 39"/>
                  <a:gd name="T11" fmla="*/ 58 h 63"/>
                  <a:gd name="T12" fmla="*/ 5 w 39"/>
                  <a:gd name="T13" fmla="*/ 56 h 63"/>
                  <a:gd name="T14" fmla="*/ 7 w 39"/>
                  <a:gd name="T15" fmla="*/ 49 h 63"/>
                  <a:gd name="T16" fmla="*/ 5 w 39"/>
                  <a:gd name="T17" fmla="*/ 53 h 63"/>
                  <a:gd name="T18" fmla="*/ 6 w 39"/>
                  <a:gd name="T19" fmla="*/ 53 h 63"/>
                  <a:gd name="T20" fmla="*/ 6 w 39"/>
                  <a:gd name="T21" fmla="*/ 52 h 63"/>
                  <a:gd name="T22" fmla="*/ 7 w 39"/>
                  <a:gd name="T23" fmla="*/ 53 h 63"/>
                  <a:gd name="T24" fmla="*/ 8 w 39"/>
                  <a:gd name="T25" fmla="*/ 54 h 63"/>
                  <a:gd name="T26" fmla="*/ 8 w 39"/>
                  <a:gd name="T27" fmla="*/ 54 h 63"/>
                  <a:gd name="T28" fmla="*/ 10 w 39"/>
                  <a:gd name="T29" fmla="*/ 51 h 63"/>
                  <a:gd name="T30" fmla="*/ 7 w 39"/>
                  <a:gd name="T31" fmla="*/ 49 h 63"/>
                  <a:gd name="T32" fmla="*/ 12 w 39"/>
                  <a:gd name="T33" fmla="*/ 41 h 63"/>
                  <a:gd name="T34" fmla="*/ 9 w 39"/>
                  <a:gd name="T35" fmla="*/ 46 h 63"/>
                  <a:gd name="T36" fmla="*/ 12 w 39"/>
                  <a:gd name="T37" fmla="*/ 48 h 63"/>
                  <a:gd name="T38" fmla="*/ 15 w 39"/>
                  <a:gd name="T39" fmla="*/ 43 h 63"/>
                  <a:gd name="T40" fmla="*/ 13 w 39"/>
                  <a:gd name="T41" fmla="*/ 41 h 63"/>
                  <a:gd name="T42" fmla="*/ 12 w 39"/>
                  <a:gd name="T43" fmla="*/ 41 h 63"/>
                  <a:gd name="T44" fmla="*/ 19 w 39"/>
                  <a:gd name="T45" fmla="*/ 35 h 63"/>
                  <a:gd name="T46" fmla="*/ 16 w 39"/>
                  <a:gd name="T47" fmla="*/ 39 h 63"/>
                  <a:gd name="T48" fmla="*/ 16 w 39"/>
                  <a:gd name="T49" fmla="*/ 40 h 63"/>
                  <a:gd name="T50" fmla="*/ 19 w 39"/>
                  <a:gd name="T51" fmla="*/ 36 h 63"/>
                  <a:gd name="T52" fmla="*/ 19 w 39"/>
                  <a:gd name="T53" fmla="*/ 35 h 63"/>
                  <a:gd name="T54" fmla="*/ 25 w 39"/>
                  <a:gd name="T55" fmla="*/ 24 h 63"/>
                  <a:gd name="T56" fmla="*/ 23 w 39"/>
                  <a:gd name="T57" fmla="*/ 29 h 63"/>
                  <a:gd name="T58" fmla="*/ 23 w 39"/>
                  <a:gd name="T59" fmla="*/ 28 h 63"/>
                  <a:gd name="T60" fmla="*/ 25 w 39"/>
                  <a:gd name="T61" fmla="*/ 24 h 63"/>
                  <a:gd name="T62" fmla="*/ 25 w 39"/>
                  <a:gd name="T63" fmla="*/ 24 h 63"/>
                  <a:gd name="T64" fmla="*/ 27 w 39"/>
                  <a:gd name="T65" fmla="*/ 15 h 63"/>
                  <a:gd name="T66" fmla="*/ 24 w 39"/>
                  <a:gd name="T67" fmla="*/ 20 h 63"/>
                  <a:gd name="T68" fmla="*/ 25 w 39"/>
                  <a:gd name="T69" fmla="*/ 21 h 63"/>
                  <a:gd name="T70" fmla="*/ 27 w 39"/>
                  <a:gd name="T71" fmla="*/ 21 h 63"/>
                  <a:gd name="T72" fmla="*/ 30 w 39"/>
                  <a:gd name="T73" fmla="*/ 16 h 63"/>
                  <a:gd name="T74" fmla="*/ 27 w 39"/>
                  <a:gd name="T75" fmla="*/ 15 h 63"/>
                  <a:gd name="T76" fmla="*/ 30 w 39"/>
                  <a:gd name="T77" fmla="*/ 11 h 63"/>
                  <a:gd name="T78" fmla="*/ 29 w 39"/>
                  <a:gd name="T79" fmla="*/ 12 h 63"/>
                  <a:gd name="T80" fmla="*/ 32 w 39"/>
                  <a:gd name="T81" fmla="*/ 14 h 63"/>
                  <a:gd name="T82" fmla="*/ 32 w 39"/>
                  <a:gd name="T83" fmla="*/ 13 h 63"/>
                  <a:gd name="T84" fmla="*/ 32 w 39"/>
                  <a:gd name="T85" fmla="*/ 13 h 63"/>
                  <a:gd name="T86" fmla="*/ 32 w 39"/>
                  <a:gd name="T87" fmla="*/ 13 h 63"/>
                  <a:gd name="T88" fmla="*/ 31 w 39"/>
                  <a:gd name="T89" fmla="*/ 12 h 63"/>
                  <a:gd name="T90" fmla="*/ 30 w 39"/>
                  <a:gd name="T91" fmla="*/ 11 h 63"/>
                  <a:gd name="T92" fmla="*/ 30 w 39"/>
                  <a:gd name="T93" fmla="*/ 11 h 63"/>
                  <a:gd name="T94" fmla="*/ 36 w 39"/>
                  <a:gd name="T95" fmla="*/ 0 h 63"/>
                  <a:gd name="T96" fmla="*/ 32 w 39"/>
                  <a:gd name="T97" fmla="*/ 7 h 63"/>
                  <a:gd name="T98" fmla="*/ 33 w 39"/>
                  <a:gd name="T99" fmla="*/ 9 h 63"/>
                  <a:gd name="T100" fmla="*/ 35 w 39"/>
                  <a:gd name="T101" fmla="*/ 9 h 63"/>
                  <a:gd name="T102" fmla="*/ 39 w 39"/>
                  <a:gd name="T103" fmla="*/ 1 h 63"/>
                  <a:gd name="T104" fmla="*/ 38 w 39"/>
                  <a:gd name="T105" fmla="*/ 1 h 63"/>
                  <a:gd name="T106" fmla="*/ 36 w 39"/>
                  <a:gd name="T10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" h="63">
                    <a:moveTo>
                      <a:pt x="5" y="56"/>
                    </a:moveTo>
                    <a:cubicBezTo>
                      <a:pt x="3" y="57"/>
                      <a:pt x="3" y="57"/>
                      <a:pt x="3" y="57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1"/>
                      <a:pt x="1" y="61"/>
                      <a:pt x="2" y="62"/>
                    </a:cubicBezTo>
                    <a:cubicBezTo>
                      <a:pt x="2" y="62"/>
                      <a:pt x="3" y="62"/>
                      <a:pt x="3" y="63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6"/>
                      <a:pt x="5" y="56"/>
                      <a:pt x="5" y="56"/>
                    </a:cubicBezTo>
                    <a:moveTo>
                      <a:pt x="7" y="49"/>
                    </a:moveTo>
                    <a:cubicBezTo>
                      <a:pt x="5" y="53"/>
                      <a:pt x="5" y="53"/>
                      <a:pt x="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52"/>
                      <a:pt x="7" y="53"/>
                      <a:pt x="7" y="53"/>
                    </a:cubicBezTo>
                    <a:cubicBezTo>
                      <a:pt x="7" y="53"/>
                      <a:pt x="8" y="53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9" y="50"/>
                      <a:pt x="8" y="50"/>
                      <a:pt x="7" y="49"/>
                    </a:cubicBezTo>
                    <a:moveTo>
                      <a:pt x="12" y="41"/>
                    </a:moveTo>
                    <a:cubicBezTo>
                      <a:pt x="9" y="46"/>
                      <a:pt x="9" y="46"/>
                      <a:pt x="9" y="46"/>
                    </a:cubicBezTo>
                    <a:cubicBezTo>
                      <a:pt x="10" y="47"/>
                      <a:pt x="11" y="47"/>
                      <a:pt x="12" y="48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2" y="41"/>
                      <a:pt x="12" y="41"/>
                      <a:pt x="12" y="41"/>
                    </a:cubicBezTo>
                    <a:moveTo>
                      <a:pt x="19" y="35"/>
                    </a:move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5"/>
                      <a:pt x="19" y="35"/>
                      <a:pt x="19" y="35"/>
                    </a:cubicBezTo>
                    <a:moveTo>
                      <a:pt x="25" y="24"/>
                    </a:move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27" y="15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9" y="16"/>
                      <a:pt x="28" y="15"/>
                      <a:pt x="27" y="15"/>
                    </a:cubicBezTo>
                    <a:moveTo>
                      <a:pt x="30" y="11"/>
                    </a:moveTo>
                    <a:cubicBezTo>
                      <a:pt x="29" y="12"/>
                      <a:pt x="29" y="12"/>
                      <a:pt x="29" y="12"/>
                    </a:cubicBezTo>
                    <a:cubicBezTo>
                      <a:pt x="30" y="12"/>
                      <a:pt x="31" y="13"/>
                      <a:pt x="32" y="1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13"/>
                      <a:pt x="31" y="13"/>
                      <a:pt x="31" y="12"/>
                    </a:cubicBezTo>
                    <a:cubicBezTo>
                      <a:pt x="30" y="12"/>
                      <a:pt x="30" y="12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moveTo>
                      <a:pt x="36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8" y="1"/>
                      <a:pt x="38" y="1"/>
                    </a:cubicBezTo>
                    <a:cubicBezTo>
                      <a:pt x="37" y="0"/>
                      <a:pt x="37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359"/>
              <p:cNvSpPr>
                <a:spLocks/>
              </p:cNvSpPr>
              <p:nvPr/>
            </p:nvSpPr>
            <p:spPr bwMode="auto">
              <a:xfrm>
                <a:off x="3246" y="1518"/>
                <a:ext cx="11" cy="10"/>
              </a:xfrm>
              <a:custGeom>
                <a:avLst/>
                <a:gdLst>
                  <a:gd name="T0" fmla="*/ 4 w 8"/>
                  <a:gd name="T1" fmla="*/ 0 h 7"/>
                  <a:gd name="T2" fmla="*/ 1 w 8"/>
                  <a:gd name="T3" fmla="*/ 2 h 7"/>
                  <a:gd name="T4" fmla="*/ 3 w 8"/>
                  <a:gd name="T5" fmla="*/ 6 h 7"/>
                  <a:gd name="T6" fmla="*/ 4 w 8"/>
                  <a:gd name="T7" fmla="*/ 7 h 7"/>
                  <a:gd name="T8" fmla="*/ 7 w 8"/>
                  <a:gd name="T9" fmla="*/ 5 h 7"/>
                  <a:gd name="T10" fmla="*/ 7 w 8"/>
                  <a:gd name="T11" fmla="*/ 2 h 7"/>
                  <a:gd name="T12" fmla="*/ 6 w 8"/>
                  <a:gd name="T13" fmla="*/ 1 h 7"/>
                  <a:gd name="T14" fmla="*/ 4 w 8"/>
                  <a:gd name="T15" fmla="*/ 0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1" y="5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  <a:cubicBezTo>
                      <a:pt x="5" y="7"/>
                      <a:pt x="6" y="6"/>
                      <a:pt x="7" y="5"/>
                    </a:cubicBezTo>
                    <a:cubicBezTo>
                      <a:pt x="8" y="4"/>
                      <a:pt x="8" y="3"/>
                      <a:pt x="7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360"/>
              <p:cNvSpPr>
                <a:spLocks/>
              </p:cNvSpPr>
              <p:nvPr/>
            </p:nvSpPr>
            <p:spPr bwMode="auto">
              <a:xfrm>
                <a:off x="3300" y="1429"/>
                <a:ext cx="9" cy="8"/>
              </a:xfrm>
              <a:custGeom>
                <a:avLst/>
                <a:gdLst>
                  <a:gd name="T0" fmla="*/ 3 w 7"/>
                  <a:gd name="T1" fmla="*/ 0 h 6"/>
                  <a:gd name="T2" fmla="*/ 0 w 7"/>
                  <a:gd name="T3" fmla="*/ 1 h 6"/>
                  <a:gd name="T4" fmla="*/ 0 w 7"/>
                  <a:gd name="T5" fmla="*/ 5 h 6"/>
                  <a:gd name="T6" fmla="*/ 2 w 7"/>
                  <a:gd name="T7" fmla="*/ 6 h 6"/>
                  <a:gd name="T8" fmla="*/ 3 w 7"/>
                  <a:gd name="T9" fmla="*/ 6 h 6"/>
                  <a:gd name="T10" fmla="*/ 3 w 7"/>
                  <a:gd name="T11" fmla="*/ 6 h 6"/>
                  <a:gd name="T12" fmla="*/ 6 w 7"/>
                  <a:gd name="T13" fmla="*/ 5 h 6"/>
                  <a:gd name="T14" fmla="*/ 5 w 7"/>
                  <a:gd name="T15" fmla="*/ 0 h 6"/>
                  <a:gd name="T16" fmla="*/ 3 w 7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3"/>
                      <a:pt x="6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361"/>
              <p:cNvSpPr>
                <a:spLocks/>
              </p:cNvSpPr>
              <p:nvPr/>
            </p:nvSpPr>
            <p:spPr bwMode="auto">
              <a:xfrm>
                <a:off x="3245" y="1506"/>
                <a:ext cx="16" cy="8"/>
              </a:xfrm>
              <a:custGeom>
                <a:avLst/>
                <a:gdLst>
                  <a:gd name="T0" fmla="*/ 11 w 12"/>
                  <a:gd name="T1" fmla="*/ 0 h 6"/>
                  <a:gd name="T2" fmla="*/ 11 w 12"/>
                  <a:gd name="T3" fmla="*/ 1 h 6"/>
                  <a:gd name="T4" fmla="*/ 10 w 12"/>
                  <a:gd name="T5" fmla="*/ 1 h 6"/>
                  <a:gd name="T6" fmla="*/ 2 w 12"/>
                  <a:gd name="T7" fmla="*/ 3 h 6"/>
                  <a:gd name="T8" fmla="*/ 2 w 12"/>
                  <a:gd name="T9" fmla="*/ 3 h 6"/>
                  <a:gd name="T10" fmla="*/ 0 w 12"/>
                  <a:gd name="T11" fmla="*/ 5 h 6"/>
                  <a:gd name="T12" fmla="*/ 2 w 12"/>
                  <a:gd name="T13" fmla="*/ 6 h 6"/>
                  <a:gd name="T14" fmla="*/ 2 w 12"/>
                  <a:gd name="T15" fmla="*/ 6 h 6"/>
                  <a:gd name="T16" fmla="*/ 8 w 12"/>
                  <a:gd name="T17" fmla="*/ 5 h 6"/>
                  <a:gd name="T18" fmla="*/ 10 w 12"/>
                  <a:gd name="T19" fmla="*/ 4 h 6"/>
                  <a:gd name="T20" fmla="*/ 10 w 12"/>
                  <a:gd name="T21" fmla="*/ 3 h 6"/>
                  <a:gd name="T22" fmla="*/ 11 w 12"/>
                  <a:gd name="T23" fmla="*/ 1 h 6"/>
                  <a:gd name="T24" fmla="*/ 11 w 12"/>
                  <a:gd name="T25" fmla="*/ 1 h 6"/>
                  <a:gd name="T26" fmla="*/ 11 w 12"/>
                  <a:gd name="T27" fmla="*/ 1 h 6"/>
                  <a:gd name="T28" fmla="*/ 12 w 12"/>
                  <a:gd name="T29" fmla="*/ 1 h 6"/>
                  <a:gd name="T30" fmla="*/ 11 w 12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6"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362"/>
              <p:cNvSpPr>
                <a:spLocks/>
              </p:cNvSpPr>
              <p:nvPr/>
            </p:nvSpPr>
            <p:spPr bwMode="auto">
              <a:xfrm>
                <a:off x="3258" y="1507"/>
                <a:ext cx="7" cy="17"/>
              </a:xfrm>
              <a:custGeom>
                <a:avLst/>
                <a:gdLst>
                  <a:gd name="T0" fmla="*/ 1 w 5"/>
                  <a:gd name="T1" fmla="*/ 0 h 12"/>
                  <a:gd name="T2" fmla="*/ 1 w 5"/>
                  <a:gd name="T3" fmla="*/ 0 h 12"/>
                  <a:gd name="T4" fmla="*/ 1 w 5"/>
                  <a:gd name="T5" fmla="*/ 0 h 12"/>
                  <a:gd name="T6" fmla="*/ 0 w 5"/>
                  <a:gd name="T7" fmla="*/ 2 h 12"/>
                  <a:gd name="T8" fmla="*/ 0 w 5"/>
                  <a:gd name="T9" fmla="*/ 3 h 12"/>
                  <a:gd name="T10" fmla="*/ 1 w 5"/>
                  <a:gd name="T11" fmla="*/ 5 h 12"/>
                  <a:gd name="T12" fmla="*/ 2 w 5"/>
                  <a:gd name="T13" fmla="*/ 11 h 12"/>
                  <a:gd name="T14" fmla="*/ 4 w 5"/>
                  <a:gd name="T15" fmla="*/ 12 h 12"/>
                  <a:gd name="T16" fmla="*/ 4 w 5"/>
                  <a:gd name="T17" fmla="*/ 12 h 12"/>
                  <a:gd name="T18" fmla="*/ 5 w 5"/>
                  <a:gd name="T19" fmla="*/ 10 h 12"/>
                  <a:gd name="T20" fmla="*/ 3 w 5"/>
                  <a:gd name="T21" fmla="*/ 1 h 12"/>
                  <a:gd name="T22" fmla="*/ 3 w 5"/>
                  <a:gd name="T23" fmla="*/ 1 h 12"/>
                  <a:gd name="T24" fmla="*/ 2 w 5"/>
                  <a:gd name="T25" fmla="*/ 0 h 12"/>
                  <a:gd name="T26" fmla="*/ 1 w 5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1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1"/>
                      <a:pt x="5" y="1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363"/>
              <p:cNvSpPr>
                <a:spLocks/>
              </p:cNvSpPr>
              <p:nvPr/>
            </p:nvSpPr>
            <p:spPr bwMode="auto">
              <a:xfrm>
                <a:off x="3288" y="1436"/>
                <a:ext cx="8" cy="16"/>
              </a:xfrm>
              <a:custGeom>
                <a:avLst/>
                <a:gdLst>
                  <a:gd name="T0" fmla="*/ 2 w 6"/>
                  <a:gd name="T1" fmla="*/ 0 h 12"/>
                  <a:gd name="T2" fmla="*/ 2 w 6"/>
                  <a:gd name="T3" fmla="*/ 0 h 12"/>
                  <a:gd name="T4" fmla="*/ 0 w 6"/>
                  <a:gd name="T5" fmla="*/ 2 h 12"/>
                  <a:gd name="T6" fmla="*/ 3 w 6"/>
                  <a:gd name="T7" fmla="*/ 11 h 12"/>
                  <a:gd name="T8" fmla="*/ 3 w 6"/>
                  <a:gd name="T9" fmla="*/ 11 h 12"/>
                  <a:gd name="T10" fmla="*/ 4 w 6"/>
                  <a:gd name="T11" fmla="*/ 12 h 12"/>
                  <a:gd name="T12" fmla="*/ 3 w 6"/>
                  <a:gd name="T13" fmla="*/ 12 h 12"/>
                  <a:gd name="T14" fmla="*/ 4 w 6"/>
                  <a:gd name="T15" fmla="*/ 10 h 12"/>
                  <a:gd name="T16" fmla="*/ 6 w 6"/>
                  <a:gd name="T17" fmla="*/ 9 h 12"/>
                  <a:gd name="T18" fmla="*/ 5 w 6"/>
                  <a:gd name="T19" fmla="*/ 7 h 12"/>
                  <a:gd name="T20" fmla="*/ 3 w 6"/>
                  <a:gd name="T21" fmla="*/ 1 h 12"/>
                  <a:gd name="T22" fmla="*/ 2 w 6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3" y="10"/>
                      <a:pt x="4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364"/>
              <p:cNvSpPr>
                <a:spLocks/>
              </p:cNvSpPr>
              <p:nvPr/>
            </p:nvSpPr>
            <p:spPr bwMode="auto">
              <a:xfrm>
                <a:off x="3292" y="1445"/>
                <a:ext cx="16" cy="8"/>
              </a:xfrm>
              <a:custGeom>
                <a:avLst/>
                <a:gdLst>
                  <a:gd name="T0" fmla="*/ 11 w 12"/>
                  <a:gd name="T1" fmla="*/ 0 h 6"/>
                  <a:gd name="T2" fmla="*/ 10 w 12"/>
                  <a:gd name="T3" fmla="*/ 0 h 6"/>
                  <a:gd name="T4" fmla="*/ 5 w 12"/>
                  <a:gd name="T5" fmla="*/ 2 h 6"/>
                  <a:gd name="T6" fmla="*/ 3 w 12"/>
                  <a:gd name="T7" fmla="*/ 2 h 6"/>
                  <a:gd name="T8" fmla="*/ 1 w 12"/>
                  <a:gd name="T9" fmla="*/ 3 h 6"/>
                  <a:gd name="T10" fmla="*/ 0 w 12"/>
                  <a:gd name="T11" fmla="*/ 5 h 6"/>
                  <a:gd name="T12" fmla="*/ 1 w 12"/>
                  <a:gd name="T13" fmla="*/ 5 h 6"/>
                  <a:gd name="T14" fmla="*/ 2 w 12"/>
                  <a:gd name="T15" fmla="*/ 6 h 6"/>
                  <a:gd name="T16" fmla="*/ 2 w 12"/>
                  <a:gd name="T17" fmla="*/ 6 h 6"/>
                  <a:gd name="T18" fmla="*/ 2 w 12"/>
                  <a:gd name="T19" fmla="*/ 6 h 6"/>
                  <a:gd name="T20" fmla="*/ 11 w 12"/>
                  <a:gd name="T21" fmla="*/ 3 h 6"/>
                  <a:gd name="T22" fmla="*/ 11 w 12"/>
                  <a:gd name="T23" fmla="*/ 3 h 6"/>
                  <a:gd name="T24" fmla="*/ 12 w 12"/>
                  <a:gd name="T25" fmla="*/ 1 h 6"/>
                  <a:gd name="T26" fmla="*/ 11 w 1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6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2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365"/>
              <p:cNvSpPr>
                <a:spLocks noEditPoints="1"/>
              </p:cNvSpPr>
              <p:nvPr/>
            </p:nvSpPr>
            <p:spPr bwMode="auto">
              <a:xfrm>
                <a:off x="3253" y="1453"/>
                <a:ext cx="50" cy="49"/>
              </a:xfrm>
              <a:custGeom>
                <a:avLst/>
                <a:gdLst>
                  <a:gd name="T0" fmla="*/ 1 w 37"/>
                  <a:gd name="T1" fmla="*/ 24 h 36"/>
                  <a:gd name="T2" fmla="*/ 11 w 37"/>
                  <a:gd name="T3" fmla="*/ 28 h 36"/>
                  <a:gd name="T4" fmla="*/ 14 w 37"/>
                  <a:gd name="T5" fmla="*/ 30 h 36"/>
                  <a:gd name="T6" fmla="*/ 21 w 37"/>
                  <a:gd name="T7" fmla="*/ 36 h 36"/>
                  <a:gd name="T8" fmla="*/ 15 w 37"/>
                  <a:gd name="T9" fmla="*/ 27 h 36"/>
                  <a:gd name="T10" fmla="*/ 15 w 37"/>
                  <a:gd name="T11" fmla="*/ 27 h 36"/>
                  <a:gd name="T12" fmla="*/ 13 w 37"/>
                  <a:gd name="T13" fmla="*/ 28 h 36"/>
                  <a:gd name="T14" fmla="*/ 12 w 37"/>
                  <a:gd name="T15" fmla="*/ 26 h 36"/>
                  <a:gd name="T16" fmla="*/ 5 w 37"/>
                  <a:gd name="T17" fmla="*/ 23 h 36"/>
                  <a:gd name="T18" fmla="*/ 32 w 37"/>
                  <a:gd name="T19" fmla="*/ 16 h 36"/>
                  <a:gd name="T20" fmla="*/ 28 w 37"/>
                  <a:gd name="T21" fmla="*/ 22 h 36"/>
                  <a:gd name="T22" fmla="*/ 27 w 37"/>
                  <a:gd name="T23" fmla="*/ 25 h 36"/>
                  <a:gd name="T24" fmla="*/ 26 w 37"/>
                  <a:gd name="T25" fmla="*/ 24 h 36"/>
                  <a:gd name="T26" fmla="*/ 25 w 37"/>
                  <a:gd name="T27" fmla="*/ 24 h 36"/>
                  <a:gd name="T28" fmla="*/ 24 w 37"/>
                  <a:gd name="T29" fmla="*/ 35 h 36"/>
                  <a:gd name="T30" fmla="*/ 28 w 37"/>
                  <a:gd name="T31" fmla="*/ 26 h 36"/>
                  <a:gd name="T32" fmla="*/ 29 w 37"/>
                  <a:gd name="T33" fmla="*/ 23 h 36"/>
                  <a:gd name="T34" fmla="*/ 36 w 37"/>
                  <a:gd name="T35" fmla="*/ 15 h 36"/>
                  <a:gd name="T36" fmla="*/ 11 w 37"/>
                  <a:gd name="T37" fmla="*/ 1 h 36"/>
                  <a:gd name="T38" fmla="*/ 8 w 37"/>
                  <a:gd name="T39" fmla="*/ 12 h 36"/>
                  <a:gd name="T40" fmla="*/ 0 w 37"/>
                  <a:gd name="T41" fmla="*/ 20 h 36"/>
                  <a:gd name="T42" fmla="*/ 5 w 37"/>
                  <a:gd name="T43" fmla="*/ 20 h 36"/>
                  <a:gd name="T44" fmla="*/ 10 w 37"/>
                  <a:gd name="T45" fmla="*/ 15 h 36"/>
                  <a:gd name="T46" fmla="*/ 8 w 37"/>
                  <a:gd name="T47" fmla="*/ 12 h 36"/>
                  <a:gd name="T48" fmla="*/ 10 w 37"/>
                  <a:gd name="T49" fmla="*/ 12 h 36"/>
                  <a:gd name="T50" fmla="*/ 13 w 37"/>
                  <a:gd name="T51" fmla="*/ 5 h 36"/>
                  <a:gd name="T52" fmla="*/ 16 w 37"/>
                  <a:gd name="T53" fmla="*/ 0 h 36"/>
                  <a:gd name="T54" fmla="*/ 16 w 37"/>
                  <a:gd name="T55" fmla="*/ 4 h 36"/>
                  <a:gd name="T56" fmla="*/ 22 w 37"/>
                  <a:gd name="T57" fmla="*/ 9 h 36"/>
                  <a:gd name="T58" fmla="*/ 24 w 37"/>
                  <a:gd name="T59" fmla="*/ 8 h 36"/>
                  <a:gd name="T60" fmla="*/ 24 w 37"/>
                  <a:gd name="T61" fmla="*/ 11 h 36"/>
                  <a:gd name="T62" fmla="*/ 31 w 37"/>
                  <a:gd name="T63" fmla="*/ 13 h 36"/>
                  <a:gd name="T64" fmla="*/ 35 w 37"/>
                  <a:gd name="T65" fmla="*/ 11 h 36"/>
                  <a:gd name="T66" fmla="*/ 24 w 37"/>
                  <a:gd name="T67" fmla="*/ 8 h 36"/>
                  <a:gd name="T68" fmla="*/ 16 w 37"/>
                  <a:gd name="T6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36">
                    <a:moveTo>
                      <a:pt x="5" y="23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2" y="28"/>
                    </a:cubicBezTo>
                    <a:cubicBezTo>
                      <a:pt x="12" y="28"/>
                      <a:pt x="11" y="27"/>
                      <a:pt x="12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5" y="23"/>
                      <a:pt x="5" y="23"/>
                      <a:pt x="5" y="23"/>
                    </a:cubicBezTo>
                    <a:moveTo>
                      <a:pt x="36" y="15"/>
                    </a:moveTo>
                    <a:cubicBezTo>
                      <a:pt x="32" y="16"/>
                      <a:pt x="32" y="16"/>
                      <a:pt x="32" y="16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9" y="23"/>
                      <a:pt x="28" y="24"/>
                    </a:cubicBezTo>
                    <a:cubicBezTo>
                      <a:pt x="28" y="24"/>
                      <a:pt x="28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6" y="25"/>
                      <a:pt x="26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5" y="35"/>
                      <a:pt x="25" y="35"/>
                      <a:pt x="26" y="35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6" y="16"/>
                      <a:pt x="36" y="15"/>
                      <a:pt x="36" y="15"/>
                    </a:cubicBezTo>
                    <a:moveTo>
                      <a:pt x="12" y="1"/>
                    </a:moveTo>
                    <a:cubicBezTo>
                      <a:pt x="12" y="1"/>
                      <a:pt x="11" y="1"/>
                      <a:pt x="11" y="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3"/>
                      <a:pt x="8" y="12"/>
                    </a:cubicBezTo>
                    <a:cubicBezTo>
                      <a:pt x="9" y="12"/>
                      <a:pt x="9" y="11"/>
                      <a:pt x="10" y="11"/>
                    </a:cubicBezTo>
                    <a:cubicBezTo>
                      <a:pt x="10" y="11"/>
                      <a:pt x="10" y="11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8"/>
                      <a:pt x="23" y="8"/>
                      <a:pt x="23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5" y="9"/>
                      <a:pt x="25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366"/>
              <p:cNvSpPr>
                <a:spLocks noEditPoints="1"/>
              </p:cNvSpPr>
              <p:nvPr/>
            </p:nvSpPr>
            <p:spPr bwMode="auto">
              <a:xfrm>
                <a:off x="3282" y="1505"/>
                <a:ext cx="15" cy="42"/>
              </a:xfrm>
              <a:custGeom>
                <a:avLst/>
                <a:gdLst>
                  <a:gd name="T0" fmla="*/ 7 w 11"/>
                  <a:gd name="T1" fmla="*/ 23 h 31"/>
                  <a:gd name="T2" fmla="*/ 6 w 11"/>
                  <a:gd name="T3" fmla="*/ 24 h 31"/>
                  <a:gd name="T4" fmla="*/ 8 w 11"/>
                  <a:gd name="T5" fmla="*/ 29 h 31"/>
                  <a:gd name="T6" fmla="*/ 9 w 11"/>
                  <a:gd name="T7" fmla="*/ 31 h 31"/>
                  <a:gd name="T8" fmla="*/ 9 w 11"/>
                  <a:gd name="T9" fmla="*/ 30 h 31"/>
                  <a:gd name="T10" fmla="*/ 11 w 11"/>
                  <a:gd name="T11" fmla="*/ 29 h 31"/>
                  <a:gd name="T12" fmla="*/ 9 w 11"/>
                  <a:gd name="T13" fmla="*/ 24 h 31"/>
                  <a:gd name="T14" fmla="*/ 7 w 11"/>
                  <a:gd name="T15" fmla="*/ 23 h 31"/>
                  <a:gd name="T16" fmla="*/ 6 w 11"/>
                  <a:gd name="T17" fmla="*/ 17 h 31"/>
                  <a:gd name="T18" fmla="*/ 5 w 11"/>
                  <a:gd name="T19" fmla="*/ 19 h 31"/>
                  <a:gd name="T20" fmla="*/ 5 w 11"/>
                  <a:gd name="T21" fmla="*/ 20 h 31"/>
                  <a:gd name="T22" fmla="*/ 5 w 11"/>
                  <a:gd name="T23" fmla="*/ 20 h 31"/>
                  <a:gd name="T24" fmla="*/ 7 w 11"/>
                  <a:gd name="T25" fmla="*/ 19 h 31"/>
                  <a:gd name="T26" fmla="*/ 8 w 11"/>
                  <a:gd name="T27" fmla="*/ 19 h 31"/>
                  <a:gd name="T28" fmla="*/ 8 w 11"/>
                  <a:gd name="T29" fmla="*/ 19 h 31"/>
                  <a:gd name="T30" fmla="*/ 8 w 11"/>
                  <a:gd name="T31" fmla="*/ 19 h 31"/>
                  <a:gd name="T32" fmla="*/ 8 w 11"/>
                  <a:gd name="T33" fmla="*/ 18 h 31"/>
                  <a:gd name="T34" fmla="*/ 6 w 11"/>
                  <a:gd name="T35" fmla="*/ 17 h 31"/>
                  <a:gd name="T36" fmla="*/ 5 w 11"/>
                  <a:gd name="T37" fmla="*/ 12 h 31"/>
                  <a:gd name="T38" fmla="*/ 4 w 11"/>
                  <a:gd name="T39" fmla="*/ 14 h 31"/>
                  <a:gd name="T40" fmla="*/ 4 w 11"/>
                  <a:gd name="T41" fmla="*/ 15 h 31"/>
                  <a:gd name="T42" fmla="*/ 4 w 11"/>
                  <a:gd name="T43" fmla="*/ 14 h 31"/>
                  <a:gd name="T44" fmla="*/ 5 w 11"/>
                  <a:gd name="T45" fmla="*/ 14 h 31"/>
                  <a:gd name="T46" fmla="*/ 6 w 11"/>
                  <a:gd name="T47" fmla="*/ 14 h 31"/>
                  <a:gd name="T48" fmla="*/ 6 w 11"/>
                  <a:gd name="T49" fmla="*/ 14 h 31"/>
                  <a:gd name="T50" fmla="*/ 7 w 11"/>
                  <a:gd name="T51" fmla="*/ 14 h 31"/>
                  <a:gd name="T52" fmla="*/ 7 w 11"/>
                  <a:gd name="T53" fmla="*/ 13 h 31"/>
                  <a:gd name="T54" fmla="*/ 5 w 11"/>
                  <a:gd name="T55" fmla="*/ 12 h 31"/>
                  <a:gd name="T56" fmla="*/ 3 w 11"/>
                  <a:gd name="T57" fmla="*/ 7 h 31"/>
                  <a:gd name="T58" fmla="*/ 2 w 11"/>
                  <a:gd name="T59" fmla="*/ 9 h 31"/>
                  <a:gd name="T60" fmla="*/ 2 w 11"/>
                  <a:gd name="T61" fmla="*/ 10 h 31"/>
                  <a:gd name="T62" fmla="*/ 3 w 11"/>
                  <a:gd name="T63" fmla="*/ 9 h 31"/>
                  <a:gd name="T64" fmla="*/ 4 w 11"/>
                  <a:gd name="T65" fmla="*/ 8 h 31"/>
                  <a:gd name="T66" fmla="*/ 5 w 11"/>
                  <a:gd name="T67" fmla="*/ 9 h 31"/>
                  <a:gd name="T68" fmla="*/ 5 w 11"/>
                  <a:gd name="T69" fmla="*/ 9 h 31"/>
                  <a:gd name="T70" fmla="*/ 5 w 11"/>
                  <a:gd name="T71" fmla="*/ 9 h 31"/>
                  <a:gd name="T72" fmla="*/ 5 w 11"/>
                  <a:gd name="T73" fmla="*/ 8 h 31"/>
                  <a:gd name="T74" fmla="*/ 3 w 11"/>
                  <a:gd name="T75" fmla="*/ 7 h 31"/>
                  <a:gd name="T76" fmla="*/ 3 w 11"/>
                  <a:gd name="T77" fmla="*/ 0 h 31"/>
                  <a:gd name="T78" fmla="*/ 3 w 11"/>
                  <a:gd name="T79" fmla="*/ 1 h 31"/>
                  <a:gd name="T80" fmla="*/ 2 w 11"/>
                  <a:gd name="T81" fmla="*/ 1 h 31"/>
                  <a:gd name="T82" fmla="*/ 1 w 11"/>
                  <a:gd name="T83" fmla="*/ 1 h 31"/>
                  <a:gd name="T84" fmla="*/ 1 w 11"/>
                  <a:gd name="T85" fmla="*/ 1 h 31"/>
                  <a:gd name="T86" fmla="*/ 0 w 11"/>
                  <a:gd name="T87" fmla="*/ 1 h 31"/>
                  <a:gd name="T88" fmla="*/ 1 w 11"/>
                  <a:gd name="T89" fmla="*/ 5 h 31"/>
                  <a:gd name="T90" fmla="*/ 1 w 11"/>
                  <a:gd name="T91" fmla="*/ 4 h 31"/>
                  <a:gd name="T92" fmla="*/ 3 w 11"/>
                  <a:gd name="T93" fmla="*/ 3 h 31"/>
                  <a:gd name="T94" fmla="*/ 4 w 11"/>
                  <a:gd name="T95" fmla="*/ 4 h 31"/>
                  <a:gd name="T96" fmla="*/ 4 w 11"/>
                  <a:gd name="T97" fmla="*/ 4 h 31"/>
                  <a:gd name="T98" fmla="*/ 4 w 11"/>
                  <a:gd name="T99" fmla="*/ 4 h 31"/>
                  <a:gd name="T100" fmla="*/ 3 w 11"/>
                  <a:gd name="T10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31">
                    <a:moveTo>
                      <a:pt x="7" y="23"/>
                    </a:moveTo>
                    <a:cubicBezTo>
                      <a:pt x="6" y="24"/>
                      <a:pt x="6" y="24"/>
                      <a:pt x="6" y="24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30"/>
                      <a:pt x="8" y="31"/>
                      <a:pt x="9" y="31"/>
                    </a:cubicBezTo>
                    <a:cubicBezTo>
                      <a:pt x="9" y="31"/>
                      <a:pt x="9" y="30"/>
                      <a:pt x="9" y="30"/>
                    </a:cubicBezTo>
                    <a:cubicBezTo>
                      <a:pt x="10" y="30"/>
                      <a:pt x="11" y="29"/>
                      <a:pt x="11" y="29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7" y="23"/>
                      <a:pt x="7" y="23"/>
                      <a:pt x="7" y="23"/>
                    </a:cubicBezTo>
                    <a:moveTo>
                      <a:pt x="6" y="17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19"/>
                      <a:pt x="6" y="19"/>
                      <a:pt x="7" y="19"/>
                    </a:cubicBezTo>
                    <a:cubicBezTo>
                      <a:pt x="7" y="19"/>
                      <a:pt x="7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6" y="17"/>
                      <a:pt x="6" y="17"/>
                      <a:pt x="6" y="17"/>
                    </a:cubicBezTo>
                    <a:moveTo>
                      <a:pt x="5" y="12"/>
                    </a:move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3" y="7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367"/>
              <p:cNvSpPr>
                <a:spLocks/>
              </p:cNvSpPr>
              <p:nvPr/>
            </p:nvSpPr>
            <p:spPr bwMode="auto">
              <a:xfrm>
                <a:off x="3292" y="1530"/>
                <a:ext cx="13" cy="11"/>
              </a:xfrm>
              <a:custGeom>
                <a:avLst/>
                <a:gdLst>
                  <a:gd name="T0" fmla="*/ 1 w 10"/>
                  <a:gd name="T1" fmla="*/ 0 h 8"/>
                  <a:gd name="T2" fmla="*/ 1 w 10"/>
                  <a:gd name="T3" fmla="*/ 2 h 8"/>
                  <a:gd name="T4" fmla="*/ 0 w 10"/>
                  <a:gd name="T5" fmla="*/ 4 h 8"/>
                  <a:gd name="T6" fmla="*/ 2 w 10"/>
                  <a:gd name="T7" fmla="*/ 5 h 8"/>
                  <a:gd name="T8" fmla="*/ 7 w 10"/>
                  <a:gd name="T9" fmla="*/ 8 h 8"/>
                  <a:gd name="T10" fmla="*/ 8 w 10"/>
                  <a:gd name="T11" fmla="*/ 8 h 8"/>
                  <a:gd name="T12" fmla="*/ 9 w 10"/>
                  <a:gd name="T13" fmla="*/ 8 h 8"/>
                  <a:gd name="T14" fmla="*/ 10 w 10"/>
                  <a:gd name="T15" fmla="*/ 7 h 8"/>
                  <a:gd name="T16" fmla="*/ 9 w 10"/>
                  <a:gd name="T17" fmla="*/ 5 h 8"/>
                  <a:gd name="T18" fmla="*/ 1 w 10"/>
                  <a:gd name="T19" fmla="*/ 0 h 8"/>
                  <a:gd name="T20" fmla="*/ 1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1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7"/>
                      <a:pt x="10" y="7"/>
                    </a:cubicBezTo>
                    <a:cubicBezTo>
                      <a:pt x="10" y="6"/>
                      <a:pt x="10" y="5"/>
                      <a:pt x="9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368"/>
              <p:cNvSpPr>
                <a:spLocks/>
              </p:cNvSpPr>
              <p:nvPr/>
            </p:nvSpPr>
            <p:spPr bwMode="auto">
              <a:xfrm>
                <a:off x="3282" y="1530"/>
                <a:ext cx="13" cy="15"/>
              </a:xfrm>
              <a:custGeom>
                <a:avLst/>
                <a:gdLst>
                  <a:gd name="T0" fmla="*/ 7 w 9"/>
                  <a:gd name="T1" fmla="*/ 0 h 11"/>
                  <a:gd name="T2" fmla="*/ 5 w 9"/>
                  <a:gd name="T3" fmla="*/ 1 h 11"/>
                  <a:gd name="T4" fmla="*/ 5 w 9"/>
                  <a:gd name="T5" fmla="*/ 1 h 11"/>
                  <a:gd name="T6" fmla="*/ 1 w 9"/>
                  <a:gd name="T7" fmla="*/ 9 h 11"/>
                  <a:gd name="T8" fmla="*/ 1 w 9"/>
                  <a:gd name="T9" fmla="*/ 11 h 11"/>
                  <a:gd name="T10" fmla="*/ 2 w 9"/>
                  <a:gd name="T11" fmla="*/ 11 h 11"/>
                  <a:gd name="T12" fmla="*/ 2 w 9"/>
                  <a:gd name="T13" fmla="*/ 11 h 11"/>
                  <a:gd name="T14" fmla="*/ 3 w 9"/>
                  <a:gd name="T15" fmla="*/ 10 h 11"/>
                  <a:gd name="T16" fmla="*/ 6 w 9"/>
                  <a:gd name="T17" fmla="*/ 5 h 11"/>
                  <a:gd name="T18" fmla="*/ 7 w 9"/>
                  <a:gd name="T19" fmla="*/ 4 h 11"/>
                  <a:gd name="T20" fmla="*/ 8 w 9"/>
                  <a:gd name="T21" fmla="*/ 2 h 11"/>
                  <a:gd name="T22" fmla="*/ 8 w 9"/>
                  <a:gd name="T23" fmla="*/ 0 h 11"/>
                  <a:gd name="T24" fmla="*/ 8 w 9"/>
                  <a:gd name="T25" fmla="*/ 0 h 11"/>
                  <a:gd name="T26" fmla="*/ 7 w 9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369"/>
              <p:cNvSpPr>
                <a:spLocks/>
              </p:cNvSpPr>
              <p:nvPr/>
            </p:nvSpPr>
            <p:spPr bwMode="auto">
              <a:xfrm>
                <a:off x="3290" y="1524"/>
                <a:ext cx="14" cy="10"/>
              </a:xfrm>
              <a:custGeom>
                <a:avLst/>
                <a:gdLst>
                  <a:gd name="T0" fmla="*/ 0 w 10"/>
                  <a:gd name="T1" fmla="*/ 0 h 8"/>
                  <a:gd name="T2" fmla="*/ 1 w 10"/>
                  <a:gd name="T3" fmla="*/ 2 h 8"/>
                  <a:gd name="T4" fmla="*/ 0 w 10"/>
                  <a:gd name="T5" fmla="*/ 3 h 8"/>
                  <a:gd name="T6" fmla="*/ 2 w 10"/>
                  <a:gd name="T7" fmla="*/ 4 h 8"/>
                  <a:gd name="T8" fmla="*/ 7 w 10"/>
                  <a:gd name="T9" fmla="*/ 7 h 8"/>
                  <a:gd name="T10" fmla="*/ 8 w 10"/>
                  <a:gd name="T11" fmla="*/ 8 h 8"/>
                  <a:gd name="T12" fmla="*/ 8 w 10"/>
                  <a:gd name="T13" fmla="*/ 8 h 8"/>
                  <a:gd name="T14" fmla="*/ 9 w 10"/>
                  <a:gd name="T15" fmla="*/ 7 h 8"/>
                  <a:gd name="T16" fmla="*/ 9 w 10"/>
                  <a:gd name="T17" fmla="*/ 5 h 8"/>
                  <a:gd name="T18" fmla="*/ 1 w 10"/>
                  <a:gd name="T19" fmla="*/ 0 h 8"/>
                  <a:gd name="T20" fmla="*/ 0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10" y="6"/>
                      <a:pt x="9" y="5"/>
                      <a:pt x="9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370"/>
              <p:cNvSpPr>
                <a:spLocks/>
              </p:cNvSpPr>
              <p:nvPr/>
            </p:nvSpPr>
            <p:spPr bwMode="auto">
              <a:xfrm>
                <a:off x="3281" y="1524"/>
                <a:ext cx="11" cy="15"/>
              </a:xfrm>
              <a:custGeom>
                <a:avLst/>
                <a:gdLst>
                  <a:gd name="T0" fmla="*/ 6 w 8"/>
                  <a:gd name="T1" fmla="*/ 0 h 11"/>
                  <a:gd name="T2" fmla="*/ 5 w 8"/>
                  <a:gd name="T3" fmla="*/ 0 h 11"/>
                  <a:gd name="T4" fmla="*/ 5 w 8"/>
                  <a:gd name="T5" fmla="*/ 1 h 11"/>
                  <a:gd name="T6" fmla="*/ 0 w 8"/>
                  <a:gd name="T7" fmla="*/ 9 h 11"/>
                  <a:gd name="T8" fmla="*/ 1 w 8"/>
                  <a:gd name="T9" fmla="*/ 11 h 11"/>
                  <a:gd name="T10" fmla="*/ 2 w 8"/>
                  <a:gd name="T11" fmla="*/ 11 h 11"/>
                  <a:gd name="T12" fmla="*/ 2 w 8"/>
                  <a:gd name="T13" fmla="*/ 11 h 11"/>
                  <a:gd name="T14" fmla="*/ 3 w 8"/>
                  <a:gd name="T15" fmla="*/ 10 h 11"/>
                  <a:gd name="T16" fmla="*/ 6 w 8"/>
                  <a:gd name="T17" fmla="*/ 5 h 11"/>
                  <a:gd name="T18" fmla="*/ 7 w 8"/>
                  <a:gd name="T19" fmla="*/ 3 h 11"/>
                  <a:gd name="T20" fmla="*/ 8 w 8"/>
                  <a:gd name="T21" fmla="*/ 2 h 11"/>
                  <a:gd name="T22" fmla="*/ 7 w 8"/>
                  <a:gd name="T23" fmla="*/ 0 h 11"/>
                  <a:gd name="T24" fmla="*/ 7 w 8"/>
                  <a:gd name="T25" fmla="*/ 0 h 11"/>
                  <a:gd name="T26" fmla="*/ 6 w 8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1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1"/>
                      <a:pt x="3" y="1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371"/>
              <p:cNvSpPr>
                <a:spLocks/>
              </p:cNvSpPr>
              <p:nvPr/>
            </p:nvSpPr>
            <p:spPr bwMode="auto">
              <a:xfrm>
                <a:off x="3289" y="1517"/>
                <a:ext cx="12" cy="11"/>
              </a:xfrm>
              <a:custGeom>
                <a:avLst/>
                <a:gdLst>
                  <a:gd name="T0" fmla="*/ 0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2 w 9"/>
                  <a:gd name="T7" fmla="*/ 4 h 8"/>
                  <a:gd name="T8" fmla="*/ 7 w 9"/>
                  <a:gd name="T9" fmla="*/ 7 h 8"/>
                  <a:gd name="T10" fmla="*/ 7 w 9"/>
                  <a:gd name="T11" fmla="*/ 8 h 8"/>
                  <a:gd name="T12" fmla="*/ 8 w 9"/>
                  <a:gd name="T13" fmla="*/ 7 h 8"/>
                  <a:gd name="T14" fmla="*/ 9 w 9"/>
                  <a:gd name="T15" fmla="*/ 7 h 8"/>
                  <a:gd name="T16" fmla="*/ 8 w 9"/>
                  <a:gd name="T17" fmla="*/ 5 h 8"/>
                  <a:gd name="T18" fmla="*/ 0 w 9"/>
                  <a:gd name="T19" fmla="*/ 0 h 8"/>
                  <a:gd name="T20" fmla="*/ 0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372"/>
              <p:cNvSpPr>
                <a:spLocks/>
              </p:cNvSpPr>
              <p:nvPr/>
            </p:nvSpPr>
            <p:spPr bwMode="auto">
              <a:xfrm>
                <a:off x="3278" y="1516"/>
                <a:ext cx="12" cy="16"/>
              </a:xfrm>
              <a:custGeom>
                <a:avLst/>
                <a:gdLst>
                  <a:gd name="T0" fmla="*/ 7 w 9"/>
                  <a:gd name="T1" fmla="*/ 0 h 12"/>
                  <a:gd name="T2" fmla="*/ 6 w 9"/>
                  <a:gd name="T3" fmla="*/ 1 h 12"/>
                  <a:gd name="T4" fmla="*/ 5 w 9"/>
                  <a:gd name="T5" fmla="*/ 2 h 12"/>
                  <a:gd name="T6" fmla="*/ 1 w 9"/>
                  <a:gd name="T7" fmla="*/ 10 h 12"/>
                  <a:gd name="T8" fmla="*/ 1 w 9"/>
                  <a:gd name="T9" fmla="*/ 12 h 12"/>
                  <a:gd name="T10" fmla="*/ 2 w 9"/>
                  <a:gd name="T11" fmla="*/ 12 h 12"/>
                  <a:gd name="T12" fmla="*/ 3 w 9"/>
                  <a:gd name="T13" fmla="*/ 12 h 12"/>
                  <a:gd name="T14" fmla="*/ 4 w 9"/>
                  <a:gd name="T15" fmla="*/ 11 h 12"/>
                  <a:gd name="T16" fmla="*/ 7 w 9"/>
                  <a:gd name="T17" fmla="*/ 6 h 12"/>
                  <a:gd name="T18" fmla="*/ 8 w 9"/>
                  <a:gd name="T19" fmla="*/ 4 h 12"/>
                  <a:gd name="T20" fmla="*/ 8 w 9"/>
                  <a:gd name="T21" fmla="*/ 3 h 12"/>
                  <a:gd name="T22" fmla="*/ 8 w 9"/>
                  <a:gd name="T23" fmla="*/ 1 h 12"/>
                  <a:gd name="T24" fmla="*/ 8 w 9"/>
                  <a:gd name="T25" fmla="*/ 1 h 12"/>
                  <a:gd name="T26" fmla="*/ 7 w 9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2">
                    <a:moveTo>
                      <a:pt x="7" y="0"/>
                    </a:moveTo>
                    <a:cubicBezTo>
                      <a:pt x="7" y="0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1" y="11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4" y="11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373"/>
              <p:cNvSpPr>
                <a:spLocks/>
              </p:cNvSpPr>
              <p:nvPr/>
            </p:nvSpPr>
            <p:spPr bwMode="auto">
              <a:xfrm>
                <a:off x="3286" y="1510"/>
                <a:ext cx="14" cy="10"/>
              </a:xfrm>
              <a:custGeom>
                <a:avLst/>
                <a:gdLst>
                  <a:gd name="T0" fmla="*/ 1 w 10"/>
                  <a:gd name="T1" fmla="*/ 0 h 7"/>
                  <a:gd name="T2" fmla="*/ 1 w 10"/>
                  <a:gd name="T3" fmla="*/ 2 h 7"/>
                  <a:gd name="T4" fmla="*/ 0 w 10"/>
                  <a:gd name="T5" fmla="*/ 3 h 7"/>
                  <a:gd name="T6" fmla="*/ 2 w 10"/>
                  <a:gd name="T7" fmla="*/ 4 h 7"/>
                  <a:gd name="T8" fmla="*/ 7 w 10"/>
                  <a:gd name="T9" fmla="*/ 7 h 7"/>
                  <a:gd name="T10" fmla="*/ 8 w 10"/>
                  <a:gd name="T11" fmla="*/ 7 h 7"/>
                  <a:gd name="T12" fmla="*/ 9 w 10"/>
                  <a:gd name="T13" fmla="*/ 7 h 7"/>
                  <a:gd name="T14" fmla="*/ 10 w 10"/>
                  <a:gd name="T15" fmla="*/ 7 h 7"/>
                  <a:gd name="T16" fmla="*/ 9 w 10"/>
                  <a:gd name="T17" fmla="*/ 4 h 7"/>
                  <a:gd name="T18" fmla="*/ 1 w 10"/>
                  <a:gd name="T19" fmla="*/ 0 h 7"/>
                  <a:gd name="T20" fmla="*/ 1 w 10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6"/>
                      <a:pt x="10" y="5"/>
                      <a:pt x="9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374"/>
              <p:cNvSpPr>
                <a:spLocks/>
              </p:cNvSpPr>
              <p:nvPr/>
            </p:nvSpPr>
            <p:spPr bwMode="auto">
              <a:xfrm>
                <a:off x="3277" y="1509"/>
                <a:ext cx="12" cy="16"/>
              </a:xfrm>
              <a:custGeom>
                <a:avLst/>
                <a:gdLst>
                  <a:gd name="T0" fmla="*/ 7 w 9"/>
                  <a:gd name="T1" fmla="*/ 0 h 12"/>
                  <a:gd name="T2" fmla="*/ 5 w 9"/>
                  <a:gd name="T3" fmla="*/ 1 h 12"/>
                  <a:gd name="T4" fmla="*/ 5 w 9"/>
                  <a:gd name="T5" fmla="*/ 2 h 12"/>
                  <a:gd name="T6" fmla="*/ 1 w 9"/>
                  <a:gd name="T7" fmla="*/ 9 h 12"/>
                  <a:gd name="T8" fmla="*/ 1 w 9"/>
                  <a:gd name="T9" fmla="*/ 12 h 12"/>
                  <a:gd name="T10" fmla="*/ 2 w 9"/>
                  <a:gd name="T11" fmla="*/ 12 h 12"/>
                  <a:gd name="T12" fmla="*/ 2 w 9"/>
                  <a:gd name="T13" fmla="*/ 12 h 12"/>
                  <a:gd name="T14" fmla="*/ 3 w 9"/>
                  <a:gd name="T15" fmla="*/ 11 h 12"/>
                  <a:gd name="T16" fmla="*/ 6 w 9"/>
                  <a:gd name="T17" fmla="*/ 6 h 12"/>
                  <a:gd name="T18" fmla="*/ 7 w 9"/>
                  <a:gd name="T19" fmla="*/ 4 h 12"/>
                  <a:gd name="T20" fmla="*/ 8 w 9"/>
                  <a:gd name="T21" fmla="*/ 3 h 12"/>
                  <a:gd name="T22" fmla="*/ 8 w 9"/>
                  <a:gd name="T23" fmla="*/ 1 h 12"/>
                  <a:gd name="T24" fmla="*/ 8 w 9"/>
                  <a:gd name="T25" fmla="*/ 1 h 12"/>
                  <a:gd name="T26" fmla="*/ 7 w 9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2">
                    <a:moveTo>
                      <a:pt x="7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375"/>
              <p:cNvSpPr>
                <a:spLocks noEditPoints="1"/>
              </p:cNvSpPr>
              <p:nvPr/>
            </p:nvSpPr>
            <p:spPr bwMode="auto">
              <a:xfrm>
                <a:off x="3305" y="1459"/>
                <a:ext cx="41" cy="13"/>
              </a:xfrm>
              <a:custGeom>
                <a:avLst/>
                <a:gdLst>
                  <a:gd name="T0" fmla="*/ 3 w 30"/>
                  <a:gd name="T1" fmla="*/ 6 h 10"/>
                  <a:gd name="T2" fmla="*/ 0 w 30"/>
                  <a:gd name="T3" fmla="*/ 7 h 10"/>
                  <a:gd name="T4" fmla="*/ 0 w 30"/>
                  <a:gd name="T5" fmla="*/ 9 h 10"/>
                  <a:gd name="T6" fmla="*/ 0 w 30"/>
                  <a:gd name="T7" fmla="*/ 10 h 10"/>
                  <a:gd name="T8" fmla="*/ 4 w 30"/>
                  <a:gd name="T9" fmla="*/ 9 h 10"/>
                  <a:gd name="T10" fmla="*/ 3 w 30"/>
                  <a:gd name="T11" fmla="*/ 9 h 10"/>
                  <a:gd name="T12" fmla="*/ 3 w 30"/>
                  <a:gd name="T13" fmla="*/ 9 h 10"/>
                  <a:gd name="T14" fmla="*/ 3 w 30"/>
                  <a:gd name="T15" fmla="*/ 8 h 10"/>
                  <a:gd name="T16" fmla="*/ 3 w 30"/>
                  <a:gd name="T17" fmla="*/ 7 h 10"/>
                  <a:gd name="T18" fmla="*/ 3 w 30"/>
                  <a:gd name="T19" fmla="*/ 7 h 10"/>
                  <a:gd name="T20" fmla="*/ 3 w 30"/>
                  <a:gd name="T21" fmla="*/ 6 h 10"/>
                  <a:gd name="T22" fmla="*/ 8 w 30"/>
                  <a:gd name="T23" fmla="*/ 5 h 10"/>
                  <a:gd name="T24" fmla="*/ 7 w 30"/>
                  <a:gd name="T25" fmla="*/ 5 h 10"/>
                  <a:gd name="T26" fmla="*/ 6 w 30"/>
                  <a:gd name="T27" fmla="*/ 7 h 10"/>
                  <a:gd name="T28" fmla="*/ 8 w 30"/>
                  <a:gd name="T29" fmla="*/ 8 h 10"/>
                  <a:gd name="T30" fmla="*/ 9 w 30"/>
                  <a:gd name="T31" fmla="*/ 8 h 10"/>
                  <a:gd name="T32" fmla="*/ 8 w 30"/>
                  <a:gd name="T33" fmla="*/ 8 h 10"/>
                  <a:gd name="T34" fmla="*/ 8 w 30"/>
                  <a:gd name="T35" fmla="*/ 8 h 10"/>
                  <a:gd name="T36" fmla="*/ 8 w 30"/>
                  <a:gd name="T37" fmla="*/ 6 h 10"/>
                  <a:gd name="T38" fmla="*/ 8 w 30"/>
                  <a:gd name="T39" fmla="*/ 5 h 10"/>
                  <a:gd name="T40" fmla="*/ 8 w 30"/>
                  <a:gd name="T41" fmla="*/ 5 h 10"/>
                  <a:gd name="T42" fmla="*/ 8 w 30"/>
                  <a:gd name="T43" fmla="*/ 5 h 10"/>
                  <a:gd name="T44" fmla="*/ 13 w 30"/>
                  <a:gd name="T45" fmla="*/ 3 h 10"/>
                  <a:gd name="T46" fmla="*/ 13 w 30"/>
                  <a:gd name="T47" fmla="*/ 4 h 10"/>
                  <a:gd name="T48" fmla="*/ 11 w 30"/>
                  <a:gd name="T49" fmla="*/ 6 h 10"/>
                  <a:gd name="T50" fmla="*/ 13 w 30"/>
                  <a:gd name="T51" fmla="*/ 7 h 10"/>
                  <a:gd name="T52" fmla="*/ 14 w 30"/>
                  <a:gd name="T53" fmla="*/ 7 h 10"/>
                  <a:gd name="T54" fmla="*/ 14 w 30"/>
                  <a:gd name="T55" fmla="*/ 6 h 10"/>
                  <a:gd name="T56" fmla="*/ 14 w 30"/>
                  <a:gd name="T57" fmla="*/ 6 h 10"/>
                  <a:gd name="T58" fmla="*/ 13 w 30"/>
                  <a:gd name="T59" fmla="*/ 5 h 10"/>
                  <a:gd name="T60" fmla="*/ 13 w 30"/>
                  <a:gd name="T61" fmla="*/ 4 h 10"/>
                  <a:gd name="T62" fmla="*/ 13 w 30"/>
                  <a:gd name="T63" fmla="*/ 4 h 10"/>
                  <a:gd name="T64" fmla="*/ 13 w 30"/>
                  <a:gd name="T65" fmla="*/ 3 h 10"/>
                  <a:gd name="T66" fmla="*/ 18 w 30"/>
                  <a:gd name="T67" fmla="*/ 2 h 10"/>
                  <a:gd name="T68" fmla="*/ 18 w 30"/>
                  <a:gd name="T69" fmla="*/ 2 h 10"/>
                  <a:gd name="T70" fmla="*/ 17 w 30"/>
                  <a:gd name="T71" fmla="*/ 4 h 10"/>
                  <a:gd name="T72" fmla="*/ 19 w 30"/>
                  <a:gd name="T73" fmla="*/ 5 h 10"/>
                  <a:gd name="T74" fmla="*/ 19 w 30"/>
                  <a:gd name="T75" fmla="*/ 5 h 10"/>
                  <a:gd name="T76" fmla="*/ 19 w 30"/>
                  <a:gd name="T77" fmla="*/ 5 h 10"/>
                  <a:gd name="T78" fmla="*/ 19 w 30"/>
                  <a:gd name="T79" fmla="*/ 5 h 10"/>
                  <a:gd name="T80" fmla="*/ 18 w 30"/>
                  <a:gd name="T81" fmla="*/ 3 h 10"/>
                  <a:gd name="T82" fmla="*/ 18 w 30"/>
                  <a:gd name="T83" fmla="*/ 3 h 10"/>
                  <a:gd name="T84" fmla="*/ 18 w 30"/>
                  <a:gd name="T85" fmla="*/ 3 h 10"/>
                  <a:gd name="T86" fmla="*/ 18 w 30"/>
                  <a:gd name="T87" fmla="*/ 2 h 10"/>
                  <a:gd name="T88" fmla="*/ 28 w 30"/>
                  <a:gd name="T89" fmla="*/ 0 h 10"/>
                  <a:gd name="T90" fmla="*/ 28 w 30"/>
                  <a:gd name="T91" fmla="*/ 0 h 10"/>
                  <a:gd name="T92" fmla="*/ 23 w 30"/>
                  <a:gd name="T93" fmla="*/ 1 h 10"/>
                  <a:gd name="T94" fmla="*/ 22 w 30"/>
                  <a:gd name="T95" fmla="*/ 3 h 10"/>
                  <a:gd name="T96" fmla="*/ 24 w 30"/>
                  <a:gd name="T97" fmla="*/ 4 h 10"/>
                  <a:gd name="T98" fmla="*/ 29 w 30"/>
                  <a:gd name="T99" fmla="*/ 3 h 10"/>
                  <a:gd name="T100" fmla="*/ 30 w 30"/>
                  <a:gd name="T101" fmla="*/ 1 h 10"/>
                  <a:gd name="T102" fmla="*/ 28 w 30"/>
                  <a:gd name="T10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" h="10">
                    <a:moveTo>
                      <a:pt x="3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8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moveTo>
                      <a:pt x="13" y="3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8" y="2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30" y="2"/>
                      <a:pt x="30" y="1"/>
                    </a:cubicBezTo>
                    <a:cubicBezTo>
                      <a:pt x="29" y="0"/>
                      <a:pt x="29" y="0"/>
                      <a:pt x="2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376"/>
              <p:cNvSpPr>
                <a:spLocks/>
              </p:cNvSpPr>
              <p:nvPr/>
            </p:nvSpPr>
            <p:spPr bwMode="auto">
              <a:xfrm>
                <a:off x="3329" y="1449"/>
                <a:ext cx="11" cy="14"/>
              </a:xfrm>
              <a:custGeom>
                <a:avLst/>
                <a:gdLst>
                  <a:gd name="T0" fmla="*/ 6 w 8"/>
                  <a:gd name="T1" fmla="*/ 0 h 10"/>
                  <a:gd name="T2" fmla="*/ 5 w 8"/>
                  <a:gd name="T3" fmla="*/ 1 h 10"/>
                  <a:gd name="T4" fmla="*/ 0 w 8"/>
                  <a:gd name="T5" fmla="*/ 9 h 10"/>
                  <a:gd name="T6" fmla="*/ 0 w 8"/>
                  <a:gd name="T7" fmla="*/ 10 h 10"/>
                  <a:gd name="T8" fmla="*/ 2 w 8"/>
                  <a:gd name="T9" fmla="*/ 9 h 10"/>
                  <a:gd name="T10" fmla="*/ 2 w 8"/>
                  <a:gd name="T11" fmla="*/ 9 h 10"/>
                  <a:gd name="T12" fmla="*/ 4 w 8"/>
                  <a:gd name="T13" fmla="*/ 10 h 10"/>
                  <a:gd name="T14" fmla="*/ 5 w 8"/>
                  <a:gd name="T15" fmla="*/ 8 h 10"/>
                  <a:gd name="T16" fmla="*/ 8 w 8"/>
                  <a:gd name="T17" fmla="*/ 3 h 10"/>
                  <a:gd name="T18" fmla="*/ 7 w 8"/>
                  <a:gd name="T19" fmla="*/ 1 h 10"/>
                  <a:gd name="T20" fmla="*/ 6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377"/>
              <p:cNvSpPr>
                <a:spLocks/>
              </p:cNvSpPr>
              <p:nvPr/>
            </p:nvSpPr>
            <p:spPr bwMode="auto">
              <a:xfrm>
                <a:off x="3329" y="1462"/>
                <a:ext cx="17" cy="10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1 h 8"/>
                  <a:gd name="T4" fmla="*/ 0 w 12"/>
                  <a:gd name="T5" fmla="*/ 1 h 8"/>
                  <a:gd name="T6" fmla="*/ 0 w 12"/>
                  <a:gd name="T7" fmla="*/ 1 h 8"/>
                  <a:gd name="T8" fmla="*/ 1 w 12"/>
                  <a:gd name="T9" fmla="*/ 3 h 8"/>
                  <a:gd name="T10" fmla="*/ 1 w 12"/>
                  <a:gd name="T11" fmla="*/ 3 h 8"/>
                  <a:gd name="T12" fmla="*/ 1 w 12"/>
                  <a:gd name="T13" fmla="*/ 3 h 8"/>
                  <a:gd name="T14" fmla="*/ 9 w 12"/>
                  <a:gd name="T15" fmla="*/ 8 h 8"/>
                  <a:gd name="T16" fmla="*/ 10 w 12"/>
                  <a:gd name="T17" fmla="*/ 8 h 8"/>
                  <a:gd name="T18" fmla="*/ 10 w 12"/>
                  <a:gd name="T19" fmla="*/ 8 h 8"/>
                  <a:gd name="T20" fmla="*/ 11 w 12"/>
                  <a:gd name="T21" fmla="*/ 7 h 8"/>
                  <a:gd name="T22" fmla="*/ 11 w 12"/>
                  <a:gd name="T23" fmla="*/ 5 h 8"/>
                  <a:gd name="T24" fmla="*/ 6 w 12"/>
                  <a:gd name="T25" fmla="*/ 2 h 8"/>
                  <a:gd name="T26" fmla="*/ 4 w 12"/>
                  <a:gd name="T27" fmla="*/ 1 h 8"/>
                  <a:gd name="T28" fmla="*/ 2 w 12"/>
                  <a:gd name="T29" fmla="*/ 0 h 8"/>
                  <a:gd name="T30" fmla="*/ 2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378"/>
              <p:cNvSpPr>
                <a:spLocks/>
              </p:cNvSpPr>
              <p:nvPr/>
            </p:nvSpPr>
            <p:spPr bwMode="auto">
              <a:xfrm>
                <a:off x="3323" y="1452"/>
                <a:ext cx="11" cy="12"/>
              </a:xfrm>
              <a:custGeom>
                <a:avLst/>
                <a:gdLst>
                  <a:gd name="T0" fmla="*/ 6 w 8"/>
                  <a:gd name="T1" fmla="*/ 0 h 9"/>
                  <a:gd name="T2" fmla="*/ 5 w 8"/>
                  <a:gd name="T3" fmla="*/ 1 h 9"/>
                  <a:gd name="T4" fmla="*/ 0 w 8"/>
                  <a:gd name="T5" fmla="*/ 8 h 9"/>
                  <a:gd name="T6" fmla="*/ 0 w 8"/>
                  <a:gd name="T7" fmla="*/ 9 h 9"/>
                  <a:gd name="T8" fmla="*/ 1 w 8"/>
                  <a:gd name="T9" fmla="*/ 8 h 9"/>
                  <a:gd name="T10" fmla="*/ 2 w 8"/>
                  <a:gd name="T11" fmla="*/ 8 h 9"/>
                  <a:gd name="T12" fmla="*/ 4 w 8"/>
                  <a:gd name="T13" fmla="*/ 9 h 9"/>
                  <a:gd name="T14" fmla="*/ 5 w 8"/>
                  <a:gd name="T15" fmla="*/ 7 h 9"/>
                  <a:gd name="T16" fmla="*/ 8 w 8"/>
                  <a:gd name="T17" fmla="*/ 2 h 9"/>
                  <a:gd name="T18" fmla="*/ 7 w 8"/>
                  <a:gd name="T19" fmla="*/ 0 h 9"/>
                  <a:gd name="T20" fmla="*/ 6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379"/>
              <p:cNvSpPr>
                <a:spLocks/>
              </p:cNvSpPr>
              <p:nvPr/>
            </p:nvSpPr>
            <p:spPr bwMode="auto">
              <a:xfrm>
                <a:off x="3323" y="1463"/>
                <a:ext cx="16" cy="11"/>
              </a:xfrm>
              <a:custGeom>
                <a:avLst/>
                <a:gdLst>
                  <a:gd name="T0" fmla="*/ 1 w 12"/>
                  <a:gd name="T1" fmla="*/ 0 h 8"/>
                  <a:gd name="T2" fmla="*/ 0 w 12"/>
                  <a:gd name="T3" fmla="*/ 1 h 8"/>
                  <a:gd name="T4" fmla="*/ 0 w 12"/>
                  <a:gd name="T5" fmla="*/ 1 h 8"/>
                  <a:gd name="T6" fmla="*/ 0 w 12"/>
                  <a:gd name="T7" fmla="*/ 2 h 8"/>
                  <a:gd name="T8" fmla="*/ 1 w 12"/>
                  <a:gd name="T9" fmla="*/ 3 h 8"/>
                  <a:gd name="T10" fmla="*/ 1 w 12"/>
                  <a:gd name="T11" fmla="*/ 3 h 8"/>
                  <a:gd name="T12" fmla="*/ 1 w 12"/>
                  <a:gd name="T13" fmla="*/ 4 h 8"/>
                  <a:gd name="T14" fmla="*/ 9 w 12"/>
                  <a:gd name="T15" fmla="*/ 8 h 8"/>
                  <a:gd name="T16" fmla="*/ 10 w 12"/>
                  <a:gd name="T17" fmla="*/ 8 h 8"/>
                  <a:gd name="T18" fmla="*/ 10 w 12"/>
                  <a:gd name="T19" fmla="*/ 8 h 8"/>
                  <a:gd name="T20" fmla="*/ 11 w 12"/>
                  <a:gd name="T21" fmla="*/ 7 h 8"/>
                  <a:gd name="T22" fmla="*/ 11 w 12"/>
                  <a:gd name="T23" fmla="*/ 5 h 8"/>
                  <a:gd name="T24" fmla="*/ 6 w 12"/>
                  <a:gd name="T25" fmla="*/ 2 h 8"/>
                  <a:gd name="T26" fmla="*/ 4 w 12"/>
                  <a:gd name="T27" fmla="*/ 1 h 8"/>
                  <a:gd name="T28" fmla="*/ 2 w 12"/>
                  <a:gd name="T29" fmla="*/ 0 h 8"/>
                  <a:gd name="T30" fmla="*/ 1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2" y="7"/>
                      <a:pt x="11" y="6"/>
                      <a:pt x="11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380"/>
              <p:cNvSpPr>
                <a:spLocks/>
              </p:cNvSpPr>
              <p:nvPr/>
            </p:nvSpPr>
            <p:spPr bwMode="auto">
              <a:xfrm>
                <a:off x="3316" y="1453"/>
                <a:ext cx="11" cy="14"/>
              </a:xfrm>
              <a:custGeom>
                <a:avLst/>
                <a:gdLst>
                  <a:gd name="T0" fmla="*/ 6 w 8"/>
                  <a:gd name="T1" fmla="*/ 0 h 10"/>
                  <a:gd name="T2" fmla="*/ 5 w 8"/>
                  <a:gd name="T3" fmla="*/ 1 h 10"/>
                  <a:gd name="T4" fmla="*/ 0 w 8"/>
                  <a:gd name="T5" fmla="*/ 9 h 10"/>
                  <a:gd name="T6" fmla="*/ 0 w 8"/>
                  <a:gd name="T7" fmla="*/ 9 h 10"/>
                  <a:gd name="T8" fmla="*/ 1 w 8"/>
                  <a:gd name="T9" fmla="*/ 9 h 10"/>
                  <a:gd name="T10" fmla="*/ 2 w 8"/>
                  <a:gd name="T11" fmla="*/ 9 h 10"/>
                  <a:gd name="T12" fmla="*/ 3 w 8"/>
                  <a:gd name="T13" fmla="*/ 10 h 10"/>
                  <a:gd name="T14" fmla="*/ 5 w 8"/>
                  <a:gd name="T15" fmla="*/ 8 h 10"/>
                  <a:gd name="T16" fmla="*/ 7 w 8"/>
                  <a:gd name="T17" fmla="*/ 3 h 10"/>
                  <a:gd name="T18" fmla="*/ 7 w 8"/>
                  <a:gd name="T19" fmla="*/ 0 h 10"/>
                  <a:gd name="T20" fmla="*/ 6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381"/>
              <p:cNvSpPr>
                <a:spLocks/>
              </p:cNvSpPr>
              <p:nvPr/>
            </p:nvSpPr>
            <p:spPr bwMode="auto">
              <a:xfrm>
                <a:off x="3316" y="1466"/>
                <a:ext cx="15" cy="10"/>
              </a:xfrm>
              <a:custGeom>
                <a:avLst/>
                <a:gdLst>
                  <a:gd name="T0" fmla="*/ 1 w 11"/>
                  <a:gd name="T1" fmla="*/ 0 h 8"/>
                  <a:gd name="T2" fmla="*/ 0 w 11"/>
                  <a:gd name="T3" fmla="*/ 0 h 8"/>
                  <a:gd name="T4" fmla="*/ 0 w 11"/>
                  <a:gd name="T5" fmla="*/ 0 h 8"/>
                  <a:gd name="T6" fmla="*/ 0 w 11"/>
                  <a:gd name="T7" fmla="*/ 1 h 8"/>
                  <a:gd name="T8" fmla="*/ 0 w 11"/>
                  <a:gd name="T9" fmla="*/ 3 h 8"/>
                  <a:gd name="T10" fmla="*/ 0 w 11"/>
                  <a:gd name="T11" fmla="*/ 3 h 8"/>
                  <a:gd name="T12" fmla="*/ 1 w 11"/>
                  <a:gd name="T13" fmla="*/ 3 h 8"/>
                  <a:gd name="T14" fmla="*/ 9 w 11"/>
                  <a:gd name="T15" fmla="*/ 7 h 8"/>
                  <a:gd name="T16" fmla="*/ 10 w 11"/>
                  <a:gd name="T17" fmla="*/ 8 h 8"/>
                  <a:gd name="T18" fmla="*/ 10 w 11"/>
                  <a:gd name="T19" fmla="*/ 8 h 8"/>
                  <a:gd name="T20" fmla="*/ 11 w 11"/>
                  <a:gd name="T21" fmla="*/ 7 h 8"/>
                  <a:gd name="T22" fmla="*/ 10 w 11"/>
                  <a:gd name="T23" fmla="*/ 5 h 8"/>
                  <a:gd name="T24" fmla="*/ 5 w 11"/>
                  <a:gd name="T25" fmla="*/ 2 h 8"/>
                  <a:gd name="T26" fmla="*/ 3 w 11"/>
                  <a:gd name="T27" fmla="*/ 1 h 8"/>
                  <a:gd name="T28" fmla="*/ 2 w 11"/>
                  <a:gd name="T29" fmla="*/ 0 h 8"/>
                  <a:gd name="T30" fmla="*/ 1 w 11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1" y="6"/>
                      <a:pt x="11" y="5"/>
                      <a:pt x="10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382"/>
              <p:cNvSpPr>
                <a:spLocks/>
              </p:cNvSpPr>
              <p:nvPr/>
            </p:nvSpPr>
            <p:spPr bwMode="auto">
              <a:xfrm>
                <a:off x="3309" y="1456"/>
                <a:ext cx="11" cy="12"/>
              </a:xfrm>
              <a:custGeom>
                <a:avLst/>
                <a:gdLst>
                  <a:gd name="T0" fmla="*/ 6 w 8"/>
                  <a:gd name="T1" fmla="*/ 0 h 9"/>
                  <a:gd name="T2" fmla="*/ 5 w 8"/>
                  <a:gd name="T3" fmla="*/ 0 h 9"/>
                  <a:gd name="T4" fmla="*/ 0 w 8"/>
                  <a:gd name="T5" fmla="*/ 8 h 9"/>
                  <a:gd name="T6" fmla="*/ 0 w 8"/>
                  <a:gd name="T7" fmla="*/ 9 h 9"/>
                  <a:gd name="T8" fmla="*/ 1 w 8"/>
                  <a:gd name="T9" fmla="*/ 8 h 9"/>
                  <a:gd name="T10" fmla="*/ 2 w 8"/>
                  <a:gd name="T11" fmla="*/ 8 h 9"/>
                  <a:gd name="T12" fmla="*/ 3 w 8"/>
                  <a:gd name="T13" fmla="*/ 9 h 9"/>
                  <a:gd name="T14" fmla="*/ 4 w 8"/>
                  <a:gd name="T15" fmla="*/ 7 h 9"/>
                  <a:gd name="T16" fmla="*/ 7 w 8"/>
                  <a:gd name="T17" fmla="*/ 2 h 9"/>
                  <a:gd name="T18" fmla="*/ 7 w 8"/>
                  <a:gd name="T19" fmla="*/ 0 h 9"/>
                  <a:gd name="T20" fmla="*/ 6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383"/>
              <p:cNvSpPr>
                <a:spLocks/>
              </p:cNvSpPr>
              <p:nvPr/>
            </p:nvSpPr>
            <p:spPr bwMode="auto">
              <a:xfrm>
                <a:off x="3309" y="1467"/>
                <a:ext cx="15" cy="11"/>
              </a:xfrm>
              <a:custGeom>
                <a:avLst/>
                <a:gdLst>
                  <a:gd name="T0" fmla="*/ 1 w 11"/>
                  <a:gd name="T1" fmla="*/ 0 h 8"/>
                  <a:gd name="T2" fmla="*/ 0 w 11"/>
                  <a:gd name="T3" fmla="*/ 1 h 8"/>
                  <a:gd name="T4" fmla="*/ 0 w 11"/>
                  <a:gd name="T5" fmla="*/ 1 h 8"/>
                  <a:gd name="T6" fmla="*/ 0 w 11"/>
                  <a:gd name="T7" fmla="*/ 2 h 8"/>
                  <a:gd name="T8" fmla="*/ 0 w 11"/>
                  <a:gd name="T9" fmla="*/ 3 h 8"/>
                  <a:gd name="T10" fmla="*/ 0 w 11"/>
                  <a:gd name="T11" fmla="*/ 3 h 8"/>
                  <a:gd name="T12" fmla="*/ 1 w 11"/>
                  <a:gd name="T13" fmla="*/ 3 h 8"/>
                  <a:gd name="T14" fmla="*/ 9 w 11"/>
                  <a:gd name="T15" fmla="*/ 8 h 8"/>
                  <a:gd name="T16" fmla="*/ 9 w 11"/>
                  <a:gd name="T17" fmla="*/ 8 h 8"/>
                  <a:gd name="T18" fmla="*/ 10 w 11"/>
                  <a:gd name="T19" fmla="*/ 8 h 8"/>
                  <a:gd name="T20" fmla="*/ 11 w 11"/>
                  <a:gd name="T21" fmla="*/ 7 h 8"/>
                  <a:gd name="T22" fmla="*/ 10 w 11"/>
                  <a:gd name="T23" fmla="*/ 5 h 8"/>
                  <a:gd name="T24" fmla="*/ 5 w 11"/>
                  <a:gd name="T25" fmla="*/ 2 h 8"/>
                  <a:gd name="T26" fmla="*/ 3 w 11"/>
                  <a:gd name="T27" fmla="*/ 1 h 8"/>
                  <a:gd name="T28" fmla="*/ 2 w 11"/>
                  <a:gd name="T29" fmla="*/ 0 h 8"/>
                  <a:gd name="T30" fmla="*/ 1 w 11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7"/>
                    </a:cubicBezTo>
                    <a:cubicBezTo>
                      <a:pt x="11" y="6"/>
                      <a:pt x="11" y="5"/>
                      <a:pt x="10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384"/>
              <p:cNvSpPr>
                <a:spLocks noEditPoints="1"/>
              </p:cNvSpPr>
              <p:nvPr/>
            </p:nvSpPr>
            <p:spPr bwMode="auto">
              <a:xfrm>
                <a:off x="3258" y="1410"/>
                <a:ext cx="14" cy="41"/>
              </a:xfrm>
              <a:custGeom>
                <a:avLst/>
                <a:gdLst>
                  <a:gd name="T0" fmla="*/ 9 w 10"/>
                  <a:gd name="T1" fmla="*/ 25 h 30"/>
                  <a:gd name="T2" fmla="*/ 9 w 10"/>
                  <a:gd name="T3" fmla="*/ 26 h 30"/>
                  <a:gd name="T4" fmla="*/ 9 w 10"/>
                  <a:gd name="T5" fmla="*/ 26 h 30"/>
                  <a:gd name="T6" fmla="*/ 8 w 10"/>
                  <a:gd name="T7" fmla="*/ 27 h 30"/>
                  <a:gd name="T8" fmla="*/ 8 w 10"/>
                  <a:gd name="T9" fmla="*/ 27 h 30"/>
                  <a:gd name="T10" fmla="*/ 7 w 10"/>
                  <a:gd name="T11" fmla="*/ 27 h 30"/>
                  <a:gd name="T12" fmla="*/ 6 w 10"/>
                  <a:gd name="T13" fmla="*/ 26 h 30"/>
                  <a:gd name="T14" fmla="*/ 7 w 10"/>
                  <a:gd name="T15" fmla="*/ 30 h 30"/>
                  <a:gd name="T16" fmla="*/ 9 w 10"/>
                  <a:gd name="T17" fmla="*/ 29 h 30"/>
                  <a:gd name="T18" fmla="*/ 10 w 10"/>
                  <a:gd name="T19" fmla="*/ 29 h 30"/>
                  <a:gd name="T20" fmla="*/ 9 w 10"/>
                  <a:gd name="T21" fmla="*/ 25 h 30"/>
                  <a:gd name="T22" fmla="*/ 8 w 10"/>
                  <a:gd name="T23" fmla="*/ 20 h 30"/>
                  <a:gd name="T24" fmla="*/ 8 w 10"/>
                  <a:gd name="T25" fmla="*/ 21 h 30"/>
                  <a:gd name="T26" fmla="*/ 8 w 10"/>
                  <a:gd name="T27" fmla="*/ 21 h 30"/>
                  <a:gd name="T28" fmla="*/ 7 w 10"/>
                  <a:gd name="T29" fmla="*/ 22 h 30"/>
                  <a:gd name="T30" fmla="*/ 6 w 10"/>
                  <a:gd name="T31" fmla="*/ 22 h 30"/>
                  <a:gd name="T32" fmla="*/ 6 w 10"/>
                  <a:gd name="T33" fmla="*/ 21 h 30"/>
                  <a:gd name="T34" fmla="*/ 5 w 10"/>
                  <a:gd name="T35" fmla="*/ 21 h 30"/>
                  <a:gd name="T36" fmla="*/ 5 w 10"/>
                  <a:gd name="T37" fmla="*/ 22 h 30"/>
                  <a:gd name="T38" fmla="*/ 7 w 10"/>
                  <a:gd name="T39" fmla="*/ 23 h 30"/>
                  <a:gd name="T40" fmla="*/ 8 w 10"/>
                  <a:gd name="T41" fmla="*/ 21 h 30"/>
                  <a:gd name="T42" fmla="*/ 8 w 10"/>
                  <a:gd name="T43" fmla="*/ 20 h 30"/>
                  <a:gd name="T44" fmla="*/ 7 w 10"/>
                  <a:gd name="T45" fmla="*/ 15 h 30"/>
                  <a:gd name="T46" fmla="*/ 6 w 10"/>
                  <a:gd name="T47" fmla="*/ 16 h 30"/>
                  <a:gd name="T48" fmla="*/ 6 w 10"/>
                  <a:gd name="T49" fmla="*/ 16 h 30"/>
                  <a:gd name="T50" fmla="*/ 5 w 10"/>
                  <a:gd name="T51" fmla="*/ 16 h 30"/>
                  <a:gd name="T52" fmla="*/ 5 w 10"/>
                  <a:gd name="T53" fmla="*/ 16 h 30"/>
                  <a:gd name="T54" fmla="*/ 4 w 10"/>
                  <a:gd name="T55" fmla="*/ 16 h 30"/>
                  <a:gd name="T56" fmla="*/ 4 w 10"/>
                  <a:gd name="T57" fmla="*/ 16 h 30"/>
                  <a:gd name="T58" fmla="*/ 4 w 10"/>
                  <a:gd name="T59" fmla="*/ 17 h 30"/>
                  <a:gd name="T60" fmla="*/ 6 w 10"/>
                  <a:gd name="T61" fmla="*/ 18 h 30"/>
                  <a:gd name="T62" fmla="*/ 7 w 10"/>
                  <a:gd name="T63" fmla="*/ 16 h 30"/>
                  <a:gd name="T64" fmla="*/ 7 w 10"/>
                  <a:gd name="T65" fmla="*/ 15 h 30"/>
                  <a:gd name="T66" fmla="*/ 5 w 10"/>
                  <a:gd name="T67" fmla="*/ 10 h 30"/>
                  <a:gd name="T68" fmla="*/ 5 w 10"/>
                  <a:gd name="T69" fmla="*/ 11 h 30"/>
                  <a:gd name="T70" fmla="*/ 5 w 10"/>
                  <a:gd name="T71" fmla="*/ 11 h 30"/>
                  <a:gd name="T72" fmla="*/ 4 w 10"/>
                  <a:gd name="T73" fmla="*/ 11 h 30"/>
                  <a:gd name="T74" fmla="*/ 4 w 10"/>
                  <a:gd name="T75" fmla="*/ 11 h 30"/>
                  <a:gd name="T76" fmla="*/ 3 w 10"/>
                  <a:gd name="T77" fmla="*/ 11 h 30"/>
                  <a:gd name="T78" fmla="*/ 2 w 10"/>
                  <a:gd name="T79" fmla="*/ 11 h 30"/>
                  <a:gd name="T80" fmla="*/ 2 w 10"/>
                  <a:gd name="T81" fmla="*/ 12 h 30"/>
                  <a:gd name="T82" fmla="*/ 4 w 10"/>
                  <a:gd name="T83" fmla="*/ 13 h 30"/>
                  <a:gd name="T84" fmla="*/ 6 w 10"/>
                  <a:gd name="T85" fmla="*/ 11 h 30"/>
                  <a:gd name="T86" fmla="*/ 5 w 10"/>
                  <a:gd name="T87" fmla="*/ 10 h 30"/>
                  <a:gd name="T88" fmla="*/ 1 w 10"/>
                  <a:gd name="T89" fmla="*/ 0 h 30"/>
                  <a:gd name="T90" fmla="*/ 1 w 10"/>
                  <a:gd name="T91" fmla="*/ 0 h 30"/>
                  <a:gd name="T92" fmla="*/ 0 w 10"/>
                  <a:gd name="T93" fmla="*/ 2 h 30"/>
                  <a:gd name="T94" fmla="*/ 1 w 10"/>
                  <a:gd name="T95" fmla="*/ 6 h 30"/>
                  <a:gd name="T96" fmla="*/ 3 w 10"/>
                  <a:gd name="T97" fmla="*/ 8 h 30"/>
                  <a:gd name="T98" fmla="*/ 4 w 10"/>
                  <a:gd name="T99" fmla="*/ 6 h 30"/>
                  <a:gd name="T100" fmla="*/ 3 w 10"/>
                  <a:gd name="T101" fmla="*/ 1 h 30"/>
                  <a:gd name="T102" fmla="*/ 1 w 10"/>
                  <a:gd name="T10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" h="30">
                    <a:moveTo>
                      <a:pt x="9" y="25"/>
                    </a:move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9"/>
                      <a:pt x="8" y="29"/>
                      <a:pt x="9" y="29"/>
                    </a:cubicBezTo>
                    <a:cubicBezTo>
                      <a:pt x="9" y="29"/>
                      <a:pt x="10" y="29"/>
                      <a:pt x="10" y="29"/>
                    </a:cubicBezTo>
                    <a:cubicBezTo>
                      <a:pt x="9" y="25"/>
                      <a:pt x="9" y="25"/>
                      <a:pt x="9" y="25"/>
                    </a:cubicBezTo>
                    <a:moveTo>
                      <a:pt x="8" y="20"/>
                    </a:move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7" y="21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moveTo>
                      <a:pt x="7" y="15"/>
                    </a:move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moveTo>
                      <a:pt x="5" y="10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0"/>
                      <a:pt x="5" y="10"/>
                      <a:pt x="5" y="1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385"/>
              <p:cNvSpPr>
                <a:spLocks/>
              </p:cNvSpPr>
              <p:nvPr/>
            </p:nvSpPr>
            <p:spPr bwMode="auto">
              <a:xfrm>
                <a:off x="3249" y="1414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1 w 12"/>
                  <a:gd name="T3" fmla="*/ 1 h 8"/>
                  <a:gd name="T4" fmla="*/ 1 w 12"/>
                  <a:gd name="T5" fmla="*/ 3 h 8"/>
                  <a:gd name="T6" fmla="*/ 9 w 12"/>
                  <a:gd name="T7" fmla="*/ 8 h 8"/>
                  <a:gd name="T8" fmla="*/ 10 w 12"/>
                  <a:gd name="T9" fmla="*/ 8 h 8"/>
                  <a:gd name="T10" fmla="*/ 11 w 12"/>
                  <a:gd name="T11" fmla="*/ 8 h 8"/>
                  <a:gd name="T12" fmla="*/ 11 w 12"/>
                  <a:gd name="T13" fmla="*/ 8 h 8"/>
                  <a:gd name="T14" fmla="*/ 12 w 12"/>
                  <a:gd name="T15" fmla="*/ 8 h 8"/>
                  <a:gd name="T16" fmla="*/ 12 w 12"/>
                  <a:gd name="T17" fmla="*/ 8 h 8"/>
                  <a:gd name="T18" fmla="*/ 11 w 12"/>
                  <a:gd name="T19" fmla="*/ 8 h 8"/>
                  <a:gd name="T20" fmla="*/ 11 w 12"/>
                  <a:gd name="T21" fmla="*/ 8 h 8"/>
                  <a:gd name="T22" fmla="*/ 10 w 12"/>
                  <a:gd name="T23" fmla="*/ 8 h 8"/>
                  <a:gd name="T24" fmla="*/ 9 w 12"/>
                  <a:gd name="T25" fmla="*/ 6 h 8"/>
                  <a:gd name="T26" fmla="*/ 10 w 12"/>
                  <a:gd name="T27" fmla="*/ 5 h 8"/>
                  <a:gd name="T28" fmla="*/ 8 w 12"/>
                  <a:gd name="T29" fmla="*/ 3 h 8"/>
                  <a:gd name="T30" fmla="*/ 3 w 12"/>
                  <a:gd name="T31" fmla="*/ 1 h 8"/>
                  <a:gd name="T32" fmla="*/ 2 w 12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7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386"/>
              <p:cNvSpPr>
                <a:spLocks/>
              </p:cNvSpPr>
              <p:nvPr/>
            </p:nvSpPr>
            <p:spPr bwMode="auto">
              <a:xfrm>
                <a:off x="3261" y="1410"/>
                <a:ext cx="11" cy="15"/>
              </a:xfrm>
              <a:custGeom>
                <a:avLst/>
                <a:gdLst>
                  <a:gd name="T0" fmla="*/ 7 w 8"/>
                  <a:gd name="T1" fmla="*/ 0 h 11"/>
                  <a:gd name="T2" fmla="*/ 5 w 8"/>
                  <a:gd name="T3" fmla="*/ 1 h 11"/>
                  <a:gd name="T4" fmla="*/ 2 w 8"/>
                  <a:gd name="T5" fmla="*/ 6 h 11"/>
                  <a:gd name="T6" fmla="*/ 1 w 8"/>
                  <a:gd name="T7" fmla="*/ 8 h 11"/>
                  <a:gd name="T8" fmla="*/ 0 w 8"/>
                  <a:gd name="T9" fmla="*/ 9 h 11"/>
                  <a:gd name="T10" fmla="*/ 1 w 8"/>
                  <a:gd name="T11" fmla="*/ 11 h 11"/>
                  <a:gd name="T12" fmla="*/ 2 w 8"/>
                  <a:gd name="T13" fmla="*/ 11 h 11"/>
                  <a:gd name="T14" fmla="*/ 2 w 8"/>
                  <a:gd name="T15" fmla="*/ 11 h 11"/>
                  <a:gd name="T16" fmla="*/ 3 w 8"/>
                  <a:gd name="T17" fmla="*/ 11 h 11"/>
                  <a:gd name="T18" fmla="*/ 3 w 8"/>
                  <a:gd name="T19" fmla="*/ 11 h 11"/>
                  <a:gd name="T20" fmla="*/ 3 w 8"/>
                  <a:gd name="T21" fmla="*/ 10 h 11"/>
                  <a:gd name="T22" fmla="*/ 8 w 8"/>
                  <a:gd name="T23" fmla="*/ 2 h 11"/>
                  <a:gd name="T24" fmla="*/ 7 w 8"/>
                  <a:gd name="T25" fmla="*/ 0 h 11"/>
                  <a:gd name="T26" fmla="*/ 7 w 8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1">
                    <a:moveTo>
                      <a:pt x="7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387"/>
              <p:cNvSpPr>
                <a:spLocks/>
              </p:cNvSpPr>
              <p:nvPr/>
            </p:nvSpPr>
            <p:spPr bwMode="auto">
              <a:xfrm>
                <a:off x="3251" y="1421"/>
                <a:ext cx="15" cy="11"/>
              </a:xfrm>
              <a:custGeom>
                <a:avLst/>
                <a:gdLst>
                  <a:gd name="T0" fmla="*/ 2 w 11"/>
                  <a:gd name="T1" fmla="*/ 0 h 8"/>
                  <a:gd name="T2" fmla="*/ 0 w 11"/>
                  <a:gd name="T3" fmla="*/ 1 h 8"/>
                  <a:gd name="T4" fmla="*/ 1 w 11"/>
                  <a:gd name="T5" fmla="*/ 3 h 8"/>
                  <a:gd name="T6" fmla="*/ 9 w 11"/>
                  <a:gd name="T7" fmla="*/ 8 h 8"/>
                  <a:gd name="T8" fmla="*/ 9 w 11"/>
                  <a:gd name="T9" fmla="*/ 8 h 8"/>
                  <a:gd name="T10" fmla="*/ 10 w 11"/>
                  <a:gd name="T11" fmla="*/ 8 h 8"/>
                  <a:gd name="T12" fmla="*/ 10 w 11"/>
                  <a:gd name="T13" fmla="*/ 8 h 8"/>
                  <a:gd name="T14" fmla="*/ 11 w 11"/>
                  <a:gd name="T15" fmla="*/ 8 h 8"/>
                  <a:gd name="T16" fmla="*/ 11 w 11"/>
                  <a:gd name="T17" fmla="*/ 8 h 8"/>
                  <a:gd name="T18" fmla="*/ 10 w 11"/>
                  <a:gd name="T19" fmla="*/ 8 h 8"/>
                  <a:gd name="T20" fmla="*/ 10 w 11"/>
                  <a:gd name="T21" fmla="*/ 8 h 8"/>
                  <a:gd name="T22" fmla="*/ 9 w 11"/>
                  <a:gd name="T23" fmla="*/ 8 h 8"/>
                  <a:gd name="T24" fmla="*/ 9 w 11"/>
                  <a:gd name="T25" fmla="*/ 6 h 8"/>
                  <a:gd name="T26" fmla="*/ 9 w 11"/>
                  <a:gd name="T27" fmla="*/ 5 h 8"/>
                  <a:gd name="T28" fmla="*/ 7 w 11"/>
                  <a:gd name="T29" fmla="*/ 4 h 8"/>
                  <a:gd name="T30" fmla="*/ 2 w 11"/>
                  <a:gd name="T31" fmla="*/ 1 h 8"/>
                  <a:gd name="T32" fmla="*/ 2 w 11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9" y="8"/>
                      <a:pt x="9" y="8"/>
                    </a:cubicBezTo>
                    <a:cubicBezTo>
                      <a:pt x="8" y="8"/>
                      <a:pt x="8" y="7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388"/>
              <p:cNvSpPr>
                <a:spLocks/>
              </p:cNvSpPr>
              <p:nvPr/>
            </p:nvSpPr>
            <p:spPr bwMode="auto">
              <a:xfrm>
                <a:off x="3262" y="1417"/>
                <a:ext cx="12" cy="15"/>
              </a:xfrm>
              <a:custGeom>
                <a:avLst/>
                <a:gdLst>
                  <a:gd name="T0" fmla="*/ 7 w 9"/>
                  <a:gd name="T1" fmla="*/ 0 h 11"/>
                  <a:gd name="T2" fmla="*/ 6 w 9"/>
                  <a:gd name="T3" fmla="*/ 1 h 11"/>
                  <a:gd name="T4" fmla="*/ 3 w 9"/>
                  <a:gd name="T5" fmla="*/ 6 h 11"/>
                  <a:gd name="T6" fmla="*/ 1 w 9"/>
                  <a:gd name="T7" fmla="*/ 8 h 11"/>
                  <a:gd name="T8" fmla="*/ 1 w 9"/>
                  <a:gd name="T9" fmla="*/ 9 h 11"/>
                  <a:gd name="T10" fmla="*/ 1 w 9"/>
                  <a:gd name="T11" fmla="*/ 11 h 11"/>
                  <a:gd name="T12" fmla="*/ 2 w 9"/>
                  <a:gd name="T13" fmla="*/ 11 h 11"/>
                  <a:gd name="T14" fmla="*/ 2 w 9"/>
                  <a:gd name="T15" fmla="*/ 11 h 11"/>
                  <a:gd name="T16" fmla="*/ 3 w 9"/>
                  <a:gd name="T17" fmla="*/ 11 h 11"/>
                  <a:gd name="T18" fmla="*/ 3 w 9"/>
                  <a:gd name="T19" fmla="*/ 11 h 11"/>
                  <a:gd name="T20" fmla="*/ 4 w 9"/>
                  <a:gd name="T21" fmla="*/ 10 h 11"/>
                  <a:gd name="T22" fmla="*/ 8 w 9"/>
                  <a:gd name="T23" fmla="*/ 2 h 11"/>
                  <a:gd name="T24" fmla="*/ 8 w 9"/>
                  <a:gd name="T25" fmla="*/ 0 h 11"/>
                  <a:gd name="T26" fmla="*/ 7 w 9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8" y="1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389"/>
              <p:cNvSpPr>
                <a:spLocks/>
              </p:cNvSpPr>
              <p:nvPr/>
            </p:nvSpPr>
            <p:spPr bwMode="auto">
              <a:xfrm>
                <a:off x="3253" y="1429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1 w 12"/>
                  <a:gd name="T3" fmla="*/ 0 h 8"/>
                  <a:gd name="T4" fmla="*/ 1 w 12"/>
                  <a:gd name="T5" fmla="*/ 3 h 8"/>
                  <a:gd name="T6" fmla="*/ 9 w 12"/>
                  <a:gd name="T7" fmla="*/ 7 h 8"/>
                  <a:gd name="T8" fmla="*/ 10 w 12"/>
                  <a:gd name="T9" fmla="*/ 7 h 8"/>
                  <a:gd name="T10" fmla="*/ 10 w 12"/>
                  <a:gd name="T11" fmla="*/ 8 h 8"/>
                  <a:gd name="T12" fmla="*/ 11 w 12"/>
                  <a:gd name="T13" fmla="*/ 8 h 8"/>
                  <a:gd name="T14" fmla="*/ 12 w 12"/>
                  <a:gd name="T15" fmla="*/ 7 h 8"/>
                  <a:gd name="T16" fmla="*/ 12 w 12"/>
                  <a:gd name="T17" fmla="*/ 7 h 8"/>
                  <a:gd name="T18" fmla="*/ 11 w 12"/>
                  <a:gd name="T19" fmla="*/ 8 h 8"/>
                  <a:gd name="T20" fmla="*/ 10 w 12"/>
                  <a:gd name="T21" fmla="*/ 8 h 8"/>
                  <a:gd name="T22" fmla="*/ 10 w 12"/>
                  <a:gd name="T23" fmla="*/ 7 h 8"/>
                  <a:gd name="T24" fmla="*/ 9 w 12"/>
                  <a:gd name="T25" fmla="*/ 5 h 8"/>
                  <a:gd name="T26" fmla="*/ 10 w 12"/>
                  <a:gd name="T27" fmla="*/ 4 h 8"/>
                  <a:gd name="T28" fmla="*/ 8 w 12"/>
                  <a:gd name="T29" fmla="*/ 3 h 8"/>
                  <a:gd name="T30" fmla="*/ 3 w 12"/>
                  <a:gd name="T31" fmla="*/ 0 h 8"/>
                  <a:gd name="T32" fmla="*/ 2 w 12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1" y="7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390"/>
              <p:cNvSpPr>
                <a:spLocks/>
              </p:cNvSpPr>
              <p:nvPr/>
            </p:nvSpPr>
            <p:spPr bwMode="auto">
              <a:xfrm>
                <a:off x="3265" y="1424"/>
                <a:ext cx="11" cy="16"/>
              </a:xfrm>
              <a:custGeom>
                <a:avLst/>
                <a:gdLst>
                  <a:gd name="T0" fmla="*/ 6 w 8"/>
                  <a:gd name="T1" fmla="*/ 0 h 12"/>
                  <a:gd name="T2" fmla="*/ 5 w 8"/>
                  <a:gd name="T3" fmla="*/ 1 h 12"/>
                  <a:gd name="T4" fmla="*/ 2 w 8"/>
                  <a:gd name="T5" fmla="*/ 6 h 12"/>
                  <a:gd name="T6" fmla="*/ 1 w 8"/>
                  <a:gd name="T7" fmla="*/ 8 h 12"/>
                  <a:gd name="T8" fmla="*/ 0 w 8"/>
                  <a:gd name="T9" fmla="*/ 9 h 12"/>
                  <a:gd name="T10" fmla="*/ 1 w 8"/>
                  <a:gd name="T11" fmla="*/ 11 h 12"/>
                  <a:gd name="T12" fmla="*/ 1 w 8"/>
                  <a:gd name="T13" fmla="*/ 12 h 12"/>
                  <a:gd name="T14" fmla="*/ 2 w 8"/>
                  <a:gd name="T15" fmla="*/ 12 h 12"/>
                  <a:gd name="T16" fmla="*/ 3 w 8"/>
                  <a:gd name="T17" fmla="*/ 11 h 12"/>
                  <a:gd name="T18" fmla="*/ 3 w 8"/>
                  <a:gd name="T19" fmla="*/ 11 h 12"/>
                  <a:gd name="T20" fmla="*/ 3 w 8"/>
                  <a:gd name="T21" fmla="*/ 10 h 12"/>
                  <a:gd name="T22" fmla="*/ 8 w 8"/>
                  <a:gd name="T23" fmla="*/ 2 h 12"/>
                  <a:gd name="T24" fmla="*/ 7 w 8"/>
                  <a:gd name="T25" fmla="*/ 0 h 12"/>
                  <a:gd name="T26" fmla="*/ 6 w 8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391"/>
              <p:cNvSpPr>
                <a:spLocks/>
              </p:cNvSpPr>
              <p:nvPr/>
            </p:nvSpPr>
            <p:spPr bwMode="auto">
              <a:xfrm>
                <a:off x="3255" y="1436"/>
                <a:ext cx="15" cy="11"/>
              </a:xfrm>
              <a:custGeom>
                <a:avLst/>
                <a:gdLst>
                  <a:gd name="T0" fmla="*/ 1 w 11"/>
                  <a:gd name="T1" fmla="*/ 0 h 8"/>
                  <a:gd name="T2" fmla="*/ 0 w 11"/>
                  <a:gd name="T3" fmla="*/ 1 h 8"/>
                  <a:gd name="T4" fmla="*/ 1 w 11"/>
                  <a:gd name="T5" fmla="*/ 3 h 8"/>
                  <a:gd name="T6" fmla="*/ 8 w 11"/>
                  <a:gd name="T7" fmla="*/ 7 h 8"/>
                  <a:gd name="T8" fmla="*/ 9 w 11"/>
                  <a:gd name="T9" fmla="*/ 8 h 8"/>
                  <a:gd name="T10" fmla="*/ 10 w 11"/>
                  <a:gd name="T11" fmla="*/ 8 h 8"/>
                  <a:gd name="T12" fmla="*/ 10 w 11"/>
                  <a:gd name="T13" fmla="*/ 8 h 8"/>
                  <a:gd name="T14" fmla="*/ 11 w 11"/>
                  <a:gd name="T15" fmla="*/ 7 h 8"/>
                  <a:gd name="T16" fmla="*/ 11 w 11"/>
                  <a:gd name="T17" fmla="*/ 7 h 8"/>
                  <a:gd name="T18" fmla="*/ 10 w 11"/>
                  <a:gd name="T19" fmla="*/ 8 h 8"/>
                  <a:gd name="T20" fmla="*/ 10 w 11"/>
                  <a:gd name="T21" fmla="*/ 8 h 8"/>
                  <a:gd name="T22" fmla="*/ 9 w 11"/>
                  <a:gd name="T23" fmla="*/ 8 h 8"/>
                  <a:gd name="T24" fmla="*/ 8 w 11"/>
                  <a:gd name="T25" fmla="*/ 5 h 8"/>
                  <a:gd name="T26" fmla="*/ 9 w 11"/>
                  <a:gd name="T27" fmla="*/ 4 h 8"/>
                  <a:gd name="T28" fmla="*/ 7 w 11"/>
                  <a:gd name="T29" fmla="*/ 3 h 8"/>
                  <a:gd name="T30" fmla="*/ 2 w 11"/>
                  <a:gd name="T31" fmla="*/ 0 h 8"/>
                  <a:gd name="T32" fmla="*/ 1 w 11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392"/>
              <p:cNvSpPr>
                <a:spLocks/>
              </p:cNvSpPr>
              <p:nvPr/>
            </p:nvSpPr>
            <p:spPr bwMode="auto">
              <a:xfrm>
                <a:off x="3266" y="1431"/>
                <a:ext cx="11" cy="16"/>
              </a:xfrm>
              <a:custGeom>
                <a:avLst/>
                <a:gdLst>
                  <a:gd name="T0" fmla="*/ 7 w 8"/>
                  <a:gd name="T1" fmla="*/ 0 h 12"/>
                  <a:gd name="T2" fmla="*/ 5 w 8"/>
                  <a:gd name="T3" fmla="*/ 1 h 12"/>
                  <a:gd name="T4" fmla="*/ 2 w 8"/>
                  <a:gd name="T5" fmla="*/ 6 h 12"/>
                  <a:gd name="T6" fmla="*/ 1 w 8"/>
                  <a:gd name="T7" fmla="*/ 8 h 12"/>
                  <a:gd name="T8" fmla="*/ 0 w 8"/>
                  <a:gd name="T9" fmla="*/ 9 h 12"/>
                  <a:gd name="T10" fmla="*/ 1 w 8"/>
                  <a:gd name="T11" fmla="*/ 12 h 12"/>
                  <a:gd name="T12" fmla="*/ 2 w 8"/>
                  <a:gd name="T13" fmla="*/ 12 h 12"/>
                  <a:gd name="T14" fmla="*/ 2 w 8"/>
                  <a:gd name="T15" fmla="*/ 12 h 12"/>
                  <a:gd name="T16" fmla="*/ 3 w 8"/>
                  <a:gd name="T17" fmla="*/ 11 h 12"/>
                  <a:gd name="T18" fmla="*/ 3 w 8"/>
                  <a:gd name="T19" fmla="*/ 11 h 12"/>
                  <a:gd name="T20" fmla="*/ 3 w 8"/>
                  <a:gd name="T21" fmla="*/ 10 h 12"/>
                  <a:gd name="T22" fmla="*/ 8 w 8"/>
                  <a:gd name="T23" fmla="*/ 3 h 12"/>
                  <a:gd name="T24" fmla="*/ 7 w 8"/>
                  <a:gd name="T25" fmla="*/ 0 h 12"/>
                  <a:gd name="T26" fmla="*/ 7 w 8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393"/>
              <p:cNvSpPr>
                <a:spLocks noEditPoints="1"/>
              </p:cNvSpPr>
              <p:nvPr/>
            </p:nvSpPr>
            <p:spPr bwMode="auto">
              <a:xfrm>
                <a:off x="3210" y="1483"/>
                <a:ext cx="40" cy="14"/>
              </a:xfrm>
              <a:custGeom>
                <a:avLst/>
                <a:gdLst>
                  <a:gd name="T0" fmla="*/ 6 w 30"/>
                  <a:gd name="T1" fmla="*/ 6 h 10"/>
                  <a:gd name="T2" fmla="*/ 1 w 30"/>
                  <a:gd name="T3" fmla="*/ 7 h 10"/>
                  <a:gd name="T4" fmla="*/ 0 w 30"/>
                  <a:gd name="T5" fmla="*/ 9 h 10"/>
                  <a:gd name="T6" fmla="*/ 1 w 30"/>
                  <a:gd name="T7" fmla="*/ 10 h 10"/>
                  <a:gd name="T8" fmla="*/ 2 w 30"/>
                  <a:gd name="T9" fmla="*/ 10 h 10"/>
                  <a:gd name="T10" fmla="*/ 7 w 30"/>
                  <a:gd name="T11" fmla="*/ 9 h 10"/>
                  <a:gd name="T12" fmla="*/ 8 w 30"/>
                  <a:gd name="T13" fmla="*/ 7 h 10"/>
                  <a:gd name="T14" fmla="*/ 6 w 30"/>
                  <a:gd name="T15" fmla="*/ 6 h 10"/>
                  <a:gd name="T16" fmla="*/ 11 w 30"/>
                  <a:gd name="T17" fmla="*/ 5 h 10"/>
                  <a:gd name="T18" fmla="*/ 10 w 30"/>
                  <a:gd name="T19" fmla="*/ 5 h 10"/>
                  <a:gd name="T20" fmla="*/ 11 w 30"/>
                  <a:gd name="T21" fmla="*/ 5 h 10"/>
                  <a:gd name="T22" fmla="*/ 12 w 30"/>
                  <a:gd name="T23" fmla="*/ 7 h 10"/>
                  <a:gd name="T24" fmla="*/ 11 w 30"/>
                  <a:gd name="T25" fmla="*/ 7 h 10"/>
                  <a:gd name="T26" fmla="*/ 11 w 30"/>
                  <a:gd name="T27" fmla="*/ 7 h 10"/>
                  <a:gd name="T28" fmla="*/ 11 w 30"/>
                  <a:gd name="T29" fmla="*/ 7 h 10"/>
                  <a:gd name="T30" fmla="*/ 11 w 30"/>
                  <a:gd name="T31" fmla="*/ 8 h 10"/>
                  <a:gd name="T32" fmla="*/ 12 w 30"/>
                  <a:gd name="T33" fmla="*/ 8 h 10"/>
                  <a:gd name="T34" fmla="*/ 13 w 30"/>
                  <a:gd name="T35" fmla="*/ 6 h 10"/>
                  <a:gd name="T36" fmla="*/ 11 w 30"/>
                  <a:gd name="T37" fmla="*/ 5 h 10"/>
                  <a:gd name="T38" fmla="*/ 16 w 30"/>
                  <a:gd name="T39" fmla="*/ 3 h 10"/>
                  <a:gd name="T40" fmla="*/ 15 w 30"/>
                  <a:gd name="T41" fmla="*/ 4 h 10"/>
                  <a:gd name="T42" fmla="*/ 16 w 30"/>
                  <a:gd name="T43" fmla="*/ 4 h 10"/>
                  <a:gd name="T44" fmla="*/ 17 w 30"/>
                  <a:gd name="T45" fmla="*/ 5 h 10"/>
                  <a:gd name="T46" fmla="*/ 16 w 30"/>
                  <a:gd name="T47" fmla="*/ 6 h 10"/>
                  <a:gd name="T48" fmla="*/ 16 w 30"/>
                  <a:gd name="T49" fmla="*/ 6 h 10"/>
                  <a:gd name="T50" fmla="*/ 16 w 30"/>
                  <a:gd name="T51" fmla="*/ 6 h 10"/>
                  <a:gd name="T52" fmla="*/ 16 w 30"/>
                  <a:gd name="T53" fmla="*/ 7 h 10"/>
                  <a:gd name="T54" fmla="*/ 17 w 30"/>
                  <a:gd name="T55" fmla="*/ 6 h 10"/>
                  <a:gd name="T56" fmla="*/ 18 w 30"/>
                  <a:gd name="T57" fmla="*/ 4 h 10"/>
                  <a:gd name="T58" fmla="*/ 16 w 30"/>
                  <a:gd name="T59" fmla="*/ 3 h 10"/>
                  <a:gd name="T60" fmla="*/ 21 w 30"/>
                  <a:gd name="T61" fmla="*/ 2 h 10"/>
                  <a:gd name="T62" fmla="*/ 20 w 30"/>
                  <a:gd name="T63" fmla="*/ 2 h 10"/>
                  <a:gd name="T64" fmla="*/ 21 w 30"/>
                  <a:gd name="T65" fmla="*/ 3 h 10"/>
                  <a:gd name="T66" fmla="*/ 22 w 30"/>
                  <a:gd name="T67" fmla="*/ 4 h 10"/>
                  <a:gd name="T68" fmla="*/ 22 w 30"/>
                  <a:gd name="T69" fmla="*/ 5 h 10"/>
                  <a:gd name="T70" fmla="*/ 21 w 30"/>
                  <a:gd name="T71" fmla="*/ 5 h 10"/>
                  <a:gd name="T72" fmla="*/ 22 w 30"/>
                  <a:gd name="T73" fmla="*/ 5 h 10"/>
                  <a:gd name="T74" fmla="*/ 23 w 30"/>
                  <a:gd name="T75" fmla="*/ 3 h 10"/>
                  <a:gd name="T76" fmla="*/ 21 w 30"/>
                  <a:gd name="T77" fmla="*/ 2 h 10"/>
                  <a:gd name="T78" fmla="*/ 29 w 30"/>
                  <a:gd name="T79" fmla="*/ 0 h 10"/>
                  <a:gd name="T80" fmla="*/ 26 w 30"/>
                  <a:gd name="T81" fmla="*/ 1 h 10"/>
                  <a:gd name="T82" fmla="*/ 26 w 30"/>
                  <a:gd name="T83" fmla="*/ 1 h 10"/>
                  <a:gd name="T84" fmla="*/ 27 w 30"/>
                  <a:gd name="T85" fmla="*/ 3 h 10"/>
                  <a:gd name="T86" fmla="*/ 27 w 30"/>
                  <a:gd name="T87" fmla="*/ 3 h 10"/>
                  <a:gd name="T88" fmla="*/ 26 w 30"/>
                  <a:gd name="T89" fmla="*/ 4 h 10"/>
                  <a:gd name="T90" fmla="*/ 30 w 30"/>
                  <a:gd name="T91" fmla="*/ 3 h 10"/>
                  <a:gd name="T92" fmla="*/ 29 w 30"/>
                  <a:gd name="T93" fmla="*/ 2 h 10"/>
                  <a:gd name="T94" fmla="*/ 29 w 30"/>
                  <a:gd name="T95" fmla="*/ 2 h 10"/>
                  <a:gd name="T96" fmla="*/ 29 w 30"/>
                  <a:gd name="T97" fmla="*/ 2 h 10"/>
                  <a:gd name="T98" fmla="*/ 29 w 30"/>
                  <a:gd name="T9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" h="10">
                    <a:moveTo>
                      <a:pt x="6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6" y="6"/>
                      <a:pt x="6" y="6"/>
                    </a:cubicBezTo>
                    <a:moveTo>
                      <a:pt x="11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2" y="6"/>
                      <a:pt x="12" y="7"/>
                    </a:cubicBezTo>
                    <a:cubicBezTo>
                      <a:pt x="12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5"/>
                      <a:pt x="11" y="5"/>
                      <a:pt x="11" y="5"/>
                    </a:cubicBezTo>
                    <a:moveTo>
                      <a:pt x="16" y="3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7" y="5"/>
                      <a:pt x="17" y="5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21" y="2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2"/>
                      <a:pt x="21" y="2"/>
                      <a:pt x="21" y="2"/>
                    </a:cubicBezTo>
                    <a:moveTo>
                      <a:pt x="29" y="0"/>
                    </a:move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7" y="1"/>
                      <a:pt x="27" y="2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0"/>
                      <a:pt x="2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394"/>
              <p:cNvSpPr>
                <a:spLocks/>
              </p:cNvSpPr>
              <p:nvPr/>
            </p:nvSpPr>
            <p:spPr bwMode="auto">
              <a:xfrm>
                <a:off x="3214" y="1493"/>
                <a:ext cx="11" cy="13"/>
              </a:xfrm>
              <a:custGeom>
                <a:avLst/>
                <a:gdLst>
                  <a:gd name="T0" fmla="*/ 5 w 8"/>
                  <a:gd name="T1" fmla="*/ 0 h 10"/>
                  <a:gd name="T2" fmla="*/ 4 w 8"/>
                  <a:gd name="T3" fmla="*/ 2 h 10"/>
                  <a:gd name="T4" fmla="*/ 1 w 8"/>
                  <a:gd name="T5" fmla="*/ 7 h 10"/>
                  <a:gd name="T6" fmla="*/ 1 w 8"/>
                  <a:gd name="T7" fmla="*/ 9 h 10"/>
                  <a:gd name="T8" fmla="*/ 2 w 8"/>
                  <a:gd name="T9" fmla="*/ 10 h 10"/>
                  <a:gd name="T10" fmla="*/ 2 w 8"/>
                  <a:gd name="T11" fmla="*/ 10 h 10"/>
                  <a:gd name="T12" fmla="*/ 3 w 8"/>
                  <a:gd name="T13" fmla="*/ 9 h 10"/>
                  <a:gd name="T14" fmla="*/ 8 w 8"/>
                  <a:gd name="T15" fmla="*/ 1 h 10"/>
                  <a:gd name="T16" fmla="*/ 8 w 8"/>
                  <a:gd name="T17" fmla="*/ 0 h 10"/>
                  <a:gd name="T18" fmla="*/ 7 w 8"/>
                  <a:gd name="T19" fmla="*/ 1 h 10"/>
                  <a:gd name="T20" fmla="*/ 7 w 8"/>
                  <a:gd name="T21" fmla="*/ 1 h 10"/>
                  <a:gd name="T22" fmla="*/ 6 w 8"/>
                  <a:gd name="T23" fmla="*/ 1 h 10"/>
                  <a:gd name="T24" fmla="*/ 5 w 8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0">
                    <a:moveTo>
                      <a:pt x="5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395"/>
              <p:cNvSpPr>
                <a:spLocks/>
              </p:cNvSpPr>
              <p:nvPr/>
            </p:nvSpPr>
            <p:spPr bwMode="auto">
              <a:xfrm>
                <a:off x="3210" y="1483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1 h 8"/>
                  <a:gd name="T4" fmla="*/ 1 w 12"/>
                  <a:gd name="T5" fmla="*/ 3 h 8"/>
                  <a:gd name="T6" fmla="*/ 6 w 12"/>
                  <a:gd name="T7" fmla="*/ 6 h 8"/>
                  <a:gd name="T8" fmla="*/ 8 w 12"/>
                  <a:gd name="T9" fmla="*/ 7 h 8"/>
                  <a:gd name="T10" fmla="*/ 9 w 12"/>
                  <a:gd name="T11" fmla="*/ 8 h 8"/>
                  <a:gd name="T12" fmla="*/ 10 w 12"/>
                  <a:gd name="T13" fmla="*/ 8 h 8"/>
                  <a:gd name="T14" fmla="*/ 10 w 12"/>
                  <a:gd name="T15" fmla="*/ 8 h 8"/>
                  <a:gd name="T16" fmla="*/ 11 w 12"/>
                  <a:gd name="T17" fmla="*/ 7 h 8"/>
                  <a:gd name="T18" fmla="*/ 11 w 12"/>
                  <a:gd name="T19" fmla="*/ 7 h 8"/>
                  <a:gd name="T20" fmla="*/ 11 w 12"/>
                  <a:gd name="T21" fmla="*/ 7 h 8"/>
                  <a:gd name="T22" fmla="*/ 12 w 12"/>
                  <a:gd name="T23" fmla="*/ 7 h 8"/>
                  <a:gd name="T24" fmla="*/ 11 w 12"/>
                  <a:gd name="T25" fmla="*/ 5 h 8"/>
                  <a:gd name="T26" fmla="*/ 10 w 12"/>
                  <a:gd name="T27" fmla="*/ 5 h 8"/>
                  <a:gd name="T28" fmla="*/ 2 w 12"/>
                  <a:gd name="T29" fmla="*/ 0 h 8"/>
                  <a:gd name="T30" fmla="*/ 2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6"/>
                      <a:pt x="11" y="6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396"/>
              <p:cNvSpPr>
                <a:spLocks/>
              </p:cNvSpPr>
              <p:nvPr/>
            </p:nvSpPr>
            <p:spPr bwMode="auto">
              <a:xfrm>
                <a:off x="3221" y="1491"/>
                <a:ext cx="10" cy="12"/>
              </a:xfrm>
              <a:custGeom>
                <a:avLst/>
                <a:gdLst>
                  <a:gd name="T0" fmla="*/ 5 w 8"/>
                  <a:gd name="T1" fmla="*/ 0 h 9"/>
                  <a:gd name="T2" fmla="*/ 4 w 8"/>
                  <a:gd name="T3" fmla="*/ 2 h 9"/>
                  <a:gd name="T4" fmla="*/ 1 w 8"/>
                  <a:gd name="T5" fmla="*/ 7 h 9"/>
                  <a:gd name="T6" fmla="*/ 1 w 8"/>
                  <a:gd name="T7" fmla="*/ 9 h 9"/>
                  <a:gd name="T8" fmla="*/ 2 w 8"/>
                  <a:gd name="T9" fmla="*/ 9 h 9"/>
                  <a:gd name="T10" fmla="*/ 3 w 8"/>
                  <a:gd name="T11" fmla="*/ 9 h 9"/>
                  <a:gd name="T12" fmla="*/ 4 w 8"/>
                  <a:gd name="T13" fmla="*/ 8 h 9"/>
                  <a:gd name="T14" fmla="*/ 8 w 8"/>
                  <a:gd name="T15" fmla="*/ 1 h 9"/>
                  <a:gd name="T16" fmla="*/ 8 w 8"/>
                  <a:gd name="T17" fmla="*/ 0 h 9"/>
                  <a:gd name="T18" fmla="*/ 8 w 8"/>
                  <a:gd name="T19" fmla="*/ 1 h 9"/>
                  <a:gd name="T20" fmla="*/ 7 w 8"/>
                  <a:gd name="T21" fmla="*/ 1 h 9"/>
                  <a:gd name="T22" fmla="*/ 6 w 8"/>
                  <a:gd name="T23" fmla="*/ 1 h 9"/>
                  <a:gd name="T24" fmla="*/ 5 w 8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397"/>
              <p:cNvSpPr>
                <a:spLocks/>
              </p:cNvSpPr>
              <p:nvPr/>
            </p:nvSpPr>
            <p:spPr bwMode="auto">
              <a:xfrm>
                <a:off x="3216" y="1482"/>
                <a:ext cx="17" cy="11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1 h 8"/>
                  <a:gd name="T4" fmla="*/ 1 w 12"/>
                  <a:gd name="T5" fmla="*/ 3 h 8"/>
                  <a:gd name="T6" fmla="*/ 6 w 12"/>
                  <a:gd name="T7" fmla="*/ 6 h 8"/>
                  <a:gd name="T8" fmla="*/ 8 w 12"/>
                  <a:gd name="T9" fmla="*/ 7 h 8"/>
                  <a:gd name="T10" fmla="*/ 9 w 12"/>
                  <a:gd name="T11" fmla="*/ 8 h 8"/>
                  <a:gd name="T12" fmla="*/ 10 w 12"/>
                  <a:gd name="T13" fmla="*/ 8 h 8"/>
                  <a:gd name="T14" fmla="*/ 11 w 12"/>
                  <a:gd name="T15" fmla="*/ 8 h 8"/>
                  <a:gd name="T16" fmla="*/ 11 w 12"/>
                  <a:gd name="T17" fmla="*/ 7 h 8"/>
                  <a:gd name="T18" fmla="*/ 11 w 12"/>
                  <a:gd name="T19" fmla="*/ 7 h 8"/>
                  <a:gd name="T20" fmla="*/ 11 w 12"/>
                  <a:gd name="T21" fmla="*/ 7 h 8"/>
                  <a:gd name="T22" fmla="*/ 12 w 12"/>
                  <a:gd name="T23" fmla="*/ 6 h 8"/>
                  <a:gd name="T24" fmla="*/ 11 w 12"/>
                  <a:gd name="T25" fmla="*/ 5 h 8"/>
                  <a:gd name="T26" fmla="*/ 10 w 12"/>
                  <a:gd name="T27" fmla="*/ 5 h 8"/>
                  <a:gd name="T28" fmla="*/ 3 w 12"/>
                  <a:gd name="T29" fmla="*/ 0 h 8"/>
                  <a:gd name="T30" fmla="*/ 2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398"/>
              <p:cNvSpPr>
                <a:spLocks/>
              </p:cNvSpPr>
              <p:nvPr/>
            </p:nvSpPr>
            <p:spPr bwMode="auto">
              <a:xfrm>
                <a:off x="3229" y="1489"/>
                <a:ext cx="10" cy="13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1 h 10"/>
                  <a:gd name="T4" fmla="*/ 7 w 8"/>
                  <a:gd name="T5" fmla="*/ 1 h 10"/>
                  <a:gd name="T6" fmla="*/ 6 w 8"/>
                  <a:gd name="T7" fmla="*/ 2 h 10"/>
                  <a:gd name="T8" fmla="*/ 5 w 8"/>
                  <a:gd name="T9" fmla="*/ 1 h 10"/>
                  <a:gd name="T10" fmla="*/ 4 w 8"/>
                  <a:gd name="T11" fmla="*/ 0 h 10"/>
                  <a:gd name="T12" fmla="*/ 3 w 8"/>
                  <a:gd name="T13" fmla="*/ 2 h 10"/>
                  <a:gd name="T14" fmla="*/ 0 w 8"/>
                  <a:gd name="T15" fmla="*/ 7 h 10"/>
                  <a:gd name="T16" fmla="*/ 1 w 8"/>
                  <a:gd name="T17" fmla="*/ 10 h 10"/>
                  <a:gd name="T18" fmla="*/ 1 w 8"/>
                  <a:gd name="T19" fmla="*/ 10 h 10"/>
                  <a:gd name="T20" fmla="*/ 2 w 8"/>
                  <a:gd name="T21" fmla="*/ 10 h 10"/>
                  <a:gd name="T22" fmla="*/ 3 w 8"/>
                  <a:gd name="T23" fmla="*/ 9 h 10"/>
                  <a:gd name="T24" fmla="*/ 7 w 8"/>
                  <a:gd name="T25" fmla="*/ 1 h 10"/>
                  <a:gd name="T26" fmla="*/ 8 w 8"/>
                  <a:gd name="T27" fmla="*/ 1 h 10"/>
                  <a:gd name="T28" fmla="*/ 8 w 8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399"/>
              <p:cNvSpPr>
                <a:spLocks/>
              </p:cNvSpPr>
              <p:nvPr/>
            </p:nvSpPr>
            <p:spPr bwMode="auto">
              <a:xfrm>
                <a:off x="3223" y="1479"/>
                <a:ext cx="16" cy="12"/>
              </a:xfrm>
              <a:custGeom>
                <a:avLst/>
                <a:gdLst>
                  <a:gd name="T0" fmla="*/ 2 w 12"/>
                  <a:gd name="T1" fmla="*/ 0 h 9"/>
                  <a:gd name="T2" fmla="*/ 1 w 12"/>
                  <a:gd name="T3" fmla="*/ 1 h 9"/>
                  <a:gd name="T4" fmla="*/ 1 w 12"/>
                  <a:gd name="T5" fmla="*/ 3 h 9"/>
                  <a:gd name="T6" fmla="*/ 6 w 12"/>
                  <a:gd name="T7" fmla="*/ 6 h 9"/>
                  <a:gd name="T8" fmla="*/ 8 w 12"/>
                  <a:gd name="T9" fmla="*/ 7 h 9"/>
                  <a:gd name="T10" fmla="*/ 9 w 12"/>
                  <a:gd name="T11" fmla="*/ 8 h 9"/>
                  <a:gd name="T12" fmla="*/ 10 w 12"/>
                  <a:gd name="T13" fmla="*/ 9 h 9"/>
                  <a:gd name="T14" fmla="*/ 11 w 12"/>
                  <a:gd name="T15" fmla="*/ 8 h 9"/>
                  <a:gd name="T16" fmla="*/ 12 w 12"/>
                  <a:gd name="T17" fmla="*/ 8 h 9"/>
                  <a:gd name="T18" fmla="*/ 12 w 12"/>
                  <a:gd name="T19" fmla="*/ 7 h 9"/>
                  <a:gd name="T20" fmla="*/ 11 w 12"/>
                  <a:gd name="T21" fmla="*/ 6 h 9"/>
                  <a:gd name="T22" fmla="*/ 10 w 12"/>
                  <a:gd name="T23" fmla="*/ 5 h 9"/>
                  <a:gd name="T24" fmla="*/ 3 w 12"/>
                  <a:gd name="T25" fmla="*/ 1 h 9"/>
                  <a:gd name="T26" fmla="*/ 2 w 1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9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8"/>
                    </a:cubicBezTo>
                    <a:cubicBezTo>
                      <a:pt x="11" y="8"/>
                      <a:pt x="11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400"/>
              <p:cNvSpPr>
                <a:spLocks/>
              </p:cNvSpPr>
              <p:nvPr/>
            </p:nvSpPr>
            <p:spPr bwMode="auto">
              <a:xfrm>
                <a:off x="3235" y="1487"/>
                <a:ext cx="11" cy="14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0 h 10"/>
                  <a:gd name="T4" fmla="*/ 7 w 8"/>
                  <a:gd name="T5" fmla="*/ 1 h 10"/>
                  <a:gd name="T6" fmla="*/ 6 w 8"/>
                  <a:gd name="T7" fmla="*/ 1 h 10"/>
                  <a:gd name="T8" fmla="*/ 6 w 8"/>
                  <a:gd name="T9" fmla="*/ 1 h 10"/>
                  <a:gd name="T10" fmla="*/ 4 w 8"/>
                  <a:gd name="T11" fmla="*/ 0 h 10"/>
                  <a:gd name="T12" fmla="*/ 3 w 8"/>
                  <a:gd name="T13" fmla="*/ 2 h 10"/>
                  <a:gd name="T14" fmla="*/ 0 w 8"/>
                  <a:gd name="T15" fmla="*/ 7 h 10"/>
                  <a:gd name="T16" fmla="*/ 1 w 8"/>
                  <a:gd name="T17" fmla="*/ 9 h 10"/>
                  <a:gd name="T18" fmla="*/ 1 w 8"/>
                  <a:gd name="T19" fmla="*/ 10 h 10"/>
                  <a:gd name="T20" fmla="*/ 2 w 8"/>
                  <a:gd name="T21" fmla="*/ 9 h 10"/>
                  <a:gd name="T22" fmla="*/ 3 w 8"/>
                  <a:gd name="T23" fmla="*/ 9 h 10"/>
                  <a:gd name="T24" fmla="*/ 7 w 8"/>
                  <a:gd name="T25" fmla="*/ 1 h 10"/>
                  <a:gd name="T26" fmla="*/ 8 w 8"/>
                  <a:gd name="T27" fmla="*/ 0 h 10"/>
                  <a:gd name="T28" fmla="*/ 8 w 8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401"/>
              <p:cNvSpPr>
                <a:spLocks/>
              </p:cNvSpPr>
              <p:nvPr/>
            </p:nvSpPr>
            <p:spPr bwMode="auto">
              <a:xfrm>
                <a:off x="3230" y="1478"/>
                <a:ext cx="16" cy="11"/>
              </a:xfrm>
              <a:custGeom>
                <a:avLst/>
                <a:gdLst>
                  <a:gd name="T0" fmla="*/ 2 w 12"/>
                  <a:gd name="T1" fmla="*/ 0 h 8"/>
                  <a:gd name="T2" fmla="*/ 1 w 12"/>
                  <a:gd name="T3" fmla="*/ 1 h 8"/>
                  <a:gd name="T4" fmla="*/ 1 w 12"/>
                  <a:gd name="T5" fmla="*/ 3 h 8"/>
                  <a:gd name="T6" fmla="*/ 6 w 12"/>
                  <a:gd name="T7" fmla="*/ 6 h 8"/>
                  <a:gd name="T8" fmla="*/ 8 w 12"/>
                  <a:gd name="T9" fmla="*/ 7 h 8"/>
                  <a:gd name="T10" fmla="*/ 10 w 12"/>
                  <a:gd name="T11" fmla="*/ 8 h 8"/>
                  <a:gd name="T12" fmla="*/ 10 w 12"/>
                  <a:gd name="T13" fmla="*/ 8 h 8"/>
                  <a:gd name="T14" fmla="*/ 11 w 12"/>
                  <a:gd name="T15" fmla="*/ 8 h 8"/>
                  <a:gd name="T16" fmla="*/ 12 w 12"/>
                  <a:gd name="T17" fmla="*/ 7 h 8"/>
                  <a:gd name="T18" fmla="*/ 12 w 12"/>
                  <a:gd name="T19" fmla="*/ 7 h 8"/>
                  <a:gd name="T20" fmla="*/ 11 w 12"/>
                  <a:gd name="T21" fmla="*/ 5 h 8"/>
                  <a:gd name="T22" fmla="*/ 11 w 12"/>
                  <a:gd name="T23" fmla="*/ 5 h 8"/>
                  <a:gd name="T24" fmla="*/ 3 w 12"/>
                  <a:gd name="T25" fmla="*/ 0 h 8"/>
                  <a:gd name="T26" fmla="*/ 2 w 12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402"/>
              <p:cNvSpPr>
                <a:spLocks noEditPoints="1"/>
              </p:cNvSpPr>
              <p:nvPr/>
            </p:nvSpPr>
            <p:spPr bwMode="auto">
              <a:xfrm>
                <a:off x="3269" y="1453"/>
                <a:ext cx="17" cy="53"/>
              </a:xfrm>
              <a:custGeom>
                <a:avLst/>
                <a:gdLst>
                  <a:gd name="T0" fmla="*/ 13 w 13"/>
                  <a:gd name="T1" fmla="*/ 39 h 39"/>
                  <a:gd name="T2" fmla="*/ 12 w 13"/>
                  <a:gd name="T3" fmla="*/ 39 h 39"/>
                  <a:gd name="T4" fmla="*/ 11 w 13"/>
                  <a:gd name="T5" fmla="*/ 39 h 39"/>
                  <a:gd name="T6" fmla="*/ 11 w 13"/>
                  <a:gd name="T7" fmla="*/ 39 h 39"/>
                  <a:gd name="T8" fmla="*/ 12 w 13"/>
                  <a:gd name="T9" fmla="*/ 39 h 39"/>
                  <a:gd name="T10" fmla="*/ 13 w 13"/>
                  <a:gd name="T11" fmla="*/ 39 h 39"/>
                  <a:gd name="T12" fmla="*/ 7 w 13"/>
                  <a:gd name="T13" fmla="*/ 20 h 39"/>
                  <a:gd name="T14" fmla="*/ 6 w 13"/>
                  <a:gd name="T15" fmla="*/ 22 h 39"/>
                  <a:gd name="T16" fmla="*/ 6 w 13"/>
                  <a:gd name="T17" fmla="*/ 23 h 39"/>
                  <a:gd name="T18" fmla="*/ 8 w 13"/>
                  <a:gd name="T19" fmla="*/ 32 h 39"/>
                  <a:gd name="T20" fmla="*/ 9 w 13"/>
                  <a:gd name="T21" fmla="*/ 36 h 39"/>
                  <a:gd name="T22" fmla="*/ 11 w 13"/>
                  <a:gd name="T23" fmla="*/ 36 h 39"/>
                  <a:gd name="T24" fmla="*/ 12 w 13"/>
                  <a:gd name="T25" fmla="*/ 35 h 39"/>
                  <a:gd name="T26" fmla="*/ 11 w 13"/>
                  <a:gd name="T27" fmla="*/ 31 h 39"/>
                  <a:gd name="T28" fmla="*/ 9 w 13"/>
                  <a:gd name="T29" fmla="*/ 22 h 39"/>
                  <a:gd name="T30" fmla="*/ 9 w 13"/>
                  <a:gd name="T31" fmla="*/ 21 h 39"/>
                  <a:gd name="T32" fmla="*/ 7 w 13"/>
                  <a:gd name="T33" fmla="*/ 20 h 39"/>
                  <a:gd name="T34" fmla="*/ 3 w 13"/>
                  <a:gd name="T35" fmla="*/ 0 h 39"/>
                  <a:gd name="T36" fmla="*/ 2 w 13"/>
                  <a:gd name="T37" fmla="*/ 0 h 39"/>
                  <a:gd name="T38" fmla="*/ 0 w 13"/>
                  <a:gd name="T39" fmla="*/ 1 h 39"/>
                  <a:gd name="T40" fmla="*/ 1 w 13"/>
                  <a:gd name="T41" fmla="*/ 5 h 39"/>
                  <a:gd name="T42" fmla="*/ 4 w 13"/>
                  <a:gd name="T43" fmla="*/ 15 h 39"/>
                  <a:gd name="T44" fmla="*/ 6 w 13"/>
                  <a:gd name="T45" fmla="*/ 16 h 39"/>
                  <a:gd name="T46" fmla="*/ 7 w 13"/>
                  <a:gd name="T47" fmla="*/ 14 h 39"/>
                  <a:gd name="T48" fmla="*/ 4 w 13"/>
                  <a:gd name="T49" fmla="*/ 4 h 39"/>
                  <a:gd name="T50" fmla="*/ 3 w 13"/>
                  <a:gd name="T5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39">
                    <a:moveTo>
                      <a:pt x="13" y="39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3" y="39"/>
                      <a:pt x="13" y="39"/>
                    </a:cubicBezTo>
                    <a:moveTo>
                      <a:pt x="7" y="20"/>
                    </a:moveTo>
                    <a:cubicBezTo>
                      <a:pt x="6" y="22"/>
                      <a:pt x="6" y="22"/>
                      <a:pt x="6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0" y="36"/>
                      <a:pt x="10" y="36"/>
                      <a:pt x="11" y="36"/>
                    </a:cubicBezTo>
                    <a:cubicBezTo>
                      <a:pt x="11" y="36"/>
                      <a:pt x="12" y="36"/>
                      <a:pt x="12" y="35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7" y="20"/>
                      <a:pt x="7" y="20"/>
                      <a:pt x="7" y="20"/>
                    </a:cubicBezTo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403"/>
              <p:cNvSpPr>
                <a:spLocks noEditPoints="1"/>
              </p:cNvSpPr>
              <p:nvPr/>
            </p:nvSpPr>
            <p:spPr bwMode="auto">
              <a:xfrm>
                <a:off x="3253" y="1470"/>
                <a:ext cx="48" cy="16"/>
              </a:xfrm>
              <a:custGeom>
                <a:avLst/>
                <a:gdLst>
                  <a:gd name="T0" fmla="*/ 14 w 36"/>
                  <a:gd name="T1" fmla="*/ 5 h 12"/>
                  <a:gd name="T2" fmla="*/ 14 w 36"/>
                  <a:gd name="T3" fmla="*/ 6 h 12"/>
                  <a:gd name="T4" fmla="*/ 5 w 36"/>
                  <a:gd name="T5" fmla="*/ 8 h 12"/>
                  <a:gd name="T6" fmla="*/ 0 w 36"/>
                  <a:gd name="T7" fmla="*/ 9 h 12"/>
                  <a:gd name="T8" fmla="*/ 0 w 36"/>
                  <a:gd name="T9" fmla="*/ 11 h 12"/>
                  <a:gd name="T10" fmla="*/ 1 w 36"/>
                  <a:gd name="T11" fmla="*/ 12 h 12"/>
                  <a:gd name="T12" fmla="*/ 5 w 36"/>
                  <a:gd name="T13" fmla="*/ 11 h 12"/>
                  <a:gd name="T14" fmla="*/ 15 w 36"/>
                  <a:gd name="T15" fmla="*/ 9 h 12"/>
                  <a:gd name="T16" fmla="*/ 16 w 36"/>
                  <a:gd name="T17" fmla="*/ 7 h 12"/>
                  <a:gd name="T18" fmla="*/ 14 w 36"/>
                  <a:gd name="T19" fmla="*/ 5 h 12"/>
                  <a:gd name="T20" fmla="*/ 36 w 36"/>
                  <a:gd name="T21" fmla="*/ 0 h 12"/>
                  <a:gd name="T22" fmla="*/ 31 w 36"/>
                  <a:gd name="T23" fmla="*/ 1 h 12"/>
                  <a:gd name="T24" fmla="*/ 22 w 36"/>
                  <a:gd name="T25" fmla="*/ 3 h 12"/>
                  <a:gd name="T26" fmla="*/ 22 w 36"/>
                  <a:gd name="T27" fmla="*/ 4 h 12"/>
                  <a:gd name="T28" fmla="*/ 20 w 36"/>
                  <a:gd name="T29" fmla="*/ 5 h 12"/>
                  <a:gd name="T30" fmla="*/ 22 w 36"/>
                  <a:gd name="T31" fmla="*/ 7 h 12"/>
                  <a:gd name="T32" fmla="*/ 32 w 36"/>
                  <a:gd name="T33" fmla="*/ 4 h 12"/>
                  <a:gd name="T34" fmla="*/ 36 w 36"/>
                  <a:gd name="T35" fmla="*/ 3 h 12"/>
                  <a:gd name="T36" fmla="*/ 36 w 36"/>
                  <a:gd name="T37" fmla="*/ 1 h 12"/>
                  <a:gd name="T38" fmla="*/ 36 w 36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" h="12">
                    <a:moveTo>
                      <a:pt x="14" y="5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4" y="5"/>
                      <a:pt x="14" y="5"/>
                      <a:pt x="14" y="5"/>
                    </a:cubicBezTo>
                    <a:moveTo>
                      <a:pt x="36" y="0"/>
                    </a:moveTo>
                    <a:cubicBezTo>
                      <a:pt x="31" y="1"/>
                      <a:pt x="31" y="1"/>
                      <a:pt x="31" y="1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2"/>
                      <a:pt x="36" y="2"/>
                      <a:pt x="36" y="1"/>
                    </a:cubicBezTo>
                    <a:cubicBezTo>
                      <a:pt x="36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404"/>
              <p:cNvSpPr>
                <a:spLocks noEditPoints="1"/>
              </p:cNvSpPr>
              <p:nvPr/>
            </p:nvSpPr>
            <p:spPr bwMode="auto">
              <a:xfrm>
                <a:off x="3264" y="1468"/>
                <a:ext cx="28" cy="19"/>
              </a:xfrm>
              <a:custGeom>
                <a:avLst/>
                <a:gdLst>
                  <a:gd name="T0" fmla="*/ 12 w 21"/>
                  <a:gd name="T1" fmla="*/ 6 h 14"/>
                  <a:gd name="T2" fmla="*/ 11 w 21"/>
                  <a:gd name="T3" fmla="*/ 9 h 14"/>
                  <a:gd name="T4" fmla="*/ 13 w 21"/>
                  <a:gd name="T5" fmla="*/ 10 h 14"/>
                  <a:gd name="T6" fmla="*/ 17 w 21"/>
                  <a:gd name="T7" fmla="*/ 13 h 14"/>
                  <a:gd name="T8" fmla="*/ 18 w 21"/>
                  <a:gd name="T9" fmla="*/ 13 h 14"/>
                  <a:gd name="T10" fmla="*/ 19 w 21"/>
                  <a:gd name="T11" fmla="*/ 14 h 14"/>
                  <a:gd name="T12" fmla="*/ 19 w 21"/>
                  <a:gd name="T13" fmla="*/ 14 h 14"/>
                  <a:gd name="T14" fmla="*/ 20 w 21"/>
                  <a:gd name="T15" fmla="*/ 13 h 14"/>
                  <a:gd name="T16" fmla="*/ 20 w 21"/>
                  <a:gd name="T17" fmla="*/ 11 h 14"/>
                  <a:gd name="T18" fmla="*/ 19 w 21"/>
                  <a:gd name="T19" fmla="*/ 10 h 14"/>
                  <a:gd name="T20" fmla="*/ 14 w 21"/>
                  <a:gd name="T21" fmla="*/ 8 h 14"/>
                  <a:gd name="T22" fmla="*/ 12 w 21"/>
                  <a:gd name="T23" fmla="*/ 6 h 14"/>
                  <a:gd name="T24" fmla="*/ 2 w 21"/>
                  <a:gd name="T25" fmla="*/ 0 h 14"/>
                  <a:gd name="T26" fmla="*/ 0 w 21"/>
                  <a:gd name="T27" fmla="*/ 1 h 14"/>
                  <a:gd name="T28" fmla="*/ 1 w 21"/>
                  <a:gd name="T29" fmla="*/ 3 h 14"/>
                  <a:gd name="T30" fmla="*/ 2 w 21"/>
                  <a:gd name="T31" fmla="*/ 4 h 14"/>
                  <a:gd name="T32" fmla="*/ 6 w 21"/>
                  <a:gd name="T33" fmla="*/ 6 h 14"/>
                  <a:gd name="T34" fmla="*/ 8 w 21"/>
                  <a:gd name="T35" fmla="*/ 8 h 14"/>
                  <a:gd name="T36" fmla="*/ 10 w 21"/>
                  <a:gd name="T37" fmla="*/ 5 h 14"/>
                  <a:gd name="T38" fmla="*/ 8 w 21"/>
                  <a:gd name="T39" fmla="*/ 4 h 14"/>
                  <a:gd name="T40" fmla="*/ 3 w 21"/>
                  <a:gd name="T41" fmla="*/ 1 h 14"/>
                  <a:gd name="T42" fmla="*/ 2 w 21"/>
                  <a:gd name="T43" fmla="*/ 1 h 14"/>
                  <a:gd name="T44" fmla="*/ 2 w 21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14">
                    <a:moveTo>
                      <a:pt x="12" y="6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1" y="12"/>
                      <a:pt x="20" y="11"/>
                      <a:pt x="20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2" y="6"/>
                      <a:pt x="12" y="6"/>
                      <a:pt x="12" y="6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405"/>
              <p:cNvSpPr>
                <a:spLocks/>
              </p:cNvSpPr>
              <p:nvPr/>
            </p:nvSpPr>
            <p:spPr bwMode="auto">
              <a:xfrm>
                <a:off x="3268" y="1464"/>
                <a:ext cx="18" cy="27"/>
              </a:xfrm>
              <a:custGeom>
                <a:avLst/>
                <a:gdLst>
                  <a:gd name="T0" fmla="*/ 12 w 14"/>
                  <a:gd name="T1" fmla="*/ 0 h 20"/>
                  <a:gd name="T2" fmla="*/ 11 w 14"/>
                  <a:gd name="T3" fmla="*/ 1 h 20"/>
                  <a:gd name="T4" fmla="*/ 10 w 14"/>
                  <a:gd name="T5" fmla="*/ 2 h 20"/>
                  <a:gd name="T6" fmla="*/ 8 w 14"/>
                  <a:gd name="T7" fmla="*/ 6 h 20"/>
                  <a:gd name="T8" fmla="*/ 7 w 14"/>
                  <a:gd name="T9" fmla="*/ 8 h 20"/>
                  <a:gd name="T10" fmla="*/ 5 w 14"/>
                  <a:gd name="T11" fmla="*/ 11 h 20"/>
                  <a:gd name="T12" fmla="*/ 4 w 14"/>
                  <a:gd name="T13" fmla="*/ 13 h 20"/>
                  <a:gd name="T14" fmla="*/ 1 w 14"/>
                  <a:gd name="T15" fmla="*/ 17 h 20"/>
                  <a:gd name="T16" fmla="*/ 1 w 14"/>
                  <a:gd name="T17" fmla="*/ 18 h 20"/>
                  <a:gd name="T18" fmla="*/ 1 w 14"/>
                  <a:gd name="T19" fmla="*/ 20 h 20"/>
                  <a:gd name="T20" fmla="*/ 2 w 14"/>
                  <a:gd name="T21" fmla="*/ 20 h 20"/>
                  <a:gd name="T22" fmla="*/ 3 w 14"/>
                  <a:gd name="T23" fmla="*/ 20 h 20"/>
                  <a:gd name="T24" fmla="*/ 4 w 14"/>
                  <a:gd name="T25" fmla="*/ 19 h 20"/>
                  <a:gd name="T26" fmla="*/ 4 w 14"/>
                  <a:gd name="T27" fmla="*/ 18 h 20"/>
                  <a:gd name="T28" fmla="*/ 7 w 14"/>
                  <a:gd name="T29" fmla="*/ 14 h 20"/>
                  <a:gd name="T30" fmla="*/ 8 w 14"/>
                  <a:gd name="T31" fmla="*/ 12 h 20"/>
                  <a:gd name="T32" fmla="*/ 9 w 14"/>
                  <a:gd name="T33" fmla="*/ 9 h 20"/>
                  <a:gd name="T34" fmla="*/ 11 w 14"/>
                  <a:gd name="T35" fmla="*/ 8 h 20"/>
                  <a:gd name="T36" fmla="*/ 13 w 14"/>
                  <a:gd name="T37" fmla="*/ 3 h 20"/>
                  <a:gd name="T38" fmla="*/ 14 w 14"/>
                  <a:gd name="T39" fmla="*/ 2 h 20"/>
                  <a:gd name="T40" fmla="*/ 13 w 14"/>
                  <a:gd name="T41" fmla="*/ 0 h 20"/>
                  <a:gd name="T42" fmla="*/ 12 w 14"/>
                  <a:gd name="T4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12" y="0"/>
                    </a:moveTo>
                    <a:cubicBezTo>
                      <a:pt x="12" y="0"/>
                      <a:pt x="11" y="0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3" y="20"/>
                      <a:pt x="3" y="20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05" name="Group 607"/>
            <p:cNvGrpSpPr>
              <a:grpSpLocks/>
            </p:cNvGrpSpPr>
            <p:nvPr/>
          </p:nvGrpSpPr>
          <p:grpSpPr bwMode="auto">
            <a:xfrm>
              <a:off x="3940176" y="1754188"/>
              <a:ext cx="2914650" cy="925513"/>
              <a:chOff x="2482" y="1105"/>
              <a:chExt cx="1836" cy="583"/>
            </a:xfrm>
            <a:grpFill/>
          </p:grpSpPr>
          <p:sp>
            <p:nvSpPr>
              <p:cNvPr id="835" name="Freeform 407"/>
              <p:cNvSpPr>
                <a:spLocks noEditPoints="1"/>
              </p:cNvSpPr>
              <p:nvPr/>
            </p:nvSpPr>
            <p:spPr bwMode="auto">
              <a:xfrm>
                <a:off x="3247" y="1448"/>
                <a:ext cx="60" cy="59"/>
              </a:xfrm>
              <a:custGeom>
                <a:avLst/>
                <a:gdLst>
                  <a:gd name="T0" fmla="*/ 20 w 44"/>
                  <a:gd name="T1" fmla="*/ 4 h 44"/>
                  <a:gd name="T2" fmla="*/ 22 w 44"/>
                  <a:gd name="T3" fmla="*/ 4 h 44"/>
                  <a:gd name="T4" fmla="*/ 30 w 44"/>
                  <a:gd name="T5" fmla="*/ 6 h 44"/>
                  <a:gd name="T6" fmla="*/ 33 w 44"/>
                  <a:gd name="T7" fmla="*/ 7 h 44"/>
                  <a:gd name="T8" fmla="*/ 39 w 44"/>
                  <a:gd name="T9" fmla="*/ 15 h 44"/>
                  <a:gd name="T10" fmla="*/ 40 w 44"/>
                  <a:gd name="T11" fmla="*/ 16 h 44"/>
                  <a:gd name="T12" fmla="*/ 40 w 44"/>
                  <a:gd name="T13" fmla="*/ 17 h 44"/>
                  <a:gd name="T14" fmla="*/ 40 w 44"/>
                  <a:gd name="T15" fmla="*/ 19 h 44"/>
                  <a:gd name="T16" fmla="*/ 41 w 44"/>
                  <a:gd name="T17" fmla="*/ 20 h 44"/>
                  <a:gd name="T18" fmla="*/ 39 w 44"/>
                  <a:gd name="T19" fmla="*/ 30 h 44"/>
                  <a:gd name="T20" fmla="*/ 37 w 44"/>
                  <a:gd name="T21" fmla="*/ 33 h 44"/>
                  <a:gd name="T22" fmla="*/ 30 w 44"/>
                  <a:gd name="T23" fmla="*/ 39 h 44"/>
                  <a:gd name="T24" fmla="*/ 28 w 44"/>
                  <a:gd name="T25" fmla="*/ 39 h 44"/>
                  <a:gd name="T26" fmla="*/ 27 w 44"/>
                  <a:gd name="T27" fmla="*/ 40 h 44"/>
                  <a:gd name="T28" fmla="*/ 25 w 44"/>
                  <a:gd name="T29" fmla="*/ 40 h 44"/>
                  <a:gd name="T30" fmla="*/ 24 w 44"/>
                  <a:gd name="T31" fmla="*/ 40 h 44"/>
                  <a:gd name="T32" fmla="*/ 22 w 44"/>
                  <a:gd name="T33" fmla="*/ 40 h 44"/>
                  <a:gd name="T34" fmla="*/ 15 w 44"/>
                  <a:gd name="T35" fmla="*/ 39 h 44"/>
                  <a:gd name="T36" fmla="*/ 12 w 44"/>
                  <a:gd name="T37" fmla="*/ 37 h 44"/>
                  <a:gd name="T38" fmla="*/ 5 w 44"/>
                  <a:gd name="T39" fmla="*/ 29 h 44"/>
                  <a:gd name="T40" fmla="*/ 5 w 44"/>
                  <a:gd name="T41" fmla="*/ 28 h 44"/>
                  <a:gd name="T42" fmla="*/ 4 w 44"/>
                  <a:gd name="T43" fmla="*/ 27 h 44"/>
                  <a:gd name="T44" fmla="*/ 4 w 44"/>
                  <a:gd name="T45" fmla="*/ 25 h 44"/>
                  <a:gd name="T46" fmla="*/ 4 w 44"/>
                  <a:gd name="T47" fmla="*/ 24 h 44"/>
                  <a:gd name="T48" fmla="*/ 6 w 44"/>
                  <a:gd name="T49" fmla="*/ 14 h 44"/>
                  <a:gd name="T50" fmla="*/ 7 w 44"/>
                  <a:gd name="T51" fmla="*/ 12 h 44"/>
                  <a:gd name="T52" fmla="*/ 15 w 44"/>
                  <a:gd name="T53" fmla="*/ 5 h 44"/>
                  <a:gd name="T54" fmla="*/ 16 w 44"/>
                  <a:gd name="T55" fmla="*/ 5 h 44"/>
                  <a:gd name="T56" fmla="*/ 18 w 44"/>
                  <a:gd name="T57" fmla="*/ 4 h 44"/>
                  <a:gd name="T58" fmla="*/ 19 w 44"/>
                  <a:gd name="T59" fmla="*/ 4 h 44"/>
                  <a:gd name="T60" fmla="*/ 20 w 44"/>
                  <a:gd name="T61" fmla="*/ 4 h 44"/>
                  <a:gd name="T62" fmla="*/ 22 w 44"/>
                  <a:gd name="T63" fmla="*/ 0 h 44"/>
                  <a:gd name="T64" fmla="*/ 18 w 44"/>
                  <a:gd name="T65" fmla="*/ 1 h 44"/>
                  <a:gd name="T66" fmla="*/ 17 w 44"/>
                  <a:gd name="T67" fmla="*/ 1 h 44"/>
                  <a:gd name="T68" fmla="*/ 15 w 44"/>
                  <a:gd name="T69" fmla="*/ 2 h 44"/>
                  <a:gd name="T70" fmla="*/ 4 w 44"/>
                  <a:gd name="T71" fmla="*/ 10 h 44"/>
                  <a:gd name="T72" fmla="*/ 4 w 44"/>
                  <a:gd name="T73" fmla="*/ 11 h 44"/>
                  <a:gd name="T74" fmla="*/ 4 w 44"/>
                  <a:gd name="T75" fmla="*/ 11 h 44"/>
                  <a:gd name="T76" fmla="*/ 3 w 44"/>
                  <a:gd name="T77" fmla="*/ 12 h 44"/>
                  <a:gd name="T78" fmla="*/ 3 w 44"/>
                  <a:gd name="T79" fmla="*/ 13 h 44"/>
                  <a:gd name="T80" fmla="*/ 1 w 44"/>
                  <a:gd name="T81" fmla="*/ 26 h 44"/>
                  <a:gd name="T82" fmla="*/ 1 w 44"/>
                  <a:gd name="T83" fmla="*/ 28 h 44"/>
                  <a:gd name="T84" fmla="*/ 1 w 44"/>
                  <a:gd name="T85" fmla="*/ 28 h 44"/>
                  <a:gd name="T86" fmla="*/ 1 w 44"/>
                  <a:gd name="T87" fmla="*/ 28 h 44"/>
                  <a:gd name="T88" fmla="*/ 2 w 44"/>
                  <a:gd name="T89" fmla="*/ 29 h 44"/>
                  <a:gd name="T90" fmla="*/ 10 w 44"/>
                  <a:gd name="T91" fmla="*/ 40 h 44"/>
                  <a:gd name="T92" fmla="*/ 13 w 44"/>
                  <a:gd name="T93" fmla="*/ 42 h 44"/>
                  <a:gd name="T94" fmla="*/ 22 w 44"/>
                  <a:gd name="T95" fmla="*/ 44 h 44"/>
                  <a:gd name="T96" fmla="*/ 26 w 44"/>
                  <a:gd name="T97" fmla="*/ 43 h 44"/>
                  <a:gd name="T98" fmla="*/ 27 w 44"/>
                  <a:gd name="T99" fmla="*/ 43 h 44"/>
                  <a:gd name="T100" fmla="*/ 28 w 44"/>
                  <a:gd name="T101" fmla="*/ 43 h 44"/>
                  <a:gd name="T102" fmla="*/ 29 w 44"/>
                  <a:gd name="T103" fmla="*/ 43 h 44"/>
                  <a:gd name="T104" fmla="*/ 29 w 44"/>
                  <a:gd name="T105" fmla="*/ 42 h 44"/>
                  <a:gd name="T106" fmla="*/ 40 w 44"/>
                  <a:gd name="T107" fmla="*/ 34 h 44"/>
                  <a:gd name="T108" fmla="*/ 42 w 44"/>
                  <a:gd name="T109" fmla="*/ 32 h 44"/>
                  <a:gd name="T110" fmla="*/ 43 w 44"/>
                  <a:gd name="T111" fmla="*/ 18 h 44"/>
                  <a:gd name="T112" fmla="*/ 43 w 44"/>
                  <a:gd name="T113" fmla="*/ 17 h 44"/>
                  <a:gd name="T114" fmla="*/ 43 w 44"/>
                  <a:gd name="T115" fmla="*/ 15 h 44"/>
                  <a:gd name="T116" fmla="*/ 35 w 44"/>
                  <a:gd name="T117" fmla="*/ 5 h 44"/>
                  <a:gd name="T118" fmla="*/ 32 w 44"/>
                  <a:gd name="T119" fmla="*/ 3 h 44"/>
                  <a:gd name="T120" fmla="*/ 22 w 44"/>
                  <a:gd name="T1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4" h="44">
                    <a:moveTo>
                      <a:pt x="20" y="4"/>
                    </a:moveTo>
                    <a:cubicBezTo>
                      <a:pt x="21" y="4"/>
                      <a:pt x="22" y="4"/>
                      <a:pt x="22" y="4"/>
                    </a:cubicBezTo>
                    <a:cubicBezTo>
                      <a:pt x="25" y="4"/>
                      <a:pt x="28" y="4"/>
                      <a:pt x="30" y="6"/>
                    </a:cubicBezTo>
                    <a:cubicBezTo>
                      <a:pt x="31" y="6"/>
                      <a:pt x="32" y="7"/>
                      <a:pt x="33" y="7"/>
                    </a:cubicBezTo>
                    <a:cubicBezTo>
                      <a:pt x="36" y="9"/>
                      <a:pt x="38" y="12"/>
                      <a:pt x="39" y="15"/>
                    </a:cubicBezTo>
                    <a:cubicBezTo>
                      <a:pt x="39" y="15"/>
                      <a:pt x="39" y="15"/>
                      <a:pt x="40" y="16"/>
                    </a:cubicBezTo>
                    <a:cubicBezTo>
                      <a:pt x="40" y="16"/>
                      <a:pt x="40" y="17"/>
                      <a:pt x="40" y="17"/>
                    </a:cubicBezTo>
                    <a:cubicBezTo>
                      <a:pt x="40" y="18"/>
                      <a:pt x="40" y="18"/>
                      <a:pt x="40" y="19"/>
                    </a:cubicBezTo>
                    <a:cubicBezTo>
                      <a:pt x="40" y="19"/>
                      <a:pt x="40" y="20"/>
                      <a:pt x="41" y="20"/>
                    </a:cubicBezTo>
                    <a:cubicBezTo>
                      <a:pt x="41" y="24"/>
                      <a:pt x="40" y="27"/>
                      <a:pt x="39" y="30"/>
                    </a:cubicBezTo>
                    <a:cubicBezTo>
                      <a:pt x="38" y="31"/>
                      <a:pt x="38" y="32"/>
                      <a:pt x="37" y="33"/>
                    </a:cubicBezTo>
                    <a:cubicBezTo>
                      <a:pt x="35" y="35"/>
                      <a:pt x="33" y="38"/>
                      <a:pt x="30" y="39"/>
                    </a:cubicBezTo>
                    <a:cubicBezTo>
                      <a:pt x="29" y="39"/>
                      <a:pt x="29" y="39"/>
                      <a:pt x="28" y="39"/>
                    </a:cubicBezTo>
                    <a:cubicBezTo>
                      <a:pt x="28" y="40"/>
                      <a:pt x="27" y="40"/>
                      <a:pt x="27" y="40"/>
                    </a:cubicBezTo>
                    <a:cubicBezTo>
                      <a:pt x="26" y="40"/>
                      <a:pt x="26" y="40"/>
                      <a:pt x="25" y="40"/>
                    </a:cubicBezTo>
                    <a:cubicBezTo>
                      <a:pt x="25" y="40"/>
                      <a:pt x="25" y="40"/>
                      <a:pt x="24" y="40"/>
                    </a:cubicBezTo>
                    <a:cubicBezTo>
                      <a:pt x="24" y="40"/>
                      <a:pt x="23" y="40"/>
                      <a:pt x="22" y="40"/>
                    </a:cubicBezTo>
                    <a:cubicBezTo>
                      <a:pt x="20" y="40"/>
                      <a:pt x="17" y="40"/>
                      <a:pt x="15" y="39"/>
                    </a:cubicBezTo>
                    <a:cubicBezTo>
                      <a:pt x="14" y="38"/>
                      <a:pt x="13" y="38"/>
                      <a:pt x="12" y="37"/>
                    </a:cubicBezTo>
                    <a:cubicBezTo>
                      <a:pt x="9" y="35"/>
                      <a:pt x="7" y="33"/>
                      <a:pt x="5" y="29"/>
                    </a:cubicBezTo>
                    <a:cubicBezTo>
                      <a:pt x="5" y="29"/>
                      <a:pt x="5" y="29"/>
                      <a:pt x="5" y="28"/>
                    </a:cubicBezTo>
                    <a:cubicBezTo>
                      <a:pt x="5" y="28"/>
                      <a:pt x="5" y="27"/>
                      <a:pt x="4" y="27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1"/>
                      <a:pt x="4" y="17"/>
                      <a:pt x="6" y="14"/>
                    </a:cubicBezTo>
                    <a:cubicBezTo>
                      <a:pt x="6" y="13"/>
                      <a:pt x="7" y="12"/>
                      <a:pt x="7" y="12"/>
                    </a:cubicBezTo>
                    <a:cubicBezTo>
                      <a:pt x="9" y="9"/>
                      <a:pt x="12" y="7"/>
                      <a:pt x="15" y="5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7" y="5"/>
                      <a:pt x="17" y="4"/>
                      <a:pt x="18" y="4"/>
                    </a:cubicBezTo>
                    <a:cubicBezTo>
                      <a:pt x="18" y="4"/>
                      <a:pt x="19" y="4"/>
                      <a:pt x="19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22" y="0"/>
                    </a:moveTo>
                    <a:cubicBezTo>
                      <a:pt x="21" y="0"/>
                      <a:pt x="20" y="1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5" y="2"/>
                    </a:cubicBezTo>
                    <a:cubicBezTo>
                      <a:pt x="11" y="3"/>
                      <a:pt x="7" y="6"/>
                      <a:pt x="4" y="10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1" y="17"/>
                      <a:pt x="0" y="21"/>
                      <a:pt x="1" y="26"/>
                    </a:cubicBezTo>
                    <a:cubicBezTo>
                      <a:pt x="1" y="26"/>
                      <a:pt x="1" y="27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28"/>
                      <a:pt x="2" y="29"/>
                      <a:pt x="2" y="29"/>
                    </a:cubicBezTo>
                    <a:cubicBezTo>
                      <a:pt x="3" y="34"/>
                      <a:pt x="6" y="37"/>
                      <a:pt x="10" y="40"/>
                    </a:cubicBezTo>
                    <a:cubicBezTo>
                      <a:pt x="11" y="41"/>
                      <a:pt x="12" y="41"/>
                      <a:pt x="13" y="42"/>
                    </a:cubicBezTo>
                    <a:cubicBezTo>
                      <a:pt x="16" y="43"/>
                      <a:pt x="19" y="44"/>
                      <a:pt x="22" y="44"/>
                    </a:cubicBezTo>
                    <a:cubicBezTo>
                      <a:pt x="24" y="44"/>
                      <a:pt x="25" y="43"/>
                      <a:pt x="26" y="43"/>
                    </a:cubicBezTo>
                    <a:cubicBezTo>
                      <a:pt x="26" y="43"/>
                      <a:pt x="26" y="43"/>
                      <a:pt x="27" y="43"/>
                    </a:cubicBezTo>
                    <a:cubicBezTo>
                      <a:pt x="27" y="43"/>
                      <a:pt x="27" y="43"/>
                      <a:pt x="28" y="43"/>
                    </a:cubicBezTo>
                    <a:cubicBezTo>
                      <a:pt x="28" y="43"/>
                      <a:pt x="28" y="43"/>
                      <a:pt x="29" y="43"/>
                    </a:cubicBezTo>
                    <a:cubicBezTo>
                      <a:pt x="29" y="43"/>
                      <a:pt x="29" y="42"/>
                      <a:pt x="29" y="42"/>
                    </a:cubicBezTo>
                    <a:cubicBezTo>
                      <a:pt x="34" y="41"/>
                      <a:pt x="37" y="38"/>
                      <a:pt x="40" y="34"/>
                    </a:cubicBezTo>
                    <a:cubicBezTo>
                      <a:pt x="41" y="33"/>
                      <a:pt x="41" y="33"/>
                      <a:pt x="42" y="32"/>
                    </a:cubicBezTo>
                    <a:cubicBezTo>
                      <a:pt x="44" y="28"/>
                      <a:pt x="44" y="23"/>
                      <a:pt x="43" y="18"/>
                    </a:cubicBezTo>
                    <a:cubicBezTo>
                      <a:pt x="43" y="18"/>
                      <a:pt x="43" y="17"/>
                      <a:pt x="43" y="17"/>
                    </a:cubicBezTo>
                    <a:cubicBezTo>
                      <a:pt x="43" y="16"/>
                      <a:pt x="43" y="16"/>
                      <a:pt x="43" y="15"/>
                    </a:cubicBezTo>
                    <a:cubicBezTo>
                      <a:pt x="41" y="11"/>
                      <a:pt x="38" y="7"/>
                      <a:pt x="35" y="5"/>
                    </a:cubicBezTo>
                    <a:cubicBezTo>
                      <a:pt x="34" y="4"/>
                      <a:pt x="33" y="3"/>
                      <a:pt x="32" y="3"/>
                    </a:cubicBezTo>
                    <a:cubicBezTo>
                      <a:pt x="29" y="1"/>
                      <a:pt x="26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408"/>
              <p:cNvSpPr>
                <a:spLocks noEditPoints="1"/>
              </p:cNvSpPr>
              <p:nvPr/>
            </p:nvSpPr>
            <p:spPr bwMode="auto">
              <a:xfrm>
                <a:off x="2674" y="1387"/>
                <a:ext cx="39" cy="25"/>
              </a:xfrm>
              <a:custGeom>
                <a:avLst/>
                <a:gdLst>
                  <a:gd name="T0" fmla="*/ 27 w 29"/>
                  <a:gd name="T1" fmla="*/ 15 h 18"/>
                  <a:gd name="T2" fmla="*/ 26 w 29"/>
                  <a:gd name="T3" fmla="*/ 15 h 18"/>
                  <a:gd name="T4" fmla="*/ 26 w 29"/>
                  <a:gd name="T5" fmla="*/ 16 h 18"/>
                  <a:gd name="T6" fmla="*/ 29 w 29"/>
                  <a:gd name="T7" fmla="*/ 18 h 18"/>
                  <a:gd name="T8" fmla="*/ 29 w 29"/>
                  <a:gd name="T9" fmla="*/ 17 h 18"/>
                  <a:gd name="T10" fmla="*/ 29 w 29"/>
                  <a:gd name="T11" fmla="*/ 16 h 18"/>
                  <a:gd name="T12" fmla="*/ 27 w 29"/>
                  <a:gd name="T13" fmla="*/ 15 h 18"/>
                  <a:gd name="T14" fmla="*/ 24 w 29"/>
                  <a:gd name="T15" fmla="*/ 13 h 18"/>
                  <a:gd name="T16" fmla="*/ 23 w 29"/>
                  <a:gd name="T17" fmla="*/ 14 h 18"/>
                  <a:gd name="T18" fmla="*/ 25 w 29"/>
                  <a:gd name="T19" fmla="*/ 15 h 18"/>
                  <a:gd name="T20" fmla="*/ 25 w 29"/>
                  <a:gd name="T21" fmla="*/ 15 h 18"/>
                  <a:gd name="T22" fmla="*/ 25 w 29"/>
                  <a:gd name="T23" fmla="*/ 15 h 18"/>
                  <a:gd name="T24" fmla="*/ 25 w 29"/>
                  <a:gd name="T25" fmla="*/ 14 h 18"/>
                  <a:gd name="T26" fmla="*/ 25 w 29"/>
                  <a:gd name="T27" fmla="*/ 14 h 18"/>
                  <a:gd name="T28" fmla="*/ 24 w 29"/>
                  <a:gd name="T29" fmla="*/ 13 h 18"/>
                  <a:gd name="T30" fmla="*/ 20 w 29"/>
                  <a:gd name="T31" fmla="*/ 11 h 18"/>
                  <a:gd name="T32" fmla="*/ 19 w 29"/>
                  <a:gd name="T33" fmla="*/ 11 h 18"/>
                  <a:gd name="T34" fmla="*/ 19 w 29"/>
                  <a:gd name="T35" fmla="*/ 12 h 18"/>
                  <a:gd name="T36" fmla="*/ 22 w 29"/>
                  <a:gd name="T37" fmla="*/ 14 h 18"/>
                  <a:gd name="T38" fmla="*/ 22 w 29"/>
                  <a:gd name="T39" fmla="*/ 12 h 18"/>
                  <a:gd name="T40" fmla="*/ 20 w 29"/>
                  <a:gd name="T41" fmla="*/ 11 h 18"/>
                  <a:gd name="T42" fmla="*/ 16 w 29"/>
                  <a:gd name="T43" fmla="*/ 10 h 18"/>
                  <a:gd name="T44" fmla="*/ 16 w 29"/>
                  <a:gd name="T45" fmla="*/ 10 h 18"/>
                  <a:gd name="T46" fmla="*/ 18 w 29"/>
                  <a:gd name="T47" fmla="*/ 12 h 18"/>
                  <a:gd name="T48" fmla="*/ 18 w 29"/>
                  <a:gd name="T49" fmla="*/ 11 h 18"/>
                  <a:gd name="T50" fmla="*/ 16 w 29"/>
                  <a:gd name="T51" fmla="*/ 10 h 18"/>
                  <a:gd name="T52" fmla="*/ 11 w 29"/>
                  <a:gd name="T53" fmla="*/ 7 h 18"/>
                  <a:gd name="T54" fmla="*/ 11 w 29"/>
                  <a:gd name="T55" fmla="*/ 7 h 18"/>
                  <a:gd name="T56" fmla="*/ 13 w 29"/>
                  <a:gd name="T57" fmla="*/ 9 h 18"/>
                  <a:gd name="T58" fmla="*/ 13 w 29"/>
                  <a:gd name="T59" fmla="*/ 9 h 18"/>
                  <a:gd name="T60" fmla="*/ 11 w 29"/>
                  <a:gd name="T61" fmla="*/ 7 h 18"/>
                  <a:gd name="T62" fmla="*/ 6 w 29"/>
                  <a:gd name="T63" fmla="*/ 4 h 18"/>
                  <a:gd name="T64" fmla="*/ 6 w 29"/>
                  <a:gd name="T65" fmla="*/ 4 h 18"/>
                  <a:gd name="T66" fmla="*/ 6 w 29"/>
                  <a:gd name="T67" fmla="*/ 4 h 18"/>
                  <a:gd name="T68" fmla="*/ 6 w 29"/>
                  <a:gd name="T69" fmla="*/ 5 h 18"/>
                  <a:gd name="T70" fmla="*/ 6 w 29"/>
                  <a:gd name="T71" fmla="*/ 4 h 18"/>
                  <a:gd name="T72" fmla="*/ 8 w 29"/>
                  <a:gd name="T73" fmla="*/ 4 h 18"/>
                  <a:gd name="T74" fmla="*/ 7 w 29"/>
                  <a:gd name="T75" fmla="*/ 5 h 18"/>
                  <a:gd name="T76" fmla="*/ 10 w 29"/>
                  <a:gd name="T77" fmla="*/ 7 h 18"/>
                  <a:gd name="T78" fmla="*/ 10 w 29"/>
                  <a:gd name="T79" fmla="*/ 6 h 18"/>
                  <a:gd name="T80" fmla="*/ 10 w 29"/>
                  <a:gd name="T81" fmla="*/ 5 h 18"/>
                  <a:gd name="T82" fmla="*/ 8 w 29"/>
                  <a:gd name="T83" fmla="*/ 4 h 18"/>
                  <a:gd name="T84" fmla="*/ 6 w 29"/>
                  <a:gd name="T85" fmla="*/ 3 h 18"/>
                  <a:gd name="T86" fmla="*/ 6 w 29"/>
                  <a:gd name="T87" fmla="*/ 3 h 18"/>
                  <a:gd name="T88" fmla="*/ 6 w 29"/>
                  <a:gd name="T89" fmla="*/ 4 h 18"/>
                  <a:gd name="T90" fmla="*/ 7 w 29"/>
                  <a:gd name="T91" fmla="*/ 3 h 18"/>
                  <a:gd name="T92" fmla="*/ 6 w 29"/>
                  <a:gd name="T93" fmla="*/ 3 h 18"/>
                  <a:gd name="T94" fmla="*/ 1 w 29"/>
                  <a:gd name="T95" fmla="*/ 0 h 18"/>
                  <a:gd name="T96" fmla="*/ 1 w 29"/>
                  <a:gd name="T97" fmla="*/ 1 h 18"/>
                  <a:gd name="T98" fmla="*/ 0 w 29"/>
                  <a:gd name="T99" fmla="*/ 1 h 18"/>
                  <a:gd name="T100" fmla="*/ 4 w 29"/>
                  <a:gd name="T101" fmla="*/ 3 h 18"/>
                  <a:gd name="T102" fmla="*/ 5 w 29"/>
                  <a:gd name="T103" fmla="*/ 3 h 18"/>
                  <a:gd name="T104" fmla="*/ 5 w 29"/>
                  <a:gd name="T105" fmla="*/ 2 h 18"/>
                  <a:gd name="T106" fmla="*/ 1 w 29"/>
                  <a:gd name="T10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8">
                    <a:moveTo>
                      <a:pt x="27" y="15"/>
                    </a:move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27" y="15"/>
                      <a:pt x="27" y="15"/>
                      <a:pt x="27" y="15"/>
                    </a:cubicBezTo>
                    <a:moveTo>
                      <a:pt x="24" y="13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3"/>
                      <a:pt x="24" y="13"/>
                      <a:pt x="24" y="13"/>
                    </a:cubicBezTo>
                    <a:moveTo>
                      <a:pt x="20" y="11"/>
                    </a:move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3"/>
                      <a:pt x="22" y="13"/>
                      <a:pt x="22" y="12"/>
                    </a:cubicBezTo>
                    <a:cubicBezTo>
                      <a:pt x="20" y="11"/>
                      <a:pt x="20" y="11"/>
                      <a:pt x="20" y="11"/>
                    </a:cubicBezTo>
                    <a:moveTo>
                      <a:pt x="16" y="10"/>
                    </a:moveTo>
                    <a:cubicBezTo>
                      <a:pt x="16" y="10"/>
                      <a:pt x="16" y="10"/>
                      <a:pt x="16" y="10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6" y="10"/>
                      <a:pt x="16" y="10"/>
                      <a:pt x="16" y="10"/>
                    </a:cubicBezTo>
                    <a:moveTo>
                      <a:pt x="11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1" y="7"/>
                      <a:pt x="11" y="7"/>
                    </a:cubicBezTo>
                    <a:moveTo>
                      <a:pt x="6" y="4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8" y="4"/>
                    </a:moveTo>
                    <a:cubicBezTo>
                      <a:pt x="8" y="4"/>
                      <a:pt x="7" y="5"/>
                      <a:pt x="7" y="5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409"/>
              <p:cNvSpPr>
                <a:spLocks/>
              </p:cNvSpPr>
              <p:nvPr/>
            </p:nvSpPr>
            <p:spPr bwMode="auto">
              <a:xfrm>
                <a:off x="2713" y="1409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0 w 3"/>
                  <a:gd name="T9" fmla="*/ 3 h 3"/>
                  <a:gd name="T10" fmla="*/ 1 w 3"/>
                  <a:gd name="T11" fmla="*/ 3 h 3"/>
                  <a:gd name="T12" fmla="*/ 2 w 3"/>
                  <a:gd name="T13" fmla="*/ 2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410"/>
              <p:cNvSpPr>
                <a:spLocks/>
              </p:cNvSpPr>
              <p:nvPr/>
            </p:nvSpPr>
            <p:spPr bwMode="auto">
              <a:xfrm>
                <a:off x="2672" y="1386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2 w 3"/>
                  <a:gd name="T7" fmla="*/ 3 h 3"/>
                  <a:gd name="T8" fmla="*/ 2 w 3"/>
                  <a:gd name="T9" fmla="*/ 2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411"/>
              <p:cNvSpPr>
                <a:spLocks/>
              </p:cNvSpPr>
              <p:nvPr/>
            </p:nvSpPr>
            <p:spPr bwMode="auto">
              <a:xfrm>
                <a:off x="2708" y="1405"/>
                <a:ext cx="7" cy="3"/>
              </a:xfrm>
              <a:custGeom>
                <a:avLst/>
                <a:gdLst>
                  <a:gd name="T0" fmla="*/ 5 w 5"/>
                  <a:gd name="T1" fmla="*/ 0 h 2"/>
                  <a:gd name="T2" fmla="*/ 4 w 5"/>
                  <a:gd name="T3" fmla="*/ 0 h 2"/>
                  <a:gd name="T4" fmla="*/ 0 w 5"/>
                  <a:gd name="T5" fmla="*/ 1 h 2"/>
                  <a:gd name="T6" fmla="*/ 0 w 5"/>
                  <a:gd name="T7" fmla="*/ 1 h 2"/>
                  <a:gd name="T8" fmla="*/ 0 w 5"/>
                  <a:gd name="T9" fmla="*/ 2 h 2"/>
                  <a:gd name="T10" fmla="*/ 0 w 5"/>
                  <a:gd name="T11" fmla="*/ 1 h 2"/>
                  <a:gd name="T12" fmla="*/ 0 w 5"/>
                  <a:gd name="T13" fmla="*/ 1 h 2"/>
                  <a:gd name="T14" fmla="*/ 1 w 5"/>
                  <a:gd name="T15" fmla="*/ 2 h 2"/>
                  <a:gd name="T16" fmla="*/ 1 w 5"/>
                  <a:gd name="T17" fmla="*/ 2 h 2"/>
                  <a:gd name="T18" fmla="*/ 2 w 5"/>
                  <a:gd name="T19" fmla="*/ 2 h 2"/>
                  <a:gd name="T20" fmla="*/ 5 w 5"/>
                  <a:gd name="T21" fmla="*/ 2 h 2"/>
                  <a:gd name="T22" fmla="*/ 5 w 5"/>
                  <a:gd name="T23" fmla="*/ 1 h 2"/>
                  <a:gd name="T24" fmla="*/ 5 w 5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412"/>
              <p:cNvSpPr>
                <a:spLocks/>
              </p:cNvSpPr>
              <p:nvPr/>
            </p:nvSpPr>
            <p:spPr bwMode="auto">
              <a:xfrm>
                <a:off x="2708" y="1406"/>
                <a:ext cx="3" cy="8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0 w 2"/>
                  <a:gd name="T5" fmla="*/ 1 h 6"/>
                  <a:gd name="T6" fmla="*/ 0 w 2"/>
                  <a:gd name="T7" fmla="*/ 1 h 6"/>
                  <a:gd name="T8" fmla="*/ 0 w 2"/>
                  <a:gd name="T9" fmla="*/ 1 h 6"/>
                  <a:gd name="T10" fmla="*/ 1 w 2"/>
                  <a:gd name="T11" fmla="*/ 5 h 6"/>
                  <a:gd name="T12" fmla="*/ 1 w 2"/>
                  <a:gd name="T13" fmla="*/ 6 h 6"/>
                  <a:gd name="T14" fmla="*/ 2 w 2"/>
                  <a:gd name="T15" fmla="*/ 6 h 6"/>
                  <a:gd name="T16" fmla="*/ 2 w 2"/>
                  <a:gd name="T17" fmla="*/ 6 h 6"/>
                  <a:gd name="T18" fmla="*/ 2 w 2"/>
                  <a:gd name="T19" fmla="*/ 5 h 6"/>
                  <a:gd name="T20" fmla="*/ 1 w 2"/>
                  <a:gd name="T21" fmla="*/ 2 h 6"/>
                  <a:gd name="T22" fmla="*/ 1 w 2"/>
                  <a:gd name="T23" fmla="*/ 1 h 6"/>
                  <a:gd name="T24" fmla="*/ 1 w 2"/>
                  <a:gd name="T25" fmla="*/ 1 h 6"/>
                  <a:gd name="T26" fmla="*/ 0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413"/>
              <p:cNvSpPr>
                <a:spLocks/>
              </p:cNvSpPr>
              <p:nvPr/>
            </p:nvSpPr>
            <p:spPr bwMode="auto">
              <a:xfrm>
                <a:off x="2680" y="1386"/>
                <a:ext cx="2" cy="7"/>
              </a:xfrm>
              <a:custGeom>
                <a:avLst/>
                <a:gdLst>
                  <a:gd name="T0" fmla="*/ 1 w 2"/>
                  <a:gd name="T1" fmla="*/ 0 h 5"/>
                  <a:gd name="T2" fmla="*/ 0 w 2"/>
                  <a:gd name="T3" fmla="*/ 0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3 h 5"/>
                  <a:gd name="T10" fmla="*/ 1 w 2"/>
                  <a:gd name="T11" fmla="*/ 4 h 5"/>
                  <a:gd name="T12" fmla="*/ 1 w 2"/>
                  <a:gd name="T13" fmla="*/ 4 h 5"/>
                  <a:gd name="T14" fmla="*/ 2 w 2"/>
                  <a:gd name="T15" fmla="*/ 4 h 5"/>
                  <a:gd name="T16" fmla="*/ 2 w 2"/>
                  <a:gd name="T17" fmla="*/ 4 h 5"/>
                  <a:gd name="T18" fmla="*/ 2 w 2"/>
                  <a:gd name="T19" fmla="*/ 4 h 5"/>
                  <a:gd name="T20" fmla="*/ 2 w 2"/>
                  <a:gd name="T21" fmla="*/ 5 h 5"/>
                  <a:gd name="T22" fmla="*/ 2 w 2"/>
                  <a:gd name="T23" fmla="*/ 5 h 5"/>
                  <a:gd name="T24" fmla="*/ 2 w 2"/>
                  <a:gd name="T25" fmla="*/ 4 h 5"/>
                  <a:gd name="T26" fmla="*/ 2 w 2"/>
                  <a:gd name="T27" fmla="*/ 4 h 5"/>
                  <a:gd name="T28" fmla="*/ 1 w 2"/>
                  <a:gd name="T29" fmla="*/ 0 h 5"/>
                  <a:gd name="T30" fmla="*/ 1 w 2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414"/>
              <p:cNvSpPr>
                <a:spLocks/>
              </p:cNvSpPr>
              <p:nvPr/>
            </p:nvSpPr>
            <p:spPr bwMode="auto">
              <a:xfrm>
                <a:off x="2676" y="1391"/>
                <a:ext cx="6" cy="3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0 h 2"/>
                  <a:gd name="T4" fmla="*/ 4 w 5"/>
                  <a:gd name="T5" fmla="*/ 0 h 2"/>
                  <a:gd name="T6" fmla="*/ 4 w 5"/>
                  <a:gd name="T7" fmla="*/ 0 h 2"/>
                  <a:gd name="T8" fmla="*/ 3 w 5"/>
                  <a:gd name="T9" fmla="*/ 0 h 2"/>
                  <a:gd name="T10" fmla="*/ 0 w 5"/>
                  <a:gd name="T11" fmla="*/ 1 h 2"/>
                  <a:gd name="T12" fmla="*/ 0 w 5"/>
                  <a:gd name="T13" fmla="*/ 2 h 2"/>
                  <a:gd name="T14" fmla="*/ 1 w 5"/>
                  <a:gd name="T15" fmla="*/ 2 h 2"/>
                  <a:gd name="T16" fmla="*/ 1 w 5"/>
                  <a:gd name="T17" fmla="*/ 2 h 2"/>
                  <a:gd name="T18" fmla="*/ 5 w 5"/>
                  <a:gd name="T19" fmla="*/ 1 h 2"/>
                  <a:gd name="T20" fmla="*/ 5 w 5"/>
                  <a:gd name="T21" fmla="*/ 1 h 2"/>
                  <a:gd name="T22" fmla="*/ 5 w 5"/>
                  <a:gd name="T23" fmla="*/ 1 h 2"/>
                  <a:gd name="T24" fmla="*/ 5 w 5"/>
                  <a:gd name="T25" fmla="*/ 1 h 2"/>
                  <a:gd name="T26" fmla="*/ 5 w 5"/>
                  <a:gd name="T27" fmla="*/ 0 h 2"/>
                  <a:gd name="T28" fmla="*/ 5 w 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415"/>
              <p:cNvSpPr>
                <a:spLocks noEditPoints="1"/>
              </p:cNvSpPr>
              <p:nvPr/>
            </p:nvSpPr>
            <p:spPr bwMode="auto">
              <a:xfrm>
                <a:off x="2682" y="1379"/>
                <a:ext cx="25" cy="39"/>
              </a:xfrm>
              <a:custGeom>
                <a:avLst/>
                <a:gdLst>
                  <a:gd name="T0" fmla="*/ 2 w 18"/>
                  <a:gd name="T1" fmla="*/ 26 h 29"/>
                  <a:gd name="T2" fmla="*/ 1 w 18"/>
                  <a:gd name="T3" fmla="*/ 26 h 29"/>
                  <a:gd name="T4" fmla="*/ 0 w 18"/>
                  <a:gd name="T5" fmla="*/ 28 h 29"/>
                  <a:gd name="T6" fmla="*/ 1 w 18"/>
                  <a:gd name="T7" fmla="*/ 29 h 29"/>
                  <a:gd name="T8" fmla="*/ 1 w 18"/>
                  <a:gd name="T9" fmla="*/ 29 h 29"/>
                  <a:gd name="T10" fmla="*/ 3 w 18"/>
                  <a:gd name="T11" fmla="*/ 27 h 29"/>
                  <a:gd name="T12" fmla="*/ 2 w 18"/>
                  <a:gd name="T13" fmla="*/ 26 h 29"/>
                  <a:gd name="T14" fmla="*/ 3 w 18"/>
                  <a:gd name="T15" fmla="*/ 23 h 29"/>
                  <a:gd name="T16" fmla="*/ 2 w 18"/>
                  <a:gd name="T17" fmla="*/ 25 h 29"/>
                  <a:gd name="T18" fmla="*/ 3 w 18"/>
                  <a:gd name="T19" fmla="*/ 25 h 29"/>
                  <a:gd name="T20" fmla="*/ 3 w 18"/>
                  <a:gd name="T21" fmla="*/ 25 h 29"/>
                  <a:gd name="T22" fmla="*/ 3 w 18"/>
                  <a:gd name="T23" fmla="*/ 25 h 29"/>
                  <a:gd name="T24" fmla="*/ 4 w 18"/>
                  <a:gd name="T25" fmla="*/ 25 h 29"/>
                  <a:gd name="T26" fmla="*/ 4 w 18"/>
                  <a:gd name="T27" fmla="*/ 25 h 29"/>
                  <a:gd name="T28" fmla="*/ 5 w 18"/>
                  <a:gd name="T29" fmla="*/ 24 h 29"/>
                  <a:gd name="T30" fmla="*/ 3 w 18"/>
                  <a:gd name="T31" fmla="*/ 23 h 29"/>
                  <a:gd name="T32" fmla="*/ 6 w 18"/>
                  <a:gd name="T33" fmla="*/ 19 h 29"/>
                  <a:gd name="T34" fmla="*/ 4 w 18"/>
                  <a:gd name="T35" fmla="*/ 22 h 29"/>
                  <a:gd name="T36" fmla="*/ 5 w 18"/>
                  <a:gd name="T37" fmla="*/ 22 h 29"/>
                  <a:gd name="T38" fmla="*/ 7 w 18"/>
                  <a:gd name="T39" fmla="*/ 20 h 29"/>
                  <a:gd name="T40" fmla="*/ 6 w 18"/>
                  <a:gd name="T41" fmla="*/ 19 h 29"/>
                  <a:gd name="T42" fmla="*/ 6 w 18"/>
                  <a:gd name="T43" fmla="*/ 19 h 29"/>
                  <a:gd name="T44" fmla="*/ 9 w 18"/>
                  <a:gd name="T45" fmla="*/ 17 h 29"/>
                  <a:gd name="T46" fmla="*/ 7 w 18"/>
                  <a:gd name="T47" fmla="*/ 19 h 29"/>
                  <a:gd name="T48" fmla="*/ 8 w 18"/>
                  <a:gd name="T49" fmla="*/ 19 h 29"/>
                  <a:gd name="T50" fmla="*/ 9 w 18"/>
                  <a:gd name="T51" fmla="*/ 17 h 29"/>
                  <a:gd name="T52" fmla="*/ 9 w 18"/>
                  <a:gd name="T53" fmla="*/ 17 h 29"/>
                  <a:gd name="T54" fmla="*/ 11 w 18"/>
                  <a:gd name="T55" fmla="*/ 12 h 29"/>
                  <a:gd name="T56" fmla="*/ 10 w 18"/>
                  <a:gd name="T57" fmla="*/ 14 h 29"/>
                  <a:gd name="T58" fmla="*/ 11 w 18"/>
                  <a:gd name="T59" fmla="*/ 14 h 29"/>
                  <a:gd name="T60" fmla="*/ 12 w 18"/>
                  <a:gd name="T61" fmla="*/ 12 h 29"/>
                  <a:gd name="T62" fmla="*/ 11 w 18"/>
                  <a:gd name="T63" fmla="*/ 12 h 29"/>
                  <a:gd name="T64" fmla="*/ 13 w 18"/>
                  <a:gd name="T65" fmla="*/ 7 h 29"/>
                  <a:gd name="T66" fmla="*/ 11 w 18"/>
                  <a:gd name="T67" fmla="*/ 10 h 29"/>
                  <a:gd name="T68" fmla="*/ 12 w 18"/>
                  <a:gd name="T69" fmla="*/ 10 h 29"/>
                  <a:gd name="T70" fmla="*/ 12 w 18"/>
                  <a:gd name="T71" fmla="*/ 10 h 29"/>
                  <a:gd name="T72" fmla="*/ 14 w 18"/>
                  <a:gd name="T73" fmla="*/ 8 h 29"/>
                  <a:gd name="T74" fmla="*/ 13 w 18"/>
                  <a:gd name="T75" fmla="*/ 7 h 29"/>
                  <a:gd name="T76" fmla="*/ 14 w 18"/>
                  <a:gd name="T77" fmla="*/ 6 h 29"/>
                  <a:gd name="T78" fmla="*/ 13 w 18"/>
                  <a:gd name="T79" fmla="*/ 6 h 29"/>
                  <a:gd name="T80" fmla="*/ 15 w 18"/>
                  <a:gd name="T81" fmla="*/ 7 h 29"/>
                  <a:gd name="T82" fmla="*/ 15 w 18"/>
                  <a:gd name="T83" fmla="*/ 6 h 29"/>
                  <a:gd name="T84" fmla="*/ 15 w 18"/>
                  <a:gd name="T85" fmla="*/ 6 h 29"/>
                  <a:gd name="T86" fmla="*/ 14 w 18"/>
                  <a:gd name="T87" fmla="*/ 6 h 29"/>
                  <a:gd name="T88" fmla="*/ 14 w 18"/>
                  <a:gd name="T89" fmla="*/ 6 h 29"/>
                  <a:gd name="T90" fmla="*/ 14 w 18"/>
                  <a:gd name="T91" fmla="*/ 6 h 29"/>
                  <a:gd name="T92" fmla="*/ 14 w 18"/>
                  <a:gd name="T93" fmla="*/ 6 h 29"/>
                  <a:gd name="T94" fmla="*/ 17 w 18"/>
                  <a:gd name="T95" fmla="*/ 0 h 29"/>
                  <a:gd name="T96" fmla="*/ 15 w 18"/>
                  <a:gd name="T97" fmla="*/ 4 h 29"/>
                  <a:gd name="T98" fmla="*/ 15 w 18"/>
                  <a:gd name="T99" fmla="*/ 5 h 29"/>
                  <a:gd name="T100" fmla="*/ 16 w 18"/>
                  <a:gd name="T101" fmla="*/ 5 h 29"/>
                  <a:gd name="T102" fmla="*/ 18 w 18"/>
                  <a:gd name="T103" fmla="*/ 1 h 29"/>
                  <a:gd name="T104" fmla="*/ 17 w 18"/>
                  <a:gd name="T105" fmla="*/ 1 h 29"/>
                  <a:gd name="T106" fmla="*/ 17 w 18"/>
                  <a:gd name="T10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" h="29">
                    <a:moveTo>
                      <a:pt x="2" y="26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26"/>
                      <a:pt x="2" y="26"/>
                      <a:pt x="2" y="26"/>
                    </a:cubicBezTo>
                    <a:moveTo>
                      <a:pt x="3" y="23"/>
                    </a:move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3"/>
                      <a:pt x="4" y="23"/>
                      <a:pt x="3" y="23"/>
                    </a:cubicBezTo>
                    <a:moveTo>
                      <a:pt x="6" y="19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moveTo>
                      <a:pt x="9" y="17"/>
                    </a:move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moveTo>
                      <a:pt x="11" y="12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moveTo>
                      <a:pt x="13" y="7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3" y="8"/>
                      <a:pt x="13" y="7"/>
                    </a:cubicBezTo>
                    <a:moveTo>
                      <a:pt x="14" y="6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4" y="7"/>
                      <a:pt x="15" y="7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moveTo>
                      <a:pt x="17" y="0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416"/>
              <p:cNvSpPr>
                <a:spLocks/>
              </p:cNvSpPr>
              <p:nvPr/>
            </p:nvSpPr>
            <p:spPr bwMode="auto">
              <a:xfrm>
                <a:off x="2680" y="1417"/>
                <a:ext cx="5" cy="4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1 h 3"/>
                  <a:gd name="T4" fmla="*/ 1 w 4"/>
                  <a:gd name="T5" fmla="*/ 3 h 3"/>
                  <a:gd name="T6" fmla="*/ 2 w 4"/>
                  <a:gd name="T7" fmla="*/ 3 h 3"/>
                  <a:gd name="T8" fmla="*/ 3 w 4"/>
                  <a:gd name="T9" fmla="*/ 3 h 3"/>
                  <a:gd name="T10" fmla="*/ 3 w 4"/>
                  <a:gd name="T11" fmla="*/ 1 h 3"/>
                  <a:gd name="T12" fmla="*/ 3 w 4"/>
                  <a:gd name="T13" fmla="*/ 1 h 3"/>
                  <a:gd name="T14" fmla="*/ 2 w 4"/>
                  <a:gd name="T15" fmla="*/ 0 h 3"/>
                  <a:gd name="T16" fmla="*/ 2 w 4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417"/>
              <p:cNvSpPr>
                <a:spLocks/>
              </p:cNvSpPr>
              <p:nvPr/>
            </p:nvSpPr>
            <p:spPr bwMode="auto">
              <a:xfrm>
                <a:off x="2704" y="1377"/>
                <a:ext cx="5" cy="4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1 h 3"/>
                  <a:gd name="T4" fmla="*/ 1 w 4"/>
                  <a:gd name="T5" fmla="*/ 2 h 3"/>
                  <a:gd name="T6" fmla="*/ 1 w 4"/>
                  <a:gd name="T7" fmla="*/ 3 h 3"/>
                  <a:gd name="T8" fmla="*/ 2 w 4"/>
                  <a:gd name="T9" fmla="*/ 3 h 3"/>
                  <a:gd name="T10" fmla="*/ 2 w 4"/>
                  <a:gd name="T11" fmla="*/ 3 h 3"/>
                  <a:gd name="T12" fmla="*/ 3 w 4"/>
                  <a:gd name="T13" fmla="*/ 3 h 3"/>
                  <a:gd name="T14" fmla="*/ 3 w 4"/>
                  <a:gd name="T15" fmla="*/ 1 h 3"/>
                  <a:gd name="T16" fmla="*/ 2 w 4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418"/>
              <p:cNvSpPr>
                <a:spLocks/>
              </p:cNvSpPr>
              <p:nvPr/>
            </p:nvSpPr>
            <p:spPr bwMode="auto">
              <a:xfrm>
                <a:off x="2680" y="1413"/>
                <a:ext cx="6" cy="3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0 h 2"/>
                  <a:gd name="T4" fmla="*/ 4 w 5"/>
                  <a:gd name="T5" fmla="*/ 0 h 2"/>
                  <a:gd name="T6" fmla="*/ 1 w 5"/>
                  <a:gd name="T7" fmla="*/ 1 h 2"/>
                  <a:gd name="T8" fmla="*/ 1 w 5"/>
                  <a:gd name="T9" fmla="*/ 1 h 2"/>
                  <a:gd name="T10" fmla="*/ 0 w 5"/>
                  <a:gd name="T11" fmla="*/ 2 h 2"/>
                  <a:gd name="T12" fmla="*/ 1 w 5"/>
                  <a:gd name="T13" fmla="*/ 2 h 2"/>
                  <a:gd name="T14" fmla="*/ 1 w 5"/>
                  <a:gd name="T15" fmla="*/ 2 h 2"/>
                  <a:gd name="T16" fmla="*/ 3 w 5"/>
                  <a:gd name="T17" fmla="*/ 1 h 2"/>
                  <a:gd name="T18" fmla="*/ 4 w 5"/>
                  <a:gd name="T19" fmla="*/ 1 h 2"/>
                  <a:gd name="T20" fmla="*/ 4 w 5"/>
                  <a:gd name="T21" fmla="*/ 0 h 2"/>
                  <a:gd name="T22" fmla="*/ 5 w 5"/>
                  <a:gd name="T23" fmla="*/ 0 h 2"/>
                  <a:gd name="T24" fmla="*/ 5 w 5"/>
                  <a:gd name="T25" fmla="*/ 0 h 2"/>
                  <a:gd name="T26" fmla="*/ 5 w 5"/>
                  <a:gd name="T27" fmla="*/ 0 h 2"/>
                  <a:gd name="T28" fmla="*/ 5 w 5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419"/>
              <p:cNvSpPr>
                <a:spLocks/>
              </p:cNvSpPr>
              <p:nvPr/>
            </p:nvSpPr>
            <p:spPr bwMode="auto">
              <a:xfrm>
                <a:off x="2685" y="1413"/>
                <a:ext cx="4" cy="7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0 w 3"/>
                  <a:gd name="T5" fmla="*/ 0 h 5"/>
                  <a:gd name="T6" fmla="*/ 0 w 3"/>
                  <a:gd name="T7" fmla="*/ 1 h 5"/>
                  <a:gd name="T8" fmla="*/ 1 w 3"/>
                  <a:gd name="T9" fmla="*/ 2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5 h 5"/>
                  <a:gd name="T16" fmla="*/ 3 w 3"/>
                  <a:gd name="T17" fmla="*/ 4 h 5"/>
                  <a:gd name="T18" fmla="*/ 2 w 3"/>
                  <a:gd name="T19" fmla="*/ 0 h 5"/>
                  <a:gd name="T20" fmla="*/ 2 w 3"/>
                  <a:gd name="T21" fmla="*/ 0 h 5"/>
                  <a:gd name="T22" fmla="*/ 1 w 3"/>
                  <a:gd name="T23" fmla="*/ 0 h 5"/>
                  <a:gd name="T24" fmla="*/ 1 w 3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420"/>
              <p:cNvSpPr>
                <a:spLocks/>
              </p:cNvSpPr>
              <p:nvPr/>
            </p:nvSpPr>
            <p:spPr bwMode="auto">
              <a:xfrm>
                <a:off x="2699" y="1381"/>
                <a:ext cx="4" cy="6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1 w 3"/>
                  <a:gd name="T5" fmla="*/ 1 h 5"/>
                  <a:gd name="T6" fmla="*/ 2 w 3"/>
                  <a:gd name="T7" fmla="*/ 5 h 5"/>
                  <a:gd name="T8" fmla="*/ 2 w 3"/>
                  <a:gd name="T9" fmla="*/ 5 h 5"/>
                  <a:gd name="T10" fmla="*/ 2 w 3"/>
                  <a:gd name="T11" fmla="*/ 5 h 5"/>
                  <a:gd name="T12" fmla="*/ 2 w 3"/>
                  <a:gd name="T13" fmla="*/ 5 h 5"/>
                  <a:gd name="T14" fmla="*/ 2 w 3"/>
                  <a:gd name="T15" fmla="*/ 4 h 5"/>
                  <a:gd name="T16" fmla="*/ 3 w 3"/>
                  <a:gd name="T17" fmla="*/ 4 h 5"/>
                  <a:gd name="T18" fmla="*/ 3 w 3"/>
                  <a:gd name="T19" fmla="*/ 3 h 5"/>
                  <a:gd name="T20" fmla="*/ 2 w 3"/>
                  <a:gd name="T21" fmla="*/ 0 h 5"/>
                  <a:gd name="T22" fmla="*/ 1 w 3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421"/>
              <p:cNvSpPr>
                <a:spLocks/>
              </p:cNvSpPr>
              <p:nvPr/>
            </p:nvSpPr>
            <p:spPr bwMode="auto">
              <a:xfrm>
                <a:off x="2701" y="1385"/>
                <a:ext cx="7" cy="2"/>
              </a:xfrm>
              <a:custGeom>
                <a:avLst/>
                <a:gdLst>
                  <a:gd name="T0" fmla="*/ 5 w 5"/>
                  <a:gd name="T1" fmla="*/ 0 h 2"/>
                  <a:gd name="T2" fmla="*/ 4 w 5"/>
                  <a:gd name="T3" fmla="*/ 0 h 2"/>
                  <a:gd name="T4" fmla="*/ 2 w 5"/>
                  <a:gd name="T5" fmla="*/ 1 h 2"/>
                  <a:gd name="T6" fmla="*/ 1 w 5"/>
                  <a:gd name="T7" fmla="*/ 1 h 2"/>
                  <a:gd name="T8" fmla="*/ 0 w 5"/>
                  <a:gd name="T9" fmla="*/ 1 h 2"/>
                  <a:gd name="T10" fmla="*/ 0 w 5"/>
                  <a:gd name="T11" fmla="*/ 2 h 2"/>
                  <a:gd name="T12" fmla="*/ 0 w 5"/>
                  <a:gd name="T13" fmla="*/ 2 h 2"/>
                  <a:gd name="T14" fmla="*/ 0 w 5"/>
                  <a:gd name="T15" fmla="*/ 2 h 2"/>
                  <a:gd name="T16" fmla="*/ 1 w 5"/>
                  <a:gd name="T17" fmla="*/ 2 h 2"/>
                  <a:gd name="T18" fmla="*/ 1 w 5"/>
                  <a:gd name="T19" fmla="*/ 2 h 2"/>
                  <a:gd name="T20" fmla="*/ 5 w 5"/>
                  <a:gd name="T21" fmla="*/ 1 h 2"/>
                  <a:gd name="T22" fmla="*/ 5 w 5"/>
                  <a:gd name="T23" fmla="*/ 1 h 2"/>
                  <a:gd name="T24" fmla="*/ 5 w 5"/>
                  <a:gd name="T25" fmla="*/ 0 h 2"/>
                  <a:gd name="T26" fmla="*/ 5 w 5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422"/>
              <p:cNvSpPr>
                <a:spLocks noEditPoints="1"/>
              </p:cNvSpPr>
              <p:nvPr/>
            </p:nvSpPr>
            <p:spPr bwMode="auto">
              <a:xfrm>
                <a:off x="2684" y="1387"/>
                <a:ext cx="21" cy="23"/>
              </a:xfrm>
              <a:custGeom>
                <a:avLst/>
                <a:gdLst>
                  <a:gd name="T0" fmla="*/ 0 w 16"/>
                  <a:gd name="T1" fmla="*/ 12 h 17"/>
                  <a:gd name="T2" fmla="*/ 5 w 16"/>
                  <a:gd name="T3" fmla="*/ 13 h 17"/>
                  <a:gd name="T4" fmla="*/ 6 w 16"/>
                  <a:gd name="T5" fmla="*/ 14 h 17"/>
                  <a:gd name="T6" fmla="*/ 9 w 16"/>
                  <a:gd name="T7" fmla="*/ 17 h 17"/>
                  <a:gd name="T8" fmla="*/ 7 w 16"/>
                  <a:gd name="T9" fmla="*/ 13 h 17"/>
                  <a:gd name="T10" fmla="*/ 6 w 16"/>
                  <a:gd name="T11" fmla="*/ 13 h 17"/>
                  <a:gd name="T12" fmla="*/ 5 w 16"/>
                  <a:gd name="T13" fmla="*/ 13 h 17"/>
                  <a:gd name="T14" fmla="*/ 5 w 16"/>
                  <a:gd name="T15" fmla="*/ 12 h 17"/>
                  <a:gd name="T16" fmla="*/ 16 w 16"/>
                  <a:gd name="T17" fmla="*/ 7 h 17"/>
                  <a:gd name="T18" fmla="*/ 12 w 16"/>
                  <a:gd name="T19" fmla="*/ 10 h 17"/>
                  <a:gd name="T20" fmla="*/ 12 w 16"/>
                  <a:gd name="T21" fmla="*/ 11 h 17"/>
                  <a:gd name="T22" fmla="*/ 11 w 16"/>
                  <a:gd name="T23" fmla="*/ 12 h 17"/>
                  <a:gd name="T24" fmla="*/ 11 w 16"/>
                  <a:gd name="T25" fmla="*/ 12 h 17"/>
                  <a:gd name="T26" fmla="*/ 11 w 16"/>
                  <a:gd name="T27" fmla="*/ 17 h 17"/>
                  <a:gd name="T28" fmla="*/ 12 w 16"/>
                  <a:gd name="T29" fmla="*/ 12 h 17"/>
                  <a:gd name="T30" fmla="*/ 13 w 16"/>
                  <a:gd name="T31" fmla="*/ 11 h 17"/>
                  <a:gd name="T32" fmla="*/ 16 w 16"/>
                  <a:gd name="T33" fmla="*/ 7 h 17"/>
                  <a:gd name="T34" fmla="*/ 5 w 16"/>
                  <a:gd name="T35" fmla="*/ 1 h 17"/>
                  <a:gd name="T36" fmla="*/ 3 w 16"/>
                  <a:gd name="T37" fmla="*/ 6 h 17"/>
                  <a:gd name="T38" fmla="*/ 0 w 16"/>
                  <a:gd name="T39" fmla="*/ 10 h 17"/>
                  <a:gd name="T40" fmla="*/ 2 w 16"/>
                  <a:gd name="T41" fmla="*/ 10 h 17"/>
                  <a:gd name="T42" fmla="*/ 4 w 16"/>
                  <a:gd name="T43" fmla="*/ 7 h 17"/>
                  <a:gd name="T44" fmla="*/ 3 w 16"/>
                  <a:gd name="T45" fmla="*/ 6 h 17"/>
                  <a:gd name="T46" fmla="*/ 5 w 16"/>
                  <a:gd name="T47" fmla="*/ 6 h 17"/>
                  <a:gd name="T48" fmla="*/ 5 w 16"/>
                  <a:gd name="T49" fmla="*/ 1 h 17"/>
                  <a:gd name="T50" fmla="*/ 6 w 16"/>
                  <a:gd name="T51" fmla="*/ 1 h 17"/>
                  <a:gd name="T52" fmla="*/ 9 w 16"/>
                  <a:gd name="T53" fmla="*/ 5 h 17"/>
                  <a:gd name="T54" fmla="*/ 10 w 16"/>
                  <a:gd name="T55" fmla="*/ 4 h 17"/>
                  <a:gd name="T56" fmla="*/ 10 w 16"/>
                  <a:gd name="T57" fmla="*/ 6 h 17"/>
                  <a:gd name="T58" fmla="*/ 14 w 16"/>
                  <a:gd name="T59" fmla="*/ 7 h 17"/>
                  <a:gd name="T60" fmla="*/ 16 w 16"/>
                  <a:gd name="T61" fmla="*/ 5 h 17"/>
                  <a:gd name="T62" fmla="*/ 11 w 16"/>
                  <a:gd name="T63" fmla="*/ 4 h 17"/>
                  <a:gd name="T64" fmla="*/ 7 w 16"/>
                  <a:gd name="T6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7">
                    <a:moveTo>
                      <a:pt x="2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2" y="11"/>
                      <a:pt x="2" y="11"/>
                      <a:pt x="2" y="11"/>
                    </a:cubicBezTo>
                    <a:moveTo>
                      <a:pt x="16" y="7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7"/>
                    </a:cubicBezTo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1"/>
                      <a:pt x="5" y="1"/>
                      <a:pt x="5" y="1"/>
                    </a:cubicBezTo>
                    <a:moveTo>
                      <a:pt x="7" y="0"/>
                    </a:moveTo>
                    <a:cubicBezTo>
                      <a:pt x="7" y="1"/>
                      <a:pt x="7" y="1"/>
                      <a:pt x="6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423"/>
              <p:cNvSpPr>
                <a:spLocks noEditPoints="1"/>
              </p:cNvSpPr>
              <p:nvPr/>
            </p:nvSpPr>
            <p:spPr bwMode="auto">
              <a:xfrm>
                <a:off x="2697" y="1412"/>
                <a:ext cx="6" cy="19"/>
              </a:xfrm>
              <a:custGeom>
                <a:avLst/>
                <a:gdLst>
                  <a:gd name="T0" fmla="*/ 3 w 4"/>
                  <a:gd name="T1" fmla="*/ 10 h 14"/>
                  <a:gd name="T2" fmla="*/ 2 w 4"/>
                  <a:gd name="T3" fmla="*/ 11 h 14"/>
                  <a:gd name="T4" fmla="*/ 3 w 4"/>
                  <a:gd name="T5" fmla="*/ 13 h 14"/>
                  <a:gd name="T6" fmla="*/ 4 w 4"/>
                  <a:gd name="T7" fmla="*/ 14 h 14"/>
                  <a:gd name="T8" fmla="*/ 4 w 4"/>
                  <a:gd name="T9" fmla="*/ 14 h 14"/>
                  <a:gd name="T10" fmla="*/ 4 w 4"/>
                  <a:gd name="T11" fmla="*/ 13 h 14"/>
                  <a:gd name="T12" fmla="*/ 4 w 4"/>
                  <a:gd name="T13" fmla="*/ 11 h 14"/>
                  <a:gd name="T14" fmla="*/ 3 w 4"/>
                  <a:gd name="T15" fmla="*/ 10 h 14"/>
                  <a:gd name="T16" fmla="*/ 2 w 4"/>
                  <a:gd name="T17" fmla="*/ 8 h 14"/>
                  <a:gd name="T18" fmla="*/ 2 w 4"/>
                  <a:gd name="T19" fmla="*/ 9 h 14"/>
                  <a:gd name="T20" fmla="*/ 2 w 4"/>
                  <a:gd name="T21" fmla="*/ 9 h 14"/>
                  <a:gd name="T22" fmla="*/ 2 w 4"/>
                  <a:gd name="T23" fmla="*/ 9 h 14"/>
                  <a:gd name="T24" fmla="*/ 3 w 4"/>
                  <a:gd name="T25" fmla="*/ 8 h 14"/>
                  <a:gd name="T26" fmla="*/ 3 w 4"/>
                  <a:gd name="T27" fmla="*/ 9 h 14"/>
                  <a:gd name="T28" fmla="*/ 3 w 4"/>
                  <a:gd name="T29" fmla="*/ 8 h 14"/>
                  <a:gd name="T30" fmla="*/ 2 w 4"/>
                  <a:gd name="T31" fmla="*/ 8 h 14"/>
                  <a:gd name="T32" fmla="*/ 2 w 4"/>
                  <a:gd name="T33" fmla="*/ 5 h 14"/>
                  <a:gd name="T34" fmla="*/ 1 w 4"/>
                  <a:gd name="T35" fmla="*/ 6 h 14"/>
                  <a:gd name="T36" fmla="*/ 1 w 4"/>
                  <a:gd name="T37" fmla="*/ 7 h 14"/>
                  <a:gd name="T38" fmla="*/ 1 w 4"/>
                  <a:gd name="T39" fmla="*/ 6 h 14"/>
                  <a:gd name="T40" fmla="*/ 2 w 4"/>
                  <a:gd name="T41" fmla="*/ 6 h 14"/>
                  <a:gd name="T42" fmla="*/ 3 w 4"/>
                  <a:gd name="T43" fmla="*/ 6 h 14"/>
                  <a:gd name="T44" fmla="*/ 3 w 4"/>
                  <a:gd name="T45" fmla="*/ 6 h 14"/>
                  <a:gd name="T46" fmla="*/ 2 w 4"/>
                  <a:gd name="T47" fmla="*/ 5 h 14"/>
                  <a:gd name="T48" fmla="*/ 1 w 4"/>
                  <a:gd name="T49" fmla="*/ 3 h 14"/>
                  <a:gd name="T50" fmla="*/ 1 w 4"/>
                  <a:gd name="T51" fmla="*/ 4 h 14"/>
                  <a:gd name="T52" fmla="*/ 1 w 4"/>
                  <a:gd name="T53" fmla="*/ 4 h 14"/>
                  <a:gd name="T54" fmla="*/ 1 w 4"/>
                  <a:gd name="T55" fmla="*/ 4 h 14"/>
                  <a:gd name="T56" fmla="*/ 2 w 4"/>
                  <a:gd name="T57" fmla="*/ 4 h 14"/>
                  <a:gd name="T58" fmla="*/ 2 w 4"/>
                  <a:gd name="T59" fmla="*/ 4 h 14"/>
                  <a:gd name="T60" fmla="*/ 2 w 4"/>
                  <a:gd name="T61" fmla="*/ 4 h 14"/>
                  <a:gd name="T62" fmla="*/ 1 w 4"/>
                  <a:gd name="T63" fmla="*/ 3 h 14"/>
                  <a:gd name="T64" fmla="*/ 1 w 4"/>
                  <a:gd name="T65" fmla="*/ 0 h 14"/>
                  <a:gd name="T66" fmla="*/ 1 w 4"/>
                  <a:gd name="T67" fmla="*/ 0 h 14"/>
                  <a:gd name="T68" fmla="*/ 0 w 4"/>
                  <a:gd name="T69" fmla="*/ 0 h 14"/>
                  <a:gd name="T70" fmla="*/ 0 w 4"/>
                  <a:gd name="T71" fmla="*/ 1 h 14"/>
                  <a:gd name="T72" fmla="*/ 0 w 4"/>
                  <a:gd name="T73" fmla="*/ 0 h 14"/>
                  <a:gd name="T74" fmla="*/ 0 w 4"/>
                  <a:gd name="T75" fmla="*/ 0 h 14"/>
                  <a:gd name="T76" fmla="*/ 0 w 4"/>
                  <a:gd name="T77" fmla="*/ 2 h 14"/>
                  <a:gd name="T78" fmla="*/ 0 w 4"/>
                  <a:gd name="T79" fmla="*/ 2 h 14"/>
                  <a:gd name="T80" fmla="*/ 1 w 4"/>
                  <a:gd name="T81" fmla="*/ 1 h 14"/>
                  <a:gd name="T82" fmla="*/ 1 w 4"/>
                  <a:gd name="T83" fmla="*/ 2 h 14"/>
                  <a:gd name="T84" fmla="*/ 1 w 4"/>
                  <a:gd name="T8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4">
                    <a:moveTo>
                      <a:pt x="3" y="1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2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424"/>
              <p:cNvSpPr>
                <a:spLocks/>
              </p:cNvSpPr>
              <p:nvPr/>
            </p:nvSpPr>
            <p:spPr bwMode="auto">
              <a:xfrm>
                <a:off x="2701" y="1422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2 w 6"/>
                  <a:gd name="T7" fmla="*/ 4 h 6"/>
                  <a:gd name="T8" fmla="*/ 4 w 6"/>
                  <a:gd name="T9" fmla="*/ 6 h 6"/>
                  <a:gd name="T10" fmla="*/ 6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0 w 6"/>
                  <a:gd name="T17" fmla="*/ 2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425"/>
              <p:cNvSpPr>
                <a:spLocks/>
              </p:cNvSpPr>
              <p:nvPr/>
            </p:nvSpPr>
            <p:spPr bwMode="auto">
              <a:xfrm>
                <a:off x="2701" y="1422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2 w 6"/>
                  <a:gd name="T7" fmla="*/ 4 h 6"/>
                  <a:gd name="T8" fmla="*/ 4 w 6"/>
                  <a:gd name="T9" fmla="*/ 6 h 6"/>
                  <a:gd name="T10" fmla="*/ 6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0 w 6"/>
                  <a:gd name="T17" fmla="*/ 2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426"/>
              <p:cNvSpPr>
                <a:spLocks/>
              </p:cNvSpPr>
              <p:nvPr/>
            </p:nvSpPr>
            <p:spPr bwMode="auto">
              <a:xfrm>
                <a:off x="2697" y="1422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3 w 4"/>
                  <a:gd name="T3" fmla="*/ 2 h 9"/>
                  <a:gd name="T4" fmla="*/ 3 w 4"/>
                  <a:gd name="T5" fmla="*/ 2 h 9"/>
                  <a:gd name="T6" fmla="*/ 0 w 4"/>
                  <a:gd name="T7" fmla="*/ 7 h 9"/>
                  <a:gd name="T8" fmla="*/ 0 w 4"/>
                  <a:gd name="T9" fmla="*/ 9 h 9"/>
                  <a:gd name="T10" fmla="*/ 2 w 4"/>
                  <a:gd name="T11" fmla="*/ 9 h 9"/>
                  <a:gd name="T12" fmla="*/ 2 w 4"/>
                  <a:gd name="T13" fmla="*/ 7 h 9"/>
                  <a:gd name="T14" fmla="*/ 3 w 4"/>
                  <a:gd name="T15" fmla="*/ 4 h 9"/>
                  <a:gd name="T16" fmla="*/ 4 w 4"/>
                  <a:gd name="T17" fmla="*/ 3 h 9"/>
                  <a:gd name="T18" fmla="*/ 4 w 4"/>
                  <a:gd name="T19" fmla="*/ 2 h 9"/>
                  <a:gd name="T20" fmla="*/ 4 w 4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427"/>
              <p:cNvSpPr>
                <a:spLocks/>
              </p:cNvSpPr>
              <p:nvPr/>
            </p:nvSpPr>
            <p:spPr bwMode="auto">
              <a:xfrm>
                <a:off x="2697" y="1422"/>
                <a:ext cx="4" cy="9"/>
              </a:xfrm>
              <a:custGeom>
                <a:avLst/>
                <a:gdLst>
                  <a:gd name="T0" fmla="*/ 4 w 4"/>
                  <a:gd name="T1" fmla="*/ 0 h 9"/>
                  <a:gd name="T2" fmla="*/ 3 w 4"/>
                  <a:gd name="T3" fmla="*/ 2 h 9"/>
                  <a:gd name="T4" fmla="*/ 3 w 4"/>
                  <a:gd name="T5" fmla="*/ 2 h 9"/>
                  <a:gd name="T6" fmla="*/ 0 w 4"/>
                  <a:gd name="T7" fmla="*/ 7 h 9"/>
                  <a:gd name="T8" fmla="*/ 0 w 4"/>
                  <a:gd name="T9" fmla="*/ 9 h 9"/>
                  <a:gd name="T10" fmla="*/ 2 w 4"/>
                  <a:gd name="T11" fmla="*/ 9 h 9"/>
                  <a:gd name="T12" fmla="*/ 2 w 4"/>
                  <a:gd name="T13" fmla="*/ 7 h 9"/>
                  <a:gd name="T14" fmla="*/ 3 w 4"/>
                  <a:gd name="T15" fmla="*/ 4 h 9"/>
                  <a:gd name="T16" fmla="*/ 4 w 4"/>
                  <a:gd name="T17" fmla="*/ 3 h 9"/>
                  <a:gd name="T18" fmla="*/ 4 w 4"/>
                  <a:gd name="T19" fmla="*/ 2 h 9"/>
                  <a:gd name="T20" fmla="*/ 4 w 4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428"/>
              <p:cNvSpPr>
                <a:spLocks/>
              </p:cNvSpPr>
              <p:nvPr/>
            </p:nvSpPr>
            <p:spPr bwMode="auto">
              <a:xfrm>
                <a:off x="2700" y="1420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1 h 5"/>
                  <a:gd name="T4" fmla="*/ 0 w 5"/>
                  <a:gd name="T5" fmla="*/ 2 h 5"/>
                  <a:gd name="T6" fmla="*/ 1 w 5"/>
                  <a:gd name="T7" fmla="*/ 2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4 h 5"/>
                  <a:gd name="T14" fmla="*/ 5 w 5"/>
                  <a:gd name="T15" fmla="*/ 2 h 5"/>
                  <a:gd name="T16" fmla="*/ 1 w 5"/>
                  <a:gd name="T17" fmla="*/ 0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429"/>
              <p:cNvSpPr>
                <a:spLocks/>
              </p:cNvSpPr>
              <p:nvPr/>
            </p:nvSpPr>
            <p:spPr bwMode="auto">
              <a:xfrm>
                <a:off x="2700" y="1420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1 h 5"/>
                  <a:gd name="T4" fmla="*/ 0 w 5"/>
                  <a:gd name="T5" fmla="*/ 2 h 5"/>
                  <a:gd name="T6" fmla="*/ 1 w 5"/>
                  <a:gd name="T7" fmla="*/ 2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4 h 5"/>
                  <a:gd name="T14" fmla="*/ 5 w 5"/>
                  <a:gd name="T15" fmla="*/ 2 h 5"/>
                  <a:gd name="T16" fmla="*/ 1 w 5"/>
                  <a:gd name="T17" fmla="*/ 0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430"/>
              <p:cNvSpPr>
                <a:spLocks/>
              </p:cNvSpPr>
              <p:nvPr/>
            </p:nvSpPr>
            <p:spPr bwMode="auto">
              <a:xfrm>
                <a:off x="2696" y="1420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3 w 5"/>
                  <a:gd name="T3" fmla="*/ 0 h 6"/>
                  <a:gd name="T4" fmla="*/ 3 w 5"/>
                  <a:gd name="T5" fmla="*/ 1 h 6"/>
                  <a:gd name="T6" fmla="*/ 0 w 5"/>
                  <a:gd name="T7" fmla="*/ 5 h 6"/>
                  <a:gd name="T8" fmla="*/ 0 w 5"/>
                  <a:gd name="T9" fmla="*/ 6 h 6"/>
                  <a:gd name="T10" fmla="*/ 1 w 5"/>
                  <a:gd name="T11" fmla="*/ 6 h 6"/>
                  <a:gd name="T12" fmla="*/ 1 w 5"/>
                  <a:gd name="T13" fmla="*/ 6 h 6"/>
                  <a:gd name="T14" fmla="*/ 4 w 5"/>
                  <a:gd name="T15" fmla="*/ 4 h 6"/>
                  <a:gd name="T16" fmla="*/ 4 w 5"/>
                  <a:gd name="T17" fmla="*/ 2 h 6"/>
                  <a:gd name="T18" fmla="*/ 5 w 5"/>
                  <a:gd name="T19" fmla="*/ 1 h 6"/>
                  <a:gd name="T20" fmla="*/ 4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431"/>
              <p:cNvSpPr>
                <a:spLocks/>
              </p:cNvSpPr>
              <p:nvPr/>
            </p:nvSpPr>
            <p:spPr bwMode="auto">
              <a:xfrm>
                <a:off x="2696" y="1420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3 w 5"/>
                  <a:gd name="T3" fmla="*/ 0 h 6"/>
                  <a:gd name="T4" fmla="*/ 3 w 5"/>
                  <a:gd name="T5" fmla="*/ 1 h 6"/>
                  <a:gd name="T6" fmla="*/ 0 w 5"/>
                  <a:gd name="T7" fmla="*/ 5 h 6"/>
                  <a:gd name="T8" fmla="*/ 0 w 5"/>
                  <a:gd name="T9" fmla="*/ 6 h 6"/>
                  <a:gd name="T10" fmla="*/ 1 w 5"/>
                  <a:gd name="T11" fmla="*/ 6 h 6"/>
                  <a:gd name="T12" fmla="*/ 1 w 5"/>
                  <a:gd name="T13" fmla="*/ 6 h 6"/>
                  <a:gd name="T14" fmla="*/ 4 w 5"/>
                  <a:gd name="T15" fmla="*/ 4 h 6"/>
                  <a:gd name="T16" fmla="*/ 4 w 5"/>
                  <a:gd name="T17" fmla="*/ 2 h 6"/>
                  <a:gd name="T18" fmla="*/ 5 w 5"/>
                  <a:gd name="T19" fmla="*/ 1 h 6"/>
                  <a:gd name="T20" fmla="*/ 4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432"/>
              <p:cNvSpPr>
                <a:spLocks/>
              </p:cNvSpPr>
              <p:nvPr/>
            </p:nvSpPr>
            <p:spPr bwMode="auto">
              <a:xfrm>
                <a:off x="2700" y="1417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1 h 4"/>
                  <a:gd name="T4" fmla="*/ 0 w 5"/>
                  <a:gd name="T5" fmla="*/ 1 h 4"/>
                  <a:gd name="T6" fmla="*/ 1 w 5"/>
                  <a:gd name="T7" fmla="*/ 3 h 4"/>
                  <a:gd name="T8" fmla="*/ 4 w 5"/>
                  <a:gd name="T9" fmla="*/ 4 h 4"/>
                  <a:gd name="T10" fmla="*/ 4 w 5"/>
                  <a:gd name="T11" fmla="*/ 4 h 4"/>
                  <a:gd name="T12" fmla="*/ 5 w 5"/>
                  <a:gd name="T13" fmla="*/ 4 h 4"/>
                  <a:gd name="T14" fmla="*/ 5 w 5"/>
                  <a:gd name="T15" fmla="*/ 3 h 4"/>
                  <a:gd name="T16" fmla="*/ 0 w 5"/>
                  <a:gd name="T17" fmla="*/ 0 h 4"/>
                  <a:gd name="T18" fmla="*/ 0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433"/>
              <p:cNvSpPr>
                <a:spLocks/>
              </p:cNvSpPr>
              <p:nvPr/>
            </p:nvSpPr>
            <p:spPr bwMode="auto">
              <a:xfrm>
                <a:off x="2700" y="1417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1 h 4"/>
                  <a:gd name="T4" fmla="*/ 0 w 5"/>
                  <a:gd name="T5" fmla="*/ 1 h 4"/>
                  <a:gd name="T6" fmla="*/ 1 w 5"/>
                  <a:gd name="T7" fmla="*/ 3 h 4"/>
                  <a:gd name="T8" fmla="*/ 4 w 5"/>
                  <a:gd name="T9" fmla="*/ 4 h 4"/>
                  <a:gd name="T10" fmla="*/ 4 w 5"/>
                  <a:gd name="T11" fmla="*/ 4 h 4"/>
                  <a:gd name="T12" fmla="*/ 5 w 5"/>
                  <a:gd name="T13" fmla="*/ 4 h 4"/>
                  <a:gd name="T14" fmla="*/ 5 w 5"/>
                  <a:gd name="T15" fmla="*/ 3 h 4"/>
                  <a:gd name="T16" fmla="*/ 0 w 5"/>
                  <a:gd name="T17" fmla="*/ 0 h 4"/>
                  <a:gd name="T18" fmla="*/ 0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434"/>
              <p:cNvSpPr>
                <a:spLocks/>
              </p:cNvSpPr>
              <p:nvPr/>
            </p:nvSpPr>
            <p:spPr bwMode="auto">
              <a:xfrm>
                <a:off x="2696" y="1417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5 h 7"/>
                  <a:gd name="T8" fmla="*/ 0 w 4"/>
                  <a:gd name="T9" fmla="*/ 7 h 7"/>
                  <a:gd name="T10" fmla="*/ 0 w 4"/>
                  <a:gd name="T11" fmla="*/ 7 h 7"/>
                  <a:gd name="T12" fmla="*/ 1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435"/>
              <p:cNvSpPr>
                <a:spLocks/>
              </p:cNvSpPr>
              <p:nvPr/>
            </p:nvSpPr>
            <p:spPr bwMode="auto">
              <a:xfrm>
                <a:off x="2696" y="1417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5 h 7"/>
                  <a:gd name="T8" fmla="*/ 0 w 4"/>
                  <a:gd name="T9" fmla="*/ 7 h 7"/>
                  <a:gd name="T10" fmla="*/ 0 w 4"/>
                  <a:gd name="T11" fmla="*/ 7 h 7"/>
                  <a:gd name="T12" fmla="*/ 1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436"/>
              <p:cNvSpPr>
                <a:spLocks/>
              </p:cNvSpPr>
              <p:nvPr/>
            </p:nvSpPr>
            <p:spPr bwMode="auto">
              <a:xfrm>
                <a:off x="2699" y="141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437"/>
              <p:cNvSpPr>
                <a:spLocks/>
              </p:cNvSpPr>
              <p:nvPr/>
            </p:nvSpPr>
            <p:spPr bwMode="auto">
              <a:xfrm>
                <a:off x="2699" y="141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438"/>
              <p:cNvSpPr>
                <a:spLocks/>
              </p:cNvSpPr>
              <p:nvPr/>
            </p:nvSpPr>
            <p:spPr bwMode="auto">
              <a:xfrm>
                <a:off x="2695" y="1413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7 h 8"/>
                  <a:gd name="T8" fmla="*/ 0 w 4"/>
                  <a:gd name="T9" fmla="*/ 8 h 8"/>
                  <a:gd name="T10" fmla="*/ 1 w 4"/>
                  <a:gd name="T11" fmla="*/ 8 h 8"/>
                  <a:gd name="T12" fmla="*/ 1 w 4"/>
                  <a:gd name="T13" fmla="*/ 7 h 8"/>
                  <a:gd name="T14" fmla="*/ 4 w 4"/>
                  <a:gd name="T15" fmla="*/ 4 h 8"/>
                  <a:gd name="T16" fmla="*/ 4 w 4"/>
                  <a:gd name="T17" fmla="*/ 3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439"/>
              <p:cNvSpPr>
                <a:spLocks/>
              </p:cNvSpPr>
              <p:nvPr/>
            </p:nvSpPr>
            <p:spPr bwMode="auto">
              <a:xfrm>
                <a:off x="2695" y="1413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7 h 8"/>
                  <a:gd name="T8" fmla="*/ 0 w 4"/>
                  <a:gd name="T9" fmla="*/ 8 h 8"/>
                  <a:gd name="T10" fmla="*/ 1 w 4"/>
                  <a:gd name="T11" fmla="*/ 8 h 8"/>
                  <a:gd name="T12" fmla="*/ 1 w 4"/>
                  <a:gd name="T13" fmla="*/ 7 h 8"/>
                  <a:gd name="T14" fmla="*/ 4 w 4"/>
                  <a:gd name="T15" fmla="*/ 4 h 8"/>
                  <a:gd name="T16" fmla="*/ 4 w 4"/>
                  <a:gd name="T17" fmla="*/ 3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440"/>
              <p:cNvSpPr>
                <a:spLocks noEditPoints="1"/>
              </p:cNvSpPr>
              <p:nvPr/>
            </p:nvSpPr>
            <p:spPr bwMode="auto">
              <a:xfrm>
                <a:off x="2707" y="1390"/>
                <a:ext cx="18" cy="7"/>
              </a:xfrm>
              <a:custGeom>
                <a:avLst/>
                <a:gdLst>
                  <a:gd name="T0" fmla="*/ 2 w 14"/>
                  <a:gd name="T1" fmla="*/ 3 h 5"/>
                  <a:gd name="T2" fmla="*/ 0 w 14"/>
                  <a:gd name="T3" fmla="*/ 4 h 5"/>
                  <a:gd name="T4" fmla="*/ 0 w 14"/>
                  <a:gd name="T5" fmla="*/ 4 h 5"/>
                  <a:gd name="T6" fmla="*/ 0 w 14"/>
                  <a:gd name="T7" fmla="*/ 5 h 5"/>
                  <a:gd name="T8" fmla="*/ 2 w 14"/>
                  <a:gd name="T9" fmla="*/ 5 h 5"/>
                  <a:gd name="T10" fmla="*/ 2 w 14"/>
                  <a:gd name="T11" fmla="*/ 4 h 5"/>
                  <a:gd name="T12" fmla="*/ 2 w 14"/>
                  <a:gd name="T13" fmla="*/ 3 h 5"/>
                  <a:gd name="T14" fmla="*/ 2 w 14"/>
                  <a:gd name="T15" fmla="*/ 3 h 5"/>
                  <a:gd name="T16" fmla="*/ 4 w 14"/>
                  <a:gd name="T17" fmla="*/ 3 h 5"/>
                  <a:gd name="T18" fmla="*/ 4 w 14"/>
                  <a:gd name="T19" fmla="*/ 3 h 5"/>
                  <a:gd name="T20" fmla="*/ 3 w 14"/>
                  <a:gd name="T21" fmla="*/ 4 h 5"/>
                  <a:gd name="T22" fmla="*/ 4 w 14"/>
                  <a:gd name="T23" fmla="*/ 4 h 5"/>
                  <a:gd name="T24" fmla="*/ 4 w 14"/>
                  <a:gd name="T25" fmla="*/ 4 h 5"/>
                  <a:gd name="T26" fmla="*/ 4 w 14"/>
                  <a:gd name="T27" fmla="*/ 4 h 5"/>
                  <a:gd name="T28" fmla="*/ 4 w 14"/>
                  <a:gd name="T29" fmla="*/ 3 h 5"/>
                  <a:gd name="T30" fmla="*/ 4 w 14"/>
                  <a:gd name="T31" fmla="*/ 3 h 5"/>
                  <a:gd name="T32" fmla="*/ 6 w 14"/>
                  <a:gd name="T33" fmla="*/ 2 h 5"/>
                  <a:gd name="T34" fmla="*/ 6 w 14"/>
                  <a:gd name="T35" fmla="*/ 2 h 5"/>
                  <a:gd name="T36" fmla="*/ 5 w 14"/>
                  <a:gd name="T37" fmla="*/ 3 h 5"/>
                  <a:gd name="T38" fmla="*/ 6 w 14"/>
                  <a:gd name="T39" fmla="*/ 3 h 5"/>
                  <a:gd name="T40" fmla="*/ 7 w 14"/>
                  <a:gd name="T41" fmla="*/ 3 h 5"/>
                  <a:gd name="T42" fmla="*/ 6 w 14"/>
                  <a:gd name="T43" fmla="*/ 3 h 5"/>
                  <a:gd name="T44" fmla="*/ 6 w 14"/>
                  <a:gd name="T45" fmla="*/ 2 h 5"/>
                  <a:gd name="T46" fmla="*/ 6 w 14"/>
                  <a:gd name="T47" fmla="*/ 2 h 5"/>
                  <a:gd name="T48" fmla="*/ 9 w 14"/>
                  <a:gd name="T49" fmla="*/ 1 h 5"/>
                  <a:gd name="T50" fmla="*/ 8 w 14"/>
                  <a:gd name="T51" fmla="*/ 1 h 5"/>
                  <a:gd name="T52" fmla="*/ 8 w 14"/>
                  <a:gd name="T53" fmla="*/ 2 h 5"/>
                  <a:gd name="T54" fmla="*/ 9 w 14"/>
                  <a:gd name="T55" fmla="*/ 3 h 5"/>
                  <a:gd name="T56" fmla="*/ 9 w 14"/>
                  <a:gd name="T57" fmla="*/ 3 h 5"/>
                  <a:gd name="T58" fmla="*/ 9 w 14"/>
                  <a:gd name="T59" fmla="*/ 3 h 5"/>
                  <a:gd name="T60" fmla="*/ 9 w 14"/>
                  <a:gd name="T61" fmla="*/ 2 h 5"/>
                  <a:gd name="T62" fmla="*/ 9 w 14"/>
                  <a:gd name="T63" fmla="*/ 1 h 5"/>
                  <a:gd name="T64" fmla="*/ 13 w 14"/>
                  <a:gd name="T65" fmla="*/ 0 h 5"/>
                  <a:gd name="T66" fmla="*/ 13 w 14"/>
                  <a:gd name="T67" fmla="*/ 0 h 5"/>
                  <a:gd name="T68" fmla="*/ 11 w 14"/>
                  <a:gd name="T69" fmla="*/ 1 h 5"/>
                  <a:gd name="T70" fmla="*/ 10 w 14"/>
                  <a:gd name="T71" fmla="*/ 2 h 5"/>
                  <a:gd name="T72" fmla="*/ 11 w 14"/>
                  <a:gd name="T73" fmla="*/ 2 h 5"/>
                  <a:gd name="T74" fmla="*/ 13 w 14"/>
                  <a:gd name="T75" fmla="*/ 2 h 5"/>
                  <a:gd name="T76" fmla="*/ 14 w 14"/>
                  <a:gd name="T77" fmla="*/ 1 h 5"/>
                  <a:gd name="T78" fmla="*/ 13 w 14"/>
                  <a:gd name="T7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5">
                    <a:moveTo>
                      <a:pt x="2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9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441"/>
              <p:cNvSpPr>
                <a:spLocks/>
              </p:cNvSpPr>
              <p:nvPr/>
            </p:nvSpPr>
            <p:spPr bwMode="auto">
              <a:xfrm>
                <a:off x="2719" y="1387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0 w 4"/>
                  <a:gd name="T5" fmla="*/ 4 h 6"/>
                  <a:gd name="T6" fmla="*/ 0 w 4"/>
                  <a:gd name="T7" fmla="*/ 6 h 6"/>
                  <a:gd name="T8" fmla="*/ 1 w 4"/>
                  <a:gd name="T9" fmla="*/ 4 h 6"/>
                  <a:gd name="T10" fmla="*/ 1 w 4"/>
                  <a:gd name="T11" fmla="*/ 6 h 6"/>
                  <a:gd name="T12" fmla="*/ 2 w 4"/>
                  <a:gd name="T13" fmla="*/ 4 h 6"/>
                  <a:gd name="T14" fmla="*/ 4 w 4"/>
                  <a:gd name="T15" fmla="*/ 2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442"/>
              <p:cNvSpPr>
                <a:spLocks/>
              </p:cNvSpPr>
              <p:nvPr/>
            </p:nvSpPr>
            <p:spPr bwMode="auto">
              <a:xfrm>
                <a:off x="2719" y="1387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0 w 4"/>
                  <a:gd name="T5" fmla="*/ 4 h 6"/>
                  <a:gd name="T6" fmla="*/ 0 w 4"/>
                  <a:gd name="T7" fmla="*/ 6 h 6"/>
                  <a:gd name="T8" fmla="*/ 1 w 4"/>
                  <a:gd name="T9" fmla="*/ 4 h 6"/>
                  <a:gd name="T10" fmla="*/ 1 w 4"/>
                  <a:gd name="T11" fmla="*/ 6 h 6"/>
                  <a:gd name="T12" fmla="*/ 2 w 4"/>
                  <a:gd name="T13" fmla="*/ 4 h 6"/>
                  <a:gd name="T14" fmla="*/ 4 w 4"/>
                  <a:gd name="T15" fmla="*/ 2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443"/>
              <p:cNvSpPr>
                <a:spLocks/>
              </p:cNvSpPr>
              <p:nvPr/>
            </p:nvSpPr>
            <p:spPr bwMode="auto">
              <a:xfrm>
                <a:off x="2719" y="1391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0 w 6"/>
                  <a:gd name="T7" fmla="*/ 3 h 6"/>
                  <a:gd name="T8" fmla="*/ 5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5 w 6"/>
                  <a:gd name="T15" fmla="*/ 4 h 6"/>
                  <a:gd name="T16" fmla="*/ 2 w 6"/>
                  <a:gd name="T17" fmla="*/ 2 h 6"/>
                  <a:gd name="T18" fmla="*/ 1 w 6"/>
                  <a:gd name="T19" fmla="*/ 2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444"/>
              <p:cNvSpPr>
                <a:spLocks/>
              </p:cNvSpPr>
              <p:nvPr/>
            </p:nvSpPr>
            <p:spPr bwMode="auto">
              <a:xfrm>
                <a:off x="2719" y="1391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2 h 6"/>
                  <a:gd name="T4" fmla="*/ 0 w 6"/>
                  <a:gd name="T5" fmla="*/ 3 h 6"/>
                  <a:gd name="T6" fmla="*/ 0 w 6"/>
                  <a:gd name="T7" fmla="*/ 3 h 6"/>
                  <a:gd name="T8" fmla="*/ 5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5 w 6"/>
                  <a:gd name="T15" fmla="*/ 4 h 6"/>
                  <a:gd name="T16" fmla="*/ 2 w 6"/>
                  <a:gd name="T17" fmla="*/ 2 h 6"/>
                  <a:gd name="T18" fmla="*/ 1 w 6"/>
                  <a:gd name="T19" fmla="*/ 2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4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445"/>
              <p:cNvSpPr>
                <a:spLocks/>
              </p:cNvSpPr>
              <p:nvPr/>
            </p:nvSpPr>
            <p:spPr bwMode="auto">
              <a:xfrm>
                <a:off x="2715" y="1387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2 w 5"/>
                  <a:gd name="T3" fmla="*/ 0 h 6"/>
                  <a:gd name="T4" fmla="*/ 0 w 5"/>
                  <a:gd name="T5" fmla="*/ 6 h 6"/>
                  <a:gd name="T6" fmla="*/ 0 w 5"/>
                  <a:gd name="T7" fmla="*/ 6 h 6"/>
                  <a:gd name="T8" fmla="*/ 1 w 5"/>
                  <a:gd name="T9" fmla="*/ 6 h 6"/>
                  <a:gd name="T10" fmla="*/ 2 w 5"/>
                  <a:gd name="T11" fmla="*/ 6 h 6"/>
                  <a:gd name="T12" fmla="*/ 2 w 5"/>
                  <a:gd name="T13" fmla="*/ 4 h 6"/>
                  <a:gd name="T14" fmla="*/ 5 w 5"/>
                  <a:gd name="T15" fmla="*/ 2 h 6"/>
                  <a:gd name="T16" fmla="*/ 4 w 5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446"/>
              <p:cNvSpPr>
                <a:spLocks/>
              </p:cNvSpPr>
              <p:nvPr/>
            </p:nvSpPr>
            <p:spPr bwMode="auto">
              <a:xfrm>
                <a:off x="2715" y="1387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2 w 5"/>
                  <a:gd name="T3" fmla="*/ 0 h 6"/>
                  <a:gd name="T4" fmla="*/ 0 w 5"/>
                  <a:gd name="T5" fmla="*/ 6 h 6"/>
                  <a:gd name="T6" fmla="*/ 0 w 5"/>
                  <a:gd name="T7" fmla="*/ 6 h 6"/>
                  <a:gd name="T8" fmla="*/ 1 w 5"/>
                  <a:gd name="T9" fmla="*/ 6 h 6"/>
                  <a:gd name="T10" fmla="*/ 2 w 5"/>
                  <a:gd name="T11" fmla="*/ 6 h 6"/>
                  <a:gd name="T12" fmla="*/ 2 w 5"/>
                  <a:gd name="T13" fmla="*/ 4 h 6"/>
                  <a:gd name="T14" fmla="*/ 5 w 5"/>
                  <a:gd name="T15" fmla="*/ 2 h 6"/>
                  <a:gd name="T16" fmla="*/ 4 w 5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447"/>
              <p:cNvSpPr>
                <a:spLocks/>
              </p:cNvSpPr>
              <p:nvPr/>
            </p:nvSpPr>
            <p:spPr bwMode="auto">
              <a:xfrm>
                <a:off x="2715" y="1393"/>
                <a:ext cx="6" cy="5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0 h 5"/>
                  <a:gd name="T4" fmla="*/ 0 w 6"/>
                  <a:gd name="T5" fmla="*/ 1 h 5"/>
                  <a:gd name="T6" fmla="*/ 1 w 6"/>
                  <a:gd name="T7" fmla="*/ 1 h 5"/>
                  <a:gd name="T8" fmla="*/ 5 w 6"/>
                  <a:gd name="T9" fmla="*/ 4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2 h 5"/>
                  <a:gd name="T16" fmla="*/ 4 w 6"/>
                  <a:gd name="T17" fmla="*/ 1 h 5"/>
                  <a:gd name="T18" fmla="*/ 2 w 6"/>
                  <a:gd name="T19" fmla="*/ 0 h 5"/>
                  <a:gd name="T20" fmla="*/ 1 w 6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448"/>
              <p:cNvSpPr>
                <a:spLocks/>
              </p:cNvSpPr>
              <p:nvPr/>
            </p:nvSpPr>
            <p:spPr bwMode="auto">
              <a:xfrm>
                <a:off x="2715" y="1393"/>
                <a:ext cx="6" cy="5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0 h 5"/>
                  <a:gd name="T4" fmla="*/ 0 w 6"/>
                  <a:gd name="T5" fmla="*/ 1 h 5"/>
                  <a:gd name="T6" fmla="*/ 1 w 6"/>
                  <a:gd name="T7" fmla="*/ 1 h 5"/>
                  <a:gd name="T8" fmla="*/ 5 w 6"/>
                  <a:gd name="T9" fmla="*/ 4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2 h 5"/>
                  <a:gd name="T16" fmla="*/ 4 w 6"/>
                  <a:gd name="T17" fmla="*/ 1 h 5"/>
                  <a:gd name="T18" fmla="*/ 2 w 6"/>
                  <a:gd name="T19" fmla="*/ 0 h 5"/>
                  <a:gd name="T20" fmla="*/ 1 w 6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449"/>
              <p:cNvSpPr>
                <a:spLocks/>
              </p:cNvSpPr>
              <p:nvPr/>
            </p:nvSpPr>
            <p:spPr bwMode="auto">
              <a:xfrm>
                <a:off x="2712" y="1389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0 h 5"/>
                  <a:gd name="T4" fmla="*/ 0 w 4"/>
                  <a:gd name="T5" fmla="*/ 5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3 w 4"/>
                  <a:gd name="T13" fmla="*/ 4 h 5"/>
                  <a:gd name="T14" fmla="*/ 4 w 4"/>
                  <a:gd name="T15" fmla="*/ 1 h 5"/>
                  <a:gd name="T16" fmla="*/ 4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450"/>
              <p:cNvSpPr>
                <a:spLocks/>
              </p:cNvSpPr>
              <p:nvPr/>
            </p:nvSpPr>
            <p:spPr bwMode="auto">
              <a:xfrm>
                <a:off x="2712" y="1389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0 h 5"/>
                  <a:gd name="T4" fmla="*/ 0 w 4"/>
                  <a:gd name="T5" fmla="*/ 5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3 w 4"/>
                  <a:gd name="T13" fmla="*/ 4 h 5"/>
                  <a:gd name="T14" fmla="*/ 4 w 4"/>
                  <a:gd name="T15" fmla="*/ 1 h 5"/>
                  <a:gd name="T16" fmla="*/ 4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451"/>
              <p:cNvSpPr>
                <a:spLocks/>
              </p:cNvSpPr>
              <p:nvPr/>
            </p:nvSpPr>
            <p:spPr bwMode="auto">
              <a:xfrm>
                <a:off x="2712" y="1394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1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3 w 7"/>
                  <a:gd name="T17" fmla="*/ 0 h 4"/>
                  <a:gd name="T18" fmla="*/ 1 w 7"/>
                  <a:gd name="T19" fmla="*/ 0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452"/>
              <p:cNvSpPr>
                <a:spLocks/>
              </p:cNvSpPr>
              <p:nvPr/>
            </p:nvSpPr>
            <p:spPr bwMode="auto">
              <a:xfrm>
                <a:off x="2712" y="1394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0 w 7"/>
                  <a:gd name="T7" fmla="*/ 1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3 w 7"/>
                  <a:gd name="T17" fmla="*/ 0 h 4"/>
                  <a:gd name="T18" fmla="*/ 1 w 7"/>
                  <a:gd name="T19" fmla="*/ 0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453"/>
              <p:cNvSpPr>
                <a:spLocks/>
              </p:cNvSpPr>
              <p:nvPr/>
            </p:nvSpPr>
            <p:spPr bwMode="auto">
              <a:xfrm>
                <a:off x="2709" y="138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0 w 4"/>
                  <a:gd name="T5" fmla="*/ 5 h 6"/>
                  <a:gd name="T6" fmla="*/ 0 w 4"/>
                  <a:gd name="T7" fmla="*/ 5 h 6"/>
                  <a:gd name="T8" fmla="*/ 2 w 4"/>
                  <a:gd name="T9" fmla="*/ 5 h 6"/>
                  <a:gd name="T10" fmla="*/ 2 w 4"/>
                  <a:gd name="T11" fmla="*/ 6 h 6"/>
                  <a:gd name="T12" fmla="*/ 3 w 4"/>
                  <a:gd name="T13" fmla="*/ 5 h 6"/>
                  <a:gd name="T14" fmla="*/ 4 w 4"/>
                  <a:gd name="T15" fmla="*/ 1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454"/>
              <p:cNvSpPr>
                <a:spLocks/>
              </p:cNvSpPr>
              <p:nvPr/>
            </p:nvSpPr>
            <p:spPr bwMode="auto">
              <a:xfrm>
                <a:off x="2709" y="138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0 w 4"/>
                  <a:gd name="T5" fmla="*/ 5 h 6"/>
                  <a:gd name="T6" fmla="*/ 0 w 4"/>
                  <a:gd name="T7" fmla="*/ 5 h 6"/>
                  <a:gd name="T8" fmla="*/ 2 w 4"/>
                  <a:gd name="T9" fmla="*/ 5 h 6"/>
                  <a:gd name="T10" fmla="*/ 2 w 4"/>
                  <a:gd name="T11" fmla="*/ 6 h 6"/>
                  <a:gd name="T12" fmla="*/ 3 w 4"/>
                  <a:gd name="T13" fmla="*/ 5 h 6"/>
                  <a:gd name="T14" fmla="*/ 4 w 4"/>
                  <a:gd name="T15" fmla="*/ 1 h 6"/>
                  <a:gd name="T16" fmla="*/ 4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455"/>
              <p:cNvSpPr>
                <a:spLocks/>
              </p:cNvSpPr>
              <p:nvPr/>
            </p:nvSpPr>
            <p:spPr bwMode="auto">
              <a:xfrm>
                <a:off x="2709" y="1394"/>
                <a:ext cx="7" cy="6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0 h 6"/>
                  <a:gd name="T4" fmla="*/ 0 w 7"/>
                  <a:gd name="T5" fmla="*/ 1 h 6"/>
                  <a:gd name="T6" fmla="*/ 0 w 7"/>
                  <a:gd name="T7" fmla="*/ 3 h 6"/>
                  <a:gd name="T8" fmla="*/ 6 w 7"/>
                  <a:gd name="T9" fmla="*/ 6 h 6"/>
                  <a:gd name="T10" fmla="*/ 6 w 7"/>
                  <a:gd name="T11" fmla="*/ 6 h 6"/>
                  <a:gd name="T12" fmla="*/ 7 w 7"/>
                  <a:gd name="T13" fmla="*/ 4 h 6"/>
                  <a:gd name="T14" fmla="*/ 6 w 7"/>
                  <a:gd name="T15" fmla="*/ 3 h 6"/>
                  <a:gd name="T16" fmla="*/ 3 w 7"/>
                  <a:gd name="T17" fmla="*/ 1 h 6"/>
                  <a:gd name="T18" fmla="*/ 2 w 7"/>
                  <a:gd name="T19" fmla="*/ 1 h 6"/>
                  <a:gd name="T20" fmla="*/ 2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456"/>
              <p:cNvSpPr>
                <a:spLocks/>
              </p:cNvSpPr>
              <p:nvPr/>
            </p:nvSpPr>
            <p:spPr bwMode="auto">
              <a:xfrm>
                <a:off x="2709" y="1394"/>
                <a:ext cx="7" cy="6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0 h 6"/>
                  <a:gd name="T4" fmla="*/ 0 w 7"/>
                  <a:gd name="T5" fmla="*/ 1 h 6"/>
                  <a:gd name="T6" fmla="*/ 0 w 7"/>
                  <a:gd name="T7" fmla="*/ 3 h 6"/>
                  <a:gd name="T8" fmla="*/ 6 w 7"/>
                  <a:gd name="T9" fmla="*/ 6 h 6"/>
                  <a:gd name="T10" fmla="*/ 6 w 7"/>
                  <a:gd name="T11" fmla="*/ 6 h 6"/>
                  <a:gd name="T12" fmla="*/ 7 w 7"/>
                  <a:gd name="T13" fmla="*/ 4 h 6"/>
                  <a:gd name="T14" fmla="*/ 6 w 7"/>
                  <a:gd name="T15" fmla="*/ 3 h 6"/>
                  <a:gd name="T16" fmla="*/ 3 w 7"/>
                  <a:gd name="T17" fmla="*/ 1 h 6"/>
                  <a:gd name="T18" fmla="*/ 2 w 7"/>
                  <a:gd name="T19" fmla="*/ 1 h 6"/>
                  <a:gd name="T20" fmla="*/ 2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457"/>
              <p:cNvSpPr>
                <a:spLocks noEditPoints="1"/>
              </p:cNvSpPr>
              <p:nvPr/>
            </p:nvSpPr>
            <p:spPr bwMode="auto">
              <a:xfrm>
                <a:off x="2685" y="1368"/>
                <a:ext cx="7" cy="19"/>
              </a:xfrm>
              <a:custGeom>
                <a:avLst/>
                <a:gdLst>
                  <a:gd name="T0" fmla="*/ 5 w 5"/>
                  <a:gd name="T1" fmla="*/ 12 h 14"/>
                  <a:gd name="T2" fmla="*/ 4 w 5"/>
                  <a:gd name="T3" fmla="*/ 12 h 14"/>
                  <a:gd name="T4" fmla="*/ 4 w 5"/>
                  <a:gd name="T5" fmla="*/ 12 h 14"/>
                  <a:gd name="T6" fmla="*/ 4 w 5"/>
                  <a:gd name="T7" fmla="*/ 12 h 14"/>
                  <a:gd name="T8" fmla="*/ 3 w 5"/>
                  <a:gd name="T9" fmla="*/ 12 h 14"/>
                  <a:gd name="T10" fmla="*/ 4 w 5"/>
                  <a:gd name="T11" fmla="*/ 14 h 14"/>
                  <a:gd name="T12" fmla="*/ 4 w 5"/>
                  <a:gd name="T13" fmla="*/ 13 h 14"/>
                  <a:gd name="T14" fmla="*/ 5 w 5"/>
                  <a:gd name="T15" fmla="*/ 13 h 14"/>
                  <a:gd name="T16" fmla="*/ 5 w 5"/>
                  <a:gd name="T17" fmla="*/ 12 h 14"/>
                  <a:gd name="T18" fmla="*/ 4 w 5"/>
                  <a:gd name="T19" fmla="*/ 9 h 14"/>
                  <a:gd name="T20" fmla="*/ 4 w 5"/>
                  <a:gd name="T21" fmla="*/ 10 h 14"/>
                  <a:gd name="T22" fmla="*/ 3 w 5"/>
                  <a:gd name="T23" fmla="*/ 10 h 14"/>
                  <a:gd name="T24" fmla="*/ 3 w 5"/>
                  <a:gd name="T25" fmla="*/ 10 h 14"/>
                  <a:gd name="T26" fmla="*/ 3 w 5"/>
                  <a:gd name="T27" fmla="*/ 10 h 14"/>
                  <a:gd name="T28" fmla="*/ 3 w 5"/>
                  <a:gd name="T29" fmla="*/ 10 h 14"/>
                  <a:gd name="T30" fmla="*/ 4 w 5"/>
                  <a:gd name="T31" fmla="*/ 11 h 14"/>
                  <a:gd name="T32" fmla="*/ 4 w 5"/>
                  <a:gd name="T33" fmla="*/ 10 h 14"/>
                  <a:gd name="T34" fmla="*/ 4 w 5"/>
                  <a:gd name="T35" fmla="*/ 9 h 14"/>
                  <a:gd name="T36" fmla="*/ 3 w 5"/>
                  <a:gd name="T37" fmla="*/ 7 h 14"/>
                  <a:gd name="T38" fmla="*/ 3 w 5"/>
                  <a:gd name="T39" fmla="*/ 7 h 14"/>
                  <a:gd name="T40" fmla="*/ 3 w 5"/>
                  <a:gd name="T41" fmla="*/ 8 h 14"/>
                  <a:gd name="T42" fmla="*/ 2 w 5"/>
                  <a:gd name="T43" fmla="*/ 7 h 14"/>
                  <a:gd name="T44" fmla="*/ 2 w 5"/>
                  <a:gd name="T45" fmla="*/ 7 h 14"/>
                  <a:gd name="T46" fmla="*/ 2 w 5"/>
                  <a:gd name="T47" fmla="*/ 8 h 14"/>
                  <a:gd name="T48" fmla="*/ 3 w 5"/>
                  <a:gd name="T49" fmla="*/ 8 h 14"/>
                  <a:gd name="T50" fmla="*/ 4 w 5"/>
                  <a:gd name="T51" fmla="*/ 7 h 14"/>
                  <a:gd name="T52" fmla="*/ 3 w 5"/>
                  <a:gd name="T53" fmla="*/ 7 h 14"/>
                  <a:gd name="T54" fmla="*/ 3 w 5"/>
                  <a:gd name="T55" fmla="*/ 5 h 14"/>
                  <a:gd name="T56" fmla="*/ 3 w 5"/>
                  <a:gd name="T57" fmla="*/ 5 h 14"/>
                  <a:gd name="T58" fmla="*/ 2 w 5"/>
                  <a:gd name="T59" fmla="*/ 5 h 14"/>
                  <a:gd name="T60" fmla="*/ 2 w 5"/>
                  <a:gd name="T61" fmla="*/ 5 h 14"/>
                  <a:gd name="T62" fmla="*/ 1 w 5"/>
                  <a:gd name="T63" fmla="*/ 5 h 14"/>
                  <a:gd name="T64" fmla="*/ 1 w 5"/>
                  <a:gd name="T65" fmla="*/ 5 h 14"/>
                  <a:gd name="T66" fmla="*/ 2 w 5"/>
                  <a:gd name="T67" fmla="*/ 6 h 14"/>
                  <a:gd name="T68" fmla="*/ 3 w 5"/>
                  <a:gd name="T69" fmla="*/ 5 h 14"/>
                  <a:gd name="T70" fmla="*/ 3 w 5"/>
                  <a:gd name="T71" fmla="*/ 5 h 14"/>
                  <a:gd name="T72" fmla="*/ 1 w 5"/>
                  <a:gd name="T73" fmla="*/ 0 h 14"/>
                  <a:gd name="T74" fmla="*/ 1 w 5"/>
                  <a:gd name="T75" fmla="*/ 0 h 14"/>
                  <a:gd name="T76" fmla="*/ 0 w 5"/>
                  <a:gd name="T77" fmla="*/ 1 h 14"/>
                  <a:gd name="T78" fmla="*/ 1 w 5"/>
                  <a:gd name="T79" fmla="*/ 3 h 14"/>
                  <a:gd name="T80" fmla="*/ 2 w 5"/>
                  <a:gd name="T81" fmla="*/ 3 h 14"/>
                  <a:gd name="T82" fmla="*/ 2 w 5"/>
                  <a:gd name="T83" fmla="*/ 3 h 14"/>
                  <a:gd name="T84" fmla="*/ 2 w 5"/>
                  <a:gd name="T85" fmla="*/ 0 h 14"/>
                  <a:gd name="T86" fmla="*/ 1 w 5"/>
                  <a:gd name="T8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" h="14">
                    <a:moveTo>
                      <a:pt x="5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458"/>
              <p:cNvSpPr>
                <a:spLocks/>
              </p:cNvSpPr>
              <p:nvPr/>
            </p:nvSpPr>
            <p:spPr bwMode="auto">
              <a:xfrm>
                <a:off x="2682" y="137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2 h 4"/>
                  <a:gd name="T6" fmla="*/ 4 w 7"/>
                  <a:gd name="T7" fmla="*/ 4 h 4"/>
                  <a:gd name="T8" fmla="*/ 6 w 7"/>
                  <a:gd name="T9" fmla="*/ 4 h 4"/>
                  <a:gd name="T10" fmla="*/ 6 w 7"/>
                  <a:gd name="T11" fmla="*/ 4 h 4"/>
                  <a:gd name="T12" fmla="*/ 7 w 7"/>
                  <a:gd name="T13" fmla="*/ 4 h 4"/>
                  <a:gd name="T14" fmla="*/ 6 w 7"/>
                  <a:gd name="T15" fmla="*/ 4 h 4"/>
                  <a:gd name="T16" fmla="*/ 6 w 7"/>
                  <a:gd name="T17" fmla="*/ 4 h 4"/>
                  <a:gd name="T18" fmla="*/ 4 w 7"/>
                  <a:gd name="T19" fmla="*/ 3 h 4"/>
                  <a:gd name="T20" fmla="*/ 6 w 7"/>
                  <a:gd name="T21" fmla="*/ 2 h 4"/>
                  <a:gd name="T22" fmla="*/ 4 w 7"/>
                  <a:gd name="T23" fmla="*/ 2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459"/>
              <p:cNvSpPr>
                <a:spLocks/>
              </p:cNvSpPr>
              <p:nvPr/>
            </p:nvSpPr>
            <p:spPr bwMode="auto">
              <a:xfrm>
                <a:off x="2682" y="137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2 h 4"/>
                  <a:gd name="T6" fmla="*/ 4 w 7"/>
                  <a:gd name="T7" fmla="*/ 4 h 4"/>
                  <a:gd name="T8" fmla="*/ 6 w 7"/>
                  <a:gd name="T9" fmla="*/ 4 h 4"/>
                  <a:gd name="T10" fmla="*/ 6 w 7"/>
                  <a:gd name="T11" fmla="*/ 4 h 4"/>
                  <a:gd name="T12" fmla="*/ 7 w 7"/>
                  <a:gd name="T13" fmla="*/ 4 h 4"/>
                  <a:gd name="T14" fmla="*/ 6 w 7"/>
                  <a:gd name="T15" fmla="*/ 4 h 4"/>
                  <a:gd name="T16" fmla="*/ 6 w 7"/>
                  <a:gd name="T17" fmla="*/ 4 h 4"/>
                  <a:gd name="T18" fmla="*/ 4 w 7"/>
                  <a:gd name="T19" fmla="*/ 3 h 4"/>
                  <a:gd name="T20" fmla="*/ 6 w 7"/>
                  <a:gd name="T21" fmla="*/ 2 h 4"/>
                  <a:gd name="T22" fmla="*/ 4 w 7"/>
                  <a:gd name="T23" fmla="*/ 2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460"/>
              <p:cNvSpPr>
                <a:spLocks/>
              </p:cNvSpPr>
              <p:nvPr/>
            </p:nvSpPr>
            <p:spPr bwMode="auto">
              <a:xfrm>
                <a:off x="2686" y="1368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5 w 6"/>
                  <a:gd name="T3" fmla="*/ 0 h 7"/>
                  <a:gd name="T4" fmla="*/ 2 w 6"/>
                  <a:gd name="T5" fmla="*/ 5 h 7"/>
                  <a:gd name="T6" fmla="*/ 2 w 6"/>
                  <a:gd name="T7" fmla="*/ 5 h 7"/>
                  <a:gd name="T8" fmla="*/ 0 w 6"/>
                  <a:gd name="T9" fmla="*/ 6 h 7"/>
                  <a:gd name="T10" fmla="*/ 2 w 6"/>
                  <a:gd name="T11" fmla="*/ 7 h 7"/>
                  <a:gd name="T12" fmla="*/ 2 w 6"/>
                  <a:gd name="T13" fmla="*/ 7 h 7"/>
                  <a:gd name="T14" fmla="*/ 3 w 6"/>
                  <a:gd name="T15" fmla="*/ 7 h 7"/>
                  <a:gd name="T16" fmla="*/ 3 w 6"/>
                  <a:gd name="T17" fmla="*/ 7 h 7"/>
                  <a:gd name="T18" fmla="*/ 6 w 6"/>
                  <a:gd name="T19" fmla="*/ 2 h 7"/>
                  <a:gd name="T20" fmla="*/ 6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lnTo>
                      <a:pt x="5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461"/>
              <p:cNvSpPr>
                <a:spLocks/>
              </p:cNvSpPr>
              <p:nvPr/>
            </p:nvSpPr>
            <p:spPr bwMode="auto">
              <a:xfrm>
                <a:off x="2686" y="1368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5 w 6"/>
                  <a:gd name="T3" fmla="*/ 0 h 7"/>
                  <a:gd name="T4" fmla="*/ 2 w 6"/>
                  <a:gd name="T5" fmla="*/ 5 h 7"/>
                  <a:gd name="T6" fmla="*/ 2 w 6"/>
                  <a:gd name="T7" fmla="*/ 5 h 7"/>
                  <a:gd name="T8" fmla="*/ 0 w 6"/>
                  <a:gd name="T9" fmla="*/ 6 h 7"/>
                  <a:gd name="T10" fmla="*/ 2 w 6"/>
                  <a:gd name="T11" fmla="*/ 7 h 7"/>
                  <a:gd name="T12" fmla="*/ 2 w 6"/>
                  <a:gd name="T13" fmla="*/ 7 h 7"/>
                  <a:gd name="T14" fmla="*/ 3 w 6"/>
                  <a:gd name="T15" fmla="*/ 7 h 7"/>
                  <a:gd name="T16" fmla="*/ 3 w 6"/>
                  <a:gd name="T17" fmla="*/ 7 h 7"/>
                  <a:gd name="T18" fmla="*/ 6 w 6"/>
                  <a:gd name="T19" fmla="*/ 2 h 7"/>
                  <a:gd name="T20" fmla="*/ 6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lnTo>
                      <a:pt x="5" y="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462"/>
              <p:cNvSpPr>
                <a:spLocks/>
              </p:cNvSpPr>
              <p:nvPr/>
            </p:nvSpPr>
            <p:spPr bwMode="auto">
              <a:xfrm>
                <a:off x="2682" y="1374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6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4 h 5"/>
                  <a:gd name="T14" fmla="*/ 7 w 7"/>
                  <a:gd name="T15" fmla="*/ 5 h 5"/>
                  <a:gd name="T16" fmla="*/ 6 w 7"/>
                  <a:gd name="T17" fmla="*/ 4 h 5"/>
                  <a:gd name="T18" fmla="*/ 6 w 7"/>
                  <a:gd name="T19" fmla="*/ 3 h 5"/>
                  <a:gd name="T20" fmla="*/ 6 w 7"/>
                  <a:gd name="T21" fmla="*/ 3 h 5"/>
                  <a:gd name="T22" fmla="*/ 4 w 7"/>
                  <a:gd name="T23" fmla="*/ 1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463"/>
              <p:cNvSpPr>
                <a:spLocks/>
              </p:cNvSpPr>
              <p:nvPr/>
            </p:nvSpPr>
            <p:spPr bwMode="auto">
              <a:xfrm>
                <a:off x="2682" y="1374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6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4 h 5"/>
                  <a:gd name="T14" fmla="*/ 7 w 7"/>
                  <a:gd name="T15" fmla="*/ 5 h 5"/>
                  <a:gd name="T16" fmla="*/ 6 w 7"/>
                  <a:gd name="T17" fmla="*/ 4 h 5"/>
                  <a:gd name="T18" fmla="*/ 6 w 7"/>
                  <a:gd name="T19" fmla="*/ 3 h 5"/>
                  <a:gd name="T20" fmla="*/ 6 w 7"/>
                  <a:gd name="T21" fmla="*/ 3 h 5"/>
                  <a:gd name="T22" fmla="*/ 4 w 7"/>
                  <a:gd name="T23" fmla="*/ 1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464"/>
              <p:cNvSpPr>
                <a:spLocks/>
              </p:cNvSpPr>
              <p:nvPr/>
            </p:nvSpPr>
            <p:spPr bwMode="auto">
              <a:xfrm>
                <a:off x="2688" y="1371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3 w 4"/>
                  <a:gd name="T3" fmla="*/ 2 h 8"/>
                  <a:gd name="T4" fmla="*/ 1 w 4"/>
                  <a:gd name="T5" fmla="*/ 4 h 8"/>
                  <a:gd name="T6" fmla="*/ 0 w 4"/>
                  <a:gd name="T7" fmla="*/ 6 h 8"/>
                  <a:gd name="T8" fmla="*/ 0 w 4"/>
                  <a:gd name="T9" fmla="*/ 6 h 8"/>
                  <a:gd name="T10" fmla="*/ 0 w 4"/>
                  <a:gd name="T11" fmla="*/ 7 h 8"/>
                  <a:gd name="T12" fmla="*/ 1 w 4"/>
                  <a:gd name="T13" fmla="*/ 8 h 8"/>
                  <a:gd name="T14" fmla="*/ 1 w 4"/>
                  <a:gd name="T15" fmla="*/ 7 h 8"/>
                  <a:gd name="T16" fmla="*/ 1 w 4"/>
                  <a:gd name="T17" fmla="*/ 7 h 8"/>
                  <a:gd name="T18" fmla="*/ 4 w 4"/>
                  <a:gd name="T19" fmla="*/ 2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465"/>
              <p:cNvSpPr>
                <a:spLocks/>
              </p:cNvSpPr>
              <p:nvPr/>
            </p:nvSpPr>
            <p:spPr bwMode="auto">
              <a:xfrm>
                <a:off x="2688" y="1371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3 w 4"/>
                  <a:gd name="T3" fmla="*/ 2 h 8"/>
                  <a:gd name="T4" fmla="*/ 1 w 4"/>
                  <a:gd name="T5" fmla="*/ 4 h 8"/>
                  <a:gd name="T6" fmla="*/ 0 w 4"/>
                  <a:gd name="T7" fmla="*/ 6 h 8"/>
                  <a:gd name="T8" fmla="*/ 0 w 4"/>
                  <a:gd name="T9" fmla="*/ 6 h 8"/>
                  <a:gd name="T10" fmla="*/ 0 w 4"/>
                  <a:gd name="T11" fmla="*/ 7 h 8"/>
                  <a:gd name="T12" fmla="*/ 1 w 4"/>
                  <a:gd name="T13" fmla="*/ 8 h 8"/>
                  <a:gd name="T14" fmla="*/ 1 w 4"/>
                  <a:gd name="T15" fmla="*/ 7 h 8"/>
                  <a:gd name="T16" fmla="*/ 1 w 4"/>
                  <a:gd name="T17" fmla="*/ 7 h 8"/>
                  <a:gd name="T18" fmla="*/ 4 w 4"/>
                  <a:gd name="T19" fmla="*/ 2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466"/>
              <p:cNvSpPr>
                <a:spLocks/>
              </p:cNvSpPr>
              <p:nvPr/>
            </p:nvSpPr>
            <p:spPr bwMode="auto">
              <a:xfrm>
                <a:off x="2684" y="1377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5 w 7"/>
                  <a:gd name="T7" fmla="*/ 5 h 5"/>
                  <a:gd name="T8" fmla="*/ 5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5 w 7"/>
                  <a:gd name="T15" fmla="*/ 5 h 5"/>
                  <a:gd name="T16" fmla="*/ 5 w 7"/>
                  <a:gd name="T17" fmla="*/ 5 h 5"/>
                  <a:gd name="T18" fmla="*/ 5 w 7"/>
                  <a:gd name="T19" fmla="*/ 4 h 5"/>
                  <a:gd name="T20" fmla="*/ 5 w 7"/>
                  <a:gd name="T21" fmla="*/ 2 h 5"/>
                  <a:gd name="T22" fmla="*/ 4 w 7"/>
                  <a:gd name="T23" fmla="*/ 2 h 5"/>
                  <a:gd name="T24" fmla="*/ 1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467"/>
              <p:cNvSpPr>
                <a:spLocks/>
              </p:cNvSpPr>
              <p:nvPr/>
            </p:nvSpPr>
            <p:spPr bwMode="auto">
              <a:xfrm>
                <a:off x="2684" y="1377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5 w 7"/>
                  <a:gd name="T7" fmla="*/ 5 h 5"/>
                  <a:gd name="T8" fmla="*/ 5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5 w 7"/>
                  <a:gd name="T15" fmla="*/ 5 h 5"/>
                  <a:gd name="T16" fmla="*/ 5 w 7"/>
                  <a:gd name="T17" fmla="*/ 5 h 5"/>
                  <a:gd name="T18" fmla="*/ 5 w 7"/>
                  <a:gd name="T19" fmla="*/ 4 h 5"/>
                  <a:gd name="T20" fmla="*/ 5 w 7"/>
                  <a:gd name="T21" fmla="*/ 2 h 5"/>
                  <a:gd name="T22" fmla="*/ 4 w 7"/>
                  <a:gd name="T23" fmla="*/ 2 h 5"/>
                  <a:gd name="T24" fmla="*/ 1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468"/>
              <p:cNvSpPr>
                <a:spLocks/>
              </p:cNvSpPr>
              <p:nvPr/>
            </p:nvSpPr>
            <p:spPr bwMode="auto">
              <a:xfrm>
                <a:off x="2689" y="1375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2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2 w 4"/>
                  <a:gd name="T15" fmla="*/ 7 h 7"/>
                  <a:gd name="T16" fmla="*/ 2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469"/>
              <p:cNvSpPr>
                <a:spLocks/>
              </p:cNvSpPr>
              <p:nvPr/>
            </p:nvSpPr>
            <p:spPr bwMode="auto">
              <a:xfrm>
                <a:off x="2689" y="1375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2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2 w 4"/>
                  <a:gd name="T15" fmla="*/ 7 h 7"/>
                  <a:gd name="T16" fmla="*/ 2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470"/>
              <p:cNvSpPr>
                <a:spLocks/>
              </p:cNvSpPr>
              <p:nvPr/>
            </p:nvSpPr>
            <p:spPr bwMode="auto">
              <a:xfrm>
                <a:off x="2684" y="1381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1 w 7"/>
                  <a:gd name="T5" fmla="*/ 1 h 4"/>
                  <a:gd name="T6" fmla="*/ 5 w 7"/>
                  <a:gd name="T7" fmla="*/ 4 h 4"/>
                  <a:gd name="T8" fmla="*/ 7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4 h 4"/>
                  <a:gd name="T18" fmla="*/ 5 w 7"/>
                  <a:gd name="T19" fmla="*/ 2 h 4"/>
                  <a:gd name="T20" fmla="*/ 7 w 7"/>
                  <a:gd name="T21" fmla="*/ 2 h 4"/>
                  <a:gd name="T22" fmla="*/ 5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471"/>
              <p:cNvSpPr>
                <a:spLocks/>
              </p:cNvSpPr>
              <p:nvPr/>
            </p:nvSpPr>
            <p:spPr bwMode="auto">
              <a:xfrm>
                <a:off x="2684" y="1381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1 w 7"/>
                  <a:gd name="T5" fmla="*/ 1 h 4"/>
                  <a:gd name="T6" fmla="*/ 5 w 7"/>
                  <a:gd name="T7" fmla="*/ 4 h 4"/>
                  <a:gd name="T8" fmla="*/ 7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4 h 4"/>
                  <a:gd name="T18" fmla="*/ 5 w 7"/>
                  <a:gd name="T19" fmla="*/ 2 h 4"/>
                  <a:gd name="T20" fmla="*/ 7 w 7"/>
                  <a:gd name="T21" fmla="*/ 2 h 4"/>
                  <a:gd name="T22" fmla="*/ 5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1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472"/>
              <p:cNvSpPr>
                <a:spLocks/>
              </p:cNvSpPr>
              <p:nvPr/>
            </p:nvSpPr>
            <p:spPr bwMode="auto">
              <a:xfrm>
                <a:off x="2689" y="1378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2 w 6"/>
                  <a:gd name="T5" fmla="*/ 4 h 7"/>
                  <a:gd name="T6" fmla="*/ 2 w 6"/>
                  <a:gd name="T7" fmla="*/ 5 h 7"/>
                  <a:gd name="T8" fmla="*/ 0 w 6"/>
                  <a:gd name="T9" fmla="*/ 5 h 7"/>
                  <a:gd name="T10" fmla="*/ 2 w 6"/>
                  <a:gd name="T11" fmla="*/ 7 h 7"/>
                  <a:gd name="T12" fmla="*/ 2 w 6"/>
                  <a:gd name="T13" fmla="*/ 7 h 7"/>
                  <a:gd name="T14" fmla="*/ 2 w 6"/>
                  <a:gd name="T15" fmla="*/ 7 h 7"/>
                  <a:gd name="T16" fmla="*/ 3 w 6"/>
                  <a:gd name="T17" fmla="*/ 7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473"/>
              <p:cNvSpPr>
                <a:spLocks/>
              </p:cNvSpPr>
              <p:nvPr/>
            </p:nvSpPr>
            <p:spPr bwMode="auto">
              <a:xfrm>
                <a:off x="2689" y="1378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2 w 6"/>
                  <a:gd name="T5" fmla="*/ 4 h 7"/>
                  <a:gd name="T6" fmla="*/ 2 w 6"/>
                  <a:gd name="T7" fmla="*/ 5 h 7"/>
                  <a:gd name="T8" fmla="*/ 0 w 6"/>
                  <a:gd name="T9" fmla="*/ 5 h 7"/>
                  <a:gd name="T10" fmla="*/ 2 w 6"/>
                  <a:gd name="T11" fmla="*/ 7 h 7"/>
                  <a:gd name="T12" fmla="*/ 2 w 6"/>
                  <a:gd name="T13" fmla="*/ 7 h 7"/>
                  <a:gd name="T14" fmla="*/ 2 w 6"/>
                  <a:gd name="T15" fmla="*/ 7 h 7"/>
                  <a:gd name="T16" fmla="*/ 3 w 6"/>
                  <a:gd name="T17" fmla="*/ 7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474"/>
              <p:cNvSpPr>
                <a:spLocks noEditPoints="1"/>
              </p:cNvSpPr>
              <p:nvPr/>
            </p:nvSpPr>
            <p:spPr bwMode="auto">
              <a:xfrm>
                <a:off x="2664" y="1402"/>
                <a:ext cx="18" cy="6"/>
              </a:xfrm>
              <a:custGeom>
                <a:avLst/>
                <a:gdLst>
                  <a:gd name="T0" fmla="*/ 3 w 14"/>
                  <a:gd name="T1" fmla="*/ 2 h 4"/>
                  <a:gd name="T2" fmla="*/ 0 w 14"/>
                  <a:gd name="T3" fmla="*/ 3 h 4"/>
                  <a:gd name="T4" fmla="*/ 0 w 14"/>
                  <a:gd name="T5" fmla="*/ 4 h 4"/>
                  <a:gd name="T6" fmla="*/ 1 w 14"/>
                  <a:gd name="T7" fmla="*/ 4 h 4"/>
                  <a:gd name="T8" fmla="*/ 1 w 14"/>
                  <a:gd name="T9" fmla="*/ 4 h 4"/>
                  <a:gd name="T10" fmla="*/ 3 w 14"/>
                  <a:gd name="T11" fmla="*/ 4 h 4"/>
                  <a:gd name="T12" fmla="*/ 4 w 14"/>
                  <a:gd name="T13" fmla="*/ 3 h 4"/>
                  <a:gd name="T14" fmla="*/ 3 w 14"/>
                  <a:gd name="T15" fmla="*/ 2 h 4"/>
                  <a:gd name="T16" fmla="*/ 5 w 14"/>
                  <a:gd name="T17" fmla="*/ 2 h 4"/>
                  <a:gd name="T18" fmla="*/ 5 w 14"/>
                  <a:gd name="T19" fmla="*/ 2 h 4"/>
                  <a:gd name="T20" fmla="*/ 5 w 14"/>
                  <a:gd name="T21" fmla="*/ 2 h 4"/>
                  <a:gd name="T22" fmla="*/ 5 w 14"/>
                  <a:gd name="T23" fmla="*/ 3 h 4"/>
                  <a:gd name="T24" fmla="*/ 5 w 14"/>
                  <a:gd name="T25" fmla="*/ 3 h 4"/>
                  <a:gd name="T26" fmla="*/ 5 w 14"/>
                  <a:gd name="T27" fmla="*/ 3 h 4"/>
                  <a:gd name="T28" fmla="*/ 6 w 14"/>
                  <a:gd name="T29" fmla="*/ 2 h 4"/>
                  <a:gd name="T30" fmla="*/ 5 w 14"/>
                  <a:gd name="T31" fmla="*/ 2 h 4"/>
                  <a:gd name="T32" fmla="*/ 7 w 14"/>
                  <a:gd name="T33" fmla="*/ 1 h 4"/>
                  <a:gd name="T34" fmla="*/ 7 w 14"/>
                  <a:gd name="T35" fmla="*/ 1 h 4"/>
                  <a:gd name="T36" fmla="*/ 7 w 14"/>
                  <a:gd name="T37" fmla="*/ 1 h 4"/>
                  <a:gd name="T38" fmla="*/ 7 w 14"/>
                  <a:gd name="T39" fmla="*/ 2 h 4"/>
                  <a:gd name="T40" fmla="*/ 7 w 14"/>
                  <a:gd name="T41" fmla="*/ 3 h 4"/>
                  <a:gd name="T42" fmla="*/ 8 w 14"/>
                  <a:gd name="T43" fmla="*/ 3 h 4"/>
                  <a:gd name="T44" fmla="*/ 8 w 14"/>
                  <a:gd name="T45" fmla="*/ 2 h 4"/>
                  <a:gd name="T46" fmla="*/ 7 w 14"/>
                  <a:gd name="T47" fmla="*/ 1 h 4"/>
                  <a:gd name="T48" fmla="*/ 10 w 14"/>
                  <a:gd name="T49" fmla="*/ 1 h 4"/>
                  <a:gd name="T50" fmla="*/ 9 w 14"/>
                  <a:gd name="T51" fmla="*/ 1 h 4"/>
                  <a:gd name="T52" fmla="*/ 10 w 14"/>
                  <a:gd name="T53" fmla="*/ 1 h 4"/>
                  <a:gd name="T54" fmla="*/ 10 w 14"/>
                  <a:gd name="T55" fmla="*/ 2 h 4"/>
                  <a:gd name="T56" fmla="*/ 10 w 14"/>
                  <a:gd name="T57" fmla="*/ 2 h 4"/>
                  <a:gd name="T58" fmla="*/ 10 w 14"/>
                  <a:gd name="T59" fmla="*/ 2 h 4"/>
                  <a:gd name="T60" fmla="*/ 11 w 14"/>
                  <a:gd name="T61" fmla="*/ 1 h 4"/>
                  <a:gd name="T62" fmla="*/ 10 w 14"/>
                  <a:gd name="T63" fmla="*/ 1 h 4"/>
                  <a:gd name="T64" fmla="*/ 13 w 14"/>
                  <a:gd name="T65" fmla="*/ 0 h 4"/>
                  <a:gd name="T66" fmla="*/ 12 w 14"/>
                  <a:gd name="T67" fmla="*/ 0 h 4"/>
                  <a:gd name="T68" fmla="*/ 12 w 14"/>
                  <a:gd name="T69" fmla="*/ 0 h 4"/>
                  <a:gd name="T70" fmla="*/ 12 w 14"/>
                  <a:gd name="T71" fmla="*/ 1 h 4"/>
                  <a:gd name="T72" fmla="*/ 12 w 14"/>
                  <a:gd name="T73" fmla="*/ 1 h 4"/>
                  <a:gd name="T74" fmla="*/ 14 w 14"/>
                  <a:gd name="T75" fmla="*/ 1 h 4"/>
                  <a:gd name="T76" fmla="*/ 13 w 14"/>
                  <a:gd name="T77" fmla="*/ 0 h 4"/>
                  <a:gd name="T78" fmla="*/ 13 w 14"/>
                  <a:gd name="T79" fmla="*/ 0 h 4"/>
                  <a:gd name="T80" fmla="*/ 13 w 14"/>
                  <a:gd name="T81" fmla="*/ 0 h 4"/>
                  <a:gd name="T82" fmla="*/ 13 w 14"/>
                  <a:gd name="T8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4">
                    <a:moveTo>
                      <a:pt x="3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moveTo>
                      <a:pt x="10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475"/>
              <p:cNvSpPr>
                <a:spLocks/>
              </p:cNvSpPr>
              <p:nvPr/>
            </p:nvSpPr>
            <p:spPr bwMode="auto">
              <a:xfrm>
                <a:off x="2666" y="1406"/>
                <a:ext cx="4" cy="6"/>
              </a:xfrm>
              <a:custGeom>
                <a:avLst/>
                <a:gdLst>
                  <a:gd name="T0" fmla="*/ 3 w 4"/>
                  <a:gd name="T1" fmla="*/ 0 h 6"/>
                  <a:gd name="T2" fmla="*/ 2 w 4"/>
                  <a:gd name="T3" fmla="*/ 2 h 6"/>
                  <a:gd name="T4" fmla="*/ 0 w 4"/>
                  <a:gd name="T5" fmla="*/ 4 h 6"/>
                  <a:gd name="T6" fmla="*/ 0 w 4"/>
                  <a:gd name="T7" fmla="*/ 6 h 6"/>
                  <a:gd name="T8" fmla="*/ 0 w 4"/>
                  <a:gd name="T9" fmla="*/ 6 h 6"/>
                  <a:gd name="T10" fmla="*/ 2 w 4"/>
                  <a:gd name="T11" fmla="*/ 6 h 6"/>
                  <a:gd name="T12" fmla="*/ 4 w 4"/>
                  <a:gd name="T13" fmla="*/ 0 h 6"/>
                  <a:gd name="T14" fmla="*/ 4 w 4"/>
                  <a:gd name="T15" fmla="*/ 0 h 6"/>
                  <a:gd name="T16" fmla="*/ 4 w 4"/>
                  <a:gd name="T17" fmla="*/ 0 h 6"/>
                  <a:gd name="T18" fmla="*/ 3 w 4"/>
                  <a:gd name="T19" fmla="*/ 0 h 6"/>
                  <a:gd name="T20" fmla="*/ 3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476"/>
              <p:cNvSpPr>
                <a:spLocks/>
              </p:cNvSpPr>
              <p:nvPr/>
            </p:nvSpPr>
            <p:spPr bwMode="auto">
              <a:xfrm>
                <a:off x="2666" y="1406"/>
                <a:ext cx="4" cy="6"/>
              </a:xfrm>
              <a:custGeom>
                <a:avLst/>
                <a:gdLst>
                  <a:gd name="T0" fmla="*/ 3 w 4"/>
                  <a:gd name="T1" fmla="*/ 0 h 6"/>
                  <a:gd name="T2" fmla="*/ 2 w 4"/>
                  <a:gd name="T3" fmla="*/ 2 h 6"/>
                  <a:gd name="T4" fmla="*/ 0 w 4"/>
                  <a:gd name="T5" fmla="*/ 4 h 6"/>
                  <a:gd name="T6" fmla="*/ 0 w 4"/>
                  <a:gd name="T7" fmla="*/ 6 h 6"/>
                  <a:gd name="T8" fmla="*/ 0 w 4"/>
                  <a:gd name="T9" fmla="*/ 6 h 6"/>
                  <a:gd name="T10" fmla="*/ 2 w 4"/>
                  <a:gd name="T11" fmla="*/ 6 h 6"/>
                  <a:gd name="T12" fmla="*/ 4 w 4"/>
                  <a:gd name="T13" fmla="*/ 0 h 6"/>
                  <a:gd name="T14" fmla="*/ 4 w 4"/>
                  <a:gd name="T15" fmla="*/ 0 h 6"/>
                  <a:gd name="T16" fmla="*/ 4 w 4"/>
                  <a:gd name="T17" fmla="*/ 0 h 6"/>
                  <a:gd name="T18" fmla="*/ 3 w 4"/>
                  <a:gd name="T19" fmla="*/ 0 h 6"/>
                  <a:gd name="T20" fmla="*/ 3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477"/>
              <p:cNvSpPr>
                <a:spLocks/>
              </p:cNvSpPr>
              <p:nvPr/>
            </p:nvSpPr>
            <p:spPr bwMode="auto">
              <a:xfrm>
                <a:off x="2664" y="140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4 w 6"/>
                  <a:gd name="T7" fmla="*/ 3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3 h 4"/>
                  <a:gd name="T18" fmla="*/ 6 w 6"/>
                  <a:gd name="T19" fmla="*/ 3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478"/>
              <p:cNvSpPr>
                <a:spLocks/>
              </p:cNvSpPr>
              <p:nvPr/>
            </p:nvSpPr>
            <p:spPr bwMode="auto">
              <a:xfrm>
                <a:off x="2664" y="140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4 w 6"/>
                  <a:gd name="T7" fmla="*/ 3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3 h 4"/>
                  <a:gd name="T18" fmla="*/ 6 w 6"/>
                  <a:gd name="T19" fmla="*/ 3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479"/>
              <p:cNvSpPr>
                <a:spLocks/>
              </p:cNvSpPr>
              <p:nvPr/>
            </p:nvSpPr>
            <p:spPr bwMode="auto">
              <a:xfrm>
                <a:off x="2669" y="1405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1 h 5"/>
                  <a:gd name="T14" fmla="*/ 4 w 4"/>
                  <a:gd name="T15" fmla="*/ 0 h 5"/>
                  <a:gd name="T16" fmla="*/ 4 w 4"/>
                  <a:gd name="T17" fmla="*/ 1 h 5"/>
                  <a:gd name="T18" fmla="*/ 4 w 4"/>
                  <a:gd name="T19" fmla="*/ 1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480"/>
              <p:cNvSpPr>
                <a:spLocks/>
              </p:cNvSpPr>
              <p:nvPr/>
            </p:nvSpPr>
            <p:spPr bwMode="auto">
              <a:xfrm>
                <a:off x="2669" y="1405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1 h 5"/>
                  <a:gd name="T14" fmla="*/ 4 w 4"/>
                  <a:gd name="T15" fmla="*/ 0 h 5"/>
                  <a:gd name="T16" fmla="*/ 4 w 4"/>
                  <a:gd name="T17" fmla="*/ 1 h 5"/>
                  <a:gd name="T18" fmla="*/ 4 w 4"/>
                  <a:gd name="T19" fmla="*/ 1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481"/>
              <p:cNvSpPr>
                <a:spLocks/>
              </p:cNvSpPr>
              <p:nvPr/>
            </p:nvSpPr>
            <p:spPr bwMode="auto">
              <a:xfrm>
                <a:off x="2666" y="140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2 w 7"/>
                  <a:gd name="T5" fmla="*/ 1 h 5"/>
                  <a:gd name="T6" fmla="*/ 4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4 h 5"/>
                  <a:gd name="T16" fmla="*/ 7 w 7"/>
                  <a:gd name="T17" fmla="*/ 3 h 5"/>
                  <a:gd name="T18" fmla="*/ 7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482"/>
              <p:cNvSpPr>
                <a:spLocks/>
              </p:cNvSpPr>
              <p:nvPr/>
            </p:nvSpPr>
            <p:spPr bwMode="auto">
              <a:xfrm>
                <a:off x="2666" y="140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2 w 7"/>
                  <a:gd name="T5" fmla="*/ 1 h 5"/>
                  <a:gd name="T6" fmla="*/ 4 w 7"/>
                  <a:gd name="T7" fmla="*/ 4 h 5"/>
                  <a:gd name="T8" fmla="*/ 6 w 7"/>
                  <a:gd name="T9" fmla="*/ 4 h 5"/>
                  <a:gd name="T10" fmla="*/ 7 w 7"/>
                  <a:gd name="T11" fmla="*/ 5 h 5"/>
                  <a:gd name="T12" fmla="*/ 7 w 7"/>
                  <a:gd name="T13" fmla="*/ 5 h 5"/>
                  <a:gd name="T14" fmla="*/ 7 w 7"/>
                  <a:gd name="T15" fmla="*/ 4 h 5"/>
                  <a:gd name="T16" fmla="*/ 7 w 7"/>
                  <a:gd name="T17" fmla="*/ 3 h 5"/>
                  <a:gd name="T18" fmla="*/ 7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483"/>
              <p:cNvSpPr>
                <a:spLocks/>
              </p:cNvSpPr>
              <p:nvPr/>
            </p:nvSpPr>
            <p:spPr bwMode="auto">
              <a:xfrm>
                <a:off x="2672" y="1405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1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5 w 5"/>
                  <a:gd name="T13" fmla="*/ 0 h 5"/>
                  <a:gd name="T14" fmla="*/ 5 w 5"/>
                  <a:gd name="T15" fmla="*/ 0 h 5"/>
                  <a:gd name="T16" fmla="*/ 4 w 5"/>
                  <a:gd name="T17" fmla="*/ 0 h 5"/>
                  <a:gd name="T18" fmla="*/ 4 w 5"/>
                  <a:gd name="T19" fmla="*/ 0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484"/>
              <p:cNvSpPr>
                <a:spLocks/>
              </p:cNvSpPr>
              <p:nvPr/>
            </p:nvSpPr>
            <p:spPr bwMode="auto">
              <a:xfrm>
                <a:off x="2672" y="1405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1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5 w 5"/>
                  <a:gd name="T13" fmla="*/ 0 h 5"/>
                  <a:gd name="T14" fmla="*/ 5 w 5"/>
                  <a:gd name="T15" fmla="*/ 0 h 5"/>
                  <a:gd name="T16" fmla="*/ 4 w 5"/>
                  <a:gd name="T17" fmla="*/ 0 h 5"/>
                  <a:gd name="T18" fmla="*/ 4 w 5"/>
                  <a:gd name="T19" fmla="*/ 0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485"/>
              <p:cNvSpPr>
                <a:spLocks/>
              </p:cNvSpPr>
              <p:nvPr/>
            </p:nvSpPr>
            <p:spPr bwMode="auto">
              <a:xfrm>
                <a:off x="2670" y="140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3 w 7"/>
                  <a:gd name="T7" fmla="*/ 3 h 4"/>
                  <a:gd name="T8" fmla="*/ 4 w 7"/>
                  <a:gd name="T9" fmla="*/ 4 h 4"/>
                  <a:gd name="T10" fmla="*/ 6 w 7"/>
                  <a:gd name="T11" fmla="*/ 4 h 4"/>
                  <a:gd name="T12" fmla="*/ 6 w 7"/>
                  <a:gd name="T13" fmla="*/ 4 h 4"/>
                  <a:gd name="T14" fmla="*/ 7 w 7"/>
                  <a:gd name="T15" fmla="*/ 4 h 4"/>
                  <a:gd name="T16" fmla="*/ 7 w 7"/>
                  <a:gd name="T17" fmla="*/ 3 h 4"/>
                  <a:gd name="T18" fmla="*/ 6 w 7"/>
                  <a:gd name="T19" fmla="*/ 3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486"/>
              <p:cNvSpPr>
                <a:spLocks/>
              </p:cNvSpPr>
              <p:nvPr/>
            </p:nvSpPr>
            <p:spPr bwMode="auto">
              <a:xfrm>
                <a:off x="2670" y="140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3 w 7"/>
                  <a:gd name="T7" fmla="*/ 3 h 4"/>
                  <a:gd name="T8" fmla="*/ 4 w 7"/>
                  <a:gd name="T9" fmla="*/ 4 h 4"/>
                  <a:gd name="T10" fmla="*/ 6 w 7"/>
                  <a:gd name="T11" fmla="*/ 4 h 4"/>
                  <a:gd name="T12" fmla="*/ 6 w 7"/>
                  <a:gd name="T13" fmla="*/ 4 h 4"/>
                  <a:gd name="T14" fmla="*/ 7 w 7"/>
                  <a:gd name="T15" fmla="*/ 4 h 4"/>
                  <a:gd name="T16" fmla="*/ 7 w 7"/>
                  <a:gd name="T17" fmla="*/ 3 h 4"/>
                  <a:gd name="T18" fmla="*/ 6 w 7"/>
                  <a:gd name="T19" fmla="*/ 3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487"/>
              <p:cNvSpPr>
                <a:spLocks/>
              </p:cNvSpPr>
              <p:nvPr/>
            </p:nvSpPr>
            <p:spPr bwMode="auto">
              <a:xfrm>
                <a:off x="2676" y="1404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2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488"/>
              <p:cNvSpPr>
                <a:spLocks/>
              </p:cNvSpPr>
              <p:nvPr/>
            </p:nvSpPr>
            <p:spPr bwMode="auto">
              <a:xfrm>
                <a:off x="2676" y="1404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1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1 w 4"/>
                  <a:gd name="T9" fmla="*/ 5 h 5"/>
                  <a:gd name="T10" fmla="*/ 1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2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1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489"/>
              <p:cNvSpPr>
                <a:spLocks/>
              </p:cNvSpPr>
              <p:nvPr/>
            </p:nvSpPr>
            <p:spPr bwMode="auto">
              <a:xfrm>
                <a:off x="2673" y="1400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4 w 7"/>
                  <a:gd name="T7" fmla="*/ 4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2 h 4"/>
                  <a:gd name="T18" fmla="*/ 7 w 7"/>
                  <a:gd name="T19" fmla="*/ 2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490"/>
              <p:cNvSpPr>
                <a:spLocks/>
              </p:cNvSpPr>
              <p:nvPr/>
            </p:nvSpPr>
            <p:spPr bwMode="auto">
              <a:xfrm>
                <a:off x="2673" y="1400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4 w 7"/>
                  <a:gd name="T7" fmla="*/ 4 h 4"/>
                  <a:gd name="T8" fmla="*/ 5 w 7"/>
                  <a:gd name="T9" fmla="*/ 4 h 4"/>
                  <a:gd name="T10" fmla="*/ 5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7 w 7"/>
                  <a:gd name="T17" fmla="*/ 2 h 4"/>
                  <a:gd name="T18" fmla="*/ 7 w 7"/>
                  <a:gd name="T19" fmla="*/ 2 h 4"/>
                  <a:gd name="T20" fmla="*/ 1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491"/>
              <p:cNvSpPr>
                <a:spLocks noEditPoints="1"/>
              </p:cNvSpPr>
              <p:nvPr/>
            </p:nvSpPr>
            <p:spPr bwMode="auto">
              <a:xfrm>
                <a:off x="2691" y="1389"/>
                <a:ext cx="8" cy="24"/>
              </a:xfrm>
              <a:custGeom>
                <a:avLst/>
                <a:gdLst>
                  <a:gd name="T0" fmla="*/ 6 w 6"/>
                  <a:gd name="T1" fmla="*/ 17 h 18"/>
                  <a:gd name="T2" fmla="*/ 5 w 6"/>
                  <a:gd name="T3" fmla="*/ 17 h 18"/>
                  <a:gd name="T4" fmla="*/ 5 w 6"/>
                  <a:gd name="T5" fmla="*/ 17 h 18"/>
                  <a:gd name="T6" fmla="*/ 5 w 6"/>
                  <a:gd name="T7" fmla="*/ 18 h 18"/>
                  <a:gd name="T8" fmla="*/ 5 w 6"/>
                  <a:gd name="T9" fmla="*/ 17 h 18"/>
                  <a:gd name="T10" fmla="*/ 6 w 6"/>
                  <a:gd name="T11" fmla="*/ 17 h 18"/>
                  <a:gd name="T12" fmla="*/ 3 w 6"/>
                  <a:gd name="T13" fmla="*/ 9 h 18"/>
                  <a:gd name="T14" fmla="*/ 3 w 6"/>
                  <a:gd name="T15" fmla="*/ 10 h 18"/>
                  <a:gd name="T16" fmla="*/ 3 w 6"/>
                  <a:gd name="T17" fmla="*/ 10 h 18"/>
                  <a:gd name="T18" fmla="*/ 4 w 6"/>
                  <a:gd name="T19" fmla="*/ 14 h 18"/>
                  <a:gd name="T20" fmla="*/ 4 w 6"/>
                  <a:gd name="T21" fmla="*/ 16 h 18"/>
                  <a:gd name="T22" fmla="*/ 5 w 6"/>
                  <a:gd name="T23" fmla="*/ 16 h 18"/>
                  <a:gd name="T24" fmla="*/ 6 w 6"/>
                  <a:gd name="T25" fmla="*/ 16 h 18"/>
                  <a:gd name="T26" fmla="*/ 5 w 6"/>
                  <a:gd name="T27" fmla="*/ 14 h 18"/>
                  <a:gd name="T28" fmla="*/ 4 w 6"/>
                  <a:gd name="T29" fmla="*/ 9 h 18"/>
                  <a:gd name="T30" fmla="*/ 4 w 6"/>
                  <a:gd name="T31" fmla="*/ 9 h 18"/>
                  <a:gd name="T32" fmla="*/ 3 w 6"/>
                  <a:gd name="T33" fmla="*/ 9 h 18"/>
                  <a:gd name="T34" fmla="*/ 1 w 6"/>
                  <a:gd name="T35" fmla="*/ 0 h 18"/>
                  <a:gd name="T36" fmla="*/ 1 w 6"/>
                  <a:gd name="T37" fmla="*/ 0 h 18"/>
                  <a:gd name="T38" fmla="*/ 0 w 6"/>
                  <a:gd name="T39" fmla="*/ 0 h 18"/>
                  <a:gd name="T40" fmla="*/ 1 w 6"/>
                  <a:gd name="T41" fmla="*/ 2 h 18"/>
                  <a:gd name="T42" fmla="*/ 2 w 6"/>
                  <a:gd name="T43" fmla="*/ 6 h 18"/>
                  <a:gd name="T44" fmla="*/ 3 w 6"/>
                  <a:gd name="T45" fmla="*/ 7 h 18"/>
                  <a:gd name="T46" fmla="*/ 3 w 6"/>
                  <a:gd name="T47" fmla="*/ 6 h 18"/>
                  <a:gd name="T48" fmla="*/ 2 w 6"/>
                  <a:gd name="T49" fmla="*/ 2 h 18"/>
                  <a:gd name="T50" fmla="*/ 1 w 6"/>
                  <a:gd name="T5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8">
                    <a:moveTo>
                      <a:pt x="6" y="17"/>
                    </a:moveTo>
                    <a:cubicBezTo>
                      <a:pt x="6" y="17"/>
                      <a:pt x="6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6" y="17"/>
                      <a:pt x="6" y="17"/>
                      <a:pt x="6" y="17"/>
                    </a:cubicBezTo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492"/>
              <p:cNvSpPr>
                <a:spLocks noEditPoints="1"/>
              </p:cNvSpPr>
              <p:nvPr/>
            </p:nvSpPr>
            <p:spPr bwMode="auto">
              <a:xfrm>
                <a:off x="2684" y="1395"/>
                <a:ext cx="21" cy="9"/>
              </a:xfrm>
              <a:custGeom>
                <a:avLst/>
                <a:gdLst>
                  <a:gd name="T0" fmla="*/ 6 w 16"/>
                  <a:gd name="T1" fmla="*/ 3 h 6"/>
                  <a:gd name="T2" fmla="*/ 6 w 16"/>
                  <a:gd name="T3" fmla="*/ 3 h 6"/>
                  <a:gd name="T4" fmla="*/ 2 w 16"/>
                  <a:gd name="T5" fmla="*/ 4 h 6"/>
                  <a:gd name="T6" fmla="*/ 0 w 16"/>
                  <a:gd name="T7" fmla="*/ 4 h 6"/>
                  <a:gd name="T8" fmla="*/ 0 w 16"/>
                  <a:gd name="T9" fmla="*/ 5 h 6"/>
                  <a:gd name="T10" fmla="*/ 0 w 16"/>
                  <a:gd name="T11" fmla="*/ 6 h 6"/>
                  <a:gd name="T12" fmla="*/ 2 w 16"/>
                  <a:gd name="T13" fmla="*/ 5 h 6"/>
                  <a:gd name="T14" fmla="*/ 6 w 16"/>
                  <a:gd name="T15" fmla="*/ 4 h 6"/>
                  <a:gd name="T16" fmla="*/ 7 w 16"/>
                  <a:gd name="T17" fmla="*/ 3 h 6"/>
                  <a:gd name="T18" fmla="*/ 6 w 16"/>
                  <a:gd name="T19" fmla="*/ 3 h 6"/>
                  <a:gd name="T20" fmla="*/ 16 w 16"/>
                  <a:gd name="T21" fmla="*/ 0 h 6"/>
                  <a:gd name="T22" fmla="*/ 14 w 16"/>
                  <a:gd name="T23" fmla="*/ 1 h 6"/>
                  <a:gd name="T24" fmla="*/ 10 w 16"/>
                  <a:gd name="T25" fmla="*/ 2 h 6"/>
                  <a:gd name="T26" fmla="*/ 9 w 16"/>
                  <a:gd name="T27" fmla="*/ 2 h 6"/>
                  <a:gd name="T28" fmla="*/ 9 w 16"/>
                  <a:gd name="T29" fmla="*/ 3 h 6"/>
                  <a:gd name="T30" fmla="*/ 10 w 16"/>
                  <a:gd name="T31" fmla="*/ 3 h 6"/>
                  <a:gd name="T32" fmla="*/ 14 w 16"/>
                  <a:gd name="T33" fmla="*/ 2 h 6"/>
                  <a:gd name="T34" fmla="*/ 16 w 16"/>
                  <a:gd name="T35" fmla="*/ 1 h 6"/>
                  <a:gd name="T36" fmla="*/ 16 w 16"/>
                  <a:gd name="T37" fmla="*/ 1 h 6"/>
                  <a:gd name="T38" fmla="*/ 16 w 16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6"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493"/>
              <p:cNvSpPr>
                <a:spLocks noEditPoints="1"/>
              </p:cNvSpPr>
              <p:nvPr/>
            </p:nvSpPr>
            <p:spPr bwMode="auto">
              <a:xfrm>
                <a:off x="2688" y="1395"/>
                <a:ext cx="12" cy="9"/>
              </a:xfrm>
              <a:custGeom>
                <a:avLst/>
                <a:gdLst>
                  <a:gd name="T0" fmla="*/ 8 w 12"/>
                  <a:gd name="T1" fmla="*/ 5 h 9"/>
                  <a:gd name="T2" fmla="*/ 7 w 12"/>
                  <a:gd name="T3" fmla="*/ 6 h 9"/>
                  <a:gd name="T4" fmla="*/ 8 w 12"/>
                  <a:gd name="T5" fmla="*/ 6 h 9"/>
                  <a:gd name="T6" fmla="*/ 11 w 12"/>
                  <a:gd name="T7" fmla="*/ 7 h 9"/>
                  <a:gd name="T8" fmla="*/ 11 w 12"/>
                  <a:gd name="T9" fmla="*/ 9 h 9"/>
                  <a:gd name="T10" fmla="*/ 12 w 12"/>
                  <a:gd name="T11" fmla="*/ 9 h 9"/>
                  <a:gd name="T12" fmla="*/ 12 w 12"/>
                  <a:gd name="T13" fmla="*/ 7 h 9"/>
                  <a:gd name="T14" fmla="*/ 12 w 12"/>
                  <a:gd name="T15" fmla="*/ 6 h 9"/>
                  <a:gd name="T16" fmla="*/ 12 w 12"/>
                  <a:gd name="T17" fmla="*/ 6 h 9"/>
                  <a:gd name="T18" fmla="*/ 9 w 12"/>
                  <a:gd name="T19" fmla="*/ 5 h 9"/>
                  <a:gd name="T20" fmla="*/ 8 w 12"/>
                  <a:gd name="T21" fmla="*/ 5 h 9"/>
                  <a:gd name="T22" fmla="*/ 1 w 12"/>
                  <a:gd name="T23" fmla="*/ 0 h 9"/>
                  <a:gd name="T24" fmla="*/ 0 w 12"/>
                  <a:gd name="T25" fmla="*/ 0 h 9"/>
                  <a:gd name="T26" fmla="*/ 1 w 12"/>
                  <a:gd name="T27" fmla="*/ 2 h 9"/>
                  <a:gd name="T28" fmla="*/ 1 w 12"/>
                  <a:gd name="T29" fmla="*/ 2 h 9"/>
                  <a:gd name="T30" fmla="*/ 4 w 12"/>
                  <a:gd name="T31" fmla="*/ 5 h 9"/>
                  <a:gd name="T32" fmla="*/ 5 w 12"/>
                  <a:gd name="T33" fmla="*/ 5 h 9"/>
                  <a:gd name="T34" fmla="*/ 7 w 12"/>
                  <a:gd name="T35" fmla="*/ 3 h 9"/>
                  <a:gd name="T36" fmla="*/ 5 w 12"/>
                  <a:gd name="T37" fmla="*/ 2 h 9"/>
                  <a:gd name="T38" fmla="*/ 3 w 12"/>
                  <a:gd name="T39" fmla="*/ 0 h 9"/>
                  <a:gd name="T40" fmla="*/ 1 w 12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9">
                    <a:moveTo>
                      <a:pt x="8" y="5"/>
                    </a:moveTo>
                    <a:lnTo>
                      <a:pt x="7" y="6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9" y="5"/>
                    </a:lnTo>
                    <a:lnTo>
                      <a:pt x="8" y="5"/>
                    </a:lnTo>
                    <a:close/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494"/>
              <p:cNvSpPr>
                <a:spLocks noEditPoints="1"/>
              </p:cNvSpPr>
              <p:nvPr/>
            </p:nvSpPr>
            <p:spPr bwMode="auto">
              <a:xfrm>
                <a:off x="2688" y="1395"/>
                <a:ext cx="12" cy="9"/>
              </a:xfrm>
              <a:custGeom>
                <a:avLst/>
                <a:gdLst>
                  <a:gd name="T0" fmla="*/ 8 w 12"/>
                  <a:gd name="T1" fmla="*/ 5 h 9"/>
                  <a:gd name="T2" fmla="*/ 7 w 12"/>
                  <a:gd name="T3" fmla="*/ 6 h 9"/>
                  <a:gd name="T4" fmla="*/ 8 w 12"/>
                  <a:gd name="T5" fmla="*/ 6 h 9"/>
                  <a:gd name="T6" fmla="*/ 11 w 12"/>
                  <a:gd name="T7" fmla="*/ 7 h 9"/>
                  <a:gd name="T8" fmla="*/ 11 w 12"/>
                  <a:gd name="T9" fmla="*/ 9 h 9"/>
                  <a:gd name="T10" fmla="*/ 12 w 12"/>
                  <a:gd name="T11" fmla="*/ 9 h 9"/>
                  <a:gd name="T12" fmla="*/ 12 w 12"/>
                  <a:gd name="T13" fmla="*/ 7 h 9"/>
                  <a:gd name="T14" fmla="*/ 12 w 12"/>
                  <a:gd name="T15" fmla="*/ 6 h 9"/>
                  <a:gd name="T16" fmla="*/ 12 w 12"/>
                  <a:gd name="T17" fmla="*/ 6 h 9"/>
                  <a:gd name="T18" fmla="*/ 9 w 12"/>
                  <a:gd name="T19" fmla="*/ 5 h 9"/>
                  <a:gd name="T20" fmla="*/ 8 w 12"/>
                  <a:gd name="T21" fmla="*/ 5 h 9"/>
                  <a:gd name="T22" fmla="*/ 1 w 12"/>
                  <a:gd name="T23" fmla="*/ 0 h 9"/>
                  <a:gd name="T24" fmla="*/ 0 w 12"/>
                  <a:gd name="T25" fmla="*/ 0 h 9"/>
                  <a:gd name="T26" fmla="*/ 1 w 12"/>
                  <a:gd name="T27" fmla="*/ 2 h 9"/>
                  <a:gd name="T28" fmla="*/ 1 w 12"/>
                  <a:gd name="T29" fmla="*/ 2 h 9"/>
                  <a:gd name="T30" fmla="*/ 4 w 12"/>
                  <a:gd name="T31" fmla="*/ 5 h 9"/>
                  <a:gd name="T32" fmla="*/ 5 w 12"/>
                  <a:gd name="T33" fmla="*/ 5 h 9"/>
                  <a:gd name="T34" fmla="*/ 7 w 12"/>
                  <a:gd name="T35" fmla="*/ 3 h 9"/>
                  <a:gd name="T36" fmla="*/ 5 w 12"/>
                  <a:gd name="T37" fmla="*/ 2 h 9"/>
                  <a:gd name="T38" fmla="*/ 3 w 12"/>
                  <a:gd name="T39" fmla="*/ 0 h 9"/>
                  <a:gd name="T40" fmla="*/ 1 w 12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9">
                    <a:moveTo>
                      <a:pt x="8" y="5"/>
                    </a:moveTo>
                    <a:lnTo>
                      <a:pt x="7" y="6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9" y="5"/>
                    </a:lnTo>
                    <a:lnTo>
                      <a:pt x="8" y="5"/>
                    </a:lnTo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495"/>
              <p:cNvSpPr>
                <a:spLocks/>
              </p:cNvSpPr>
              <p:nvPr/>
            </p:nvSpPr>
            <p:spPr bwMode="auto">
              <a:xfrm>
                <a:off x="2691" y="1393"/>
                <a:ext cx="8" cy="12"/>
              </a:xfrm>
              <a:custGeom>
                <a:avLst/>
                <a:gdLst>
                  <a:gd name="T0" fmla="*/ 6 w 8"/>
                  <a:gd name="T1" fmla="*/ 0 h 12"/>
                  <a:gd name="T2" fmla="*/ 5 w 8"/>
                  <a:gd name="T3" fmla="*/ 1 h 12"/>
                  <a:gd name="T4" fmla="*/ 5 w 8"/>
                  <a:gd name="T5" fmla="*/ 1 h 12"/>
                  <a:gd name="T6" fmla="*/ 4 w 8"/>
                  <a:gd name="T7" fmla="*/ 4 h 12"/>
                  <a:gd name="T8" fmla="*/ 4 w 8"/>
                  <a:gd name="T9" fmla="*/ 5 h 12"/>
                  <a:gd name="T10" fmla="*/ 2 w 8"/>
                  <a:gd name="T11" fmla="*/ 7 h 12"/>
                  <a:gd name="T12" fmla="*/ 1 w 8"/>
                  <a:gd name="T13" fmla="*/ 8 h 12"/>
                  <a:gd name="T14" fmla="*/ 0 w 8"/>
                  <a:gd name="T15" fmla="*/ 11 h 12"/>
                  <a:gd name="T16" fmla="*/ 0 w 8"/>
                  <a:gd name="T17" fmla="*/ 11 h 12"/>
                  <a:gd name="T18" fmla="*/ 0 w 8"/>
                  <a:gd name="T19" fmla="*/ 12 h 12"/>
                  <a:gd name="T20" fmla="*/ 1 w 8"/>
                  <a:gd name="T21" fmla="*/ 12 h 12"/>
                  <a:gd name="T22" fmla="*/ 1 w 8"/>
                  <a:gd name="T23" fmla="*/ 12 h 12"/>
                  <a:gd name="T24" fmla="*/ 1 w 8"/>
                  <a:gd name="T25" fmla="*/ 12 h 12"/>
                  <a:gd name="T26" fmla="*/ 4 w 8"/>
                  <a:gd name="T27" fmla="*/ 9 h 12"/>
                  <a:gd name="T28" fmla="*/ 4 w 8"/>
                  <a:gd name="T29" fmla="*/ 8 h 12"/>
                  <a:gd name="T30" fmla="*/ 5 w 8"/>
                  <a:gd name="T31" fmla="*/ 7 h 12"/>
                  <a:gd name="T32" fmla="*/ 5 w 8"/>
                  <a:gd name="T33" fmla="*/ 5 h 12"/>
                  <a:gd name="T34" fmla="*/ 6 w 8"/>
                  <a:gd name="T35" fmla="*/ 2 h 12"/>
                  <a:gd name="T36" fmla="*/ 8 w 8"/>
                  <a:gd name="T37" fmla="*/ 1 h 12"/>
                  <a:gd name="T38" fmla="*/ 6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496"/>
              <p:cNvSpPr>
                <a:spLocks/>
              </p:cNvSpPr>
              <p:nvPr/>
            </p:nvSpPr>
            <p:spPr bwMode="auto">
              <a:xfrm>
                <a:off x="2691" y="1393"/>
                <a:ext cx="8" cy="12"/>
              </a:xfrm>
              <a:custGeom>
                <a:avLst/>
                <a:gdLst>
                  <a:gd name="T0" fmla="*/ 6 w 8"/>
                  <a:gd name="T1" fmla="*/ 0 h 12"/>
                  <a:gd name="T2" fmla="*/ 5 w 8"/>
                  <a:gd name="T3" fmla="*/ 1 h 12"/>
                  <a:gd name="T4" fmla="*/ 5 w 8"/>
                  <a:gd name="T5" fmla="*/ 1 h 12"/>
                  <a:gd name="T6" fmla="*/ 4 w 8"/>
                  <a:gd name="T7" fmla="*/ 4 h 12"/>
                  <a:gd name="T8" fmla="*/ 4 w 8"/>
                  <a:gd name="T9" fmla="*/ 5 h 12"/>
                  <a:gd name="T10" fmla="*/ 2 w 8"/>
                  <a:gd name="T11" fmla="*/ 7 h 12"/>
                  <a:gd name="T12" fmla="*/ 1 w 8"/>
                  <a:gd name="T13" fmla="*/ 8 h 12"/>
                  <a:gd name="T14" fmla="*/ 0 w 8"/>
                  <a:gd name="T15" fmla="*/ 11 h 12"/>
                  <a:gd name="T16" fmla="*/ 0 w 8"/>
                  <a:gd name="T17" fmla="*/ 11 h 12"/>
                  <a:gd name="T18" fmla="*/ 0 w 8"/>
                  <a:gd name="T19" fmla="*/ 12 h 12"/>
                  <a:gd name="T20" fmla="*/ 1 w 8"/>
                  <a:gd name="T21" fmla="*/ 12 h 12"/>
                  <a:gd name="T22" fmla="*/ 1 w 8"/>
                  <a:gd name="T23" fmla="*/ 12 h 12"/>
                  <a:gd name="T24" fmla="*/ 1 w 8"/>
                  <a:gd name="T25" fmla="*/ 12 h 12"/>
                  <a:gd name="T26" fmla="*/ 4 w 8"/>
                  <a:gd name="T27" fmla="*/ 9 h 12"/>
                  <a:gd name="T28" fmla="*/ 4 w 8"/>
                  <a:gd name="T29" fmla="*/ 8 h 12"/>
                  <a:gd name="T30" fmla="*/ 5 w 8"/>
                  <a:gd name="T31" fmla="*/ 7 h 12"/>
                  <a:gd name="T32" fmla="*/ 5 w 8"/>
                  <a:gd name="T33" fmla="*/ 5 h 12"/>
                  <a:gd name="T34" fmla="*/ 6 w 8"/>
                  <a:gd name="T35" fmla="*/ 2 h 12"/>
                  <a:gd name="T36" fmla="*/ 8 w 8"/>
                  <a:gd name="T37" fmla="*/ 1 h 12"/>
                  <a:gd name="T38" fmla="*/ 6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lnTo>
                      <a:pt x="5" y="1"/>
                    </a:lnTo>
                    <a:lnTo>
                      <a:pt x="5" y="1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6" y="2"/>
                    </a:lnTo>
                    <a:lnTo>
                      <a:pt x="8" y="1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497"/>
              <p:cNvSpPr>
                <a:spLocks noEditPoints="1"/>
              </p:cNvSpPr>
              <p:nvPr/>
            </p:nvSpPr>
            <p:spPr bwMode="auto">
              <a:xfrm>
                <a:off x="2681" y="1386"/>
                <a:ext cx="27" cy="27"/>
              </a:xfrm>
              <a:custGeom>
                <a:avLst/>
                <a:gdLst>
                  <a:gd name="T0" fmla="*/ 9 w 20"/>
                  <a:gd name="T1" fmla="*/ 1 h 20"/>
                  <a:gd name="T2" fmla="*/ 10 w 20"/>
                  <a:gd name="T3" fmla="*/ 1 h 20"/>
                  <a:gd name="T4" fmla="*/ 14 w 20"/>
                  <a:gd name="T5" fmla="*/ 2 h 20"/>
                  <a:gd name="T6" fmla="*/ 15 w 20"/>
                  <a:gd name="T7" fmla="*/ 3 h 20"/>
                  <a:gd name="T8" fmla="*/ 18 w 20"/>
                  <a:gd name="T9" fmla="*/ 6 h 20"/>
                  <a:gd name="T10" fmla="*/ 18 w 20"/>
                  <a:gd name="T11" fmla="*/ 7 h 20"/>
                  <a:gd name="T12" fmla="*/ 18 w 20"/>
                  <a:gd name="T13" fmla="*/ 8 h 20"/>
                  <a:gd name="T14" fmla="*/ 18 w 20"/>
                  <a:gd name="T15" fmla="*/ 8 h 20"/>
                  <a:gd name="T16" fmla="*/ 18 w 20"/>
                  <a:gd name="T17" fmla="*/ 9 h 20"/>
                  <a:gd name="T18" fmla="*/ 17 w 20"/>
                  <a:gd name="T19" fmla="*/ 13 h 20"/>
                  <a:gd name="T20" fmla="*/ 17 w 20"/>
                  <a:gd name="T21" fmla="*/ 15 h 20"/>
                  <a:gd name="T22" fmla="*/ 13 w 20"/>
                  <a:gd name="T23" fmla="*/ 17 h 20"/>
                  <a:gd name="T24" fmla="*/ 13 w 20"/>
                  <a:gd name="T25" fmla="*/ 18 h 20"/>
                  <a:gd name="T26" fmla="*/ 12 w 20"/>
                  <a:gd name="T27" fmla="*/ 18 h 20"/>
                  <a:gd name="T28" fmla="*/ 11 w 20"/>
                  <a:gd name="T29" fmla="*/ 18 h 20"/>
                  <a:gd name="T30" fmla="*/ 11 w 20"/>
                  <a:gd name="T31" fmla="*/ 18 h 20"/>
                  <a:gd name="T32" fmla="*/ 10 w 20"/>
                  <a:gd name="T33" fmla="*/ 18 h 20"/>
                  <a:gd name="T34" fmla="*/ 6 w 20"/>
                  <a:gd name="T35" fmla="*/ 17 h 20"/>
                  <a:gd name="T36" fmla="*/ 5 w 20"/>
                  <a:gd name="T37" fmla="*/ 17 h 20"/>
                  <a:gd name="T38" fmla="*/ 2 w 20"/>
                  <a:gd name="T39" fmla="*/ 13 h 20"/>
                  <a:gd name="T40" fmla="*/ 2 w 20"/>
                  <a:gd name="T41" fmla="*/ 13 h 20"/>
                  <a:gd name="T42" fmla="*/ 2 w 20"/>
                  <a:gd name="T43" fmla="*/ 12 h 20"/>
                  <a:gd name="T44" fmla="*/ 2 w 20"/>
                  <a:gd name="T45" fmla="*/ 11 h 20"/>
                  <a:gd name="T46" fmla="*/ 2 w 20"/>
                  <a:gd name="T47" fmla="*/ 11 h 20"/>
                  <a:gd name="T48" fmla="*/ 2 w 20"/>
                  <a:gd name="T49" fmla="*/ 6 h 20"/>
                  <a:gd name="T50" fmla="*/ 3 w 20"/>
                  <a:gd name="T51" fmla="*/ 5 h 20"/>
                  <a:gd name="T52" fmla="*/ 7 w 20"/>
                  <a:gd name="T53" fmla="*/ 2 h 20"/>
                  <a:gd name="T54" fmla="*/ 7 w 20"/>
                  <a:gd name="T55" fmla="*/ 2 h 20"/>
                  <a:gd name="T56" fmla="*/ 8 w 20"/>
                  <a:gd name="T57" fmla="*/ 2 h 20"/>
                  <a:gd name="T58" fmla="*/ 8 w 20"/>
                  <a:gd name="T59" fmla="*/ 2 h 20"/>
                  <a:gd name="T60" fmla="*/ 9 w 20"/>
                  <a:gd name="T61" fmla="*/ 1 h 20"/>
                  <a:gd name="T62" fmla="*/ 10 w 20"/>
                  <a:gd name="T63" fmla="*/ 0 h 20"/>
                  <a:gd name="T64" fmla="*/ 8 w 20"/>
                  <a:gd name="T65" fmla="*/ 0 h 20"/>
                  <a:gd name="T66" fmla="*/ 7 w 20"/>
                  <a:gd name="T67" fmla="*/ 0 h 20"/>
                  <a:gd name="T68" fmla="*/ 7 w 20"/>
                  <a:gd name="T69" fmla="*/ 1 h 20"/>
                  <a:gd name="T70" fmla="*/ 2 w 20"/>
                  <a:gd name="T71" fmla="*/ 4 h 20"/>
                  <a:gd name="T72" fmla="*/ 1 w 20"/>
                  <a:gd name="T73" fmla="*/ 5 h 20"/>
                  <a:gd name="T74" fmla="*/ 1 w 20"/>
                  <a:gd name="T75" fmla="*/ 5 h 20"/>
                  <a:gd name="T76" fmla="*/ 1 w 20"/>
                  <a:gd name="T77" fmla="*/ 5 h 20"/>
                  <a:gd name="T78" fmla="*/ 1 w 20"/>
                  <a:gd name="T79" fmla="*/ 6 h 20"/>
                  <a:gd name="T80" fmla="*/ 0 w 20"/>
                  <a:gd name="T81" fmla="*/ 12 h 20"/>
                  <a:gd name="T82" fmla="*/ 0 w 20"/>
                  <a:gd name="T83" fmla="*/ 12 h 20"/>
                  <a:gd name="T84" fmla="*/ 0 w 20"/>
                  <a:gd name="T85" fmla="*/ 12 h 20"/>
                  <a:gd name="T86" fmla="*/ 0 w 20"/>
                  <a:gd name="T87" fmla="*/ 12 h 20"/>
                  <a:gd name="T88" fmla="*/ 1 w 20"/>
                  <a:gd name="T89" fmla="*/ 13 h 20"/>
                  <a:gd name="T90" fmla="*/ 4 w 20"/>
                  <a:gd name="T91" fmla="*/ 18 h 20"/>
                  <a:gd name="T92" fmla="*/ 6 w 20"/>
                  <a:gd name="T93" fmla="*/ 19 h 20"/>
                  <a:gd name="T94" fmla="*/ 10 w 20"/>
                  <a:gd name="T95" fmla="*/ 20 h 20"/>
                  <a:gd name="T96" fmla="*/ 12 w 20"/>
                  <a:gd name="T97" fmla="*/ 19 h 20"/>
                  <a:gd name="T98" fmla="*/ 12 w 20"/>
                  <a:gd name="T99" fmla="*/ 19 h 20"/>
                  <a:gd name="T100" fmla="*/ 12 w 20"/>
                  <a:gd name="T101" fmla="*/ 19 h 20"/>
                  <a:gd name="T102" fmla="*/ 13 w 20"/>
                  <a:gd name="T103" fmla="*/ 19 h 20"/>
                  <a:gd name="T104" fmla="*/ 13 w 20"/>
                  <a:gd name="T105" fmla="*/ 19 h 20"/>
                  <a:gd name="T106" fmla="*/ 18 w 20"/>
                  <a:gd name="T107" fmla="*/ 15 h 20"/>
                  <a:gd name="T108" fmla="*/ 19 w 20"/>
                  <a:gd name="T109" fmla="*/ 14 h 20"/>
                  <a:gd name="T110" fmla="*/ 19 w 20"/>
                  <a:gd name="T111" fmla="*/ 8 h 20"/>
                  <a:gd name="T112" fmla="*/ 19 w 20"/>
                  <a:gd name="T113" fmla="*/ 7 h 20"/>
                  <a:gd name="T114" fmla="*/ 19 w 20"/>
                  <a:gd name="T115" fmla="*/ 7 h 20"/>
                  <a:gd name="T116" fmla="*/ 16 w 20"/>
                  <a:gd name="T117" fmla="*/ 2 h 20"/>
                  <a:gd name="T118" fmla="*/ 14 w 20"/>
                  <a:gd name="T119" fmla="*/ 1 h 20"/>
                  <a:gd name="T120" fmla="*/ 10 w 20"/>
                  <a:gd name="T1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20">
                    <a:moveTo>
                      <a:pt x="9" y="1"/>
                    </a:moveTo>
                    <a:cubicBezTo>
                      <a:pt x="9" y="1"/>
                      <a:pt x="10" y="1"/>
                      <a:pt x="10" y="1"/>
                    </a:cubicBezTo>
                    <a:cubicBezTo>
                      <a:pt x="11" y="1"/>
                      <a:pt x="12" y="2"/>
                      <a:pt x="14" y="2"/>
                    </a:cubicBezTo>
                    <a:cubicBezTo>
                      <a:pt x="14" y="3"/>
                      <a:pt x="14" y="3"/>
                      <a:pt x="15" y="3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1"/>
                      <a:pt x="18" y="12"/>
                      <a:pt x="17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6" y="16"/>
                      <a:pt x="15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8"/>
                      <a:pt x="7" y="18"/>
                      <a:pt x="6" y="17"/>
                    </a:cubicBezTo>
                    <a:cubicBezTo>
                      <a:pt x="6" y="17"/>
                      <a:pt x="6" y="17"/>
                      <a:pt x="5" y="17"/>
                    </a:cubicBezTo>
                    <a:cubicBezTo>
                      <a:pt x="4" y="16"/>
                      <a:pt x="3" y="15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9"/>
                      <a:pt x="2" y="8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4"/>
                      <a:pt x="5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5" y="1"/>
                      <a:pt x="3" y="3"/>
                      <a:pt x="2" y="4"/>
                    </a:cubicBezTo>
                    <a:cubicBezTo>
                      <a:pt x="2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0" y="7"/>
                      <a:pt x="0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5"/>
                      <a:pt x="3" y="17"/>
                      <a:pt x="4" y="18"/>
                    </a:cubicBezTo>
                    <a:cubicBezTo>
                      <a:pt x="5" y="18"/>
                      <a:pt x="5" y="18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0" y="20"/>
                      <a:pt x="11" y="20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8"/>
                      <a:pt x="17" y="17"/>
                      <a:pt x="18" y="15"/>
                    </a:cubicBezTo>
                    <a:cubicBezTo>
                      <a:pt x="18" y="15"/>
                      <a:pt x="18" y="15"/>
                      <a:pt x="19" y="14"/>
                    </a:cubicBezTo>
                    <a:cubicBezTo>
                      <a:pt x="20" y="12"/>
                      <a:pt x="20" y="10"/>
                      <a:pt x="19" y="8"/>
                    </a:cubicBezTo>
                    <a:cubicBezTo>
                      <a:pt x="19" y="8"/>
                      <a:pt x="19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7" y="3"/>
                      <a:pt x="16" y="2"/>
                    </a:cubicBezTo>
                    <a:cubicBezTo>
                      <a:pt x="15" y="2"/>
                      <a:pt x="15" y="1"/>
                      <a:pt x="14" y="1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498"/>
              <p:cNvSpPr>
                <a:spLocks noEditPoints="1"/>
              </p:cNvSpPr>
              <p:nvPr/>
            </p:nvSpPr>
            <p:spPr bwMode="auto">
              <a:xfrm>
                <a:off x="2494" y="1645"/>
                <a:ext cx="39" cy="24"/>
              </a:xfrm>
              <a:custGeom>
                <a:avLst/>
                <a:gdLst>
                  <a:gd name="T0" fmla="*/ 27 w 29"/>
                  <a:gd name="T1" fmla="*/ 15 h 18"/>
                  <a:gd name="T2" fmla="*/ 26 w 29"/>
                  <a:gd name="T3" fmla="*/ 16 h 18"/>
                  <a:gd name="T4" fmla="*/ 26 w 29"/>
                  <a:gd name="T5" fmla="*/ 17 h 18"/>
                  <a:gd name="T6" fmla="*/ 28 w 29"/>
                  <a:gd name="T7" fmla="*/ 18 h 18"/>
                  <a:gd name="T8" fmla="*/ 28 w 29"/>
                  <a:gd name="T9" fmla="*/ 17 h 18"/>
                  <a:gd name="T10" fmla="*/ 29 w 29"/>
                  <a:gd name="T11" fmla="*/ 17 h 18"/>
                  <a:gd name="T12" fmla="*/ 27 w 29"/>
                  <a:gd name="T13" fmla="*/ 15 h 18"/>
                  <a:gd name="T14" fmla="*/ 23 w 29"/>
                  <a:gd name="T15" fmla="*/ 13 h 18"/>
                  <a:gd name="T16" fmla="*/ 22 w 29"/>
                  <a:gd name="T17" fmla="*/ 15 h 18"/>
                  <a:gd name="T18" fmla="*/ 24 w 29"/>
                  <a:gd name="T19" fmla="*/ 16 h 18"/>
                  <a:gd name="T20" fmla="*/ 24 w 29"/>
                  <a:gd name="T21" fmla="*/ 15 h 18"/>
                  <a:gd name="T22" fmla="*/ 24 w 29"/>
                  <a:gd name="T23" fmla="*/ 15 h 18"/>
                  <a:gd name="T24" fmla="*/ 25 w 29"/>
                  <a:gd name="T25" fmla="*/ 15 h 18"/>
                  <a:gd name="T26" fmla="*/ 25 w 29"/>
                  <a:gd name="T27" fmla="*/ 14 h 18"/>
                  <a:gd name="T28" fmla="*/ 23 w 29"/>
                  <a:gd name="T29" fmla="*/ 13 h 18"/>
                  <a:gd name="T30" fmla="*/ 19 w 29"/>
                  <a:gd name="T31" fmla="*/ 11 h 18"/>
                  <a:gd name="T32" fmla="*/ 19 w 29"/>
                  <a:gd name="T33" fmla="*/ 12 h 18"/>
                  <a:gd name="T34" fmla="*/ 19 w 29"/>
                  <a:gd name="T35" fmla="*/ 13 h 18"/>
                  <a:gd name="T36" fmla="*/ 21 w 29"/>
                  <a:gd name="T37" fmla="*/ 14 h 18"/>
                  <a:gd name="T38" fmla="*/ 22 w 29"/>
                  <a:gd name="T39" fmla="*/ 13 h 18"/>
                  <a:gd name="T40" fmla="*/ 19 w 29"/>
                  <a:gd name="T41" fmla="*/ 11 h 18"/>
                  <a:gd name="T42" fmla="*/ 16 w 29"/>
                  <a:gd name="T43" fmla="*/ 11 h 18"/>
                  <a:gd name="T44" fmla="*/ 16 w 29"/>
                  <a:gd name="T45" fmla="*/ 11 h 18"/>
                  <a:gd name="T46" fmla="*/ 17 w 29"/>
                  <a:gd name="T47" fmla="*/ 12 h 18"/>
                  <a:gd name="T48" fmla="*/ 17 w 29"/>
                  <a:gd name="T49" fmla="*/ 12 h 18"/>
                  <a:gd name="T50" fmla="*/ 16 w 29"/>
                  <a:gd name="T51" fmla="*/ 11 h 18"/>
                  <a:gd name="T52" fmla="*/ 11 w 29"/>
                  <a:gd name="T53" fmla="*/ 8 h 18"/>
                  <a:gd name="T54" fmla="*/ 11 w 29"/>
                  <a:gd name="T55" fmla="*/ 8 h 18"/>
                  <a:gd name="T56" fmla="*/ 12 w 29"/>
                  <a:gd name="T57" fmla="*/ 9 h 18"/>
                  <a:gd name="T58" fmla="*/ 13 w 29"/>
                  <a:gd name="T59" fmla="*/ 9 h 18"/>
                  <a:gd name="T60" fmla="*/ 11 w 29"/>
                  <a:gd name="T61" fmla="*/ 8 h 18"/>
                  <a:gd name="T62" fmla="*/ 6 w 29"/>
                  <a:gd name="T63" fmla="*/ 4 h 18"/>
                  <a:gd name="T64" fmla="*/ 5 w 29"/>
                  <a:gd name="T65" fmla="*/ 5 h 18"/>
                  <a:gd name="T66" fmla="*/ 5 w 29"/>
                  <a:gd name="T67" fmla="*/ 5 h 18"/>
                  <a:gd name="T68" fmla="*/ 6 w 29"/>
                  <a:gd name="T69" fmla="*/ 5 h 18"/>
                  <a:gd name="T70" fmla="*/ 6 w 29"/>
                  <a:gd name="T71" fmla="*/ 4 h 18"/>
                  <a:gd name="T72" fmla="*/ 8 w 29"/>
                  <a:gd name="T73" fmla="*/ 4 h 18"/>
                  <a:gd name="T74" fmla="*/ 7 w 29"/>
                  <a:gd name="T75" fmla="*/ 6 h 18"/>
                  <a:gd name="T76" fmla="*/ 9 w 29"/>
                  <a:gd name="T77" fmla="*/ 7 h 18"/>
                  <a:gd name="T78" fmla="*/ 10 w 29"/>
                  <a:gd name="T79" fmla="*/ 6 h 18"/>
                  <a:gd name="T80" fmla="*/ 10 w 29"/>
                  <a:gd name="T81" fmla="*/ 6 h 18"/>
                  <a:gd name="T82" fmla="*/ 8 w 29"/>
                  <a:gd name="T83" fmla="*/ 4 h 18"/>
                  <a:gd name="T84" fmla="*/ 6 w 29"/>
                  <a:gd name="T85" fmla="*/ 3 h 18"/>
                  <a:gd name="T86" fmla="*/ 6 w 29"/>
                  <a:gd name="T87" fmla="*/ 4 h 18"/>
                  <a:gd name="T88" fmla="*/ 6 w 29"/>
                  <a:gd name="T89" fmla="*/ 4 h 18"/>
                  <a:gd name="T90" fmla="*/ 6 w 29"/>
                  <a:gd name="T91" fmla="*/ 4 h 18"/>
                  <a:gd name="T92" fmla="*/ 6 w 29"/>
                  <a:gd name="T93" fmla="*/ 3 h 18"/>
                  <a:gd name="T94" fmla="*/ 1 w 29"/>
                  <a:gd name="T95" fmla="*/ 0 h 18"/>
                  <a:gd name="T96" fmla="*/ 1 w 29"/>
                  <a:gd name="T97" fmla="*/ 1 h 18"/>
                  <a:gd name="T98" fmla="*/ 0 w 29"/>
                  <a:gd name="T99" fmla="*/ 2 h 18"/>
                  <a:gd name="T100" fmla="*/ 3 w 29"/>
                  <a:gd name="T101" fmla="*/ 4 h 18"/>
                  <a:gd name="T102" fmla="*/ 4 w 29"/>
                  <a:gd name="T103" fmla="*/ 3 h 18"/>
                  <a:gd name="T104" fmla="*/ 4 w 29"/>
                  <a:gd name="T105" fmla="*/ 2 h 18"/>
                  <a:gd name="T106" fmla="*/ 1 w 29"/>
                  <a:gd name="T10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8">
                    <a:moveTo>
                      <a:pt x="27" y="15"/>
                    </a:move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7"/>
                      <a:pt x="28" y="17"/>
                    </a:cubicBezTo>
                    <a:cubicBezTo>
                      <a:pt x="28" y="17"/>
                      <a:pt x="29" y="17"/>
                      <a:pt x="29" y="17"/>
                    </a:cubicBezTo>
                    <a:cubicBezTo>
                      <a:pt x="27" y="15"/>
                      <a:pt x="27" y="15"/>
                      <a:pt x="27" y="15"/>
                    </a:cubicBezTo>
                    <a:moveTo>
                      <a:pt x="23" y="13"/>
                    </a:moveTo>
                    <a:cubicBezTo>
                      <a:pt x="23" y="14"/>
                      <a:pt x="23" y="14"/>
                      <a:pt x="22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3" y="13"/>
                      <a:pt x="23" y="13"/>
                      <a:pt x="23" y="13"/>
                    </a:cubicBezTo>
                    <a:moveTo>
                      <a:pt x="19" y="11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2" y="13"/>
                      <a:pt x="22" y="13"/>
                    </a:cubicBezTo>
                    <a:cubicBezTo>
                      <a:pt x="19" y="11"/>
                      <a:pt x="19" y="11"/>
                      <a:pt x="19" y="11"/>
                    </a:cubicBezTo>
                    <a:moveTo>
                      <a:pt x="16" y="11"/>
                    </a:move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1"/>
                      <a:pt x="16" y="11"/>
                      <a:pt x="16" y="11"/>
                    </a:cubicBezTo>
                    <a:moveTo>
                      <a:pt x="11" y="8"/>
                    </a:moveTo>
                    <a:cubicBezTo>
                      <a:pt x="11" y="8"/>
                      <a:pt x="11" y="8"/>
                      <a:pt x="11" y="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8"/>
                      <a:pt x="11" y="8"/>
                      <a:pt x="11" y="8"/>
                    </a:cubicBezTo>
                    <a:moveTo>
                      <a:pt x="6" y="4"/>
                    </a:moveTo>
                    <a:cubicBezTo>
                      <a:pt x="6" y="4"/>
                      <a:pt x="6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moveTo>
                      <a:pt x="8" y="4"/>
                    </a:moveTo>
                    <a:cubicBezTo>
                      <a:pt x="7" y="5"/>
                      <a:pt x="7" y="5"/>
                      <a:pt x="7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6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499"/>
              <p:cNvSpPr>
                <a:spLocks/>
              </p:cNvSpPr>
              <p:nvPr/>
            </p:nvSpPr>
            <p:spPr bwMode="auto">
              <a:xfrm>
                <a:off x="2532" y="1668"/>
                <a:ext cx="4" cy="3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0 h 2"/>
                  <a:gd name="T6" fmla="*/ 0 w 3"/>
                  <a:gd name="T7" fmla="*/ 1 h 2"/>
                  <a:gd name="T8" fmla="*/ 1 w 3"/>
                  <a:gd name="T9" fmla="*/ 2 h 2"/>
                  <a:gd name="T10" fmla="*/ 2 w 3"/>
                  <a:gd name="T11" fmla="*/ 2 h 2"/>
                  <a:gd name="T12" fmla="*/ 3 w 3"/>
                  <a:gd name="T13" fmla="*/ 2 h 2"/>
                  <a:gd name="T14" fmla="*/ 2 w 3"/>
                  <a:gd name="T15" fmla="*/ 0 h 2"/>
                  <a:gd name="T16" fmla="*/ 2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500"/>
              <p:cNvSpPr>
                <a:spLocks/>
              </p:cNvSpPr>
              <p:nvPr/>
            </p:nvSpPr>
            <p:spPr bwMode="auto">
              <a:xfrm>
                <a:off x="2491" y="1644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501"/>
              <p:cNvSpPr>
                <a:spLocks/>
              </p:cNvSpPr>
              <p:nvPr/>
            </p:nvSpPr>
            <p:spPr bwMode="auto">
              <a:xfrm>
                <a:off x="2526" y="1663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1 w 6"/>
                  <a:gd name="T5" fmla="*/ 1 h 3"/>
                  <a:gd name="T6" fmla="*/ 1 w 6"/>
                  <a:gd name="T7" fmla="*/ 2 h 3"/>
                  <a:gd name="T8" fmla="*/ 0 w 6"/>
                  <a:gd name="T9" fmla="*/ 2 h 3"/>
                  <a:gd name="T10" fmla="*/ 1 w 6"/>
                  <a:gd name="T11" fmla="*/ 2 h 3"/>
                  <a:gd name="T12" fmla="*/ 1 w 6"/>
                  <a:gd name="T13" fmla="*/ 2 h 3"/>
                  <a:gd name="T14" fmla="*/ 2 w 6"/>
                  <a:gd name="T15" fmla="*/ 2 h 3"/>
                  <a:gd name="T16" fmla="*/ 2 w 6"/>
                  <a:gd name="T17" fmla="*/ 3 h 3"/>
                  <a:gd name="T18" fmla="*/ 3 w 6"/>
                  <a:gd name="T19" fmla="*/ 2 h 3"/>
                  <a:gd name="T20" fmla="*/ 5 w 6"/>
                  <a:gd name="T21" fmla="*/ 2 h 3"/>
                  <a:gd name="T22" fmla="*/ 6 w 6"/>
                  <a:gd name="T23" fmla="*/ 1 h 3"/>
                  <a:gd name="T24" fmla="*/ 5 w 6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502"/>
              <p:cNvSpPr>
                <a:spLocks/>
              </p:cNvSpPr>
              <p:nvPr/>
            </p:nvSpPr>
            <p:spPr bwMode="auto">
              <a:xfrm>
                <a:off x="2526" y="1665"/>
                <a:ext cx="4" cy="7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0 w 3"/>
                  <a:gd name="T5" fmla="*/ 0 h 5"/>
                  <a:gd name="T6" fmla="*/ 0 w 3"/>
                  <a:gd name="T7" fmla="*/ 0 h 5"/>
                  <a:gd name="T8" fmla="*/ 0 w 3"/>
                  <a:gd name="T9" fmla="*/ 1 h 5"/>
                  <a:gd name="T10" fmla="*/ 1 w 3"/>
                  <a:gd name="T11" fmla="*/ 5 h 5"/>
                  <a:gd name="T12" fmla="*/ 2 w 3"/>
                  <a:gd name="T13" fmla="*/ 5 h 5"/>
                  <a:gd name="T14" fmla="*/ 2 w 3"/>
                  <a:gd name="T15" fmla="*/ 5 h 5"/>
                  <a:gd name="T16" fmla="*/ 2 w 3"/>
                  <a:gd name="T17" fmla="*/ 5 h 5"/>
                  <a:gd name="T18" fmla="*/ 3 w 3"/>
                  <a:gd name="T19" fmla="*/ 4 h 5"/>
                  <a:gd name="T20" fmla="*/ 2 w 3"/>
                  <a:gd name="T21" fmla="*/ 2 h 5"/>
                  <a:gd name="T22" fmla="*/ 2 w 3"/>
                  <a:gd name="T23" fmla="*/ 1 h 5"/>
                  <a:gd name="T24" fmla="*/ 2 w 3"/>
                  <a:gd name="T25" fmla="*/ 0 h 5"/>
                  <a:gd name="T26" fmla="*/ 1 w 3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503"/>
              <p:cNvSpPr>
                <a:spLocks/>
              </p:cNvSpPr>
              <p:nvPr/>
            </p:nvSpPr>
            <p:spPr bwMode="auto">
              <a:xfrm>
                <a:off x="2498" y="1644"/>
                <a:ext cx="4" cy="7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1 w 3"/>
                  <a:gd name="T5" fmla="*/ 0 h 5"/>
                  <a:gd name="T6" fmla="*/ 0 w 3"/>
                  <a:gd name="T7" fmla="*/ 1 h 5"/>
                  <a:gd name="T8" fmla="*/ 1 w 3"/>
                  <a:gd name="T9" fmla="*/ 3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4 h 5"/>
                  <a:gd name="T16" fmla="*/ 2 w 3"/>
                  <a:gd name="T17" fmla="*/ 4 h 5"/>
                  <a:gd name="T18" fmla="*/ 3 w 3"/>
                  <a:gd name="T19" fmla="*/ 5 h 5"/>
                  <a:gd name="T20" fmla="*/ 3 w 3"/>
                  <a:gd name="T21" fmla="*/ 5 h 5"/>
                  <a:gd name="T22" fmla="*/ 3 w 3"/>
                  <a:gd name="T23" fmla="*/ 5 h 5"/>
                  <a:gd name="T24" fmla="*/ 3 w 3"/>
                  <a:gd name="T25" fmla="*/ 5 h 5"/>
                  <a:gd name="T26" fmla="*/ 3 w 3"/>
                  <a:gd name="T27" fmla="*/ 4 h 5"/>
                  <a:gd name="T28" fmla="*/ 2 w 3"/>
                  <a:gd name="T29" fmla="*/ 0 h 5"/>
                  <a:gd name="T30" fmla="*/ 1 w 3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504"/>
              <p:cNvSpPr>
                <a:spLocks/>
              </p:cNvSpPr>
              <p:nvPr/>
            </p:nvSpPr>
            <p:spPr bwMode="auto">
              <a:xfrm>
                <a:off x="2494" y="1649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5 w 6"/>
                  <a:gd name="T5" fmla="*/ 0 h 3"/>
                  <a:gd name="T6" fmla="*/ 4 w 6"/>
                  <a:gd name="T7" fmla="*/ 0 h 3"/>
                  <a:gd name="T8" fmla="*/ 3 w 6"/>
                  <a:gd name="T9" fmla="*/ 1 h 3"/>
                  <a:gd name="T10" fmla="*/ 1 w 6"/>
                  <a:gd name="T11" fmla="*/ 1 h 3"/>
                  <a:gd name="T12" fmla="*/ 0 w 6"/>
                  <a:gd name="T13" fmla="*/ 2 h 3"/>
                  <a:gd name="T14" fmla="*/ 1 w 6"/>
                  <a:gd name="T15" fmla="*/ 3 h 3"/>
                  <a:gd name="T16" fmla="*/ 1 w 6"/>
                  <a:gd name="T17" fmla="*/ 3 h 3"/>
                  <a:gd name="T18" fmla="*/ 5 w 6"/>
                  <a:gd name="T19" fmla="*/ 2 h 3"/>
                  <a:gd name="T20" fmla="*/ 5 w 6"/>
                  <a:gd name="T21" fmla="*/ 2 h 3"/>
                  <a:gd name="T22" fmla="*/ 6 w 6"/>
                  <a:gd name="T23" fmla="*/ 1 h 3"/>
                  <a:gd name="T24" fmla="*/ 6 w 6"/>
                  <a:gd name="T25" fmla="*/ 1 h 3"/>
                  <a:gd name="T26" fmla="*/ 6 w 6"/>
                  <a:gd name="T27" fmla="*/ 1 h 3"/>
                  <a:gd name="T28" fmla="*/ 5 w 6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505"/>
              <p:cNvSpPr>
                <a:spLocks noEditPoints="1"/>
              </p:cNvSpPr>
              <p:nvPr/>
            </p:nvSpPr>
            <p:spPr bwMode="auto">
              <a:xfrm>
                <a:off x="2502" y="1638"/>
                <a:ext cx="23" cy="40"/>
              </a:xfrm>
              <a:custGeom>
                <a:avLst/>
                <a:gdLst>
                  <a:gd name="T0" fmla="*/ 2 w 17"/>
                  <a:gd name="T1" fmla="*/ 25 h 29"/>
                  <a:gd name="T2" fmla="*/ 1 w 17"/>
                  <a:gd name="T3" fmla="*/ 26 h 29"/>
                  <a:gd name="T4" fmla="*/ 0 w 17"/>
                  <a:gd name="T5" fmla="*/ 28 h 29"/>
                  <a:gd name="T6" fmla="*/ 0 w 17"/>
                  <a:gd name="T7" fmla="*/ 28 h 29"/>
                  <a:gd name="T8" fmla="*/ 1 w 17"/>
                  <a:gd name="T9" fmla="*/ 29 h 29"/>
                  <a:gd name="T10" fmla="*/ 2 w 17"/>
                  <a:gd name="T11" fmla="*/ 26 h 29"/>
                  <a:gd name="T12" fmla="*/ 2 w 17"/>
                  <a:gd name="T13" fmla="*/ 25 h 29"/>
                  <a:gd name="T14" fmla="*/ 3 w 17"/>
                  <a:gd name="T15" fmla="*/ 22 h 29"/>
                  <a:gd name="T16" fmla="*/ 2 w 17"/>
                  <a:gd name="T17" fmla="*/ 24 h 29"/>
                  <a:gd name="T18" fmla="*/ 2 w 17"/>
                  <a:gd name="T19" fmla="*/ 24 h 29"/>
                  <a:gd name="T20" fmla="*/ 2 w 17"/>
                  <a:gd name="T21" fmla="*/ 24 h 29"/>
                  <a:gd name="T22" fmla="*/ 3 w 17"/>
                  <a:gd name="T23" fmla="*/ 24 h 29"/>
                  <a:gd name="T24" fmla="*/ 3 w 17"/>
                  <a:gd name="T25" fmla="*/ 24 h 29"/>
                  <a:gd name="T26" fmla="*/ 3 w 17"/>
                  <a:gd name="T27" fmla="*/ 25 h 29"/>
                  <a:gd name="T28" fmla="*/ 4 w 17"/>
                  <a:gd name="T29" fmla="*/ 23 h 29"/>
                  <a:gd name="T30" fmla="*/ 3 w 17"/>
                  <a:gd name="T31" fmla="*/ 22 h 29"/>
                  <a:gd name="T32" fmla="*/ 5 w 17"/>
                  <a:gd name="T33" fmla="*/ 19 h 29"/>
                  <a:gd name="T34" fmla="*/ 4 w 17"/>
                  <a:gd name="T35" fmla="*/ 21 h 29"/>
                  <a:gd name="T36" fmla="*/ 5 w 17"/>
                  <a:gd name="T37" fmla="*/ 22 h 29"/>
                  <a:gd name="T38" fmla="*/ 6 w 17"/>
                  <a:gd name="T39" fmla="*/ 19 h 29"/>
                  <a:gd name="T40" fmla="*/ 6 w 17"/>
                  <a:gd name="T41" fmla="*/ 19 h 29"/>
                  <a:gd name="T42" fmla="*/ 5 w 17"/>
                  <a:gd name="T43" fmla="*/ 19 h 29"/>
                  <a:gd name="T44" fmla="*/ 8 w 17"/>
                  <a:gd name="T45" fmla="*/ 16 h 29"/>
                  <a:gd name="T46" fmla="*/ 7 w 17"/>
                  <a:gd name="T47" fmla="*/ 18 h 29"/>
                  <a:gd name="T48" fmla="*/ 7 w 17"/>
                  <a:gd name="T49" fmla="*/ 18 h 29"/>
                  <a:gd name="T50" fmla="*/ 8 w 17"/>
                  <a:gd name="T51" fmla="*/ 16 h 29"/>
                  <a:gd name="T52" fmla="*/ 8 w 17"/>
                  <a:gd name="T53" fmla="*/ 16 h 29"/>
                  <a:gd name="T54" fmla="*/ 11 w 17"/>
                  <a:gd name="T55" fmla="*/ 11 h 29"/>
                  <a:gd name="T56" fmla="*/ 10 w 17"/>
                  <a:gd name="T57" fmla="*/ 13 h 29"/>
                  <a:gd name="T58" fmla="*/ 10 w 17"/>
                  <a:gd name="T59" fmla="*/ 13 h 29"/>
                  <a:gd name="T60" fmla="*/ 11 w 17"/>
                  <a:gd name="T61" fmla="*/ 11 h 29"/>
                  <a:gd name="T62" fmla="*/ 11 w 17"/>
                  <a:gd name="T63" fmla="*/ 11 h 29"/>
                  <a:gd name="T64" fmla="*/ 12 w 17"/>
                  <a:gd name="T65" fmla="*/ 7 h 29"/>
                  <a:gd name="T66" fmla="*/ 11 w 17"/>
                  <a:gd name="T67" fmla="*/ 9 h 29"/>
                  <a:gd name="T68" fmla="*/ 11 w 17"/>
                  <a:gd name="T69" fmla="*/ 10 h 29"/>
                  <a:gd name="T70" fmla="*/ 12 w 17"/>
                  <a:gd name="T71" fmla="*/ 10 h 29"/>
                  <a:gd name="T72" fmla="*/ 13 w 17"/>
                  <a:gd name="T73" fmla="*/ 7 h 29"/>
                  <a:gd name="T74" fmla="*/ 12 w 17"/>
                  <a:gd name="T75" fmla="*/ 7 h 29"/>
                  <a:gd name="T76" fmla="*/ 13 w 17"/>
                  <a:gd name="T77" fmla="*/ 5 h 29"/>
                  <a:gd name="T78" fmla="*/ 13 w 17"/>
                  <a:gd name="T79" fmla="*/ 5 h 29"/>
                  <a:gd name="T80" fmla="*/ 14 w 17"/>
                  <a:gd name="T81" fmla="*/ 6 h 29"/>
                  <a:gd name="T82" fmla="*/ 14 w 17"/>
                  <a:gd name="T83" fmla="*/ 6 h 29"/>
                  <a:gd name="T84" fmla="*/ 14 w 17"/>
                  <a:gd name="T85" fmla="*/ 6 h 29"/>
                  <a:gd name="T86" fmla="*/ 14 w 17"/>
                  <a:gd name="T87" fmla="*/ 6 h 29"/>
                  <a:gd name="T88" fmla="*/ 14 w 17"/>
                  <a:gd name="T89" fmla="*/ 6 h 29"/>
                  <a:gd name="T90" fmla="*/ 13 w 17"/>
                  <a:gd name="T91" fmla="*/ 5 h 29"/>
                  <a:gd name="T92" fmla="*/ 13 w 17"/>
                  <a:gd name="T93" fmla="*/ 5 h 29"/>
                  <a:gd name="T94" fmla="*/ 16 w 17"/>
                  <a:gd name="T95" fmla="*/ 0 h 29"/>
                  <a:gd name="T96" fmla="*/ 14 w 17"/>
                  <a:gd name="T97" fmla="*/ 3 h 29"/>
                  <a:gd name="T98" fmla="*/ 14 w 17"/>
                  <a:gd name="T99" fmla="*/ 4 h 29"/>
                  <a:gd name="T100" fmla="*/ 15 w 17"/>
                  <a:gd name="T101" fmla="*/ 4 h 29"/>
                  <a:gd name="T102" fmla="*/ 17 w 17"/>
                  <a:gd name="T103" fmla="*/ 1 h 29"/>
                  <a:gd name="T104" fmla="*/ 17 w 17"/>
                  <a:gd name="T105" fmla="*/ 0 h 29"/>
                  <a:gd name="T106" fmla="*/ 16 w 17"/>
                  <a:gd name="T10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29">
                    <a:moveTo>
                      <a:pt x="2" y="25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5"/>
                      <a:pt x="2" y="25"/>
                      <a:pt x="2" y="25"/>
                    </a:cubicBezTo>
                    <a:moveTo>
                      <a:pt x="3" y="22"/>
                    </a:move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3" y="23"/>
                      <a:pt x="3" y="22"/>
                    </a:cubicBezTo>
                    <a:moveTo>
                      <a:pt x="5" y="19"/>
                    </a:move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5" y="22"/>
                      <a:pt x="5" y="22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9"/>
                      <a:pt x="5" y="19"/>
                      <a:pt x="5" y="19"/>
                    </a:cubicBezTo>
                    <a:moveTo>
                      <a:pt x="8" y="16"/>
                    </a:move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moveTo>
                      <a:pt x="11" y="11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moveTo>
                      <a:pt x="12" y="7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2" y="7"/>
                    </a:cubicBezTo>
                    <a:moveTo>
                      <a:pt x="13" y="5"/>
                    </a:move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moveTo>
                      <a:pt x="16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506"/>
              <p:cNvSpPr>
                <a:spLocks/>
              </p:cNvSpPr>
              <p:nvPr/>
            </p:nvSpPr>
            <p:spPr bwMode="auto">
              <a:xfrm>
                <a:off x="2499" y="1676"/>
                <a:ext cx="5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507"/>
              <p:cNvSpPr>
                <a:spLocks/>
              </p:cNvSpPr>
              <p:nvPr/>
            </p:nvSpPr>
            <p:spPr bwMode="auto">
              <a:xfrm>
                <a:off x="2524" y="1636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0 w 3"/>
                  <a:gd name="T5" fmla="*/ 2 h 3"/>
                  <a:gd name="T6" fmla="*/ 1 w 3"/>
                  <a:gd name="T7" fmla="*/ 2 h 3"/>
                  <a:gd name="T8" fmla="*/ 1 w 3"/>
                  <a:gd name="T9" fmla="*/ 3 h 3"/>
                  <a:gd name="T10" fmla="*/ 1 w 3"/>
                  <a:gd name="T11" fmla="*/ 3 h 3"/>
                  <a:gd name="T12" fmla="*/ 3 w 3"/>
                  <a:gd name="T13" fmla="*/ 2 h 3"/>
                  <a:gd name="T14" fmla="*/ 2 w 3"/>
                  <a:gd name="T15" fmla="*/ 0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508"/>
              <p:cNvSpPr>
                <a:spLocks/>
              </p:cNvSpPr>
              <p:nvPr/>
            </p:nvSpPr>
            <p:spPr bwMode="auto">
              <a:xfrm>
                <a:off x="2498" y="1671"/>
                <a:ext cx="8" cy="2"/>
              </a:xfrm>
              <a:custGeom>
                <a:avLst/>
                <a:gdLst>
                  <a:gd name="T0" fmla="*/ 5 w 6"/>
                  <a:gd name="T1" fmla="*/ 0 h 2"/>
                  <a:gd name="T2" fmla="*/ 5 w 6"/>
                  <a:gd name="T3" fmla="*/ 0 h 2"/>
                  <a:gd name="T4" fmla="*/ 5 w 6"/>
                  <a:gd name="T5" fmla="*/ 0 h 2"/>
                  <a:gd name="T6" fmla="*/ 1 w 6"/>
                  <a:gd name="T7" fmla="*/ 1 h 2"/>
                  <a:gd name="T8" fmla="*/ 1 w 6"/>
                  <a:gd name="T9" fmla="*/ 1 h 2"/>
                  <a:gd name="T10" fmla="*/ 1 w 6"/>
                  <a:gd name="T11" fmla="*/ 2 h 2"/>
                  <a:gd name="T12" fmla="*/ 1 w 6"/>
                  <a:gd name="T13" fmla="*/ 2 h 2"/>
                  <a:gd name="T14" fmla="*/ 1 w 6"/>
                  <a:gd name="T15" fmla="*/ 2 h 2"/>
                  <a:gd name="T16" fmla="*/ 4 w 6"/>
                  <a:gd name="T17" fmla="*/ 2 h 2"/>
                  <a:gd name="T18" fmla="*/ 5 w 6"/>
                  <a:gd name="T19" fmla="*/ 1 h 2"/>
                  <a:gd name="T20" fmla="*/ 5 w 6"/>
                  <a:gd name="T21" fmla="*/ 1 h 2"/>
                  <a:gd name="T22" fmla="*/ 5 w 6"/>
                  <a:gd name="T23" fmla="*/ 0 h 2"/>
                  <a:gd name="T24" fmla="*/ 6 w 6"/>
                  <a:gd name="T25" fmla="*/ 0 h 2"/>
                  <a:gd name="T26" fmla="*/ 6 w 6"/>
                  <a:gd name="T27" fmla="*/ 0 h 2"/>
                  <a:gd name="T28" fmla="*/ 5 w 6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509"/>
              <p:cNvSpPr>
                <a:spLocks/>
              </p:cNvSpPr>
              <p:nvPr/>
            </p:nvSpPr>
            <p:spPr bwMode="auto">
              <a:xfrm>
                <a:off x="2505" y="1671"/>
                <a:ext cx="3" cy="8"/>
              </a:xfrm>
              <a:custGeom>
                <a:avLst/>
                <a:gdLst>
                  <a:gd name="T0" fmla="*/ 1 w 2"/>
                  <a:gd name="T1" fmla="*/ 0 h 6"/>
                  <a:gd name="T2" fmla="*/ 0 w 2"/>
                  <a:gd name="T3" fmla="*/ 0 h 6"/>
                  <a:gd name="T4" fmla="*/ 0 w 2"/>
                  <a:gd name="T5" fmla="*/ 1 h 6"/>
                  <a:gd name="T6" fmla="*/ 0 w 2"/>
                  <a:gd name="T7" fmla="*/ 1 h 6"/>
                  <a:gd name="T8" fmla="*/ 0 w 2"/>
                  <a:gd name="T9" fmla="*/ 2 h 6"/>
                  <a:gd name="T10" fmla="*/ 1 w 2"/>
                  <a:gd name="T11" fmla="*/ 5 h 6"/>
                  <a:gd name="T12" fmla="*/ 2 w 2"/>
                  <a:gd name="T13" fmla="*/ 6 h 6"/>
                  <a:gd name="T14" fmla="*/ 2 w 2"/>
                  <a:gd name="T15" fmla="*/ 5 h 6"/>
                  <a:gd name="T16" fmla="*/ 2 w 2"/>
                  <a:gd name="T17" fmla="*/ 5 h 6"/>
                  <a:gd name="T18" fmla="*/ 1 w 2"/>
                  <a:gd name="T19" fmla="*/ 1 h 6"/>
                  <a:gd name="T20" fmla="*/ 1 w 2"/>
                  <a:gd name="T21" fmla="*/ 0 h 6"/>
                  <a:gd name="T22" fmla="*/ 1 w 2"/>
                  <a:gd name="T23" fmla="*/ 0 h 6"/>
                  <a:gd name="T24" fmla="*/ 1 w 2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510"/>
              <p:cNvSpPr>
                <a:spLocks/>
              </p:cNvSpPr>
              <p:nvPr/>
            </p:nvSpPr>
            <p:spPr bwMode="auto">
              <a:xfrm>
                <a:off x="2518" y="1638"/>
                <a:ext cx="3" cy="8"/>
              </a:xfrm>
              <a:custGeom>
                <a:avLst/>
                <a:gdLst>
                  <a:gd name="T0" fmla="*/ 1 w 2"/>
                  <a:gd name="T1" fmla="*/ 0 h 6"/>
                  <a:gd name="T2" fmla="*/ 1 w 2"/>
                  <a:gd name="T3" fmla="*/ 0 h 6"/>
                  <a:gd name="T4" fmla="*/ 0 w 2"/>
                  <a:gd name="T5" fmla="*/ 1 h 6"/>
                  <a:gd name="T6" fmla="*/ 1 w 2"/>
                  <a:gd name="T7" fmla="*/ 5 h 6"/>
                  <a:gd name="T8" fmla="*/ 1 w 2"/>
                  <a:gd name="T9" fmla="*/ 5 h 6"/>
                  <a:gd name="T10" fmla="*/ 2 w 2"/>
                  <a:gd name="T11" fmla="*/ 6 h 6"/>
                  <a:gd name="T12" fmla="*/ 1 w 2"/>
                  <a:gd name="T13" fmla="*/ 5 h 6"/>
                  <a:gd name="T14" fmla="*/ 2 w 2"/>
                  <a:gd name="T15" fmla="*/ 4 h 6"/>
                  <a:gd name="T16" fmla="*/ 2 w 2"/>
                  <a:gd name="T17" fmla="*/ 4 h 6"/>
                  <a:gd name="T18" fmla="*/ 2 w 2"/>
                  <a:gd name="T19" fmla="*/ 3 h 6"/>
                  <a:gd name="T20" fmla="*/ 1 w 2"/>
                  <a:gd name="T21" fmla="*/ 1 h 6"/>
                  <a:gd name="T22" fmla="*/ 1 w 2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511"/>
              <p:cNvSpPr>
                <a:spLocks/>
              </p:cNvSpPr>
              <p:nvPr/>
            </p:nvSpPr>
            <p:spPr bwMode="auto">
              <a:xfrm>
                <a:off x="2520" y="1642"/>
                <a:ext cx="8" cy="4"/>
              </a:xfrm>
              <a:custGeom>
                <a:avLst/>
                <a:gdLst>
                  <a:gd name="T0" fmla="*/ 5 w 6"/>
                  <a:gd name="T1" fmla="*/ 0 h 3"/>
                  <a:gd name="T2" fmla="*/ 5 w 6"/>
                  <a:gd name="T3" fmla="*/ 0 h 3"/>
                  <a:gd name="T4" fmla="*/ 2 w 6"/>
                  <a:gd name="T5" fmla="*/ 1 h 3"/>
                  <a:gd name="T6" fmla="*/ 1 w 6"/>
                  <a:gd name="T7" fmla="*/ 1 h 3"/>
                  <a:gd name="T8" fmla="*/ 1 w 6"/>
                  <a:gd name="T9" fmla="*/ 1 h 3"/>
                  <a:gd name="T10" fmla="*/ 0 w 6"/>
                  <a:gd name="T11" fmla="*/ 2 h 3"/>
                  <a:gd name="T12" fmla="*/ 1 w 6"/>
                  <a:gd name="T13" fmla="*/ 3 h 3"/>
                  <a:gd name="T14" fmla="*/ 1 w 6"/>
                  <a:gd name="T15" fmla="*/ 3 h 3"/>
                  <a:gd name="T16" fmla="*/ 1 w 6"/>
                  <a:gd name="T17" fmla="*/ 3 h 3"/>
                  <a:gd name="T18" fmla="*/ 1 w 6"/>
                  <a:gd name="T19" fmla="*/ 3 h 3"/>
                  <a:gd name="T20" fmla="*/ 5 w 6"/>
                  <a:gd name="T21" fmla="*/ 2 h 3"/>
                  <a:gd name="T22" fmla="*/ 5 w 6"/>
                  <a:gd name="T23" fmla="*/ 2 h 3"/>
                  <a:gd name="T24" fmla="*/ 6 w 6"/>
                  <a:gd name="T25" fmla="*/ 1 h 3"/>
                  <a:gd name="T26" fmla="*/ 5 w 6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512"/>
              <p:cNvSpPr>
                <a:spLocks noEditPoints="1"/>
              </p:cNvSpPr>
              <p:nvPr/>
            </p:nvSpPr>
            <p:spPr bwMode="auto">
              <a:xfrm>
                <a:off x="2502" y="1646"/>
                <a:ext cx="23" cy="22"/>
              </a:xfrm>
              <a:custGeom>
                <a:avLst/>
                <a:gdLst>
                  <a:gd name="T0" fmla="*/ 1 w 17"/>
                  <a:gd name="T1" fmla="*/ 11 h 16"/>
                  <a:gd name="T2" fmla="*/ 5 w 17"/>
                  <a:gd name="T3" fmla="*/ 13 h 16"/>
                  <a:gd name="T4" fmla="*/ 6 w 17"/>
                  <a:gd name="T5" fmla="*/ 13 h 16"/>
                  <a:gd name="T6" fmla="*/ 10 w 17"/>
                  <a:gd name="T7" fmla="*/ 16 h 16"/>
                  <a:gd name="T8" fmla="*/ 7 w 17"/>
                  <a:gd name="T9" fmla="*/ 12 h 16"/>
                  <a:gd name="T10" fmla="*/ 7 w 17"/>
                  <a:gd name="T11" fmla="*/ 12 h 16"/>
                  <a:gd name="T12" fmla="*/ 6 w 17"/>
                  <a:gd name="T13" fmla="*/ 13 h 16"/>
                  <a:gd name="T14" fmla="*/ 6 w 17"/>
                  <a:gd name="T15" fmla="*/ 11 h 16"/>
                  <a:gd name="T16" fmla="*/ 17 w 17"/>
                  <a:gd name="T17" fmla="*/ 7 h 16"/>
                  <a:gd name="T18" fmla="*/ 12 w 17"/>
                  <a:gd name="T19" fmla="*/ 9 h 16"/>
                  <a:gd name="T20" fmla="*/ 13 w 17"/>
                  <a:gd name="T21" fmla="*/ 11 h 16"/>
                  <a:gd name="T22" fmla="*/ 12 w 17"/>
                  <a:gd name="T23" fmla="*/ 11 h 16"/>
                  <a:gd name="T24" fmla="*/ 11 w 17"/>
                  <a:gd name="T25" fmla="*/ 11 h 16"/>
                  <a:gd name="T26" fmla="*/ 11 w 17"/>
                  <a:gd name="T27" fmla="*/ 16 h 16"/>
                  <a:gd name="T28" fmla="*/ 13 w 17"/>
                  <a:gd name="T29" fmla="*/ 12 h 16"/>
                  <a:gd name="T30" fmla="*/ 13 w 17"/>
                  <a:gd name="T31" fmla="*/ 10 h 16"/>
                  <a:gd name="T32" fmla="*/ 17 w 17"/>
                  <a:gd name="T33" fmla="*/ 7 h 16"/>
                  <a:gd name="T34" fmla="*/ 5 w 17"/>
                  <a:gd name="T35" fmla="*/ 0 h 16"/>
                  <a:gd name="T36" fmla="*/ 4 w 17"/>
                  <a:gd name="T37" fmla="*/ 5 h 16"/>
                  <a:gd name="T38" fmla="*/ 0 w 17"/>
                  <a:gd name="T39" fmla="*/ 9 h 16"/>
                  <a:gd name="T40" fmla="*/ 2 w 17"/>
                  <a:gd name="T41" fmla="*/ 9 h 16"/>
                  <a:gd name="T42" fmla="*/ 5 w 17"/>
                  <a:gd name="T43" fmla="*/ 7 h 16"/>
                  <a:gd name="T44" fmla="*/ 4 w 17"/>
                  <a:gd name="T45" fmla="*/ 5 h 16"/>
                  <a:gd name="T46" fmla="*/ 5 w 17"/>
                  <a:gd name="T47" fmla="*/ 5 h 16"/>
                  <a:gd name="T48" fmla="*/ 6 w 17"/>
                  <a:gd name="T49" fmla="*/ 0 h 16"/>
                  <a:gd name="T50" fmla="*/ 7 w 17"/>
                  <a:gd name="T51" fmla="*/ 0 h 16"/>
                  <a:gd name="T52" fmla="*/ 10 w 17"/>
                  <a:gd name="T53" fmla="*/ 4 h 16"/>
                  <a:gd name="T54" fmla="*/ 11 w 17"/>
                  <a:gd name="T55" fmla="*/ 4 h 16"/>
                  <a:gd name="T56" fmla="*/ 11 w 17"/>
                  <a:gd name="T57" fmla="*/ 5 h 16"/>
                  <a:gd name="T58" fmla="*/ 14 w 17"/>
                  <a:gd name="T59" fmla="*/ 6 h 16"/>
                  <a:gd name="T60" fmla="*/ 16 w 17"/>
                  <a:gd name="T61" fmla="*/ 5 h 16"/>
                  <a:gd name="T62" fmla="*/ 11 w 17"/>
                  <a:gd name="T63" fmla="*/ 4 h 16"/>
                  <a:gd name="T64" fmla="*/ 8 w 17"/>
                  <a:gd name="T6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6">
                    <a:moveTo>
                      <a:pt x="3" y="1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17" y="7"/>
                    </a:moveTo>
                    <a:cubicBezTo>
                      <a:pt x="15" y="7"/>
                      <a:pt x="15" y="7"/>
                      <a:pt x="15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513"/>
              <p:cNvSpPr>
                <a:spLocks noEditPoints="1"/>
              </p:cNvSpPr>
              <p:nvPr/>
            </p:nvSpPr>
            <p:spPr bwMode="auto">
              <a:xfrm>
                <a:off x="2516" y="1669"/>
                <a:ext cx="6" cy="19"/>
              </a:xfrm>
              <a:custGeom>
                <a:avLst/>
                <a:gdLst>
                  <a:gd name="T0" fmla="*/ 3 w 5"/>
                  <a:gd name="T1" fmla="*/ 10 h 14"/>
                  <a:gd name="T2" fmla="*/ 3 w 5"/>
                  <a:gd name="T3" fmla="*/ 11 h 14"/>
                  <a:gd name="T4" fmla="*/ 4 w 5"/>
                  <a:gd name="T5" fmla="*/ 13 h 14"/>
                  <a:gd name="T6" fmla="*/ 4 w 5"/>
                  <a:gd name="T7" fmla="*/ 14 h 14"/>
                  <a:gd name="T8" fmla="*/ 4 w 5"/>
                  <a:gd name="T9" fmla="*/ 14 h 14"/>
                  <a:gd name="T10" fmla="*/ 5 w 5"/>
                  <a:gd name="T11" fmla="*/ 13 h 14"/>
                  <a:gd name="T12" fmla="*/ 4 w 5"/>
                  <a:gd name="T13" fmla="*/ 11 h 14"/>
                  <a:gd name="T14" fmla="*/ 3 w 5"/>
                  <a:gd name="T15" fmla="*/ 10 h 14"/>
                  <a:gd name="T16" fmla="*/ 3 w 5"/>
                  <a:gd name="T17" fmla="*/ 8 h 14"/>
                  <a:gd name="T18" fmla="*/ 2 w 5"/>
                  <a:gd name="T19" fmla="*/ 9 h 14"/>
                  <a:gd name="T20" fmla="*/ 2 w 5"/>
                  <a:gd name="T21" fmla="*/ 9 h 14"/>
                  <a:gd name="T22" fmla="*/ 3 w 5"/>
                  <a:gd name="T23" fmla="*/ 9 h 14"/>
                  <a:gd name="T24" fmla="*/ 4 w 5"/>
                  <a:gd name="T25" fmla="*/ 9 h 14"/>
                  <a:gd name="T26" fmla="*/ 4 w 5"/>
                  <a:gd name="T27" fmla="*/ 9 h 14"/>
                  <a:gd name="T28" fmla="*/ 4 w 5"/>
                  <a:gd name="T29" fmla="*/ 9 h 14"/>
                  <a:gd name="T30" fmla="*/ 3 w 5"/>
                  <a:gd name="T31" fmla="*/ 8 h 14"/>
                  <a:gd name="T32" fmla="*/ 2 w 5"/>
                  <a:gd name="T33" fmla="*/ 6 h 14"/>
                  <a:gd name="T34" fmla="*/ 2 w 5"/>
                  <a:gd name="T35" fmla="*/ 7 h 14"/>
                  <a:gd name="T36" fmla="*/ 2 w 5"/>
                  <a:gd name="T37" fmla="*/ 7 h 14"/>
                  <a:gd name="T38" fmla="*/ 2 w 5"/>
                  <a:gd name="T39" fmla="*/ 7 h 14"/>
                  <a:gd name="T40" fmla="*/ 3 w 5"/>
                  <a:gd name="T41" fmla="*/ 6 h 14"/>
                  <a:gd name="T42" fmla="*/ 3 w 5"/>
                  <a:gd name="T43" fmla="*/ 7 h 14"/>
                  <a:gd name="T44" fmla="*/ 3 w 5"/>
                  <a:gd name="T45" fmla="*/ 6 h 14"/>
                  <a:gd name="T46" fmla="*/ 2 w 5"/>
                  <a:gd name="T47" fmla="*/ 6 h 14"/>
                  <a:gd name="T48" fmla="*/ 2 w 5"/>
                  <a:gd name="T49" fmla="*/ 3 h 14"/>
                  <a:gd name="T50" fmla="*/ 1 w 5"/>
                  <a:gd name="T51" fmla="*/ 4 h 14"/>
                  <a:gd name="T52" fmla="*/ 1 w 5"/>
                  <a:gd name="T53" fmla="*/ 5 h 14"/>
                  <a:gd name="T54" fmla="*/ 1 w 5"/>
                  <a:gd name="T55" fmla="*/ 4 h 14"/>
                  <a:gd name="T56" fmla="*/ 2 w 5"/>
                  <a:gd name="T57" fmla="*/ 4 h 14"/>
                  <a:gd name="T58" fmla="*/ 3 w 5"/>
                  <a:gd name="T59" fmla="*/ 4 h 14"/>
                  <a:gd name="T60" fmla="*/ 2 w 5"/>
                  <a:gd name="T61" fmla="*/ 4 h 14"/>
                  <a:gd name="T62" fmla="*/ 2 w 5"/>
                  <a:gd name="T63" fmla="*/ 3 h 14"/>
                  <a:gd name="T64" fmla="*/ 2 w 5"/>
                  <a:gd name="T65" fmla="*/ 0 h 14"/>
                  <a:gd name="T66" fmla="*/ 1 w 5"/>
                  <a:gd name="T67" fmla="*/ 0 h 14"/>
                  <a:gd name="T68" fmla="*/ 1 w 5"/>
                  <a:gd name="T69" fmla="*/ 1 h 14"/>
                  <a:gd name="T70" fmla="*/ 1 w 5"/>
                  <a:gd name="T71" fmla="*/ 1 h 14"/>
                  <a:gd name="T72" fmla="*/ 0 w 5"/>
                  <a:gd name="T73" fmla="*/ 1 h 14"/>
                  <a:gd name="T74" fmla="*/ 0 w 5"/>
                  <a:gd name="T75" fmla="*/ 1 h 14"/>
                  <a:gd name="T76" fmla="*/ 1 w 5"/>
                  <a:gd name="T77" fmla="*/ 2 h 14"/>
                  <a:gd name="T78" fmla="*/ 1 w 5"/>
                  <a:gd name="T79" fmla="*/ 2 h 14"/>
                  <a:gd name="T80" fmla="*/ 2 w 5"/>
                  <a:gd name="T81" fmla="*/ 2 h 14"/>
                  <a:gd name="T82" fmla="*/ 2 w 5"/>
                  <a:gd name="T83" fmla="*/ 2 h 14"/>
                  <a:gd name="T84" fmla="*/ 2 w 5"/>
                  <a:gd name="T8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4">
                    <a:moveTo>
                      <a:pt x="3" y="10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moveTo>
                      <a:pt x="3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moveTo>
                      <a:pt x="2" y="6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moveTo>
                      <a:pt x="2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514"/>
              <p:cNvSpPr>
                <a:spLocks/>
              </p:cNvSpPr>
              <p:nvPr/>
            </p:nvSpPr>
            <p:spPr bwMode="auto">
              <a:xfrm>
                <a:off x="2520" y="168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1 w 6"/>
                  <a:gd name="T3" fmla="*/ 1 h 4"/>
                  <a:gd name="T4" fmla="*/ 0 w 6"/>
                  <a:gd name="T5" fmla="*/ 1 h 4"/>
                  <a:gd name="T6" fmla="*/ 1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5 w 6"/>
                  <a:gd name="T15" fmla="*/ 2 h 4"/>
                  <a:gd name="T16" fmla="*/ 1 w 6"/>
                  <a:gd name="T17" fmla="*/ 0 h 4"/>
                  <a:gd name="T18" fmla="*/ 1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515"/>
              <p:cNvSpPr>
                <a:spLocks/>
              </p:cNvSpPr>
              <p:nvPr/>
            </p:nvSpPr>
            <p:spPr bwMode="auto">
              <a:xfrm>
                <a:off x="2520" y="1682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1 w 6"/>
                  <a:gd name="T3" fmla="*/ 1 h 4"/>
                  <a:gd name="T4" fmla="*/ 0 w 6"/>
                  <a:gd name="T5" fmla="*/ 1 h 4"/>
                  <a:gd name="T6" fmla="*/ 1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5 w 6"/>
                  <a:gd name="T15" fmla="*/ 2 h 4"/>
                  <a:gd name="T16" fmla="*/ 1 w 6"/>
                  <a:gd name="T17" fmla="*/ 0 h 4"/>
                  <a:gd name="T18" fmla="*/ 1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516"/>
              <p:cNvSpPr>
                <a:spLocks/>
              </p:cNvSpPr>
              <p:nvPr/>
            </p:nvSpPr>
            <p:spPr bwMode="auto">
              <a:xfrm>
                <a:off x="2516" y="1682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0 h 6"/>
                  <a:gd name="T4" fmla="*/ 2 w 5"/>
                  <a:gd name="T5" fmla="*/ 0 h 6"/>
                  <a:gd name="T6" fmla="*/ 0 w 5"/>
                  <a:gd name="T7" fmla="*/ 5 h 6"/>
                  <a:gd name="T8" fmla="*/ 1 w 5"/>
                  <a:gd name="T9" fmla="*/ 6 h 6"/>
                  <a:gd name="T10" fmla="*/ 1 w 5"/>
                  <a:gd name="T11" fmla="*/ 6 h 6"/>
                  <a:gd name="T12" fmla="*/ 2 w 5"/>
                  <a:gd name="T13" fmla="*/ 6 h 6"/>
                  <a:gd name="T14" fmla="*/ 4 w 5"/>
                  <a:gd name="T15" fmla="*/ 2 h 6"/>
                  <a:gd name="T16" fmla="*/ 4 w 5"/>
                  <a:gd name="T17" fmla="*/ 1 h 6"/>
                  <a:gd name="T18" fmla="*/ 5 w 5"/>
                  <a:gd name="T19" fmla="*/ 1 h 6"/>
                  <a:gd name="T20" fmla="*/ 5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517"/>
              <p:cNvSpPr>
                <a:spLocks/>
              </p:cNvSpPr>
              <p:nvPr/>
            </p:nvSpPr>
            <p:spPr bwMode="auto">
              <a:xfrm>
                <a:off x="2516" y="1682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0 h 6"/>
                  <a:gd name="T4" fmla="*/ 2 w 5"/>
                  <a:gd name="T5" fmla="*/ 0 h 6"/>
                  <a:gd name="T6" fmla="*/ 0 w 5"/>
                  <a:gd name="T7" fmla="*/ 5 h 6"/>
                  <a:gd name="T8" fmla="*/ 1 w 5"/>
                  <a:gd name="T9" fmla="*/ 6 h 6"/>
                  <a:gd name="T10" fmla="*/ 1 w 5"/>
                  <a:gd name="T11" fmla="*/ 6 h 6"/>
                  <a:gd name="T12" fmla="*/ 2 w 5"/>
                  <a:gd name="T13" fmla="*/ 6 h 6"/>
                  <a:gd name="T14" fmla="*/ 4 w 5"/>
                  <a:gd name="T15" fmla="*/ 2 h 6"/>
                  <a:gd name="T16" fmla="*/ 4 w 5"/>
                  <a:gd name="T17" fmla="*/ 1 h 6"/>
                  <a:gd name="T18" fmla="*/ 5 w 5"/>
                  <a:gd name="T19" fmla="*/ 1 h 6"/>
                  <a:gd name="T20" fmla="*/ 5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518"/>
              <p:cNvSpPr>
                <a:spLocks/>
              </p:cNvSpPr>
              <p:nvPr/>
            </p:nvSpPr>
            <p:spPr bwMode="auto">
              <a:xfrm>
                <a:off x="2520" y="1678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2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519"/>
              <p:cNvSpPr>
                <a:spLocks/>
              </p:cNvSpPr>
              <p:nvPr/>
            </p:nvSpPr>
            <p:spPr bwMode="auto">
              <a:xfrm>
                <a:off x="2520" y="1678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 h 5"/>
                  <a:gd name="T4" fmla="*/ 0 w 5"/>
                  <a:gd name="T5" fmla="*/ 2 h 5"/>
                  <a:gd name="T6" fmla="*/ 1 w 5"/>
                  <a:gd name="T7" fmla="*/ 4 h 5"/>
                  <a:gd name="T8" fmla="*/ 4 w 5"/>
                  <a:gd name="T9" fmla="*/ 5 h 5"/>
                  <a:gd name="T10" fmla="*/ 5 w 5"/>
                  <a:gd name="T11" fmla="*/ 5 h 5"/>
                  <a:gd name="T12" fmla="*/ 5 w 5"/>
                  <a:gd name="T13" fmla="*/ 5 h 5"/>
                  <a:gd name="T14" fmla="*/ 5 w 5"/>
                  <a:gd name="T15" fmla="*/ 4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520"/>
              <p:cNvSpPr>
                <a:spLocks/>
              </p:cNvSpPr>
              <p:nvPr/>
            </p:nvSpPr>
            <p:spPr bwMode="auto">
              <a:xfrm>
                <a:off x="2516" y="1678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5 h 8"/>
                  <a:gd name="T8" fmla="*/ 0 w 4"/>
                  <a:gd name="T9" fmla="*/ 6 h 8"/>
                  <a:gd name="T10" fmla="*/ 1 w 4"/>
                  <a:gd name="T11" fmla="*/ 8 h 8"/>
                  <a:gd name="T12" fmla="*/ 1 w 4"/>
                  <a:gd name="T13" fmla="*/ 6 h 8"/>
                  <a:gd name="T14" fmla="*/ 2 w 4"/>
                  <a:gd name="T15" fmla="*/ 4 h 8"/>
                  <a:gd name="T16" fmla="*/ 4 w 4"/>
                  <a:gd name="T17" fmla="*/ 2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521"/>
              <p:cNvSpPr>
                <a:spLocks/>
              </p:cNvSpPr>
              <p:nvPr/>
            </p:nvSpPr>
            <p:spPr bwMode="auto">
              <a:xfrm>
                <a:off x="2516" y="1678"/>
                <a:ext cx="4" cy="8"/>
              </a:xfrm>
              <a:custGeom>
                <a:avLst/>
                <a:gdLst>
                  <a:gd name="T0" fmla="*/ 4 w 4"/>
                  <a:gd name="T1" fmla="*/ 0 h 8"/>
                  <a:gd name="T2" fmla="*/ 2 w 4"/>
                  <a:gd name="T3" fmla="*/ 1 h 8"/>
                  <a:gd name="T4" fmla="*/ 2 w 4"/>
                  <a:gd name="T5" fmla="*/ 1 h 8"/>
                  <a:gd name="T6" fmla="*/ 0 w 4"/>
                  <a:gd name="T7" fmla="*/ 5 h 8"/>
                  <a:gd name="T8" fmla="*/ 0 w 4"/>
                  <a:gd name="T9" fmla="*/ 6 h 8"/>
                  <a:gd name="T10" fmla="*/ 1 w 4"/>
                  <a:gd name="T11" fmla="*/ 8 h 8"/>
                  <a:gd name="T12" fmla="*/ 1 w 4"/>
                  <a:gd name="T13" fmla="*/ 6 h 8"/>
                  <a:gd name="T14" fmla="*/ 2 w 4"/>
                  <a:gd name="T15" fmla="*/ 4 h 8"/>
                  <a:gd name="T16" fmla="*/ 4 w 4"/>
                  <a:gd name="T17" fmla="*/ 2 h 8"/>
                  <a:gd name="T18" fmla="*/ 4 w 4"/>
                  <a:gd name="T19" fmla="*/ 1 h 8"/>
                  <a:gd name="T20" fmla="*/ 4 w 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522"/>
              <p:cNvSpPr>
                <a:spLocks/>
              </p:cNvSpPr>
              <p:nvPr/>
            </p:nvSpPr>
            <p:spPr bwMode="auto">
              <a:xfrm>
                <a:off x="2518" y="1675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2 w 6"/>
                  <a:gd name="T3" fmla="*/ 1 h 5"/>
                  <a:gd name="T4" fmla="*/ 0 w 6"/>
                  <a:gd name="T5" fmla="*/ 3 h 5"/>
                  <a:gd name="T6" fmla="*/ 2 w 6"/>
                  <a:gd name="T7" fmla="*/ 3 h 5"/>
                  <a:gd name="T8" fmla="*/ 4 w 6"/>
                  <a:gd name="T9" fmla="*/ 5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3 h 5"/>
                  <a:gd name="T16" fmla="*/ 2 w 6"/>
                  <a:gd name="T17" fmla="*/ 0 h 5"/>
                  <a:gd name="T18" fmla="*/ 0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523"/>
              <p:cNvSpPr>
                <a:spLocks/>
              </p:cNvSpPr>
              <p:nvPr/>
            </p:nvSpPr>
            <p:spPr bwMode="auto">
              <a:xfrm>
                <a:off x="2518" y="1675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2 w 6"/>
                  <a:gd name="T3" fmla="*/ 1 h 5"/>
                  <a:gd name="T4" fmla="*/ 0 w 6"/>
                  <a:gd name="T5" fmla="*/ 3 h 5"/>
                  <a:gd name="T6" fmla="*/ 2 w 6"/>
                  <a:gd name="T7" fmla="*/ 3 h 5"/>
                  <a:gd name="T8" fmla="*/ 4 w 6"/>
                  <a:gd name="T9" fmla="*/ 5 h 5"/>
                  <a:gd name="T10" fmla="*/ 6 w 6"/>
                  <a:gd name="T11" fmla="*/ 5 h 5"/>
                  <a:gd name="T12" fmla="*/ 6 w 6"/>
                  <a:gd name="T13" fmla="*/ 4 h 5"/>
                  <a:gd name="T14" fmla="*/ 6 w 6"/>
                  <a:gd name="T15" fmla="*/ 3 h 5"/>
                  <a:gd name="T16" fmla="*/ 2 w 6"/>
                  <a:gd name="T17" fmla="*/ 0 h 5"/>
                  <a:gd name="T18" fmla="*/ 0 w 6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524"/>
              <p:cNvSpPr>
                <a:spLocks/>
              </p:cNvSpPr>
              <p:nvPr/>
            </p:nvSpPr>
            <p:spPr bwMode="auto">
              <a:xfrm>
                <a:off x="2514" y="1675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3 w 6"/>
                  <a:gd name="T5" fmla="*/ 1 h 7"/>
                  <a:gd name="T6" fmla="*/ 0 w 6"/>
                  <a:gd name="T7" fmla="*/ 5 h 7"/>
                  <a:gd name="T8" fmla="*/ 0 w 6"/>
                  <a:gd name="T9" fmla="*/ 7 h 7"/>
                  <a:gd name="T10" fmla="*/ 2 w 6"/>
                  <a:gd name="T11" fmla="*/ 7 h 7"/>
                  <a:gd name="T12" fmla="*/ 2 w 6"/>
                  <a:gd name="T13" fmla="*/ 7 h 7"/>
                  <a:gd name="T14" fmla="*/ 4 w 6"/>
                  <a:gd name="T15" fmla="*/ 4 h 7"/>
                  <a:gd name="T16" fmla="*/ 4 w 6"/>
                  <a:gd name="T17" fmla="*/ 3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525"/>
              <p:cNvSpPr>
                <a:spLocks/>
              </p:cNvSpPr>
              <p:nvPr/>
            </p:nvSpPr>
            <p:spPr bwMode="auto">
              <a:xfrm>
                <a:off x="2514" y="1675"/>
                <a:ext cx="6" cy="7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3 w 6"/>
                  <a:gd name="T5" fmla="*/ 1 h 7"/>
                  <a:gd name="T6" fmla="*/ 0 w 6"/>
                  <a:gd name="T7" fmla="*/ 5 h 7"/>
                  <a:gd name="T8" fmla="*/ 0 w 6"/>
                  <a:gd name="T9" fmla="*/ 7 h 7"/>
                  <a:gd name="T10" fmla="*/ 2 w 6"/>
                  <a:gd name="T11" fmla="*/ 7 h 7"/>
                  <a:gd name="T12" fmla="*/ 2 w 6"/>
                  <a:gd name="T13" fmla="*/ 7 h 7"/>
                  <a:gd name="T14" fmla="*/ 4 w 6"/>
                  <a:gd name="T15" fmla="*/ 4 h 7"/>
                  <a:gd name="T16" fmla="*/ 4 w 6"/>
                  <a:gd name="T17" fmla="*/ 3 h 7"/>
                  <a:gd name="T18" fmla="*/ 6 w 6"/>
                  <a:gd name="T19" fmla="*/ 1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526"/>
              <p:cNvSpPr>
                <a:spLocks/>
              </p:cNvSpPr>
              <p:nvPr/>
            </p:nvSpPr>
            <p:spPr bwMode="auto">
              <a:xfrm>
                <a:off x="2518" y="1672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1 h 4"/>
                  <a:gd name="T4" fmla="*/ 0 w 6"/>
                  <a:gd name="T5" fmla="*/ 1 h 4"/>
                  <a:gd name="T6" fmla="*/ 0 w 6"/>
                  <a:gd name="T7" fmla="*/ 3 h 4"/>
                  <a:gd name="T8" fmla="*/ 4 w 6"/>
                  <a:gd name="T9" fmla="*/ 4 h 4"/>
                  <a:gd name="T10" fmla="*/ 4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0 w 6"/>
                  <a:gd name="T17" fmla="*/ 0 h 4"/>
                  <a:gd name="T18" fmla="*/ 0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527"/>
              <p:cNvSpPr>
                <a:spLocks/>
              </p:cNvSpPr>
              <p:nvPr/>
            </p:nvSpPr>
            <p:spPr bwMode="auto">
              <a:xfrm>
                <a:off x="2518" y="1672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1 h 4"/>
                  <a:gd name="T4" fmla="*/ 0 w 6"/>
                  <a:gd name="T5" fmla="*/ 1 h 4"/>
                  <a:gd name="T6" fmla="*/ 0 w 6"/>
                  <a:gd name="T7" fmla="*/ 3 h 4"/>
                  <a:gd name="T8" fmla="*/ 4 w 6"/>
                  <a:gd name="T9" fmla="*/ 4 h 4"/>
                  <a:gd name="T10" fmla="*/ 4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0 w 6"/>
                  <a:gd name="T17" fmla="*/ 0 h 4"/>
                  <a:gd name="T18" fmla="*/ 0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528"/>
              <p:cNvSpPr>
                <a:spLocks/>
              </p:cNvSpPr>
              <p:nvPr/>
            </p:nvSpPr>
            <p:spPr bwMode="auto">
              <a:xfrm>
                <a:off x="2514" y="1672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6 h 7"/>
                  <a:gd name="T8" fmla="*/ 0 w 4"/>
                  <a:gd name="T9" fmla="*/ 7 h 7"/>
                  <a:gd name="T10" fmla="*/ 0 w 4"/>
                  <a:gd name="T11" fmla="*/ 7 h 7"/>
                  <a:gd name="T12" fmla="*/ 2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529"/>
              <p:cNvSpPr>
                <a:spLocks/>
              </p:cNvSpPr>
              <p:nvPr/>
            </p:nvSpPr>
            <p:spPr bwMode="auto">
              <a:xfrm>
                <a:off x="2514" y="1672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0 h 7"/>
                  <a:gd name="T4" fmla="*/ 3 w 4"/>
                  <a:gd name="T5" fmla="*/ 0 h 7"/>
                  <a:gd name="T6" fmla="*/ 0 w 4"/>
                  <a:gd name="T7" fmla="*/ 6 h 7"/>
                  <a:gd name="T8" fmla="*/ 0 w 4"/>
                  <a:gd name="T9" fmla="*/ 7 h 7"/>
                  <a:gd name="T10" fmla="*/ 0 w 4"/>
                  <a:gd name="T11" fmla="*/ 7 h 7"/>
                  <a:gd name="T12" fmla="*/ 2 w 4"/>
                  <a:gd name="T13" fmla="*/ 7 h 7"/>
                  <a:gd name="T14" fmla="*/ 3 w 4"/>
                  <a:gd name="T15" fmla="*/ 3 h 7"/>
                  <a:gd name="T16" fmla="*/ 4 w 4"/>
                  <a:gd name="T17" fmla="*/ 1 h 7"/>
                  <a:gd name="T18" fmla="*/ 4 w 4"/>
                  <a:gd name="T19" fmla="*/ 1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530"/>
              <p:cNvSpPr>
                <a:spLocks noEditPoints="1"/>
              </p:cNvSpPr>
              <p:nvPr/>
            </p:nvSpPr>
            <p:spPr bwMode="auto">
              <a:xfrm>
                <a:off x="2526" y="1649"/>
                <a:ext cx="18" cy="6"/>
              </a:xfrm>
              <a:custGeom>
                <a:avLst/>
                <a:gdLst>
                  <a:gd name="T0" fmla="*/ 1 w 13"/>
                  <a:gd name="T1" fmla="*/ 3 h 4"/>
                  <a:gd name="T2" fmla="*/ 0 w 13"/>
                  <a:gd name="T3" fmla="*/ 3 h 4"/>
                  <a:gd name="T4" fmla="*/ 0 w 13"/>
                  <a:gd name="T5" fmla="*/ 4 h 4"/>
                  <a:gd name="T6" fmla="*/ 0 w 13"/>
                  <a:gd name="T7" fmla="*/ 4 h 4"/>
                  <a:gd name="T8" fmla="*/ 2 w 13"/>
                  <a:gd name="T9" fmla="*/ 4 h 4"/>
                  <a:gd name="T10" fmla="*/ 1 w 13"/>
                  <a:gd name="T11" fmla="*/ 4 h 4"/>
                  <a:gd name="T12" fmla="*/ 1 w 13"/>
                  <a:gd name="T13" fmla="*/ 3 h 4"/>
                  <a:gd name="T14" fmla="*/ 1 w 13"/>
                  <a:gd name="T15" fmla="*/ 3 h 4"/>
                  <a:gd name="T16" fmla="*/ 4 w 13"/>
                  <a:gd name="T17" fmla="*/ 2 h 4"/>
                  <a:gd name="T18" fmla="*/ 3 w 13"/>
                  <a:gd name="T19" fmla="*/ 2 h 4"/>
                  <a:gd name="T20" fmla="*/ 3 w 13"/>
                  <a:gd name="T21" fmla="*/ 3 h 4"/>
                  <a:gd name="T22" fmla="*/ 4 w 13"/>
                  <a:gd name="T23" fmla="*/ 3 h 4"/>
                  <a:gd name="T24" fmla="*/ 4 w 13"/>
                  <a:gd name="T25" fmla="*/ 3 h 4"/>
                  <a:gd name="T26" fmla="*/ 4 w 13"/>
                  <a:gd name="T27" fmla="*/ 3 h 4"/>
                  <a:gd name="T28" fmla="*/ 3 w 13"/>
                  <a:gd name="T29" fmla="*/ 2 h 4"/>
                  <a:gd name="T30" fmla="*/ 4 w 13"/>
                  <a:gd name="T31" fmla="*/ 2 h 4"/>
                  <a:gd name="T32" fmla="*/ 6 w 13"/>
                  <a:gd name="T33" fmla="*/ 1 h 4"/>
                  <a:gd name="T34" fmla="*/ 6 w 13"/>
                  <a:gd name="T35" fmla="*/ 1 h 4"/>
                  <a:gd name="T36" fmla="*/ 5 w 13"/>
                  <a:gd name="T37" fmla="*/ 2 h 4"/>
                  <a:gd name="T38" fmla="*/ 6 w 13"/>
                  <a:gd name="T39" fmla="*/ 3 h 4"/>
                  <a:gd name="T40" fmla="*/ 6 w 13"/>
                  <a:gd name="T41" fmla="*/ 3 h 4"/>
                  <a:gd name="T42" fmla="*/ 6 w 13"/>
                  <a:gd name="T43" fmla="*/ 3 h 4"/>
                  <a:gd name="T44" fmla="*/ 6 w 13"/>
                  <a:gd name="T45" fmla="*/ 2 h 4"/>
                  <a:gd name="T46" fmla="*/ 6 w 13"/>
                  <a:gd name="T47" fmla="*/ 1 h 4"/>
                  <a:gd name="T48" fmla="*/ 8 w 13"/>
                  <a:gd name="T49" fmla="*/ 1 h 4"/>
                  <a:gd name="T50" fmla="*/ 8 w 13"/>
                  <a:gd name="T51" fmla="*/ 1 h 4"/>
                  <a:gd name="T52" fmla="*/ 7 w 13"/>
                  <a:gd name="T53" fmla="*/ 2 h 4"/>
                  <a:gd name="T54" fmla="*/ 8 w 13"/>
                  <a:gd name="T55" fmla="*/ 2 h 4"/>
                  <a:gd name="T56" fmla="*/ 9 w 13"/>
                  <a:gd name="T57" fmla="*/ 2 h 4"/>
                  <a:gd name="T58" fmla="*/ 8 w 13"/>
                  <a:gd name="T59" fmla="*/ 2 h 4"/>
                  <a:gd name="T60" fmla="*/ 8 w 13"/>
                  <a:gd name="T61" fmla="*/ 1 h 4"/>
                  <a:gd name="T62" fmla="*/ 8 w 13"/>
                  <a:gd name="T63" fmla="*/ 1 h 4"/>
                  <a:gd name="T64" fmla="*/ 13 w 13"/>
                  <a:gd name="T65" fmla="*/ 0 h 4"/>
                  <a:gd name="T66" fmla="*/ 12 w 13"/>
                  <a:gd name="T67" fmla="*/ 0 h 4"/>
                  <a:gd name="T68" fmla="*/ 10 w 13"/>
                  <a:gd name="T69" fmla="*/ 0 h 4"/>
                  <a:gd name="T70" fmla="*/ 10 w 13"/>
                  <a:gd name="T71" fmla="*/ 1 h 4"/>
                  <a:gd name="T72" fmla="*/ 11 w 13"/>
                  <a:gd name="T73" fmla="*/ 2 h 4"/>
                  <a:gd name="T74" fmla="*/ 13 w 13"/>
                  <a:gd name="T75" fmla="*/ 1 h 4"/>
                  <a:gd name="T76" fmla="*/ 13 w 13"/>
                  <a:gd name="T77" fmla="*/ 0 h 4"/>
                  <a:gd name="T78" fmla="*/ 13 w 13"/>
                  <a:gd name="T7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4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4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moveTo>
                      <a:pt x="13" y="0"/>
                    </a:moveTo>
                    <a:cubicBezTo>
                      <a:pt x="13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531"/>
              <p:cNvSpPr>
                <a:spLocks/>
              </p:cNvSpPr>
              <p:nvPr/>
            </p:nvSpPr>
            <p:spPr bwMode="auto">
              <a:xfrm>
                <a:off x="2537" y="1645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3 w 6"/>
                  <a:gd name="T13" fmla="*/ 4 h 6"/>
                  <a:gd name="T14" fmla="*/ 6 w 6"/>
                  <a:gd name="T15" fmla="*/ 1 h 6"/>
                  <a:gd name="T16" fmla="*/ 4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532"/>
              <p:cNvSpPr>
                <a:spLocks/>
              </p:cNvSpPr>
              <p:nvPr/>
            </p:nvSpPr>
            <p:spPr bwMode="auto">
              <a:xfrm>
                <a:off x="2537" y="1645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3 w 6"/>
                  <a:gd name="T3" fmla="*/ 0 h 6"/>
                  <a:gd name="T4" fmla="*/ 0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3 w 6"/>
                  <a:gd name="T13" fmla="*/ 4 h 6"/>
                  <a:gd name="T14" fmla="*/ 6 w 6"/>
                  <a:gd name="T15" fmla="*/ 1 h 6"/>
                  <a:gd name="T16" fmla="*/ 4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533"/>
              <p:cNvSpPr>
                <a:spLocks/>
              </p:cNvSpPr>
              <p:nvPr/>
            </p:nvSpPr>
            <p:spPr bwMode="auto">
              <a:xfrm>
                <a:off x="2537" y="165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2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534"/>
              <p:cNvSpPr>
                <a:spLocks/>
              </p:cNvSpPr>
              <p:nvPr/>
            </p:nvSpPr>
            <p:spPr bwMode="auto">
              <a:xfrm>
                <a:off x="2537" y="1651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2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535"/>
              <p:cNvSpPr>
                <a:spLocks/>
              </p:cNvSpPr>
              <p:nvPr/>
            </p:nvSpPr>
            <p:spPr bwMode="auto">
              <a:xfrm>
                <a:off x="2534" y="1645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3 w 5"/>
                  <a:gd name="T3" fmla="*/ 1 h 7"/>
                  <a:gd name="T4" fmla="*/ 0 w 5"/>
                  <a:gd name="T5" fmla="*/ 6 h 7"/>
                  <a:gd name="T6" fmla="*/ 0 w 5"/>
                  <a:gd name="T7" fmla="*/ 7 h 7"/>
                  <a:gd name="T8" fmla="*/ 2 w 5"/>
                  <a:gd name="T9" fmla="*/ 6 h 7"/>
                  <a:gd name="T10" fmla="*/ 2 w 5"/>
                  <a:gd name="T11" fmla="*/ 7 h 7"/>
                  <a:gd name="T12" fmla="*/ 3 w 5"/>
                  <a:gd name="T13" fmla="*/ 6 h 7"/>
                  <a:gd name="T14" fmla="*/ 5 w 5"/>
                  <a:gd name="T15" fmla="*/ 1 h 7"/>
                  <a:gd name="T16" fmla="*/ 5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3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5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536"/>
              <p:cNvSpPr>
                <a:spLocks/>
              </p:cNvSpPr>
              <p:nvPr/>
            </p:nvSpPr>
            <p:spPr bwMode="auto">
              <a:xfrm>
                <a:off x="2534" y="1645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3 w 5"/>
                  <a:gd name="T3" fmla="*/ 1 h 7"/>
                  <a:gd name="T4" fmla="*/ 0 w 5"/>
                  <a:gd name="T5" fmla="*/ 6 h 7"/>
                  <a:gd name="T6" fmla="*/ 0 w 5"/>
                  <a:gd name="T7" fmla="*/ 7 h 7"/>
                  <a:gd name="T8" fmla="*/ 2 w 5"/>
                  <a:gd name="T9" fmla="*/ 6 h 7"/>
                  <a:gd name="T10" fmla="*/ 2 w 5"/>
                  <a:gd name="T11" fmla="*/ 7 h 7"/>
                  <a:gd name="T12" fmla="*/ 3 w 5"/>
                  <a:gd name="T13" fmla="*/ 6 h 7"/>
                  <a:gd name="T14" fmla="*/ 5 w 5"/>
                  <a:gd name="T15" fmla="*/ 1 h 7"/>
                  <a:gd name="T16" fmla="*/ 5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3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5" y="1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537"/>
              <p:cNvSpPr>
                <a:spLocks/>
              </p:cNvSpPr>
              <p:nvPr/>
            </p:nvSpPr>
            <p:spPr bwMode="auto">
              <a:xfrm>
                <a:off x="2534" y="165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0 w 7"/>
                  <a:gd name="T7" fmla="*/ 2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7 w 7"/>
                  <a:gd name="T15" fmla="*/ 2 h 5"/>
                  <a:gd name="T16" fmla="*/ 3 w 7"/>
                  <a:gd name="T17" fmla="*/ 1 h 5"/>
                  <a:gd name="T18" fmla="*/ 2 w 7"/>
                  <a:gd name="T19" fmla="*/ 1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538"/>
              <p:cNvSpPr>
                <a:spLocks/>
              </p:cNvSpPr>
              <p:nvPr/>
            </p:nvSpPr>
            <p:spPr bwMode="auto">
              <a:xfrm>
                <a:off x="2534" y="165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0 w 7"/>
                  <a:gd name="T7" fmla="*/ 2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7 w 7"/>
                  <a:gd name="T15" fmla="*/ 2 h 5"/>
                  <a:gd name="T16" fmla="*/ 3 w 7"/>
                  <a:gd name="T17" fmla="*/ 1 h 5"/>
                  <a:gd name="T18" fmla="*/ 2 w 7"/>
                  <a:gd name="T19" fmla="*/ 1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539"/>
              <p:cNvSpPr>
                <a:spLocks/>
              </p:cNvSpPr>
              <p:nvPr/>
            </p:nvSpPr>
            <p:spPr bwMode="auto">
              <a:xfrm>
                <a:off x="2530" y="1646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4 w 6"/>
                  <a:gd name="T3" fmla="*/ 0 h 6"/>
                  <a:gd name="T4" fmla="*/ 2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4 w 6"/>
                  <a:gd name="T13" fmla="*/ 5 h 6"/>
                  <a:gd name="T14" fmla="*/ 6 w 6"/>
                  <a:gd name="T15" fmla="*/ 2 h 6"/>
                  <a:gd name="T16" fmla="*/ 6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4" y="0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540"/>
              <p:cNvSpPr>
                <a:spLocks/>
              </p:cNvSpPr>
              <p:nvPr/>
            </p:nvSpPr>
            <p:spPr bwMode="auto">
              <a:xfrm>
                <a:off x="2530" y="1646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4 w 6"/>
                  <a:gd name="T3" fmla="*/ 0 h 6"/>
                  <a:gd name="T4" fmla="*/ 2 w 6"/>
                  <a:gd name="T5" fmla="*/ 6 h 6"/>
                  <a:gd name="T6" fmla="*/ 0 w 6"/>
                  <a:gd name="T7" fmla="*/ 6 h 6"/>
                  <a:gd name="T8" fmla="*/ 2 w 6"/>
                  <a:gd name="T9" fmla="*/ 6 h 6"/>
                  <a:gd name="T10" fmla="*/ 3 w 6"/>
                  <a:gd name="T11" fmla="*/ 6 h 6"/>
                  <a:gd name="T12" fmla="*/ 4 w 6"/>
                  <a:gd name="T13" fmla="*/ 5 h 6"/>
                  <a:gd name="T14" fmla="*/ 6 w 6"/>
                  <a:gd name="T15" fmla="*/ 2 h 6"/>
                  <a:gd name="T16" fmla="*/ 6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4" y="0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541"/>
              <p:cNvSpPr>
                <a:spLocks/>
              </p:cNvSpPr>
              <p:nvPr/>
            </p:nvSpPr>
            <p:spPr bwMode="auto">
              <a:xfrm>
                <a:off x="2530" y="1652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542"/>
              <p:cNvSpPr>
                <a:spLocks/>
              </p:cNvSpPr>
              <p:nvPr/>
            </p:nvSpPr>
            <p:spPr bwMode="auto">
              <a:xfrm>
                <a:off x="2530" y="1652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2 w 7"/>
                  <a:gd name="T7" fmla="*/ 1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3 h 4"/>
                  <a:gd name="T16" fmla="*/ 4 w 7"/>
                  <a:gd name="T17" fmla="*/ 1 h 4"/>
                  <a:gd name="T18" fmla="*/ 3 w 7"/>
                  <a:gd name="T19" fmla="*/ 0 h 4"/>
                  <a:gd name="T20" fmla="*/ 2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543"/>
              <p:cNvSpPr>
                <a:spLocks/>
              </p:cNvSpPr>
              <p:nvPr/>
            </p:nvSpPr>
            <p:spPr bwMode="auto">
              <a:xfrm>
                <a:off x="2528" y="1648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2 w 5"/>
                  <a:gd name="T3" fmla="*/ 0 h 5"/>
                  <a:gd name="T4" fmla="*/ 0 w 5"/>
                  <a:gd name="T5" fmla="*/ 5 h 5"/>
                  <a:gd name="T6" fmla="*/ 0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2 w 5"/>
                  <a:gd name="T13" fmla="*/ 4 h 5"/>
                  <a:gd name="T14" fmla="*/ 5 w 5"/>
                  <a:gd name="T15" fmla="*/ 1 h 5"/>
                  <a:gd name="T16" fmla="*/ 4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544"/>
              <p:cNvSpPr>
                <a:spLocks/>
              </p:cNvSpPr>
              <p:nvPr/>
            </p:nvSpPr>
            <p:spPr bwMode="auto">
              <a:xfrm>
                <a:off x="2528" y="1648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2 w 5"/>
                  <a:gd name="T3" fmla="*/ 0 h 5"/>
                  <a:gd name="T4" fmla="*/ 0 w 5"/>
                  <a:gd name="T5" fmla="*/ 5 h 5"/>
                  <a:gd name="T6" fmla="*/ 0 w 5"/>
                  <a:gd name="T7" fmla="*/ 5 h 5"/>
                  <a:gd name="T8" fmla="*/ 1 w 5"/>
                  <a:gd name="T9" fmla="*/ 5 h 5"/>
                  <a:gd name="T10" fmla="*/ 2 w 5"/>
                  <a:gd name="T11" fmla="*/ 5 h 5"/>
                  <a:gd name="T12" fmla="*/ 2 w 5"/>
                  <a:gd name="T13" fmla="*/ 4 h 5"/>
                  <a:gd name="T14" fmla="*/ 5 w 5"/>
                  <a:gd name="T15" fmla="*/ 1 h 5"/>
                  <a:gd name="T16" fmla="*/ 4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545"/>
              <p:cNvSpPr>
                <a:spLocks/>
              </p:cNvSpPr>
              <p:nvPr/>
            </p:nvSpPr>
            <p:spPr bwMode="auto">
              <a:xfrm>
                <a:off x="2528" y="1653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1 w 6"/>
                  <a:gd name="T7" fmla="*/ 2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4 w 6"/>
                  <a:gd name="T17" fmla="*/ 0 h 4"/>
                  <a:gd name="T18" fmla="*/ 2 w 6"/>
                  <a:gd name="T19" fmla="*/ 0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546"/>
              <p:cNvSpPr>
                <a:spLocks/>
              </p:cNvSpPr>
              <p:nvPr/>
            </p:nvSpPr>
            <p:spPr bwMode="auto">
              <a:xfrm>
                <a:off x="2528" y="1653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1 w 6"/>
                  <a:gd name="T7" fmla="*/ 2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3 h 4"/>
                  <a:gd name="T16" fmla="*/ 4 w 6"/>
                  <a:gd name="T17" fmla="*/ 0 h 4"/>
                  <a:gd name="T18" fmla="*/ 2 w 6"/>
                  <a:gd name="T19" fmla="*/ 0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547"/>
              <p:cNvSpPr>
                <a:spLocks noEditPoints="1"/>
              </p:cNvSpPr>
              <p:nvPr/>
            </p:nvSpPr>
            <p:spPr bwMode="auto">
              <a:xfrm>
                <a:off x="2505" y="1626"/>
                <a:ext cx="7" cy="19"/>
              </a:xfrm>
              <a:custGeom>
                <a:avLst/>
                <a:gdLst>
                  <a:gd name="T0" fmla="*/ 4 w 5"/>
                  <a:gd name="T1" fmla="*/ 12 h 14"/>
                  <a:gd name="T2" fmla="*/ 4 w 5"/>
                  <a:gd name="T3" fmla="*/ 12 h 14"/>
                  <a:gd name="T4" fmla="*/ 4 w 5"/>
                  <a:gd name="T5" fmla="*/ 12 h 14"/>
                  <a:gd name="T6" fmla="*/ 3 w 5"/>
                  <a:gd name="T7" fmla="*/ 12 h 14"/>
                  <a:gd name="T8" fmla="*/ 3 w 5"/>
                  <a:gd name="T9" fmla="*/ 12 h 14"/>
                  <a:gd name="T10" fmla="*/ 3 w 5"/>
                  <a:gd name="T11" fmla="*/ 14 h 14"/>
                  <a:gd name="T12" fmla="*/ 4 w 5"/>
                  <a:gd name="T13" fmla="*/ 14 h 14"/>
                  <a:gd name="T14" fmla="*/ 5 w 5"/>
                  <a:gd name="T15" fmla="*/ 13 h 14"/>
                  <a:gd name="T16" fmla="*/ 4 w 5"/>
                  <a:gd name="T17" fmla="*/ 12 h 14"/>
                  <a:gd name="T18" fmla="*/ 4 w 5"/>
                  <a:gd name="T19" fmla="*/ 10 h 14"/>
                  <a:gd name="T20" fmla="*/ 3 w 5"/>
                  <a:gd name="T21" fmla="*/ 10 h 14"/>
                  <a:gd name="T22" fmla="*/ 3 w 5"/>
                  <a:gd name="T23" fmla="*/ 10 h 14"/>
                  <a:gd name="T24" fmla="*/ 2 w 5"/>
                  <a:gd name="T25" fmla="*/ 10 h 14"/>
                  <a:gd name="T26" fmla="*/ 2 w 5"/>
                  <a:gd name="T27" fmla="*/ 10 h 14"/>
                  <a:gd name="T28" fmla="*/ 2 w 5"/>
                  <a:gd name="T29" fmla="*/ 10 h 14"/>
                  <a:gd name="T30" fmla="*/ 3 w 5"/>
                  <a:gd name="T31" fmla="*/ 11 h 14"/>
                  <a:gd name="T32" fmla="*/ 4 w 5"/>
                  <a:gd name="T33" fmla="*/ 10 h 14"/>
                  <a:gd name="T34" fmla="*/ 4 w 5"/>
                  <a:gd name="T35" fmla="*/ 10 h 14"/>
                  <a:gd name="T36" fmla="*/ 3 w 5"/>
                  <a:gd name="T37" fmla="*/ 7 h 14"/>
                  <a:gd name="T38" fmla="*/ 3 w 5"/>
                  <a:gd name="T39" fmla="*/ 7 h 14"/>
                  <a:gd name="T40" fmla="*/ 2 w 5"/>
                  <a:gd name="T41" fmla="*/ 8 h 14"/>
                  <a:gd name="T42" fmla="*/ 2 w 5"/>
                  <a:gd name="T43" fmla="*/ 8 h 14"/>
                  <a:gd name="T44" fmla="*/ 2 w 5"/>
                  <a:gd name="T45" fmla="*/ 8 h 14"/>
                  <a:gd name="T46" fmla="*/ 2 w 5"/>
                  <a:gd name="T47" fmla="*/ 8 h 14"/>
                  <a:gd name="T48" fmla="*/ 3 w 5"/>
                  <a:gd name="T49" fmla="*/ 8 h 14"/>
                  <a:gd name="T50" fmla="*/ 3 w 5"/>
                  <a:gd name="T51" fmla="*/ 8 h 14"/>
                  <a:gd name="T52" fmla="*/ 3 w 5"/>
                  <a:gd name="T53" fmla="*/ 7 h 14"/>
                  <a:gd name="T54" fmla="*/ 2 w 5"/>
                  <a:gd name="T55" fmla="*/ 5 h 14"/>
                  <a:gd name="T56" fmla="*/ 2 w 5"/>
                  <a:gd name="T57" fmla="*/ 5 h 14"/>
                  <a:gd name="T58" fmla="*/ 2 w 5"/>
                  <a:gd name="T59" fmla="*/ 5 h 14"/>
                  <a:gd name="T60" fmla="*/ 1 w 5"/>
                  <a:gd name="T61" fmla="*/ 5 h 14"/>
                  <a:gd name="T62" fmla="*/ 1 w 5"/>
                  <a:gd name="T63" fmla="*/ 5 h 14"/>
                  <a:gd name="T64" fmla="*/ 1 w 5"/>
                  <a:gd name="T65" fmla="*/ 6 h 14"/>
                  <a:gd name="T66" fmla="*/ 2 w 5"/>
                  <a:gd name="T67" fmla="*/ 6 h 14"/>
                  <a:gd name="T68" fmla="*/ 2 w 5"/>
                  <a:gd name="T69" fmla="*/ 5 h 14"/>
                  <a:gd name="T70" fmla="*/ 2 w 5"/>
                  <a:gd name="T71" fmla="*/ 5 h 14"/>
                  <a:gd name="T72" fmla="*/ 1 w 5"/>
                  <a:gd name="T73" fmla="*/ 0 h 14"/>
                  <a:gd name="T74" fmla="*/ 0 w 5"/>
                  <a:gd name="T75" fmla="*/ 0 h 14"/>
                  <a:gd name="T76" fmla="*/ 0 w 5"/>
                  <a:gd name="T77" fmla="*/ 1 h 14"/>
                  <a:gd name="T78" fmla="*/ 0 w 5"/>
                  <a:gd name="T79" fmla="*/ 3 h 14"/>
                  <a:gd name="T80" fmla="*/ 1 w 5"/>
                  <a:gd name="T81" fmla="*/ 4 h 14"/>
                  <a:gd name="T82" fmla="*/ 2 w 5"/>
                  <a:gd name="T83" fmla="*/ 3 h 14"/>
                  <a:gd name="T84" fmla="*/ 1 w 5"/>
                  <a:gd name="T85" fmla="*/ 1 h 14"/>
                  <a:gd name="T86" fmla="*/ 1 w 5"/>
                  <a:gd name="T8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" h="14">
                    <a:moveTo>
                      <a:pt x="4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5" y="13"/>
                    </a:cubicBezTo>
                    <a:cubicBezTo>
                      <a:pt x="4" y="12"/>
                      <a:pt x="4" y="12"/>
                      <a:pt x="4" y="12"/>
                    </a:cubicBezTo>
                    <a:moveTo>
                      <a:pt x="4" y="10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548"/>
              <p:cNvSpPr>
                <a:spLocks/>
              </p:cNvSpPr>
              <p:nvPr/>
            </p:nvSpPr>
            <p:spPr bwMode="auto">
              <a:xfrm>
                <a:off x="2501" y="1629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5 w 7"/>
                  <a:gd name="T7" fmla="*/ 4 h 4"/>
                  <a:gd name="T8" fmla="*/ 5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5 w 7"/>
                  <a:gd name="T17" fmla="*/ 4 h 4"/>
                  <a:gd name="T18" fmla="*/ 5 w 7"/>
                  <a:gd name="T19" fmla="*/ 3 h 4"/>
                  <a:gd name="T20" fmla="*/ 5 w 7"/>
                  <a:gd name="T21" fmla="*/ 3 h 4"/>
                  <a:gd name="T22" fmla="*/ 4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549"/>
              <p:cNvSpPr>
                <a:spLocks/>
              </p:cNvSpPr>
              <p:nvPr/>
            </p:nvSpPr>
            <p:spPr bwMode="auto">
              <a:xfrm>
                <a:off x="2501" y="1629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0 h 4"/>
                  <a:gd name="T4" fmla="*/ 0 w 7"/>
                  <a:gd name="T5" fmla="*/ 1 h 4"/>
                  <a:gd name="T6" fmla="*/ 5 w 7"/>
                  <a:gd name="T7" fmla="*/ 4 h 4"/>
                  <a:gd name="T8" fmla="*/ 5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5 w 7"/>
                  <a:gd name="T17" fmla="*/ 4 h 4"/>
                  <a:gd name="T18" fmla="*/ 5 w 7"/>
                  <a:gd name="T19" fmla="*/ 3 h 4"/>
                  <a:gd name="T20" fmla="*/ 5 w 7"/>
                  <a:gd name="T21" fmla="*/ 3 h 4"/>
                  <a:gd name="T22" fmla="*/ 4 w 7"/>
                  <a:gd name="T23" fmla="*/ 1 h 4"/>
                  <a:gd name="T24" fmla="*/ 1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550"/>
              <p:cNvSpPr>
                <a:spLocks/>
              </p:cNvSpPr>
              <p:nvPr/>
            </p:nvSpPr>
            <p:spPr bwMode="auto">
              <a:xfrm>
                <a:off x="2506" y="1626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2 h 7"/>
                  <a:gd name="T4" fmla="*/ 2 w 4"/>
                  <a:gd name="T5" fmla="*/ 4 h 7"/>
                  <a:gd name="T6" fmla="*/ 0 w 4"/>
                  <a:gd name="T7" fmla="*/ 6 h 7"/>
                  <a:gd name="T8" fmla="*/ 0 w 4"/>
                  <a:gd name="T9" fmla="*/ 6 h 7"/>
                  <a:gd name="T10" fmla="*/ 0 w 4"/>
                  <a:gd name="T11" fmla="*/ 7 h 7"/>
                  <a:gd name="T12" fmla="*/ 2 w 4"/>
                  <a:gd name="T13" fmla="*/ 7 h 7"/>
                  <a:gd name="T14" fmla="*/ 2 w 4"/>
                  <a:gd name="T15" fmla="*/ 7 h 7"/>
                  <a:gd name="T16" fmla="*/ 2 w 4"/>
                  <a:gd name="T17" fmla="*/ 7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551"/>
              <p:cNvSpPr>
                <a:spLocks/>
              </p:cNvSpPr>
              <p:nvPr/>
            </p:nvSpPr>
            <p:spPr bwMode="auto">
              <a:xfrm>
                <a:off x="2506" y="1626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3 w 4"/>
                  <a:gd name="T3" fmla="*/ 2 h 7"/>
                  <a:gd name="T4" fmla="*/ 2 w 4"/>
                  <a:gd name="T5" fmla="*/ 4 h 7"/>
                  <a:gd name="T6" fmla="*/ 0 w 4"/>
                  <a:gd name="T7" fmla="*/ 6 h 7"/>
                  <a:gd name="T8" fmla="*/ 0 w 4"/>
                  <a:gd name="T9" fmla="*/ 6 h 7"/>
                  <a:gd name="T10" fmla="*/ 0 w 4"/>
                  <a:gd name="T11" fmla="*/ 7 h 7"/>
                  <a:gd name="T12" fmla="*/ 2 w 4"/>
                  <a:gd name="T13" fmla="*/ 7 h 7"/>
                  <a:gd name="T14" fmla="*/ 2 w 4"/>
                  <a:gd name="T15" fmla="*/ 7 h 7"/>
                  <a:gd name="T16" fmla="*/ 2 w 4"/>
                  <a:gd name="T17" fmla="*/ 7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3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552"/>
              <p:cNvSpPr>
                <a:spLocks/>
              </p:cNvSpPr>
              <p:nvPr/>
            </p:nvSpPr>
            <p:spPr bwMode="auto">
              <a:xfrm>
                <a:off x="2502" y="1632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6 w 7"/>
                  <a:gd name="T7" fmla="*/ 5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6 w 7"/>
                  <a:gd name="T15" fmla="*/ 5 h 5"/>
                  <a:gd name="T16" fmla="*/ 6 w 7"/>
                  <a:gd name="T17" fmla="*/ 5 h 5"/>
                  <a:gd name="T18" fmla="*/ 6 w 7"/>
                  <a:gd name="T19" fmla="*/ 4 h 5"/>
                  <a:gd name="T20" fmla="*/ 6 w 7"/>
                  <a:gd name="T21" fmla="*/ 2 h 5"/>
                  <a:gd name="T22" fmla="*/ 4 w 7"/>
                  <a:gd name="T23" fmla="*/ 2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553"/>
              <p:cNvSpPr>
                <a:spLocks/>
              </p:cNvSpPr>
              <p:nvPr/>
            </p:nvSpPr>
            <p:spPr bwMode="auto">
              <a:xfrm>
                <a:off x="2502" y="1632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6 w 7"/>
                  <a:gd name="T7" fmla="*/ 5 h 5"/>
                  <a:gd name="T8" fmla="*/ 6 w 7"/>
                  <a:gd name="T9" fmla="*/ 5 h 5"/>
                  <a:gd name="T10" fmla="*/ 6 w 7"/>
                  <a:gd name="T11" fmla="*/ 5 h 5"/>
                  <a:gd name="T12" fmla="*/ 7 w 7"/>
                  <a:gd name="T13" fmla="*/ 4 h 5"/>
                  <a:gd name="T14" fmla="*/ 6 w 7"/>
                  <a:gd name="T15" fmla="*/ 5 h 5"/>
                  <a:gd name="T16" fmla="*/ 6 w 7"/>
                  <a:gd name="T17" fmla="*/ 5 h 5"/>
                  <a:gd name="T18" fmla="*/ 6 w 7"/>
                  <a:gd name="T19" fmla="*/ 4 h 5"/>
                  <a:gd name="T20" fmla="*/ 6 w 7"/>
                  <a:gd name="T21" fmla="*/ 2 h 5"/>
                  <a:gd name="T22" fmla="*/ 4 w 7"/>
                  <a:gd name="T23" fmla="*/ 2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554"/>
              <p:cNvSpPr>
                <a:spLocks/>
              </p:cNvSpPr>
              <p:nvPr/>
            </p:nvSpPr>
            <p:spPr bwMode="auto">
              <a:xfrm>
                <a:off x="2508" y="1630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2 w 4"/>
                  <a:gd name="T3" fmla="*/ 0 h 7"/>
                  <a:gd name="T4" fmla="*/ 0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1 w 4"/>
                  <a:gd name="T15" fmla="*/ 6 h 7"/>
                  <a:gd name="T16" fmla="*/ 1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555"/>
              <p:cNvSpPr>
                <a:spLocks/>
              </p:cNvSpPr>
              <p:nvPr/>
            </p:nvSpPr>
            <p:spPr bwMode="auto">
              <a:xfrm>
                <a:off x="2508" y="1630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2 w 4"/>
                  <a:gd name="T3" fmla="*/ 0 h 7"/>
                  <a:gd name="T4" fmla="*/ 0 w 4"/>
                  <a:gd name="T5" fmla="*/ 3 h 7"/>
                  <a:gd name="T6" fmla="*/ 0 w 4"/>
                  <a:gd name="T7" fmla="*/ 4 h 7"/>
                  <a:gd name="T8" fmla="*/ 0 w 4"/>
                  <a:gd name="T9" fmla="*/ 6 h 7"/>
                  <a:gd name="T10" fmla="*/ 0 w 4"/>
                  <a:gd name="T11" fmla="*/ 7 h 7"/>
                  <a:gd name="T12" fmla="*/ 0 w 4"/>
                  <a:gd name="T13" fmla="*/ 7 h 7"/>
                  <a:gd name="T14" fmla="*/ 1 w 4"/>
                  <a:gd name="T15" fmla="*/ 6 h 7"/>
                  <a:gd name="T16" fmla="*/ 1 w 4"/>
                  <a:gd name="T17" fmla="*/ 6 h 7"/>
                  <a:gd name="T18" fmla="*/ 4 w 4"/>
                  <a:gd name="T19" fmla="*/ 2 h 7"/>
                  <a:gd name="T20" fmla="*/ 4 w 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556"/>
              <p:cNvSpPr>
                <a:spLocks/>
              </p:cNvSpPr>
              <p:nvPr/>
            </p:nvSpPr>
            <p:spPr bwMode="auto">
              <a:xfrm>
                <a:off x="2502" y="1636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6 w 7"/>
                  <a:gd name="T7" fmla="*/ 4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6 w 7"/>
                  <a:gd name="T17" fmla="*/ 4 h 4"/>
                  <a:gd name="T18" fmla="*/ 6 w 7"/>
                  <a:gd name="T19" fmla="*/ 2 h 4"/>
                  <a:gd name="T20" fmla="*/ 7 w 7"/>
                  <a:gd name="T21" fmla="*/ 1 h 4"/>
                  <a:gd name="T22" fmla="*/ 6 w 7"/>
                  <a:gd name="T23" fmla="*/ 1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557"/>
              <p:cNvSpPr>
                <a:spLocks/>
              </p:cNvSpPr>
              <p:nvPr/>
            </p:nvSpPr>
            <p:spPr bwMode="auto">
              <a:xfrm>
                <a:off x="2502" y="1636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0 w 7"/>
                  <a:gd name="T3" fmla="*/ 0 h 4"/>
                  <a:gd name="T4" fmla="*/ 2 w 7"/>
                  <a:gd name="T5" fmla="*/ 1 h 4"/>
                  <a:gd name="T6" fmla="*/ 6 w 7"/>
                  <a:gd name="T7" fmla="*/ 4 h 4"/>
                  <a:gd name="T8" fmla="*/ 6 w 7"/>
                  <a:gd name="T9" fmla="*/ 4 h 4"/>
                  <a:gd name="T10" fmla="*/ 7 w 7"/>
                  <a:gd name="T11" fmla="*/ 4 h 4"/>
                  <a:gd name="T12" fmla="*/ 7 w 7"/>
                  <a:gd name="T13" fmla="*/ 4 h 4"/>
                  <a:gd name="T14" fmla="*/ 7 w 7"/>
                  <a:gd name="T15" fmla="*/ 4 h 4"/>
                  <a:gd name="T16" fmla="*/ 6 w 7"/>
                  <a:gd name="T17" fmla="*/ 4 h 4"/>
                  <a:gd name="T18" fmla="*/ 6 w 7"/>
                  <a:gd name="T19" fmla="*/ 2 h 4"/>
                  <a:gd name="T20" fmla="*/ 7 w 7"/>
                  <a:gd name="T21" fmla="*/ 1 h 4"/>
                  <a:gd name="T22" fmla="*/ 6 w 7"/>
                  <a:gd name="T23" fmla="*/ 1 h 4"/>
                  <a:gd name="T24" fmla="*/ 2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558"/>
              <p:cNvSpPr>
                <a:spLocks/>
              </p:cNvSpPr>
              <p:nvPr/>
            </p:nvSpPr>
            <p:spPr bwMode="auto">
              <a:xfrm>
                <a:off x="2508" y="1633"/>
                <a:ext cx="5" cy="7"/>
              </a:xfrm>
              <a:custGeom>
                <a:avLst/>
                <a:gdLst>
                  <a:gd name="T0" fmla="*/ 4 w 5"/>
                  <a:gd name="T1" fmla="*/ 0 h 7"/>
                  <a:gd name="T2" fmla="*/ 2 w 5"/>
                  <a:gd name="T3" fmla="*/ 0 h 7"/>
                  <a:gd name="T4" fmla="*/ 1 w 5"/>
                  <a:gd name="T5" fmla="*/ 4 h 7"/>
                  <a:gd name="T6" fmla="*/ 1 w 5"/>
                  <a:gd name="T7" fmla="*/ 4 h 7"/>
                  <a:gd name="T8" fmla="*/ 0 w 5"/>
                  <a:gd name="T9" fmla="*/ 5 h 7"/>
                  <a:gd name="T10" fmla="*/ 0 w 5"/>
                  <a:gd name="T11" fmla="*/ 7 h 7"/>
                  <a:gd name="T12" fmla="*/ 1 w 5"/>
                  <a:gd name="T13" fmla="*/ 7 h 7"/>
                  <a:gd name="T14" fmla="*/ 1 w 5"/>
                  <a:gd name="T15" fmla="*/ 7 h 7"/>
                  <a:gd name="T16" fmla="*/ 2 w 5"/>
                  <a:gd name="T17" fmla="*/ 7 h 7"/>
                  <a:gd name="T18" fmla="*/ 5 w 5"/>
                  <a:gd name="T19" fmla="*/ 1 h 7"/>
                  <a:gd name="T20" fmla="*/ 4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lnTo>
                      <a:pt x="2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5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559"/>
              <p:cNvSpPr>
                <a:spLocks/>
              </p:cNvSpPr>
              <p:nvPr/>
            </p:nvSpPr>
            <p:spPr bwMode="auto">
              <a:xfrm>
                <a:off x="2508" y="1633"/>
                <a:ext cx="5" cy="7"/>
              </a:xfrm>
              <a:custGeom>
                <a:avLst/>
                <a:gdLst>
                  <a:gd name="T0" fmla="*/ 4 w 5"/>
                  <a:gd name="T1" fmla="*/ 0 h 7"/>
                  <a:gd name="T2" fmla="*/ 2 w 5"/>
                  <a:gd name="T3" fmla="*/ 0 h 7"/>
                  <a:gd name="T4" fmla="*/ 1 w 5"/>
                  <a:gd name="T5" fmla="*/ 4 h 7"/>
                  <a:gd name="T6" fmla="*/ 1 w 5"/>
                  <a:gd name="T7" fmla="*/ 4 h 7"/>
                  <a:gd name="T8" fmla="*/ 0 w 5"/>
                  <a:gd name="T9" fmla="*/ 5 h 7"/>
                  <a:gd name="T10" fmla="*/ 0 w 5"/>
                  <a:gd name="T11" fmla="*/ 7 h 7"/>
                  <a:gd name="T12" fmla="*/ 1 w 5"/>
                  <a:gd name="T13" fmla="*/ 7 h 7"/>
                  <a:gd name="T14" fmla="*/ 1 w 5"/>
                  <a:gd name="T15" fmla="*/ 7 h 7"/>
                  <a:gd name="T16" fmla="*/ 2 w 5"/>
                  <a:gd name="T17" fmla="*/ 7 h 7"/>
                  <a:gd name="T18" fmla="*/ 5 w 5"/>
                  <a:gd name="T19" fmla="*/ 1 h 7"/>
                  <a:gd name="T20" fmla="*/ 4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lnTo>
                      <a:pt x="2" y="0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5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560"/>
              <p:cNvSpPr>
                <a:spLocks/>
              </p:cNvSpPr>
              <p:nvPr/>
            </p:nvSpPr>
            <p:spPr bwMode="auto">
              <a:xfrm>
                <a:off x="2504" y="1638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5 w 6"/>
                  <a:gd name="T7" fmla="*/ 4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5 w 6"/>
                  <a:gd name="T17" fmla="*/ 4 h 4"/>
                  <a:gd name="T18" fmla="*/ 5 w 6"/>
                  <a:gd name="T19" fmla="*/ 3 h 4"/>
                  <a:gd name="T20" fmla="*/ 5 w 6"/>
                  <a:gd name="T21" fmla="*/ 3 h 4"/>
                  <a:gd name="T22" fmla="*/ 4 w 6"/>
                  <a:gd name="T23" fmla="*/ 2 h 4"/>
                  <a:gd name="T24" fmla="*/ 1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561"/>
              <p:cNvSpPr>
                <a:spLocks/>
              </p:cNvSpPr>
              <p:nvPr/>
            </p:nvSpPr>
            <p:spPr bwMode="auto">
              <a:xfrm>
                <a:off x="2504" y="1638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0 w 6"/>
                  <a:gd name="T5" fmla="*/ 2 h 4"/>
                  <a:gd name="T6" fmla="*/ 5 w 6"/>
                  <a:gd name="T7" fmla="*/ 4 h 4"/>
                  <a:gd name="T8" fmla="*/ 5 w 6"/>
                  <a:gd name="T9" fmla="*/ 4 h 4"/>
                  <a:gd name="T10" fmla="*/ 6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5 w 6"/>
                  <a:gd name="T17" fmla="*/ 4 h 4"/>
                  <a:gd name="T18" fmla="*/ 5 w 6"/>
                  <a:gd name="T19" fmla="*/ 3 h 4"/>
                  <a:gd name="T20" fmla="*/ 5 w 6"/>
                  <a:gd name="T21" fmla="*/ 3 h 4"/>
                  <a:gd name="T22" fmla="*/ 4 w 6"/>
                  <a:gd name="T23" fmla="*/ 2 h 4"/>
                  <a:gd name="T24" fmla="*/ 1 w 6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562"/>
              <p:cNvSpPr>
                <a:spLocks/>
              </p:cNvSpPr>
              <p:nvPr/>
            </p:nvSpPr>
            <p:spPr bwMode="auto">
              <a:xfrm>
                <a:off x="2509" y="1636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1 w 4"/>
                  <a:gd name="T5" fmla="*/ 4 h 6"/>
                  <a:gd name="T6" fmla="*/ 0 w 4"/>
                  <a:gd name="T7" fmla="*/ 5 h 6"/>
                  <a:gd name="T8" fmla="*/ 0 w 4"/>
                  <a:gd name="T9" fmla="*/ 5 h 6"/>
                  <a:gd name="T10" fmla="*/ 0 w 4"/>
                  <a:gd name="T11" fmla="*/ 6 h 6"/>
                  <a:gd name="T12" fmla="*/ 1 w 4"/>
                  <a:gd name="T13" fmla="*/ 6 h 6"/>
                  <a:gd name="T14" fmla="*/ 1 w 4"/>
                  <a:gd name="T15" fmla="*/ 6 h 6"/>
                  <a:gd name="T16" fmla="*/ 1 w 4"/>
                  <a:gd name="T17" fmla="*/ 6 h 6"/>
                  <a:gd name="T18" fmla="*/ 4 w 4"/>
                  <a:gd name="T19" fmla="*/ 1 h 6"/>
                  <a:gd name="T20" fmla="*/ 4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563"/>
              <p:cNvSpPr>
                <a:spLocks/>
              </p:cNvSpPr>
              <p:nvPr/>
            </p:nvSpPr>
            <p:spPr bwMode="auto">
              <a:xfrm>
                <a:off x="2509" y="1636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1 h 6"/>
                  <a:gd name="T4" fmla="*/ 1 w 4"/>
                  <a:gd name="T5" fmla="*/ 4 h 6"/>
                  <a:gd name="T6" fmla="*/ 0 w 4"/>
                  <a:gd name="T7" fmla="*/ 5 h 6"/>
                  <a:gd name="T8" fmla="*/ 0 w 4"/>
                  <a:gd name="T9" fmla="*/ 5 h 6"/>
                  <a:gd name="T10" fmla="*/ 0 w 4"/>
                  <a:gd name="T11" fmla="*/ 6 h 6"/>
                  <a:gd name="T12" fmla="*/ 1 w 4"/>
                  <a:gd name="T13" fmla="*/ 6 h 6"/>
                  <a:gd name="T14" fmla="*/ 1 w 4"/>
                  <a:gd name="T15" fmla="*/ 6 h 6"/>
                  <a:gd name="T16" fmla="*/ 1 w 4"/>
                  <a:gd name="T17" fmla="*/ 6 h 6"/>
                  <a:gd name="T18" fmla="*/ 4 w 4"/>
                  <a:gd name="T19" fmla="*/ 1 h 6"/>
                  <a:gd name="T20" fmla="*/ 4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4" y="1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564"/>
              <p:cNvSpPr>
                <a:spLocks noEditPoints="1"/>
              </p:cNvSpPr>
              <p:nvPr/>
            </p:nvSpPr>
            <p:spPr bwMode="auto">
              <a:xfrm>
                <a:off x="2482" y="1660"/>
                <a:ext cx="19" cy="7"/>
              </a:xfrm>
              <a:custGeom>
                <a:avLst/>
                <a:gdLst>
                  <a:gd name="T0" fmla="*/ 3 w 14"/>
                  <a:gd name="T1" fmla="*/ 3 h 5"/>
                  <a:gd name="T2" fmla="*/ 1 w 14"/>
                  <a:gd name="T3" fmla="*/ 3 h 5"/>
                  <a:gd name="T4" fmla="*/ 0 w 14"/>
                  <a:gd name="T5" fmla="*/ 4 h 5"/>
                  <a:gd name="T6" fmla="*/ 1 w 14"/>
                  <a:gd name="T7" fmla="*/ 5 h 5"/>
                  <a:gd name="T8" fmla="*/ 1 w 14"/>
                  <a:gd name="T9" fmla="*/ 5 h 5"/>
                  <a:gd name="T10" fmla="*/ 4 w 14"/>
                  <a:gd name="T11" fmla="*/ 4 h 5"/>
                  <a:gd name="T12" fmla="*/ 4 w 14"/>
                  <a:gd name="T13" fmla="*/ 3 h 5"/>
                  <a:gd name="T14" fmla="*/ 3 w 14"/>
                  <a:gd name="T15" fmla="*/ 3 h 5"/>
                  <a:gd name="T16" fmla="*/ 6 w 14"/>
                  <a:gd name="T17" fmla="*/ 2 h 5"/>
                  <a:gd name="T18" fmla="*/ 5 w 14"/>
                  <a:gd name="T19" fmla="*/ 2 h 5"/>
                  <a:gd name="T20" fmla="*/ 5 w 14"/>
                  <a:gd name="T21" fmla="*/ 2 h 5"/>
                  <a:gd name="T22" fmla="*/ 6 w 14"/>
                  <a:gd name="T23" fmla="*/ 3 h 5"/>
                  <a:gd name="T24" fmla="*/ 6 w 14"/>
                  <a:gd name="T25" fmla="*/ 4 h 5"/>
                  <a:gd name="T26" fmla="*/ 6 w 14"/>
                  <a:gd name="T27" fmla="*/ 3 h 5"/>
                  <a:gd name="T28" fmla="*/ 6 w 14"/>
                  <a:gd name="T29" fmla="*/ 3 h 5"/>
                  <a:gd name="T30" fmla="*/ 6 w 14"/>
                  <a:gd name="T31" fmla="*/ 2 h 5"/>
                  <a:gd name="T32" fmla="*/ 8 w 14"/>
                  <a:gd name="T33" fmla="*/ 1 h 5"/>
                  <a:gd name="T34" fmla="*/ 8 w 14"/>
                  <a:gd name="T35" fmla="*/ 2 h 5"/>
                  <a:gd name="T36" fmla="*/ 8 w 14"/>
                  <a:gd name="T37" fmla="*/ 2 h 5"/>
                  <a:gd name="T38" fmla="*/ 8 w 14"/>
                  <a:gd name="T39" fmla="*/ 3 h 5"/>
                  <a:gd name="T40" fmla="*/ 8 w 14"/>
                  <a:gd name="T41" fmla="*/ 3 h 5"/>
                  <a:gd name="T42" fmla="*/ 8 w 14"/>
                  <a:gd name="T43" fmla="*/ 3 h 5"/>
                  <a:gd name="T44" fmla="*/ 9 w 14"/>
                  <a:gd name="T45" fmla="*/ 2 h 5"/>
                  <a:gd name="T46" fmla="*/ 8 w 14"/>
                  <a:gd name="T47" fmla="*/ 1 h 5"/>
                  <a:gd name="T48" fmla="*/ 10 w 14"/>
                  <a:gd name="T49" fmla="*/ 1 h 5"/>
                  <a:gd name="T50" fmla="*/ 10 w 14"/>
                  <a:gd name="T51" fmla="*/ 1 h 5"/>
                  <a:gd name="T52" fmla="*/ 10 w 14"/>
                  <a:gd name="T53" fmla="*/ 1 h 5"/>
                  <a:gd name="T54" fmla="*/ 10 w 14"/>
                  <a:gd name="T55" fmla="*/ 2 h 5"/>
                  <a:gd name="T56" fmla="*/ 10 w 14"/>
                  <a:gd name="T57" fmla="*/ 2 h 5"/>
                  <a:gd name="T58" fmla="*/ 11 w 14"/>
                  <a:gd name="T59" fmla="*/ 2 h 5"/>
                  <a:gd name="T60" fmla="*/ 11 w 14"/>
                  <a:gd name="T61" fmla="*/ 1 h 5"/>
                  <a:gd name="T62" fmla="*/ 10 w 14"/>
                  <a:gd name="T63" fmla="*/ 1 h 5"/>
                  <a:gd name="T64" fmla="*/ 14 w 14"/>
                  <a:gd name="T65" fmla="*/ 0 h 5"/>
                  <a:gd name="T66" fmla="*/ 12 w 14"/>
                  <a:gd name="T67" fmla="*/ 0 h 5"/>
                  <a:gd name="T68" fmla="*/ 12 w 14"/>
                  <a:gd name="T69" fmla="*/ 0 h 5"/>
                  <a:gd name="T70" fmla="*/ 13 w 14"/>
                  <a:gd name="T71" fmla="*/ 1 h 5"/>
                  <a:gd name="T72" fmla="*/ 13 w 14"/>
                  <a:gd name="T73" fmla="*/ 2 h 5"/>
                  <a:gd name="T74" fmla="*/ 14 w 14"/>
                  <a:gd name="T75" fmla="*/ 1 h 5"/>
                  <a:gd name="T76" fmla="*/ 14 w 14"/>
                  <a:gd name="T77" fmla="*/ 1 h 5"/>
                  <a:gd name="T78" fmla="*/ 14 w 14"/>
                  <a:gd name="T79" fmla="*/ 1 h 5"/>
                  <a:gd name="T80" fmla="*/ 14 w 14"/>
                  <a:gd name="T81" fmla="*/ 1 h 5"/>
                  <a:gd name="T82" fmla="*/ 14 w 14"/>
                  <a:gd name="T8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5">
                    <a:moveTo>
                      <a:pt x="3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moveTo>
                      <a:pt x="14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565"/>
              <p:cNvSpPr>
                <a:spLocks/>
              </p:cNvSpPr>
              <p:nvPr/>
            </p:nvSpPr>
            <p:spPr bwMode="auto">
              <a:xfrm>
                <a:off x="2485" y="1664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0 w 5"/>
                  <a:gd name="T7" fmla="*/ 5 h 5"/>
                  <a:gd name="T8" fmla="*/ 1 w 5"/>
                  <a:gd name="T9" fmla="*/ 5 h 5"/>
                  <a:gd name="T10" fmla="*/ 1 w 5"/>
                  <a:gd name="T11" fmla="*/ 5 h 5"/>
                  <a:gd name="T12" fmla="*/ 5 w 5"/>
                  <a:gd name="T13" fmla="*/ 1 h 5"/>
                  <a:gd name="T14" fmla="*/ 5 w 5"/>
                  <a:gd name="T15" fmla="*/ 0 h 5"/>
                  <a:gd name="T16" fmla="*/ 4 w 5"/>
                  <a:gd name="T17" fmla="*/ 1 h 5"/>
                  <a:gd name="T18" fmla="*/ 4 w 5"/>
                  <a:gd name="T19" fmla="*/ 1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566"/>
              <p:cNvSpPr>
                <a:spLocks/>
              </p:cNvSpPr>
              <p:nvPr/>
            </p:nvSpPr>
            <p:spPr bwMode="auto">
              <a:xfrm>
                <a:off x="2485" y="1664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1 h 5"/>
                  <a:gd name="T4" fmla="*/ 0 w 5"/>
                  <a:gd name="T5" fmla="*/ 4 h 5"/>
                  <a:gd name="T6" fmla="*/ 0 w 5"/>
                  <a:gd name="T7" fmla="*/ 5 h 5"/>
                  <a:gd name="T8" fmla="*/ 1 w 5"/>
                  <a:gd name="T9" fmla="*/ 5 h 5"/>
                  <a:gd name="T10" fmla="*/ 1 w 5"/>
                  <a:gd name="T11" fmla="*/ 5 h 5"/>
                  <a:gd name="T12" fmla="*/ 5 w 5"/>
                  <a:gd name="T13" fmla="*/ 1 h 5"/>
                  <a:gd name="T14" fmla="*/ 5 w 5"/>
                  <a:gd name="T15" fmla="*/ 0 h 5"/>
                  <a:gd name="T16" fmla="*/ 4 w 5"/>
                  <a:gd name="T17" fmla="*/ 1 h 5"/>
                  <a:gd name="T18" fmla="*/ 4 w 5"/>
                  <a:gd name="T19" fmla="*/ 1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567"/>
              <p:cNvSpPr>
                <a:spLocks/>
              </p:cNvSpPr>
              <p:nvPr/>
            </p:nvSpPr>
            <p:spPr bwMode="auto">
              <a:xfrm>
                <a:off x="2483" y="1660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3 w 7"/>
                  <a:gd name="T7" fmla="*/ 4 h 5"/>
                  <a:gd name="T8" fmla="*/ 4 w 7"/>
                  <a:gd name="T9" fmla="*/ 4 h 5"/>
                  <a:gd name="T10" fmla="*/ 6 w 7"/>
                  <a:gd name="T11" fmla="*/ 5 h 5"/>
                  <a:gd name="T12" fmla="*/ 6 w 7"/>
                  <a:gd name="T13" fmla="*/ 5 h 5"/>
                  <a:gd name="T14" fmla="*/ 7 w 7"/>
                  <a:gd name="T15" fmla="*/ 4 h 5"/>
                  <a:gd name="T16" fmla="*/ 6 w 7"/>
                  <a:gd name="T17" fmla="*/ 3 h 5"/>
                  <a:gd name="T18" fmla="*/ 6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568"/>
              <p:cNvSpPr>
                <a:spLocks/>
              </p:cNvSpPr>
              <p:nvPr/>
            </p:nvSpPr>
            <p:spPr bwMode="auto">
              <a:xfrm>
                <a:off x="2483" y="1660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3 w 7"/>
                  <a:gd name="T7" fmla="*/ 4 h 5"/>
                  <a:gd name="T8" fmla="*/ 4 w 7"/>
                  <a:gd name="T9" fmla="*/ 4 h 5"/>
                  <a:gd name="T10" fmla="*/ 6 w 7"/>
                  <a:gd name="T11" fmla="*/ 5 h 5"/>
                  <a:gd name="T12" fmla="*/ 6 w 7"/>
                  <a:gd name="T13" fmla="*/ 5 h 5"/>
                  <a:gd name="T14" fmla="*/ 7 w 7"/>
                  <a:gd name="T15" fmla="*/ 4 h 5"/>
                  <a:gd name="T16" fmla="*/ 6 w 7"/>
                  <a:gd name="T17" fmla="*/ 3 h 5"/>
                  <a:gd name="T18" fmla="*/ 6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569"/>
              <p:cNvSpPr>
                <a:spLocks/>
              </p:cNvSpPr>
              <p:nvPr/>
            </p:nvSpPr>
            <p:spPr bwMode="auto">
              <a:xfrm>
                <a:off x="2489" y="1664"/>
                <a:ext cx="4" cy="5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4 h 5"/>
                  <a:gd name="T6" fmla="*/ 0 w 4"/>
                  <a:gd name="T7" fmla="*/ 5 h 5"/>
                  <a:gd name="T8" fmla="*/ 0 w 4"/>
                  <a:gd name="T9" fmla="*/ 5 h 5"/>
                  <a:gd name="T10" fmla="*/ 1 w 4"/>
                  <a:gd name="T11" fmla="*/ 4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570"/>
              <p:cNvSpPr>
                <a:spLocks/>
              </p:cNvSpPr>
              <p:nvPr/>
            </p:nvSpPr>
            <p:spPr bwMode="auto">
              <a:xfrm>
                <a:off x="2489" y="1664"/>
                <a:ext cx="4" cy="5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4 h 5"/>
                  <a:gd name="T6" fmla="*/ 0 w 4"/>
                  <a:gd name="T7" fmla="*/ 5 h 5"/>
                  <a:gd name="T8" fmla="*/ 0 w 4"/>
                  <a:gd name="T9" fmla="*/ 5 h 5"/>
                  <a:gd name="T10" fmla="*/ 1 w 4"/>
                  <a:gd name="T11" fmla="*/ 4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571"/>
              <p:cNvSpPr>
                <a:spLocks/>
              </p:cNvSpPr>
              <p:nvPr/>
            </p:nvSpPr>
            <p:spPr bwMode="auto">
              <a:xfrm>
                <a:off x="2486" y="1659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4 w 7"/>
                  <a:gd name="T7" fmla="*/ 4 h 5"/>
                  <a:gd name="T8" fmla="*/ 4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  <a:gd name="T16" fmla="*/ 7 w 7"/>
                  <a:gd name="T17" fmla="*/ 4 h 5"/>
                  <a:gd name="T18" fmla="*/ 7 w 7"/>
                  <a:gd name="T19" fmla="*/ 4 h 5"/>
                  <a:gd name="T20" fmla="*/ 1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572"/>
              <p:cNvSpPr>
                <a:spLocks/>
              </p:cNvSpPr>
              <p:nvPr/>
            </p:nvSpPr>
            <p:spPr bwMode="auto">
              <a:xfrm>
                <a:off x="2486" y="1659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0 w 7"/>
                  <a:gd name="T5" fmla="*/ 2 h 5"/>
                  <a:gd name="T6" fmla="*/ 4 w 7"/>
                  <a:gd name="T7" fmla="*/ 4 h 5"/>
                  <a:gd name="T8" fmla="*/ 4 w 7"/>
                  <a:gd name="T9" fmla="*/ 5 h 5"/>
                  <a:gd name="T10" fmla="*/ 5 w 7"/>
                  <a:gd name="T11" fmla="*/ 5 h 5"/>
                  <a:gd name="T12" fmla="*/ 7 w 7"/>
                  <a:gd name="T13" fmla="*/ 5 h 5"/>
                  <a:gd name="T14" fmla="*/ 7 w 7"/>
                  <a:gd name="T15" fmla="*/ 5 h 5"/>
                  <a:gd name="T16" fmla="*/ 7 w 7"/>
                  <a:gd name="T17" fmla="*/ 4 h 5"/>
                  <a:gd name="T18" fmla="*/ 7 w 7"/>
                  <a:gd name="T19" fmla="*/ 4 h 5"/>
                  <a:gd name="T20" fmla="*/ 1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573"/>
              <p:cNvSpPr>
                <a:spLocks/>
              </p:cNvSpPr>
              <p:nvPr/>
            </p:nvSpPr>
            <p:spPr bwMode="auto">
              <a:xfrm>
                <a:off x="2491" y="1663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2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3 w 4"/>
                  <a:gd name="T19" fmla="*/ 0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574"/>
              <p:cNvSpPr>
                <a:spLocks/>
              </p:cNvSpPr>
              <p:nvPr/>
            </p:nvSpPr>
            <p:spPr bwMode="auto">
              <a:xfrm>
                <a:off x="2491" y="1663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2 w 4"/>
                  <a:gd name="T3" fmla="*/ 1 h 5"/>
                  <a:gd name="T4" fmla="*/ 0 w 4"/>
                  <a:gd name="T5" fmla="*/ 4 h 5"/>
                  <a:gd name="T6" fmla="*/ 0 w 4"/>
                  <a:gd name="T7" fmla="*/ 5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3 w 4"/>
                  <a:gd name="T19" fmla="*/ 0 h 5"/>
                  <a:gd name="T20" fmla="*/ 3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lnTo>
                      <a:pt x="2" y="1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575"/>
              <p:cNvSpPr>
                <a:spLocks/>
              </p:cNvSpPr>
              <p:nvPr/>
            </p:nvSpPr>
            <p:spPr bwMode="auto">
              <a:xfrm>
                <a:off x="2489" y="1659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1 w 6"/>
                  <a:gd name="T5" fmla="*/ 1 h 4"/>
                  <a:gd name="T6" fmla="*/ 4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2 h 4"/>
                  <a:gd name="T18" fmla="*/ 6 w 6"/>
                  <a:gd name="T19" fmla="*/ 2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576"/>
              <p:cNvSpPr>
                <a:spLocks/>
              </p:cNvSpPr>
              <p:nvPr/>
            </p:nvSpPr>
            <p:spPr bwMode="auto">
              <a:xfrm>
                <a:off x="2489" y="1659"/>
                <a:ext cx="6" cy="4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0 h 4"/>
                  <a:gd name="T4" fmla="*/ 1 w 6"/>
                  <a:gd name="T5" fmla="*/ 1 h 4"/>
                  <a:gd name="T6" fmla="*/ 4 w 6"/>
                  <a:gd name="T7" fmla="*/ 2 h 4"/>
                  <a:gd name="T8" fmla="*/ 5 w 6"/>
                  <a:gd name="T9" fmla="*/ 4 h 4"/>
                  <a:gd name="T10" fmla="*/ 5 w 6"/>
                  <a:gd name="T11" fmla="*/ 4 h 4"/>
                  <a:gd name="T12" fmla="*/ 6 w 6"/>
                  <a:gd name="T13" fmla="*/ 4 h 4"/>
                  <a:gd name="T14" fmla="*/ 6 w 6"/>
                  <a:gd name="T15" fmla="*/ 4 h 4"/>
                  <a:gd name="T16" fmla="*/ 6 w 6"/>
                  <a:gd name="T17" fmla="*/ 2 h 4"/>
                  <a:gd name="T18" fmla="*/ 6 w 6"/>
                  <a:gd name="T19" fmla="*/ 2 h 4"/>
                  <a:gd name="T20" fmla="*/ 1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577"/>
              <p:cNvSpPr>
                <a:spLocks/>
              </p:cNvSpPr>
              <p:nvPr/>
            </p:nvSpPr>
            <p:spPr bwMode="auto">
              <a:xfrm>
                <a:off x="2494" y="1661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3 w 5"/>
                  <a:gd name="T3" fmla="*/ 2 h 7"/>
                  <a:gd name="T4" fmla="*/ 0 w 5"/>
                  <a:gd name="T5" fmla="*/ 4 h 7"/>
                  <a:gd name="T6" fmla="*/ 1 w 5"/>
                  <a:gd name="T7" fmla="*/ 6 h 7"/>
                  <a:gd name="T8" fmla="*/ 1 w 5"/>
                  <a:gd name="T9" fmla="*/ 7 h 7"/>
                  <a:gd name="T10" fmla="*/ 1 w 5"/>
                  <a:gd name="T11" fmla="*/ 6 h 7"/>
                  <a:gd name="T12" fmla="*/ 5 w 5"/>
                  <a:gd name="T13" fmla="*/ 2 h 7"/>
                  <a:gd name="T14" fmla="*/ 5 w 5"/>
                  <a:gd name="T15" fmla="*/ 0 h 7"/>
                  <a:gd name="T16" fmla="*/ 4 w 5"/>
                  <a:gd name="T17" fmla="*/ 2 h 7"/>
                  <a:gd name="T18" fmla="*/ 4 w 5"/>
                  <a:gd name="T19" fmla="*/ 2 h 7"/>
                  <a:gd name="T20" fmla="*/ 3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3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578"/>
              <p:cNvSpPr>
                <a:spLocks/>
              </p:cNvSpPr>
              <p:nvPr/>
            </p:nvSpPr>
            <p:spPr bwMode="auto">
              <a:xfrm>
                <a:off x="2494" y="1661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3 w 5"/>
                  <a:gd name="T3" fmla="*/ 2 h 7"/>
                  <a:gd name="T4" fmla="*/ 0 w 5"/>
                  <a:gd name="T5" fmla="*/ 4 h 7"/>
                  <a:gd name="T6" fmla="*/ 1 w 5"/>
                  <a:gd name="T7" fmla="*/ 6 h 7"/>
                  <a:gd name="T8" fmla="*/ 1 w 5"/>
                  <a:gd name="T9" fmla="*/ 7 h 7"/>
                  <a:gd name="T10" fmla="*/ 1 w 5"/>
                  <a:gd name="T11" fmla="*/ 6 h 7"/>
                  <a:gd name="T12" fmla="*/ 5 w 5"/>
                  <a:gd name="T13" fmla="*/ 2 h 7"/>
                  <a:gd name="T14" fmla="*/ 5 w 5"/>
                  <a:gd name="T15" fmla="*/ 0 h 7"/>
                  <a:gd name="T16" fmla="*/ 4 w 5"/>
                  <a:gd name="T17" fmla="*/ 2 h 7"/>
                  <a:gd name="T18" fmla="*/ 4 w 5"/>
                  <a:gd name="T19" fmla="*/ 2 h 7"/>
                  <a:gd name="T20" fmla="*/ 3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3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579"/>
              <p:cNvSpPr>
                <a:spLocks/>
              </p:cNvSpPr>
              <p:nvPr/>
            </p:nvSpPr>
            <p:spPr bwMode="auto">
              <a:xfrm>
                <a:off x="2493" y="1657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0 h 6"/>
                  <a:gd name="T4" fmla="*/ 0 w 6"/>
                  <a:gd name="T5" fmla="*/ 2 h 6"/>
                  <a:gd name="T6" fmla="*/ 2 w 6"/>
                  <a:gd name="T7" fmla="*/ 4 h 6"/>
                  <a:gd name="T8" fmla="*/ 4 w 6"/>
                  <a:gd name="T9" fmla="*/ 4 h 6"/>
                  <a:gd name="T10" fmla="*/ 5 w 6"/>
                  <a:gd name="T11" fmla="*/ 6 h 6"/>
                  <a:gd name="T12" fmla="*/ 5 w 6"/>
                  <a:gd name="T13" fmla="*/ 6 h 6"/>
                  <a:gd name="T14" fmla="*/ 6 w 6"/>
                  <a:gd name="T15" fmla="*/ 4 h 6"/>
                  <a:gd name="T16" fmla="*/ 5 w 6"/>
                  <a:gd name="T17" fmla="*/ 3 h 6"/>
                  <a:gd name="T18" fmla="*/ 5 w 6"/>
                  <a:gd name="T19" fmla="*/ 3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580"/>
              <p:cNvSpPr>
                <a:spLocks/>
              </p:cNvSpPr>
              <p:nvPr/>
            </p:nvSpPr>
            <p:spPr bwMode="auto">
              <a:xfrm>
                <a:off x="2493" y="1657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0 h 6"/>
                  <a:gd name="T4" fmla="*/ 0 w 6"/>
                  <a:gd name="T5" fmla="*/ 2 h 6"/>
                  <a:gd name="T6" fmla="*/ 2 w 6"/>
                  <a:gd name="T7" fmla="*/ 4 h 6"/>
                  <a:gd name="T8" fmla="*/ 4 w 6"/>
                  <a:gd name="T9" fmla="*/ 4 h 6"/>
                  <a:gd name="T10" fmla="*/ 5 w 6"/>
                  <a:gd name="T11" fmla="*/ 6 h 6"/>
                  <a:gd name="T12" fmla="*/ 5 w 6"/>
                  <a:gd name="T13" fmla="*/ 6 h 6"/>
                  <a:gd name="T14" fmla="*/ 6 w 6"/>
                  <a:gd name="T15" fmla="*/ 4 h 6"/>
                  <a:gd name="T16" fmla="*/ 5 w 6"/>
                  <a:gd name="T17" fmla="*/ 3 h 6"/>
                  <a:gd name="T18" fmla="*/ 5 w 6"/>
                  <a:gd name="T19" fmla="*/ 3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581"/>
              <p:cNvSpPr>
                <a:spLocks noEditPoints="1"/>
              </p:cNvSpPr>
              <p:nvPr/>
            </p:nvSpPr>
            <p:spPr bwMode="auto">
              <a:xfrm>
                <a:off x="2510" y="1646"/>
                <a:ext cx="7" cy="25"/>
              </a:xfrm>
              <a:custGeom>
                <a:avLst/>
                <a:gdLst>
                  <a:gd name="T0" fmla="*/ 5 w 5"/>
                  <a:gd name="T1" fmla="*/ 17 h 18"/>
                  <a:gd name="T2" fmla="*/ 5 w 5"/>
                  <a:gd name="T3" fmla="*/ 18 h 18"/>
                  <a:gd name="T4" fmla="*/ 4 w 5"/>
                  <a:gd name="T5" fmla="*/ 18 h 18"/>
                  <a:gd name="T6" fmla="*/ 5 w 5"/>
                  <a:gd name="T7" fmla="*/ 18 h 18"/>
                  <a:gd name="T8" fmla="*/ 5 w 5"/>
                  <a:gd name="T9" fmla="*/ 18 h 18"/>
                  <a:gd name="T10" fmla="*/ 5 w 5"/>
                  <a:gd name="T11" fmla="*/ 17 h 18"/>
                  <a:gd name="T12" fmla="*/ 3 w 5"/>
                  <a:gd name="T13" fmla="*/ 9 h 18"/>
                  <a:gd name="T14" fmla="*/ 2 w 5"/>
                  <a:gd name="T15" fmla="*/ 10 h 18"/>
                  <a:gd name="T16" fmla="*/ 2 w 5"/>
                  <a:gd name="T17" fmla="*/ 10 h 18"/>
                  <a:gd name="T18" fmla="*/ 3 w 5"/>
                  <a:gd name="T19" fmla="*/ 14 h 18"/>
                  <a:gd name="T20" fmla="*/ 4 w 5"/>
                  <a:gd name="T21" fmla="*/ 16 h 18"/>
                  <a:gd name="T22" fmla="*/ 5 w 5"/>
                  <a:gd name="T23" fmla="*/ 16 h 18"/>
                  <a:gd name="T24" fmla="*/ 5 w 5"/>
                  <a:gd name="T25" fmla="*/ 16 h 18"/>
                  <a:gd name="T26" fmla="*/ 5 w 5"/>
                  <a:gd name="T27" fmla="*/ 14 h 18"/>
                  <a:gd name="T28" fmla="*/ 4 w 5"/>
                  <a:gd name="T29" fmla="*/ 10 h 18"/>
                  <a:gd name="T30" fmla="*/ 4 w 5"/>
                  <a:gd name="T31" fmla="*/ 10 h 18"/>
                  <a:gd name="T32" fmla="*/ 3 w 5"/>
                  <a:gd name="T33" fmla="*/ 9 h 18"/>
                  <a:gd name="T34" fmla="*/ 1 w 5"/>
                  <a:gd name="T35" fmla="*/ 0 h 18"/>
                  <a:gd name="T36" fmla="*/ 0 w 5"/>
                  <a:gd name="T37" fmla="*/ 0 h 18"/>
                  <a:gd name="T38" fmla="*/ 0 w 5"/>
                  <a:gd name="T39" fmla="*/ 0 h 18"/>
                  <a:gd name="T40" fmla="*/ 0 w 5"/>
                  <a:gd name="T41" fmla="*/ 2 h 18"/>
                  <a:gd name="T42" fmla="*/ 1 w 5"/>
                  <a:gd name="T43" fmla="*/ 7 h 18"/>
                  <a:gd name="T44" fmla="*/ 2 w 5"/>
                  <a:gd name="T45" fmla="*/ 7 h 18"/>
                  <a:gd name="T46" fmla="*/ 3 w 5"/>
                  <a:gd name="T47" fmla="*/ 6 h 18"/>
                  <a:gd name="T48" fmla="*/ 1 w 5"/>
                  <a:gd name="T49" fmla="*/ 2 h 18"/>
                  <a:gd name="T50" fmla="*/ 1 w 5"/>
                  <a:gd name="T5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8">
                    <a:moveTo>
                      <a:pt x="5" y="17"/>
                    </a:moveTo>
                    <a:cubicBezTo>
                      <a:pt x="5" y="17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moveTo>
                      <a:pt x="3" y="9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582"/>
              <p:cNvSpPr>
                <a:spLocks noEditPoints="1"/>
              </p:cNvSpPr>
              <p:nvPr/>
            </p:nvSpPr>
            <p:spPr bwMode="auto">
              <a:xfrm>
                <a:off x="2502" y="1653"/>
                <a:ext cx="23" cy="8"/>
              </a:xfrm>
              <a:custGeom>
                <a:avLst/>
                <a:gdLst>
                  <a:gd name="T0" fmla="*/ 7 w 17"/>
                  <a:gd name="T1" fmla="*/ 3 h 6"/>
                  <a:gd name="T2" fmla="*/ 6 w 17"/>
                  <a:gd name="T3" fmla="*/ 3 h 6"/>
                  <a:gd name="T4" fmla="*/ 2 w 17"/>
                  <a:gd name="T5" fmla="*/ 4 h 6"/>
                  <a:gd name="T6" fmla="*/ 0 w 17"/>
                  <a:gd name="T7" fmla="*/ 5 h 6"/>
                  <a:gd name="T8" fmla="*/ 0 w 17"/>
                  <a:gd name="T9" fmla="*/ 5 h 6"/>
                  <a:gd name="T10" fmla="*/ 1 w 17"/>
                  <a:gd name="T11" fmla="*/ 6 h 6"/>
                  <a:gd name="T12" fmla="*/ 3 w 17"/>
                  <a:gd name="T13" fmla="*/ 5 h 6"/>
                  <a:gd name="T14" fmla="*/ 7 w 17"/>
                  <a:gd name="T15" fmla="*/ 4 h 6"/>
                  <a:gd name="T16" fmla="*/ 7 w 17"/>
                  <a:gd name="T17" fmla="*/ 3 h 6"/>
                  <a:gd name="T18" fmla="*/ 7 w 17"/>
                  <a:gd name="T19" fmla="*/ 3 h 6"/>
                  <a:gd name="T20" fmla="*/ 16 w 17"/>
                  <a:gd name="T21" fmla="*/ 0 h 6"/>
                  <a:gd name="T22" fmla="*/ 14 w 17"/>
                  <a:gd name="T23" fmla="*/ 1 h 6"/>
                  <a:gd name="T24" fmla="*/ 10 w 17"/>
                  <a:gd name="T25" fmla="*/ 2 h 6"/>
                  <a:gd name="T26" fmla="*/ 10 w 17"/>
                  <a:gd name="T27" fmla="*/ 2 h 6"/>
                  <a:gd name="T28" fmla="*/ 9 w 17"/>
                  <a:gd name="T29" fmla="*/ 3 h 6"/>
                  <a:gd name="T30" fmla="*/ 10 w 17"/>
                  <a:gd name="T31" fmla="*/ 3 h 6"/>
                  <a:gd name="T32" fmla="*/ 15 w 17"/>
                  <a:gd name="T33" fmla="*/ 2 h 6"/>
                  <a:gd name="T34" fmla="*/ 17 w 17"/>
                  <a:gd name="T35" fmla="*/ 2 h 6"/>
                  <a:gd name="T36" fmla="*/ 16 w 17"/>
                  <a:gd name="T37" fmla="*/ 1 h 6"/>
                  <a:gd name="T38" fmla="*/ 16 w 17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6">
                    <a:moveTo>
                      <a:pt x="7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16" y="0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583"/>
              <p:cNvSpPr>
                <a:spLocks noEditPoints="1"/>
              </p:cNvSpPr>
              <p:nvPr/>
            </p:nvSpPr>
            <p:spPr bwMode="auto">
              <a:xfrm>
                <a:off x="2508" y="1653"/>
                <a:ext cx="12" cy="8"/>
              </a:xfrm>
              <a:custGeom>
                <a:avLst/>
                <a:gdLst>
                  <a:gd name="T0" fmla="*/ 6 w 12"/>
                  <a:gd name="T1" fmla="*/ 4 h 8"/>
                  <a:gd name="T2" fmla="*/ 6 w 12"/>
                  <a:gd name="T3" fmla="*/ 6 h 8"/>
                  <a:gd name="T4" fmla="*/ 8 w 12"/>
                  <a:gd name="T5" fmla="*/ 7 h 8"/>
                  <a:gd name="T6" fmla="*/ 9 w 12"/>
                  <a:gd name="T7" fmla="*/ 8 h 8"/>
                  <a:gd name="T8" fmla="*/ 10 w 12"/>
                  <a:gd name="T9" fmla="*/ 8 h 8"/>
                  <a:gd name="T10" fmla="*/ 10 w 12"/>
                  <a:gd name="T11" fmla="*/ 8 h 8"/>
                  <a:gd name="T12" fmla="*/ 12 w 12"/>
                  <a:gd name="T13" fmla="*/ 8 h 8"/>
                  <a:gd name="T14" fmla="*/ 12 w 12"/>
                  <a:gd name="T15" fmla="*/ 7 h 8"/>
                  <a:gd name="T16" fmla="*/ 10 w 12"/>
                  <a:gd name="T17" fmla="*/ 6 h 8"/>
                  <a:gd name="T18" fmla="*/ 8 w 12"/>
                  <a:gd name="T19" fmla="*/ 4 h 8"/>
                  <a:gd name="T20" fmla="*/ 6 w 12"/>
                  <a:gd name="T21" fmla="*/ 4 h 8"/>
                  <a:gd name="T22" fmla="*/ 1 w 12"/>
                  <a:gd name="T23" fmla="*/ 0 h 8"/>
                  <a:gd name="T24" fmla="*/ 0 w 12"/>
                  <a:gd name="T25" fmla="*/ 0 h 8"/>
                  <a:gd name="T26" fmla="*/ 0 w 12"/>
                  <a:gd name="T27" fmla="*/ 2 h 8"/>
                  <a:gd name="T28" fmla="*/ 1 w 12"/>
                  <a:gd name="T29" fmla="*/ 3 h 8"/>
                  <a:gd name="T30" fmla="*/ 4 w 12"/>
                  <a:gd name="T31" fmla="*/ 4 h 8"/>
                  <a:gd name="T32" fmla="*/ 4 w 12"/>
                  <a:gd name="T33" fmla="*/ 4 h 8"/>
                  <a:gd name="T34" fmla="*/ 5 w 12"/>
                  <a:gd name="T35" fmla="*/ 3 h 8"/>
                  <a:gd name="T36" fmla="*/ 4 w 12"/>
                  <a:gd name="T37" fmla="*/ 3 h 8"/>
                  <a:gd name="T38" fmla="*/ 1 w 12"/>
                  <a:gd name="T39" fmla="*/ 0 h 8"/>
                  <a:gd name="T40" fmla="*/ 1 w 12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6" y="4"/>
                    </a:moveTo>
                    <a:lnTo>
                      <a:pt x="6" y="6"/>
                    </a:lnTo>
                    <a:lnTo>
                      <a:pt x="8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6" y="4"/>
                    </a:lnTo>
                    <a:close/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584"/>
              <p:cNvSpPr>
                <a:spLocks noEditPoints="1"/>
              </p:cNvSpPr>
              <p:nvPr/>
            </p:nvSpPr>
            <p:spPr bwMode="auto">
              <a:xfrm>
                <a:off x="2508" y="1653"/>
                <a:ext cx="12" cy="8"/>
              </a:xfrm>
              <a:custGeom>
                <a:avLst/>
                <a:gdLst>
                  <a:gd name="T0" fmla="*/ 6 w 12"/>
                  <a:gd name="T1" fmla="*/ 4 h 8"/>
                  <a:gd name="T2" fmla="*/ 6 w 12"/>
                  <a:gd name="T3" fmla="*/ 6 h 8"/>
                  <a:gd name="T4" fmla="*/ 8 w 12"/>
                  <a:gd name="T5" fmla="*/ 7 h 8"/>
                  <a:gd name="T6" fmla="*/ 9 w 12"/>
                  <a:gd name="T7" fmla="*/ 8 h 8"/>
                  <a:gd name="T8" fmla="*/ 10 w 12"/>
                  <a:gd name="T9" fmla="*/ 8 h 8"/>
                  <a:gd name="T10" fmla="*/ 10 w 12"/>
                  <a:gd name="T11" fmla="*/ 8 h 8"/>
                  <a:gd name="T12" fmla="*/ 12 w 12"/>
                  <a:gd name="T13" fmla="*/ 8 h 8"/>
                  <a:gd name="T14" fmla="*/ 12 w 12"/>
                  <a:gd name="T15" fmla="*/ 7 h 8"/>
                  <a:gd name="T16" fmla="*/ 10 w 12"/>
                  <a:gd name="T17" fmla="*/ 6 h 8"/>
                  <a:gd name="T18" fmla="*/ 8 w 12"/>
                  <a:gd name="T19" fmla="*/ 4 h 8"/>
                  <a:gd name="T20" fmla="*/ 6 w 12"/>
                  <a:gd name="T21" fmla="*/ 4 h 8"/>
                  <a:gd name="T22" fmla="*/ 1 w 12"/>
                  <a:gd name="T23" fmla="*/ 0 h 8"/>
                  <a:gd name="T24" fmla="*/ 0 w 12"/>
                  <a:gd name="T25" fmla="*/ 0 h 8"/>
                  <a:gd name="T26" fmla="*/ 0 w 12"/>
                  <a:gd name="T27" fmla="*/ 2 h 8"/>
                  <a:gd name="T28" fmla="*/ 1 w 12"/>
                  <a:gd name="T29" fmla="*/ 3 h 8"/>
                  <a:gd name="T30" fmla="*/ 4 w 12"/>
                  <a:gd name="T31" fmla="*/ 4 h 8"/>
                  <a:gd name="T32" fmla="*/ 4 w 12"/>
                  <a:gd name="T33" fmla="*/ 4 h 8"/>
                  <a:gd name="T34" fmla="*/ 5 w 12"/>
                  <a:gd name="T35" fmla="*/ 3 h 8"/>
                  <a:gd name="T36" fmla="*/ 4 w 12"/>
                  <a:gd name="T37" fmla="*/ 3 h 8"/>
                  <a:gd name="T38" fmla="*/ 1 w 12"/>
                  <a:gd name="T39" fmla="*/ 0 h 8"/>
                  <a:gd name="T40" fmla="*/ 1 w 12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8">
                    <a:moveTo>
                      <a:pt x="6" y="4"/>
                    </a:moveTo>
                    <a:lnTo>
                      <a:pt x="6" y="6"/>
                    </a:lnTo>
                    <a:lnTo>
                      <a:pt x="8" y="7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6"/>
                    </a:lnTo>
                    <a:lnTo>
                      <a:pt x="8" y="4"/>
                    </a:lnTo>
                    <a:lnTo>
                      <a:pt x="6" y="4"/>
                    </a:lnTo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585"/>
              <p:cNvSpPr>
                <a:spLocks/>
              </p:cNvSpPr>
              <p:nvPr/>
            </p:nvSpPr>
            <p:spPr bwMode="auto">
              <a:xfrm>
                <a:off x="2509" y="1652"/>
                <a:ext cx="8" cy="12"/>
              </a:xfrm>
              <a:custGeom>
                <a:avLst/>
                <a:gdLst>
                  <a:gd name="T0" fmla="*/ 8 w 8"/>
                  <a:gd name="T1" fmla="*/ 0 h 12"/>
                  <a:gd name="T2" fmla="*/ 7 w 8"/>
                  <a:gd name="T3" fmla="*/ 0 h 12"/>
                  <a:gd name="T4" fmla="*/ 7 w 8"/>
                  <a:gd name="T5" fmla="*/ 0 h 12"/>
                  <a:gd name="T6" fmla="*/ 5 w 8"/>
                  <a:gd name="T7" fmla="*/ 3 h 12"/>
                  <a:gd name="T8" fmla="*/ 4 w 8"/>
                  <a:gd name="T9" fmla="*/ 4 h 12"/>
                  <a:gd name="T10" fmla="*/ 3 w 8"/>
                  <a:gd name="T11" fmla="*/ 5 h 12"/>
                  <a:gd name="T12" fmla="*/ 3 w 8"/>
                  <a:gd name="T13" fmla="*/ 7 h 12"/>
                  <a:gd name="T14" fmla="*/ 1 w 8"/>
                  <a:gd name="T15" fmla="*/ 9 h 12"/>
                  <a:gd name="T16" fmla="*/ 0 w 8"/>
                  <a:gd name="T17" fmla="*/ 11 h 12"/>
                  <a:gd name="T18" fmla="*/ 1 w 8"/>
                  <a:gd name="T19" fmla="*/ 12 h 12"/>
                  <a:gd name="T20" fmla="*/ 1 w 8"/>
                  <a:gd name="T21" fmla="*/ 12 h 12"/>
                  <a:gd name="T22" fmla="*/ 3 w 8"/>
                  <a:gd name="T23" fmla="*/ 11 h 12"/>
                  <a:gd name="T24" fmla="*/ 3 w 8"/>
                  <a:gd name="T25" fmla="*/ 11 h 12"/>
                  <a:gd name="T26" fmla="*/ 4 w 8"/>
                  <a:gd name="T27" fmla="*/ 8 h 12"/>
                  <a:gd name="T28" fmla="*/ 5 w 8"/>
                  <a:gd name="T29" fmla="*/ 7 h 12"/>
                  <a:gd name="T30" fmla="*/ 5 w 8"/>
                  <a:gd name="T31" fmla="*/ 5 h 12"/>
                  <a:gd name="T32" fmla="*/ 7 w 8"/>
                  <a:gd name="T33" fmla="*/ 4 h 12"/>
                  <a:gd name="T34" fmla="*/ 8 w 8"/>
                  <a:gd name="T35" fmla="*/ 1 h 12"/>
                  <a:gd name="T36" fmla="*/ 8 w 8"/>
                  <a:gd name="T37" fmla="*/ 1 h 12"/>
                  <a:gd name="T38" fmla="*/ 8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586"/>
              <p:cNvSpPr>
                <a:spLocks/>
              </p:cNvSpPr>
              <p:nvPr/>
            </p:nvSpPr>
            <p:spPr bwMode="auto">
              <a:xfrm>
                <a:off x="2509" y="1652"/>
                <a:ext cx="8" cy="12"/>
              </a:xfrm>
              <a:custGeom>
                <a:avLst/>
                <a:gdLst>
                  <a:gd name="T0" fmla="*/ 8 w 8"/>
                  <a:gd name="T1" fmla="*/ 0 h 12"/>
                  <a:gd name="T2" fmla="*/ 7 w 8"/>
                  <a:gd name="T3" fmla="*/ 0 h 12"/>
                  <a:gd name="T4" fmla="*/ 7 w 8"/>
                  <a:gd name="T5" fmla="*/ 0 h 12"/>
                  <a:gd name="T6" fmla="*/ 5 w 8"/>
                  <a:gd name="T7" fmla="*/ 3 h 12"/>
                  <a:gd name="T8" fmla="*/ 4 w 8"/>
                  <a:gd name="T9" fmla="*/ 4 h 12"/>
                  <a:gd name="T10" fmla="*/ 3 w 8"/>
                  <a:gd name="T11" fmla="*/ 5 h 12"/>
                  <a:gd name="T12" fmla="*/ 3 w 8"/>
                  <a:gd name="T13" fmla="*/ 7 h 12"/>
                  <a:gd name="T14" fmla="*/ 1 w 8"/>
                  <a:gd name="T15" fmla="*/ 9 h 12"/>
                  <a:gd name="T16" fmla="*/ 0 w 8"/>
                  <a:gd name="T17" fmla="*/ 11 h 12"/>
                  <a:gd name="T18" fmla="*/ 1 w 8"/>
                  <a:gd name="T19" fmla="*/ 12 h 12"/>
                  <a:gd name="T20" fmla="*/ 1 w 8"/>
                  <a:gd name="T21" fmla="*/ 12 h 12"/>
                  <a:gd name="T22" fmla="*/ 3 w 8"/>
                  <a:gd name="T23" fmla="*/ 11 h 12"/>
                  <a:gd name="T24" fmla="*/ 3 w 8"/>
                  <a:gd name="T25" fmla="*/ 11 h 12"/>
                  <a:gd name="T26" fmla="*/ 4 w 8"/>
                  <a:gd name="T27" fmla="*/ 8 h 12"/>
                  <a:gd name="T28" fmla="*/ 5 w 8"/>
                  <a:gd name="T29" fmla="*/ 7 h 12"/>
                  <a:gd name="T30" fmla="*/ 5 w 8"/>
                  <a:gd name="T31" fmla="*/ 5 h 12"/>
                  <a:gd name="T32" fmla="*/ 7 w 8"/>
                  <a:gd name="T33" fmla="*/ 4 h 12"/>
                  <a:gd name="T34" fmla="*/ 8 w 8"/>
                  <a:gd name="T35" fmla="*/ 1 h 12"/>
                  <a:gd name="T36" fmla="*/ 8 w 8"/>
                  <a:gd name="T37" fmla="*/ 1 h 12"/>
                  <a:gd name="T38" fmla="*/ 8 w 8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587"/>
              <p:cNvSpPr>
                <a:spLocks noEditPoints="1"/>
              </p:cNvSpPr>
              <p:nvPr/>
            </p:nvSpPr>
            <p:spPr bwMode="auto">
              <a:xfrm>
                <a:off x="2499" y="1644"/>
                <a:ext cx="27" cy="27"/>
              </a:xfrm>
              <a:custGeom>
                <a:avLst/>
                <a:gdLst>
                  <a:gd name="T0" fmla="*/ 10 w 20"/>
                  <a:gd name="T1" fmla="*/ 2 h 20"/>
                  <a:gd name="T2" fmla="*/ 10 w 20"/>
                  <a:gd name="T3" fmla="*/ 2 h 20"/>
                  <a:gd name="T4" fmla="*/ 14 w 20"/>
                  <a:gd name="T5" fmla="*/ 3 h 20"/>
                  <a:gd name="T6" fmla="*/ 15 w 20"/>
                  <a:gd name="T7" fmla="*/ 3 h 20"/>
                  <a:gd name="T8" fmla="*/ 18 w 20"/>
                  <a:gd name="T9" fmla="*/ 7 h 20"/>
                  <a:gd name="T10" fmla="*/ 18 w 20"/>
                  <a:gd name="T11" fmla="*/ 7 h 20"/>
                  <a:gd name="T12" fmla="*/ 18 w 20"/>
                  <a:gd name="T13" fmla="*/ 8 h 20"/>
                  <a:gd name="T14" fmla="*/ 19 w 20"/>
                  <a:gd name="T15" fmla="*/ 9 h 20"/>
                  <a:gd name="T16" fmla="*/ 19 w 20"/>
                  <a:gd name="T17" fmla="*/ 9 h 20"/>
                  <a:gd name="T18" fmla="*/ 18 w 20"/>
                  <a:gd name="T19" fmla="*/ 14 h 20"/>
                  <a:gd name="T20" fmla="*/ 17 w 20"/>
                  <a:gd name="T21" fmla="*/ 15 h 20"/>
                  <a:gd name="T22" fmla="*/ 14 w 20"/>
                  <a:gd name="T23" fmla="*/ 18 h 20"/>
                  <a:gd name="T24" fmla="*/ 13 w 20"/>
                  <a:gd name="T25" fmla="*/ 18 h 20"/>
                  <a:gd name="T26" fmla="*/ 13 w 20"/>
                  <a:gd name="T27" fmla="*/ 18 h 20"/>
                  <a:gd name="T28" fmla="*/ 12 w 20"/>
                  <a:gd name="T29" fmla="*/ 18 h 20"/>
                  <a:gd name="T30" fmla="*/ 11 w 20"/>
                  <a:gd name="T31" fmla="*/ 18 h 20"/>
                  <a:gd name="T32" fmla="*/ 10 w 20"/>
                  <a:gd name="T33" fmla="*/ 18 h 20"/>
                  <a:gd name="T34" fmla="*/ 7 w 20"/>
                  <a:gd name="T35" fmla="*/ 18 h 20"/>
                  <a:gd name="T36" fmla="*/ 6 w 20"/>
                  <a:gd name="T37" fmla="*/ 17 h 20"/>
                  <a:gd name="T38" fmla="*/ 3 w 20"/>
                  <a:gd name="T39" fmla="*/ 13 h 20"/>
                  <a:gd name="T40" fmla="*/ 3 w 20"/>
                  <a:gd name="T41" fmla="*/ 13 h 20"/>
                  <a:gd name="T42" fmla="*/ 2 w 20"/>
                  <a:gd name="T43" fmla="*/ 12 h 20"/>
                  <a:gd name="T44" fmla="*/ 2 w 20"/>
                  <a:gd name="T45" fmla="*/ 12 h 20"/>
                  <a:gd name="T46" fmla="*/ 2 w 20"/>
                  <a:gd name="T47" fmla="*/ 11 h 20"/>
                  <a:gd name="T48" fmla="*/ 3 w 20"/>
                  <a:gd name="T49" fmla="*/ 7 h 20"/>
                  <a:gd name="T50" fmla="*/ 4 w 20"/>
                  <a:gd name="T51" fmla="*/ 5 h 20"/>
                  <a:gd name="T52" fmla="*/ 7 w 20"/>
                  <a:gd name="T53" fmla="*/ 2 h 20"/>
                  <a:gd name="T54" fmla="*/ 8 w 20"/>
                  <a:gd name="T55" fmla="*/ 2 h 20"/>
                  <a:gd name="T56" fmla="*/ 8 w 20"/>
                  <a:gd name="T57" fmla="*/ 2 h 20"/>
                  <a:gd name="T58" fmla="*/ 9 w 20"/>
                  <a:gd name="T59" fmla="*/ 2 h 20"/>
                  <a:gd name="T60" fmla="*/ 10 w 20"/>
                  <a:gd name="T61" fmla="*/ 2 h 20"/>
                  <a:gd name="T62" fmla="*/ 10 w 20"/>
                  <a:gd name="T63" fmla="*/ 0 h 20"/>
                  <a:gd name="T64" fmla="*/ 9 w 20"/>
                  <a:gd name="T65" fmla="*/ 0 h 20"/>
                  <a:gd name="T66" fmla="*/ 8 w 20"/>
                  <a:gd name="T67" fmla="*/ 1 h 20"/>
                  <a:gd name="T68" fmla="*/ 7 w 20"/>
                  <a:gd name="T69" fmla="*/ 1 h 20"/>
                  <a:gd name="T70" fmla="*/ 2 w 20"/>
                  <a:gd name="T71" fmla="*/ 5 h 20"/>
                  <a:gd name="T72" fmla="*/ 2 w 20"/>
                  <a:gd name="T73" fmla="*/ 5 h 20"/>
                  <a:gd name="T74" fmla="*/ 2 w 20"/>
                  <a:gd name="T75" fmla="*/ 5 h 20"/>
                  <a:gd name="T76" fmla="*/ 2 w 20"/>
                  <a:gd name="T77" fmla="*/ 5 h 20"/>
                  <a:gd name="T78" fmla="*/ 2 w 20"/>
                  <a:gd name="T79" fmla="*/ 6 h 20"/>
                  <a:gd name="T80" fmla="*/ 1 w 20"/>
                  <a:gd name="T81" fmla="*/ 12 h 20"/>
                  <a:gd name="T82" fmla="*/ 1 w 20"/>
                  <a:gd name="T83" fmla="*/ 13 h 20"/>
                  <a:gd name="T84" fmla="*/ 1 w 20"/>
                  <a:gd name="T85" fmla="*/ 13 h 20"/>
                  <a:gd name="T86" fmla="*/ 1 w 20"/>
                  <a:gd name="T87" fmla="*/ 13 h 20"/>
                  <a:gd name="T88" fmla="*/ 1 w 20"/>
                  <a:gd name="T89" fmla="*/ 13 h 20"/>
                  <a:gd name="T90" fmla="*/ 5 w 20"/>
                  <a:gd name="T91" fmla="*/ 18 h 20"/>
                  <a:gd name="T92" fmla="*/ 6 w 20"/>
                  <a:gd name="T93" fmla="*/ 19 h 20"/>
                  <a:gd name="T94" fmla="*/ 10 w 20"/>
                  <a:gd name="T95" fmla="*/ 20 h 20"/>
                  <a:gd name="T96" fmla="*/ 12 w 20"/>
                  <a:gd name="T97" fmla="*/ 20 h 20"/>
                  <a:gd name="T98" fmla="*/ 12 w 20"/>
                  <a:gd name="T99" fmla="*/ 20 h 20"/>
                  <a:gd name="T100" fmla="*/ 13 w 20"/>
                  <a:gd name="T101" fmla="*/ 20 h 20"/>
                  <a:gd name="T102" fmla="*/ 13 w 20"/>
                  <a:gd name="T103" fmla="*/ 19 h 20"/>
                  <a:gd name="T104" fmla="*/ 14 w 20"/>
                  <a:gd name="T105" fmla="*/ 19 h 20"/>
                  <a:gd name="T106" fmla="*/ 18 w 20"/>
                  <a:gd name="T107" fmla="*/ 16 h 20"/>
                  <a:gd name="T108" fmla="*/ 19 w 20"/>
                  <a:gd name="T109" fmla="*/ 14 h 20"/>
                  <a:gd name="T110" fmla="*/ 20 w 20"/>
                  <a:gd name="T111" fmla="*/ 8 h 20"/>
                  <a:gd name="T112" fmla="*/ 20 w 20"/>
                  <a:gd name="T113" fmla="*/ 8 h 20"/>
                  <a:gd name="T114" fmla="*/ 20 w 20"/>
                  <a:gd name="T115" fmla="*/ 7 h 20"/>
                  <a:gd name="T116" fmla="*/ 16 w 20"/>
                  <a:gd name="T117" fmla="*/ 2 h 20"/>
                  <a:gd name="T118" fmla="*/ 15 w 20"/>
                  <a:gd name="T119" fmla="*/ 1 h 20"/>
                  <a:gd name="T120" fmla="*/ 10 w 20"/>
                  <a:gd name="T1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" h="20"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2" y="2"/>
                      <a:pt x="13" y="2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7" y="4"/>
                      <a:pt x="17" y="5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1"/>
                      <a:pt x="19" y="12"/>
                      <a:pt x="18" y="14"/>
                    </a:cubicBezTo>
                    <a:cubicBezTo>
                      <a:pt x="18" y="14"/>
                      <a:pt x="17" y="15"/>
                      <a:pt x="17" y="15"/>
                    </a:cubicBezTo>
                    <a:cubicBezTo>
                      <a:pt x="16" y="16"/>
                      <a:pt x="15" y="17"/>
                      <a:pt x="14" y="18"/>
                    </a:cubicBezTo>
                    <a:cubicBezTo>
                      <a:pt x="14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0" y="18"/>
                    </a:cubicBezTo>
                    <a:cubicBezTo>
                      <a:pt x="9" y="18"/>
                      <a:pt x="8" y="18"/>
                      <a:pt x="7" y="18"/>
                    </a:cubicBezTo>
                    <a:cubicBezTo>
                      <a:pt x="7" y="18"/>
                      <a:pt x="6" y="17"/>
                      <a:pt x="6" y="17"/>
                    </a:cubicBezTo>
                    <a:cubicBezTo>
                      <a:pt x="4" y="16"/>
                      <a:pt x="3" y="15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8"/>
                      <a:pt x="3" y="7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4"/>
                      <a:pt x="6" y="3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10" y="2"/>
                    </a:cubicBezTo>
                    <a:moveTo>
                      <a:pt x="10" y="0"/>
                    </a:move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2"/>
                      <a:pt x="3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0" y="10"/>
                      <a:pt x="1" y="12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3" y="17"/>
                      <a:pt x="5" y="18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8" y="20"/>
                      <a:pt x="9" y="20"/>
                      <a:pt x="10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19"/>
                      <a:pt x="13" y="19"/>
                    </a:cubicBezTo>
                    <a:cubicBezTo>
                      <a:pt x="13" y="19"/>
                      <a:pt x="14" y="19"/>
                      <a:pt x="14" y="19"/>
                    </a:cubicBezTo>
                    <a:cubicBezTo>
                      <a:pt x="16" y="19"/>
                      <a:pt x="17" y="17"/>
                      <a:pt x="18" y="16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20" y="13"/>
                      <a:pt x="20" y="10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8" y="3"/>
                      <a:pt x="16" y="2"/>
                    </a:cubicBezTo>
                    <a:cubicBezTo>
                      <a:pt x="16" y="2"/>
                      <a:pt x="15" y="2"/>
                      <a:pt x="15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588"/>
              <p:cNvSpPr>
                <a:spLocks noEditPoints="1"/>
              </p:cNvSpPr>
              <p:nvPr/>
            </p:nvSpPr>
            <p:spPr bwMode="auto">
              <a:xfrm>
                <a:off x="4263" y="1109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4 w 38"/>
                  <a:gd name="T3" fmla="*/ 33 h 37"/>
                  <a:gd name="T4" fmla="*/ 34 w 38"/>
                  <a:gd name="T5" fmla="*/ 34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5 h 37"/>
                  <a:gd name="T12" fmla="*/ 35 w 38"/>
                  <a:gd name="T13" fmla="*/ 33 h 37"/>
                  <a:gd name="T14" fmla="*/ 31 w 38"/>
                  <a:gd name="T15" fmla="*/ 28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2 w 38"/>
                  <a:gd name="T23" fmla="*/ 31 h 37"/>
                  <a:gd name="T24" fmla="*/ 33 w 38"/>
                  <a:gd name="T25" fmla="*/ 30 h 37"/>
                  <a:gd name="T26" fmla="*/ 33 w 38"/>
                  <a:gd name="T27" fmla="*/ 30 h 37"/>
                  <a:gd name="T28" fmla="*/ 31 w 38"/>
                  <a:gd name="T29" fmla="*/ 28 h 37"/>
                  <a:gd name="T30" fmla="*/ 26 w 38"/>
                  <a:gd name="T31" fmla="*/ 23 h 37"/>
                  <a:gd name="T32" fmla="*/ 25 w 38"/>
                  <a:gd name="T33" fmla="*/ 24 h 37"/>
                  <a:gd name="T34" fmla="*/ 24 w 38"/>
                  <a:gd name="T35" fmla="*/ 25 h 37"/>
                  <a:gd name="T36" fmla="*/ 28 w 38"/>
                  <a:gd name="T37" fmla="*/ 28 h 37"/>
                  <a:gd name="T38" fmla="*/ 29 w 38"/>
                  <a:gd name="T39" fmla="*/ 27 h 37"/>
                  <a:gd name="T40" fmla="*/ 26 w 38"/>
                  <a:gd name="T41" fmla="*/ 23 h 37"/>
                  <a:gd name="T42" fmla="*/ 20 w 38"/>
                  <a:gd name="T43" fmla="*/ 21 h 37"/>
                  <a:gd name="T44" fmla="*/ 20 w 38"/>
                  <a:gd name="T45" fmla="*/ 21 h 37"/>
                  <a:gd name="T46" fmla="*/ 23 w 38"/>
                  <a:gd name="T47" fmla="*/ 23 h 37"/>
                  <a:gd name="T48" fmla="*/ 23 w 38"/>
                  <a:gd name="T49" fmla="*/ 23 h 37"/>
                  <a:gd name="T50" fmla="*/ 20 w 38"/>
                  <a:gd name="T51" fmla="*/ 21 h 37"/>
                  <a:gd name="T52" fmla="*/ 14 w 38"/>
                  <a:gd name="T53" fmla="*/ 15 h 37"/>
                  <a:gd name="T54" fmla="*/ 14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1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2 h 37"/>
                  <a:gd name="T70" fmla="*/ 14 w 38"/>
                  <a:gd name="T71" fmla="*/ 11 h 37"/>
                  <a:gd name="T72" fmla="*/ 11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8 h 37"/>
                  <a:gd name="T82" fmla="*/ 8 w 38"/>
                  <a:gd name="T83" fmla="*/ 8 h 37"/>
                  <a:gd name="T84" fmla="*/ 9 w 38"/>
                  <a:gd name="T85" fmla="*/ 6 h 37"/>
                  <a:gd name="T86" fmla="*/ 9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9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5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6"/>
                      <a:pt x="38" y="36"/>
                      <a:pt x="38" y="35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1" y="28"/>
                    </a:moveTo>
                    <a:cubicBezTo>
                      <a:pt x="30" y="29"/>
                      <a:pt x="30" y="29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2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1" y="28"/>
                      <a:pt x="31" y="28"/>
                      <a:pt x="31" y="28"/>
                    </a:cubicBezTo>
                    <a:moveTo>
                      <a:pt x="26" y="23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9" y="27"/>
                      <a:pt x="29" y="27"/>
                    </a:cubicBezTo>
                    <a:cubicBezTo>
                      <a:pt x="26" y="23"/>
                      <a:pt x="26" y="23"/>
                      <a:pt x="26" y="23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1" y="8"/>
                    </a:moveTo>
                    <a:cubicBezTo>
                      <a:pt x="10" y="9"/>
                      <a:pt x="10" y="9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1" y="8"/>
                      <a:pt x="11" y="8"/>
                      <a:pt x="11" y="8"/>
                    </a:cubicBezTo>
                    <a:moveTo>
                      <a:pt x="8" y="8"/>
                    </a:moveTo>
                    <a:cubicBezTo>
                      <a:pt x="8" y="8"/>
                      <a:pt x="8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moveTo>
                      <a:pt x="9" y="6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589"/>
              <p:cNvSpPr>
                <a:spLocks/>
              </p:cNvSpPr>
              <p:nvPr/>
            </p:nvSpPr>
            <p:spPr bwMode="auto">
              <a:xfrm>
                <a:off x="4311" y="1157"/>
                <a:ext cx="7" cy="6"/>
              </a:xfrm>
              <a:custGeom>
                <a:avLst/>
                <a:gdLst>
                  <a:gd name="T0" fmla="*/ 3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3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590"/>
              <p:cNvSpPr>
                <a:spLocks/>
              </p:cNvSpPr>
              <p:nvPr/>
            </p:nvSpPr>
            <p:spPr bwMode="auto">
              <a:xfrm>
                <a:off x="4259" y="1105"/>
                <a:ext cx="7" cy="6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3 w 5"/>
                  <a:gd name="T7" fmla="*/ 4 h 4"/>
                  <a:gd name="T8" fmla="*/ 3 w 5"/>
                  <a:gd name="T9" fmla="*/ 4 h 4"/>
                  <a:gd name="T10" fmla="*/ 4 w 5"/>
                  <a:gd name="T11" fmla="*/ 4 h 4"/>
                  <a:gd name="T12" fmla="*/ 5 w 5"/>
                  <a:gd name="T13" fmla="*/ 3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591"/>
              <p:cNvSpPr>
                <a:spLocks/>
              </p:cNvSpPr>
              <p:nvPr/>
            </p:nvSpPr>
            <p:spPr bwMode="auto">
              <a:xfrm>
                <a:off x="4306" y="1150"/>
                <a:ext cx="12" cy="4"/>
              </a:xfrm>
              <a:custGeom>
                <a:avLst/>
                <a:gdLst>
                  <a:gd name="T0" fmla="*/ 7 w 9"/>
                  <a:gd name="T1" fmla="*/ 0 h 3"/>
                  <a:gd name="T2" fmla="*/ 1 w 9"/>
                  <a:gd name="T3" fmla="*/ 0 h 3"/>
                  <a:gd name="T4" fmla="*/ 1 w 9"/>
                  <a:gd name="T5" fmla="*/ 0 h 3"/>
                  <a:gd name="T6" fmla="*/ 0 w 9"/>
                  <a:gd name="T7" fmla="*/ 1 h 3"/>
                  <a:gd name="T8" fmla="*/ 1 w 9"/>
                  <a:gd name="T9" fmla="*/ 1 h 3"/>
                  <a:gd name="T10" fmla="*/ 1 w 9"/>
                  <a:gd name="T11" fmla="*/ 1 h 3"/>
                  <a:gd name="T12" fmla="*/ 2 w 9"/>
                  <a:gd name="T13" fmla="*/ 2 h 3"/>
                  <a:gd name="T14" fmla="*/ 2 w 9"/>
                  <a:gd name="T15" fmla="*/ 3 h 3"/>
                  <a:gd name="T16" fmla="*/ 3 w 9"/>
                  <a:gd name="T17" fmla="*/ 3 h 3"/>
                  <a:gd name="T18" fmla="*/ 7 w 9"/>
                  <a:gd name="T19" fmla="*/ 3 h 3"/>
                  <a:gd name="T20" fmla="*/ 9 w 9"/>
                  <a:gd name="T21" fmla="*/ 2 h 3"/>
                  <a:gd name="T22" fmla="*/ 7 w 9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9" y="2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592"/>
              <p:cNvSpPr>
                <a:spLocks/>
              </p:cNvSpPr>
              <p:nvPr/>
            </p:nvSpPr>
            <p:spPr bwMode="auto">
              <a:xfrm>
                <a:off x="4305" y="1151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2 w 3"/>
                  <a:gd name="T3" fmla="*/ 0 h 9"/>
                  <a:gd name="T4" fmla="*/ 1 w 3"/>
                  <a:gd name="T5" fmla="*/ 0 h 9"/>
                  <a:gd name="T6" fmla="*/ 0 w 3"/>
                  <a:gd name="T7" fmla="*/ 1 h 9"/>
                  <a:gd name="T8" fmla="*/ 0 w 3"/>
                  <a:gd name="T9" fmla="*/ 1 h 9"/>
                  <a:gd name="T10" fmla="*/ 0 w 3"/>
                  <a:gd name="T11" fmla="*/ 7 h 9"/>
                  <a:gd name="T12" fmla="*/ 2 w 3"/>
                  <a:gd name="T13" fmla="*/ 9 h 9"/>
                  <a:gd name="T14" fmla="*/ 2 w 3"/>
                  <a:gd name="T15" fmla="*/ 9 h 9"/>
                  <a:gd name="T16" fmla="*/ 3 w 3"/>
                  <a:gd name="T17" fmla="*/ 7 h 9"/>
                  <a:gd name="T18" fmla="*/ 3 w 3"/>
                  <a:gd name="T19" fmla="*/ 3 h 9"/>
                  <a:gd name="T20" fmla="*/ 3 w 3"/>
                  <a:gd name="T21" fmla="*/ 2 h 9"/>
                  <a:gd name="T22" fmla="*/ 3 w 3"/>
                  <a:gd name="T23" fmla="*/ 1 h 9"/>
                  <a:gd name="T24" fmla="*/ 2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7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593"/>
              <p:cNvSpPr>
                <a:spLocks/>
              </p:cNvSpPr>
              <p:nvPr/>
            </p:nvSpPr>
            <p:spPr bwMode="auto">
              <a:xfrm>
                <a:off x="4271" y="1108"/>
                <a:ext cx="4" cy="11"/>
              </a:xfrm>
              <a:custGeom>
                <a:avLst/>
                <a:gdLst>
                  <a:gd name="T0" fmla="*/ 2 w 3"/>
                  <a:gd name="T1" fmla="*/ 0 h 8"/>
                  <a:gd name="T2" fmla="*/ 2 w 3"/>
                  <a:gd name="T3" fmla="*/ 0 h 8"/>
                  <a:gd name="T4" fmla="*/ 0 w 3"/>
                  <a:gd name="T5" fmla="*/ 1 h 8"/>
                  <a:gd name="T6" fmla="*/ 0 w 3"/>
                  <a:gd name="T7" fmla="*/ 5 h 8"/>
                  <a:gd name="T8" fmla="*/ 0 w 3"/>
                  <a:gd name="T9" fmla="*/ 7 h 8"/>
                  <a:gd name="T10" fmla="*/ 1 w 3"/>
                  <a:gd name="T11" fmla="*/ 7 h 8"/>
                  <a:gd name="T12" fmla="*/ 1 w 3"/>
                  <a:gd name="T13" fmla="*/ 7 h 8"/>
                  <a:gd name="T14" fmla="*/ 3 w 3"/>
                  <a:gd name="T15" fmla="*/ 8 h 8"/>
                  <a:gd name="T16" fmla="*/ 2 w 3"/>
                  <a:gd name="T17" fmla="*/ 8 h 8"/>
                  <a:gd name="T18" fmla="*/ 2 w 3"/>
                  <a:gd name="T19" fmla="*/ 8 h 8"/>
                  <a:gd name="T20" fmla="*/ 3 w 3"/>
                  <a:gd name="T21" fmla="*/ 8 h 8"/>
                  <a:gd name="T22" fmla="*/ 3 w 3"/>
                  <a:gd name="T23" fmla="*/ 7 h 8"/>
                  <a:gd name="T24" fmla="*/ 3 w 3"/>
                  <a:gd name="T25" fmla="*/ 1 h 8"/>
                  <a:gd name="T26" fmla="*/ 2 w 3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594"/>
              <p:cNvSpPr>
                <a:spLocks/>
              </p:cNvSpPr>
              <p:nvPr/>
            </p:nvSpPr>
            <p:spPr bwMode="auto">
              <a:xfrm>
                <a:off x="4263" y="1117"/>
                <a:ext cx="12" cy="3"/>
              </a:xfrm>
              <a:custGeom>
                <a:avLst/>
                <a:gdLst>
                  <a:gd name="T0" fmla="*/ 7 w 9"/>
                  <a:gd name="T1" fmla="*/ 0 h 2"/>
                  <a:gd name="T2" fmla="*/ 7 w 9"/>
                  <a:gd name="T3" fmla="*/ 0 h 2"/>
                  <a:gd name="T4" fmla="*/ 6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7 w 9"/>
                  <a:gd name="T17" fmla="*/ 2 h 2"/>
                  <a:gd name="T18" fmla="*/ 7 w 9"/>
                  <a:gd name="T19" fmla="*/ 2 h 2"/>
                  <a:gd name="T20" fmla="*/ 8 w 9"/>
                  <a:gd name="T21" fmla="*/ 2 h 2"/>
                  <a:gd name="T22" fmla="*/ 8 w 9"/>
                  <a:gd name="T23" fmla="*/ 1 h 2"/>
                  <a:gd name="T24" fmla="*/ 9 w 9"/>
                  <a:gd name="T25" fmla="*/ 1 h 2"/>
                  <a:gd name="T26" fmla="*/ 7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595"/>
              <p:cNvSpPr>
                <a:spLocks noEditPoints="1"/>
              </p:cNvSpPr>
              <p:nvPr/>
            </p:nvSpPr>
            <p:spPr bwMode="auto">
              <a:xfrm>
                <a:off x="4264" y="1109"/>
                <a:ext cx="50" cy="50"/>
              </a:xfrm>
              <a:custGeom>
                <a:avLst/>
                <a:gdLst>
                  <a:gd name="T0" fmla="*/ 2 w 37"/>
                  <a:gd name="T1" fmla="*/ 33 h 37"/>
                  <a:gd name="T2" fmla="*/ 0 w 37"/>
                  <a:gd name="T3" fmla="*/ 35 h 37"/>
                  <a:gd name="T4" fmla="*/ 1 w 37"/>
                  <a:gd name="T5" fmla="*/ 36 h 37"/>
                  <a:gd name="T6" fmla="*/ 1 w 37"/>
                  <a:gd name="T7" fmla="*/ 37 h 37"/>
                  <a:gd name="T8" fmla="*/ 4 w 37"/>
                  <a:gd name="T9" fmla="*/ 34 h 37"/>
                  <a:gd name="T10" fmla="*/ 4 w 37"/>
                  <a:gd name="T11" fmla="*/ 33 h 37"/>
                  <a:gd name="T12" fmla="*/ 2 w 37"/>
                  <a:gd name="T13" fmla="*/ 33 h 37"/>
                  <a:gd name="T14" fmla="*/ 7 w 37"/>
                  <a:gd name="T15" fmla="*/ 28 h 37"/>
                  <a:gd name="T16" fmla="*/ 5 w 37"/>
                  <a:gd name="T17" fmla="*/ 30 h 37"/>
                  <a:gd name="T18" fmla="*/ 5 w 37"/>
                  <a:gd name="T19" fmla="*/ 30 h 37"/>
                  <a:gd name="T20" fmla="*/ 6 w 37"/>
                  <a:gd name="T21" fmla="*/ 31 h 37"/>
                  <a:gd name="T22" fmla="*/ 6 w 37"/>
                  <a:gd name="T23" fmla="*/ 32 h 37"/>
                  <a:gd name="T24" fmla="*/ 6 w 37"/>
                  <a:gd name="T25" fmla="*/ 32 h 37"/>
                  <a:gd name="T26" fmla="*/ 8 w 37"/>
                  <a:gd name="T27" fmla="*/ 30 h 37"/>
                  <a:gd name="T28" fmla="*/ 7 w 37"/>
                  <a:gd name="T29" fmla="*/ 28 h 37"/>
                  <a:gd name="T30" fmla="*/ 12 w 37"/>
                  <a:gd name="T31" fmla="*/ 24 h 37"/>
                  <a:gd name="T32" fmla="*/ 8 w 37"/>
                  <a:gd name="T33" fmla="*/ 27 h 37"/>
                  <a:gd name="T34" fmla="*/ 10 w 37"/>
                  <a:gd name="T35" fmla="*/ 28 h 37"/>
                  <a:gd name="T36" fmla="*/ 13 w 37"/>
                  <a:gd name="T37" fmla="*/ 25 h 37"/>
                  <a:gd name="T38" fmla="*/ 12 w 37"/>
                  <a:gd name="T39" fmla="*/ 24 h 37"/>
                  <a:gd name="T40" fmla="*/ 12 w 37"/>
                  <a:gd name="T41" fmla="*/ 24 h 37"/>
                  <a:gd name="T42" fmla="*/ 17 w 37"/>
                  <a:gd name="T43" fmla="*/ 21 h 37"/>
                  <a:gd name="T44" fmla="*/ 15 w 37"/>
                  <a:gd name="T45" fmla="*/ 23 h 37"/>
                  <a:gd name="T46" fmla="*/ 15 w 37"/>
                  <a:gd name="T47" fmla="*/ 24 h 37"/>
                  <a:gd name="T48" fmla="*/ 17 w 37"/>
                  <a:gd name="T49" fmla="*/ 21 h 37"/>
                  <a:gd name="T50" fmla="*/ 17 w 37"/>
                  <a:gd name="T51" fmla="*/ 21 h 37"/>
                  <a:gd name="T52" fmla="*/ 23 w 37"/>
                  <a:gd name="T53" fmla="*/ 15 h 37"/>
                  <a:gd name="T54" fmla="*/ 21 w 37"/>
                  <a:gd name="T55" fmla="*/ 17 h 37"/>
                  <a:gd name="T56" fmla="*/ 21 w 37"/>
                  <a:gd name="T57" fmla="*/ 17 h 37"/>
                  <a:gd name="T58" fmla="*/ 24 w 37"/>
                  <a:gd name="T59" fmla="*/ 15 h 37"/>
                  <a:gd name="T60" fmla="*/ 23 w 37"/>
                  <a:gd name="T61" fmla="*/ 15 h 37"/>
                  <a:gd name="T62" fmla="*/ 27 w 37"/>
                  <a:gd name="T63" fmla="*/ 8 h 37"/>
                  <a:gd name="T64" fmla="*/ 24 w 37"/>
                  <a:gd name="T65" fmla="*/ 12 h 37"/>
                  <a:gd name="T66" fmla="*/ 24 w 37"/>
                  <a:gd name="T67" fmla="*/ 12 h 37"/>
                  <a:gd name="T68" fmla="*/ 25 w 37"/>
                  <a:gd name="T69" fmla="*/ 13 h 37"/>
                  <a:gd name="T70" fmla="*/ 28 w 37"/>
                  <a:gd name="T71" fmla="*/ 10 h 37"/>
                  <a:gd name="T72" fmla="*/ 27 w 37"/>
                  <a:gd name="T73" fmla="*/ 8 h 37"/>
                  <a:gd name="T74" fmla="*/ 29 w 37"/>
                  <a:gd name="T75" fmla="*/ 6 h 37"/>
                  <a:gd name="T76" fmla="*/ 28 w 37"/>
                  <a:gd name="T77" fmla="*/ 7 h 37"/>
                  <a:gd name="T78" fmla="*/ 30 w 37"/>
                  <a:gd name="T79" fmla="*/ 8 h 37"/>
                  <a:gd name="T80" fmla="*/ 31 w 37"/>
                  <a:gd name="T81" fmla="*/ 8 h 37"/>
                  <a:gd name="T82" fmla="*/ 30 w 37"/>
                  <a:gd name="T83" fmla="*/ 8 h 37"/>
                  <a:gd name="T84" fmla="*/ 29 w 37"/>
                  <a:gd name="T85" fmla="*/ 7 h 37"/>
                  <a:gd name="T86" fmla="*/ 29 w 37"/>
                  <a:gd name="T87" fmla="*/ 7 h 37"/>
                  <a:gd name="T88" fmla="*/ 29 w 37"/>
                  <a:gd name="T89" fmla="*/ 6 h 37"/>
                  <a:gd name="T90" fmla="*/ 36 w 37"/>
                  <a:gd name="T91" fmla="*/ 0 h 37"/>
                  <a:gd name="T92" fmla="*/ 31 w 37"/>
                  <a:gd name="T93" fmla="*/ 4 h 37"/>
                  <a:gd name="T94" fmla="*/ 31 w 37"/>
                  <a:gd name="T95" fmla="*/ 6 h 37"/>
                  <a:gd name="T96" fmla="*/ 33 w 37"/>
                  <a:gd name="T97" fmla="*/ 6 h 37"/>
                  <a:gd name="T98" fmla="*/ 37 w 37"/>
                  <a:gd name="T99" fmla="*/ 1 h 37"/>
                  <a:gd name="T100" fmla="*/ 36 w 37"/>
                  <a:gd name="T101" fmla="*/ 1 h 37"/>
                  <a:gd name="T102" fmla="*/ 36 w 37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37">
                    <a:moveTo>
                      <a:pt x="2" y="3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6"/>
                      <a:pt x="1" y="36"/>
                    </a:cubicBezTo>
                    <a:cubicBezTo>
                      <a:pt x="1" y="36"/>
                      <a:pt x="1" y="37"/>
                      <a:pt x="1" y="37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2" y="33"/>
                      <a:pt x="2" y="33"/>
                      <a:pt x="2" y="33"/>
                    </a:cubicBezTo>
                    <a:moveTo>
                      <a:pt x="7" y="28"/>
                    </a:move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29"/>
                      <a:pt x="7" y="29"/>
                      <a:pt x="7" y="28"/>
                    </a:cubicBezTo>
                    <a:moveTo>
                      <a:pt x="12" y="24"/>
                    </a:move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8"/>
                      <a:pt x="10" y="28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3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5"/>
                      <a:pt x="23" y="15"/>
                      <a:pt x="23" y="15"/>
                    </a:cubicBezTo>
                    <a:moveTo>
                      <a:pt x="27" y="8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9"/>
                      <a:pt x="27" y="9"/>
                      <a:pt x="27" y="8"/>
                    </a:cubicBezTo>
                    <a:moveTo>
                      <a:pt x="29" y="6"/>
                    </a:moveTo>
                    <a:cubicBezTo>
                      <a:pt x="28" y="7"/>
                      <a:pt x="28" y="7"/>
                      <a:pt x="28" y="7"/>
                    </a:cubicBezTo>
                    <a:cubicBezTo>
                      <a:pt x="29" y="7"/>
                      <a:pt x="30" y="8"/>
                      <a:pt x="30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moveTo>
                      <a:pt x="36" y="0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6" y="1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596"/>
              <p:cNvSpPr>
                <a:spLocks/>
              </p:cNvSpPr>
              <p:nvPr/>
            </p:nvSpPr>
            <p:spPr bwMode="auto">
              <a:xfrm>
                <a:off x="4260" y="1157"/>
                <a:ext cx="6" cy="6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1 h 5"/>
                  <a:gd name="T4" fmla="*/ 0 w 4"/>
                  <a:gd name="T5" fmla="*/ 4 h 5"/>
                  <a:gd name="T6" fmla="*/ 2 w 4"/>
                  <a:gd name="T7" fmla="*/ 5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597"/>
              <p:cNvSpPr>
                <a:spLocks/>
              </p:cNvSpPr>
              <p:nvPr/>
            </p:nvSpPr>
            <p:spPr bwMode="auto">
              <a:xfrm>
                <a:off x="4311" y="1105"/>
                <a:ext cx="7" cy="6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3 w 5"/>
                  <a:gd name="T11" fmla="*/ 4 h 4"/>
                  <a:gd name="T12" fmla="*/ 5 w 5"/>
                  <a:gd name="T13" fmla="*/ 4 h 4"/>
                  <a:gd name="T14" fmla="*/ 5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5" y="3"/>
                      <a:pt x="5" y="1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598"/>
              <p:cNvSpPr>
                <a:spLocks/>
              </p:cNvSpPr>
              <p:nvPr/>
            </p:nvSpPr>
            <p:spPr bwMode="auto">
              <a:xfrm>
                <a:off x="4260" y="1150"/>
                <a:ext cx="12" cy="4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2 h 3"/>
                  <a:gd name="T4" fmla="*/ 1 w 9"/>
                  <a:gd name="T5" fmla="*/ 3 h 3"/>
                  <a:gd name="T6" fmla="*/ 5 w 9"/>
                  <a:gd name="T7" fmla="*/ 3 h 3"/>
                  <a:gd name="T8" fmla="*/ 7 w 9"/>
                  <a:gd name="T9" fmla="*/ 3 h 3"/>
                  <a:gd name="T10" fmla="*/ 7 w 9"/>
                  <a:gd name="T11" fmla="*/ 2 h 3"/>
                  <a:gd name="T12" fmla="*/ 8 w 9"/>
                  <a:gd name="T13" fmla="*/ 1 h 3"/>
                  <a:gd name="T14" fmla="*/ 9 w 9"/>
                  <a:gd name="T15" fmla="*/ 1 h 3"/>
                  <a:gd name="T16" fmla="*/ 8 w 9"/>
                  <a:gd name="T17" fmla="*/ 0 h 3"/>
                  <a:gd name="T18" fmla="*/ 8 w 9"/>
                  <a:gd name="T19" fmla="*/ 0 h 3"/>
                  <a:gd name="T20" fmla="*/ 1 w 9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599"/>
              <p:cNvSpPr>
                <a:spLocks/>
              </p:cNvSpPr>
              <p:nvPr/>
            </p:nvSpPr>
            <p:spPr bwMode="auto">
              <a:xfrm>
                <a:off x="4270" y="1151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2 h 9"/>
                  <a:gd name="T6" fmla="*/ 0 w 2"/>
                  <a:gd name="T7" fmla="*/ 3 h 9"/>
                  <a:gd name="T8" fmla="*/ 0 w 2"/>
                  <a:gd name="T9" fmla="*/ 7 h 9"/>
                  <a:gd name="T10" fmla="*/ 1 w 2"/>
                  <a:gd name="T11" fmla="*/ 9 h 9"/>
                  <a:gd name="T12" fmla="*/ 2 w 2"/>
                  <a:gd name="T13" fmla="*/ 7 h 9"/>
                  <a:gd name="T14" fmla="*/ 2 w 2"/>
                  <a:gd name="T15" fmla="*/ 1 h 9"/>
                  <a:gd name="T16" fmla="*/ 2 w 2"/>
                  <a:gd name="T17" fmla="*/ 1 h 9"/>
                  <a:gd name="T18" fmla="*/ 2 w 2"/>
                  <a:gd name="T19" fmla="*/ 0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600"/>
              <p:cNvSpPr>
                <a:spLocks/>
              </p:cNvSpPr>
              <p:nvPr/>
            </p:nvSpPr>
            <p:spPr bwMode="auto">
              <a:xfrm>
                <a:off x="4303" y="1108"/>
                <a:ext cx="3" cy="11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 h 8"/>
                  <a:gd name="T4" fmla="*/ 0 w 2"/>
                  <a:gd name="T5" fmla="*/ 7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8 h 8"/>
                  <a:gd name="T12" fmla="*/ 1 w 2"/>
                  <a:gd name="T13" fmla="*/ 7 h 8"/>
                  <a:gd name="T14" fmla="*/ 2 w 2"/>
                  <a:gd name="T15" fmla="*/ 7 h 8"/>
                  <a:gd name="T16" fmla="*/ 2 w 2"/>
                  <a:gd name="T17" fmla="*/ 5 h 8"/>
                  <a:gd name="T18" fmla="*/ 2 w 2"/>
                  <a:gd name="T19" fmla="*/ 1 h 8"/>
                  <a:gd name="T20" fmla="*/ 1 w 2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601"/>
              <p:cNvSpPr>
                <a:spLocks/>
              </p:cNvSpPr>
              <p:nvPr/>
            </p:nvSpPr>
            <p:spPr bwMode="auto">
              <a:xfrm>
                <a:off x="4303" y="1117"/>
                <a:ext cx="13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1 h 2"/>
                  <a:gd name="T6" fmla="*/ 1 w 9"/>
                  <a:gd name="T7" fmla="*/ 2 h 2"/>
                  <a:gd name="T8" fmla="*/ 2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4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602"/>
              <p:cNvSpPr>
                <a:spLocks noEditPoints="1"/>
              </p:cNvSpPr>
              <p:nvPr/>
            </p:nvSpPr>
            <p:spPr bwMode="auto">
              <a:xfrm>
                <a:off x="4271" y="1116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7 w 26"/>
                  <a:gd name="T3" fmla="*/ 19 h 26"/>
                  <a:gd name="T4" fmla="*/ 8 w 26"/>
                  <a:gd name="T5" fmla="*/ 20 h 26"/>
                  <a:gd name="T6" fmla="*/ 12 w 26"/>
                  <a:gd name="T7" fmla="*/ 26 h 26"/>
                  <a:gd name="T8" fmla="*/ 10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4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7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10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8 w 26"/>
                  <a:gd name="T53" fmla="*/ 6 h 26"/>
                  <a:gd name="T54" fmla="*/ 6 w 26"/>
                  <a:gd name="T55" fmla="*/ 8 h 26"/>
                  <a:gd name="T56" fmla="*/ 0 w 26"/>
                  <a:gd name="T57" fmla="*/ 12 h 26"/>
                  <a:gd name="T58" fmla="*/ 8 w 26"/>
                  <a:gd name="T59" fmla="*/ 10 h 26"/>
                  <a:gd name="T60" fmla="*/ 7 w 26"/>
                  <a:gd name="T61" fmla="*/ 9 h 26"/>
                  <a:gd name="T62" fmla="*/ 8 w 26"/>
                  <a:gd name="T63" fmla="*/ 7 h 26"/>
                  <a:gd name="T64" fmla="*/ 10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603"/>
              <p:cNvSpPr>
                <a:spLocks noEditPoints="1"/>
              </p:cNvSpPr>
              <p:nvPr/>
            </p:nvSpPr>
            <p:spPr bwMode="auto">
              <a:xfrm>
                <a:off x="4287" y="1154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8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8 h 22"/>
                  <a:gd name="T12" fmla="*/ 1 w 2"/>
                  <a:gd name="T13" fmla="*/ 16 h 22"/>
                  <a:gd name="T14" fmla="*/ 1 w 2"/>
                  <a:gd name="T15" fmla="*/ 13 h 22"/>
                  <a:gd name="T16" fmla="*/ 0 w 2"/>
                  <a:gd name="T17" fmla="*/ 14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4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4 h 22"/>
                  <a:gd name="T32" fmla="*/ 1 w 2"/>
                  <a:gd name="T33" fmla="*/ 13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1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1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7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7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3 h 22"/>
                  <a:gd name="T80" fmla="*/ 1 w 2"/>
                  <a:gd name="T81" fmla="*/ 2 h 22"/>
                  <a:gd name="T82" fmla="*/ 2 w 2"/>
                  <a:gd name="T83" fmla="*/ 3 h 22"/>
                  <a:gd name="T84" fmla="*/ 2 w 2"/>
                  <a:gd name="T85" fmla="*/ 3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1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604"/>
              <p:cNvSpPr>
                <a:spLocks/>
              </p:cNvSpPr>
              <p:nvPr/>
            </p:nvSpPr>
            <p:spPr bwMode="auto">
              <a:xfrm>
                <a:off x="4289" y="1173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605"/>
              <p:cNvSpPr>
                <a:spLocks/>
              </p:cNvSpPr>
              <p:nvPr/>
            </p:nvSpPr>
            <p:spPr bwMode="auto">
              <a:xfrm>
                <a:off x="4281" y="1173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1 w 7"/>
                  <a:gd name="T7" fmla="*/ 5 h 7"/>
                  <a:gd name="T8" fmla="*/ 1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606"/>
              <p:cNvSpPr>
                <a:spLocks/>
              </p:cNvSpPr>
              <p:nvPr/>
            </p:nvSpPr>
            <p:spPr bwMode="auto">
              <a:xfrm>
                <a:off x="4289" y="1167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06" name="Group 808"/>
            <p:cNvGrpSpPr>
              <a:grpSpLocks/>
            </p:cNvGrpSpPr>
            <p:nvPr/>
          </p:nvGrpSpPr>
          <p:grpSpPr bwMode="auto">
            <a:xfrm>
              <a:off x="6729413" y="1720850"/>
              <a:ext cx="1963738" cy="1409700"/>
              <a:chOff x="4239" y="1084"/>
              <a:chExt cx="1237" cy="888"/>
            </a:xfrm>
            <a:grpFill/>
          </p:grpSpPr>
          <p:sp>
            <p:nvSpPr>
              <p:cNvPr id="635" name="Freeform 608"/>
              <p:cNvSpPr>
                <a:spLocks/>
              </p:cNvSpPr>
              <p:nvPr/>
            </p:nvSpPr>
            <p:spPr bwMode="auto">
              <a:xfrm>
                <a:off x="4281" y="1167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1 w 7"/>
                  <a:gd name="T7" fmla="*/ 5 h 7"/>
                  <a:gd name="T8" fmla="*/ 1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609"/>
              <p:cNvSpPr>
                <a:spLocks/>
              </p:cNvSpPr>
              <p:nvPr/>
            </p:nvSpPr>
            <p:spPr bwMode="auto">
              <a:xfrm>
                <a:off x="4289" y="1162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610"/>
              <p:cNvSpPr>
                <a:spLocks/>
              </p:cNvSpPr>
              <p:nvPr/>
            </p:nvSpPr>
            <p:spPr bwMode="auto">
              <a:xfrm>
                <a:off x="4281" y="1162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1 w 7"/>
                  <a:gd name="T7" fmla="*/ 5 h 7"/>
                  <a:gd name="T8" fmla="*/ 1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611"/>
              <p:cNvSpPr>
                <a:spLocks/>
              </p:cNvSpPr>
              <p:nvPr/>
            </p:nvSpPr>
            <p:spPr bwMode="auto">
              <a:xfrm>
                <a:off x="4289" y="1158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612"/>
              <p:cNvSpPr>
                <a:spLocks/>
              </p:cNvSpPr>
              <p:nvPr/>
            </p:nvSpPr>
            <p:spPr bwMode="auto">
              <a:xfrm>
                <a:off x="4281" y="1157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1 w 7"/>
                  <a:gd name="T7" fmla="*/ 5 h 7"/>
                  <a:gd name="T8" fmla="*/ 1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613"/>
              <p:cNvSpPr>
                <a:spLocks noEditPoints="1"/>
              </p:cNvSpPr>
              <p:nvPr/>
            </p:nvSpPr>
            <p:spPr bwMode="auto">
              <a:xfrm>
                <a:off x="4310" y="1132"/>
                <a:ext cx="28" cy="3"/>
              </a:xfrm>
              <a:custGeom>
                <a:avLst/>
                <a:gdLst>
                  <a:gd name="T0" fmla="*/ 2 w 21"/>
                  <a:gd name="T1" fmla="*/ 0 h 2"/>
                  <a:gd name="T2" fmla="*/ 0 w 21"/>
                  <a:gd name="T3" fmla="*/ 0 h 2"/>
                  <a:gd name="T4" fmla="*/ 0 w 21"/>
                  <a:gd name="T5" fmla="*/ 1 h 2"/>
                  <a:gd name="T6" fmla="*/ 0 w 21"/>
                  <a:gd name="T7" fmla="*/ 2 h 2"/>
                  <a:gd name="T8" fmla="*/ 2 w 21"/>
                  <a:gd name="T9" fmla="*/ 2 h 2"/>
                  <a:gd name="T10" fmla="*/ 2 w 21"/>
                  <a:gd name="T11" fmla="*/ 2 h 2"/>
                  <a:gd name="T12" fmla="*/ 1 w 21"/>
                  <a:gd name="T13" fmla="*/ 1 h 2"/>
                  <a:gd name="T14" fmla="*/ 2 w 21"/>
                  <a:gd name="T15" fmla="*/ 0 h 2"/>
                  <a:gd name="T16" fmla="*/ 2 w 21"/>
                  <a:gd name="T17" fmla="*/ 0 h 2"/>
                  <a:gd name="T18" fmla="*/ 2 w 21"/>
                  <a:gd name="T19" fmla="*/ 0 h 2"/>
                  <a:gd name="T20" fmla="*/ 6 w 21"/>
                  <a:gd name="T21" fmla="*/ 0 h 2"/>
                  <a:gd name="T22" fmla="*/ 5 w 21"/>
                  <a:gd name="T23" fmla="*/ 0 h 2"/>
                  <a:gd name="T24" fmla="*/ 4 w 21"/>
                  <a:gd name="T25" fmla="*/ 1 h 2"/>
                  <a:gd name="T26" fmla="*/ 5 w 21"/>
                  <a:gd name="T27" fmla="*/ 2 h 2"/>
                  <a:gd name="T28" fmla="*/ 6 w 21"/>
                  <a:gd name="T29" fmla="*/ 2 h 2"/>
                  <a:gd name="T30" fmla="*/ 5 w 21"/>
                  <a:gd name="T31" fmla="*/ 2 h 2"/>
                  <a:gd name="T32" fmla="*/ 5 w 21"/>
                  <a:gd name="T33" fmla="*/ 1 h 2"/>
                  <a:gd name="T34" fmla="*/ 5 w 21"/>
                  <a:gd name="T35" fmla="*/ 0 h 2"/>
                  <a:gd name="T36" fmla="*/ 5 w 21"/>
                  <a:gd name="T37" fmla="*/ 0 h 2"/>
                  <a:gd name="T38" fmla="*/ 6 w 21"/>
                  <a:gd name="T39" fmla="*/ 0 h 2"/>
                  <a:gd name="T40" fmla="*/ 10 w 21"/>
                  <a:gd name="T41" fmla="*/ 0 h 2"/>
                  <a:gd name="T42" fmla="*/ 9 w 21"/>
                  <a:gd name="T43" fmla="*/ 0 h 2"/>
                  <a:gd name="T44" fmla="*/ 8 w 21"/>
                  <a:gd name="T45" fmla="*/ 1 h 2"/>
                  <a:gd name="T46" fmla="*/ 9 w 21"/>
                  <a:gd name="T47" fmla="*/ 2 h 2"/>
                  <a:gd name="T48" fmla="*/ 10 w 21"/>
                  <a:gd name="T49" fmla="*/ 2 h 2"/>
                  <a:gd name="T50" fmla="*/ 9 w 21"/>
                  <a:gd name="T51" fmla="*/ 2 h 2"/>
                  <a:gd name="T52" fmla="*/ 9 w 21"/>
                  <a:gd name="T53" fmla="*/ 1 h 2"/>
                  <a:gd name="T54" fmla="*/ 9 w 21"/>
                  <a:gd name="T55" fmla="*/ 0 h 2"/>
                  <a:gd name="T56" fmla="*/ 9 w 21"/>
                  <a:gd name="T57" fmla="*/ 0 h 2"/>
                  <a:gd name="T58" fmla="*/ 10 w 21"/>
                  <a:gd name="T59" fmla="*/ 0 h 2"/>
                  <a:gd name="T60" fmla="*/ 13 w 21"/>
                  <a:gd name="T61" fmla="*/ 0 h 2"/>
                  <a:gd name="T62" fmla="*/ 13 w 21"/>
                  <a:gd name="T63" fmla="*/ 0 h 2"/>
                  <a:gd name="T64" fmla="*/ 12 w 21"/>
                  <a:gd name="T65" fmla="*/ 1 h 2"/>
                  <a:gd name="T66" fmla="*/ 13 w 21"/>
                  <a:gd name="T67" fmla="*/ 2 h 2"/>
                  <a:gd name="T68" fmla="*/ 13 w 21"/>
                  <a:gd name="T69" fmla="*/ 2 h 2"/>
                  <a:gd name="T70" fmla="*/ 13 w 21"/>
                  <a:gd name="T71" fmla="*/ 2 h 2"/>
                  <a:gd name="T72" fmla="*/ 13 w 21"/>
                  <a:gd name="T73" fmla="*/ 1 h 2"/>
                  <a:gd name="T74" fmla="*/ 13 w 21"/>
                  <a:gd name="T75" fmla="*/ 0 h 2"/>
                  <a:gd name="T76" fmla="*/ 13 w 21"/>
                  <a:gd name="T77" fmla="*/ 0 h 2"/>
                  <a:gd name="T78" fmla="*/ 13 w 21"/>
                  <a:gd name="T79" fmla="*/ 0 h 2"/>
                  <a:gd name="T80" fmla="*/ 20 w 21"/>
                  <a:gd name="T81" fmla="*/ 0 h 2"/>
                  <a:gd name="T82" fmla="*/ 17 w 21"/>
                  <a:gd name="T83" fmla="*/ 0 h 2"/>
                  <a:gd name="T84" fmla="*/ 15 w 21"/>
                  <a:gd name="T85" fmla="*/ 1 h 2"/>
                  <a:gd name="T86" fmla="*/ 17 w 21"/>
                  <a:gd name="T87" fmla="*/ 2 h 2"/>
                  <a:gd name="T88" fmla="*/ 20 w 21"/>
                  <a:gd name="T89" fmla="*/ 2 h 2"/>
                  <a:gd name="T90" fmla="*/ 21 w 21"/>
                  <a:gd name="T91" fmla="*/ 1 h 2"/>
                  <a:gd name="T92" fmla="*/ 20 w 21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2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614"/>
              <p:cNvSpPr>
                <a:spLocks/>
              </p:cNvSpPr>
              <p:nvPr/>
            </p:nvSpPr>
            <p:spPr bwMode="auto">
              <a:xfrm>
                <a:off x="4328" y="1126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615"/>
              <p:cNvSpPr>
                <a:spLocks/>
              </p:cNvSpPr>
              <p:nvPr/>
            </p:nvSpPr>
            <p:spPr bwMode="auto">
              <a:xfrm>
                <a:off x="4328" y="113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616"/>
              <p:cNvSpPr>
                <a:spLocks/>
              </p:cNvSpPr>
              <p:nvPr/>
            </p:nvSpPr>
            <p:spPr bwMode="auto">
              <a:xfrm>
                <a:off x="4322" y="1126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617"/>
              <p:cNvSpPr>
                <a:spLocks/>
              </p:cNvSpPr>
              <p:nvPr/>
            </p:nvSpPr>
            <p:spPr bwMode="auto">
              <a:xfrm>
                <a:off x="4322" y="1132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618"/>
              <p:cNvSpPr>
                <a:spLocks/>
              </p:cNvSpPr>
              <p:nvPr/>
            </p:nvSpPr>
            <p:spPr bwMode="auto">
              <a:xfrm>
                <a:off x="4317" y="1126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619"/>
              <p:cNvSpPr>
                <a:spLocks/>
              </p:cNvSpPr>
              <p:nvPr/>
            </p:nvSpPr>
            <p:spPr bwMode="auto">
              <a:xfrm>
                <a:off x="4317" y="113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620"/>
              <p:cNvSpPr>
                <a:spLocks/>
              </p:cNvSpPr>
              <p:nvPr/>
            </p:nvSpPr>
            <p:spPr bwMode="auto">
              <a:xfrm>
                <a:off x="4313" y="1126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621"/>
              <p:cNvSpPr>
                <a:spLocks/>
              </p:cNvSpPr>
              <p:nvPr/>
            </p:nvSpPr>
            <p:spPr bwMode="auto">
              <a:xfrm>
                <a:off x="4311" y="1132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622"/>
              <p:cNvSpPr>
                <a:spLocks noEditPoints="1"/>
              </p:cNvSpPr>
              <p:nvPr/>
            </p:nvSpPr>
            <p:spPr bwMode="auto">
              <a:xfrm>
                <a:off x="4287" y="1084"/>
                <a:ext cx="3" cy="29"/>
              </a:xfrm>
              <a:custGeom>
                <a:avLst/>
                <a:gdLst>
                  <a:gd name="T0" fmla="*/ 2 w 2"/>
                  <a:gd name="T1" fmla="*/ 19 h 22"/>
                  <a:gd name="T2" fmla="*/ 2 w 2"/>
                  <a:gd name="T3" fmla="*/ 20 h 22"/>
                  <a:gd name="T4" fmla="*/ 2 w 2"/>
                  <a:gd name="T5" fmla="*/ 20 h 22"/>
                  <a:gd name="T6" fmla="*/ 1 w 2"/>
                  <a:gd name="T7" fmla="*/ 20 h 22"/>
                  <a:gd name="T8" fmla="*/ 0 w 2"/>
                  <a:gd name="T9" fmla="*/ 20 h 22"/>
                  <a:gd name="T10" fmla="*/ 0 w 2"/>
                  <a:gd name="T11" fmla="*/ 19 h 22"/>
                  <a:gd name="T12" fmla="*/ 0 w 2"/>
                  <a:gd name="T13" fmla="*/ 22 h 22"/>
                  <a:gd name="T14" fmla="*/ 1 w 2"/>
                  <a:gd name="T15" fmla="*/ 22 h 22"/>
                  <a:gd name="T16" fmla="*/ 2 w 2"/>
                  <a:gd name="T17" fmla="*/ 22 h 22"/>
                  <a:gd name="T18" fmla="*/ 2 w 2"/>
                  <a:gd name="T19" fmla="*/ 19 h 22"/>
                  <a:gd name="T20" fmla="*/ 2 w 2"/>
                  <a:gd name="T21" fmla="*/ 16 h 22"/>
                  <a:gd name="T22" fmla="*/ 2 w 2"/>
                  <a:gd name="T23" fmla="*/ 16 h 22"/>
                  <a:gd name="T24" fmla="*/ 2 w 2"/>
                  <a:gd name="T25" fmla="*/ 16 h 22"/>
                  <a:gd name="T26" fmla="*/ 1 w 2"/>
                  <a:gd name="T27" fmla="*/ 16 h 22"/>
                  <a:gd name="T28" fmla="*/ 0 w 2"/>
                  <a:gd name="T29" fmla="*/ 16 h 22"/>
                  <a:gd name="T30" fmla="*/ 0 w 2"/>
                  <a:gd name="T31" fmla="*/ 16 h 22"/>
                  <a:gd name="T32" fmla="*/ 0 w 2"/>
                  <a:gd name="T33" fmla="*/ 16 h 22"/>
                  <a:gd name="T34" fmla="*/ 1 w 2"/>
                  <a:gd name="T35" fmla="*/ 17 h 22"/>
                  <a:gd name="T36" fmla="*/ 2 w 2"/>
                  <a:gd name="T37" fmla="*/ 16 h 22"/>
                  <a:gd name="T38" fmla="*/ 2 w 2"/>
                  <a:gd name="T39" fmla="*/ 16 h 22"/>
                  <a:gd name="T40" fmla="*/ 2 w 2"/>
                  <a:gd name="T41" fmla="*/ 12 h 22"/>
                  <a:gd name="T42" fmla="*/ 2 w 2"/>
                  <a:gd name="T43" fmla="*/ 12 h 22"/>
                  <a:gd name="T44" fmla="*/ 2 w 2"/>
                  <a:gd name="T45" fmla="*/ 12 h 22"/>
                  <a:gd name="T46" fmla="*/ 1 w 2"/>
                  <a:gd name="T47" fmla="*/ 12 h 22"/>
                  <a:gd name="T48" fmla="*/ 0 w 2"/>
                  <a:gd name="T49" fmla="*/ 12 h 22"/>
                  <a:gd name="T50" fmla="*/ 0 w 2"/>
                  <a:gd name="T51" fmla="*/ 12 h 22"/>
                  <a:gd name="T52" fmla="*/ 0 w 2"/>
                  <a:gd name="T53" fmla="*/ 12 h 22"/>
                  <a:gd name="T54" fmla="*/ 1 w 2"/>
                  <a:gd name="T55" fmla="*/ 13 h 22"/>
                  <a:gd name="T56" fmla="*/ 2 w 2"/>
                  <a:gd name="T57" fmla="*/ 12 h 22"/>
                  <a:gd name="T58" fmla="*/ 2 w 2"/>
                  <a:gd name="T59" fmla="*/ 12 h 22"/>
                  <a:gd name="T60" fmla="*/ 2 w 2"/>
                  <a:gd name="T61" fmla="*/ 8 h 22"/>
                  <a:gd name="T62" fmla="*/ 2 w 2"/>
                  <a:gd name="T63" fmla="*/ 8 h 22"/>
                  <a:gd name="T64" fmla="*/ 2 w 2"/>
                  <a:gd name="T65" fmla="*/ 8 h 22"/>
                  <a:gd name="T66" fmla="*/ 1 w 2"/>
                  <a:gd name="T67" fmla="*/ 9 h 22"/>
                  <a:gd name="T68" fmla="*/ 0 w 2"/>
                  <a:gd name="T69" fmla="*/ 8 h 22"/>
                  <a:gd name="T70" fmla="*/ 0 w 2"/>
                  <a:gd name="T71" fmla="*/ 8 h 22"/>
                  <a:gd name="T72" fmla="*/ 0 w 2"/>
                  <a:gd name="T73" fmla="*/ 9 h 22"/>
                  <a:gd name="T74" fmla="*/ 1 w 2"/>
                  <a:gd name="T75" fmla="*/ 10 h 22"/>
                  <a:gd name="T76" fmla="*/ 2 w 2"/>
                  <a:gd name="T77" fmla="*/ 9 h 22"/>
                  <a:gd name="T78" fmla="*/ 2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2" y="19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moveTo>
                      <a:pt x="2" y="16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2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623"/>
              <p:cNvSpPr>
                <a:spLocks/>
              </p:cNvSpPr>
              <p:nvPr/>
            </p:nvSpPr>
            <p:spPr bwMode="auto">
              <a:xfrm>
                <a:off x="4281" y="1085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5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5 w 7"/>
                  <a:gd name="T19" fmla="*/ 7 h 8"/>
                  <a:gd name="T20" fmla="*/ 5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624"/>
              <p:cNvSpPr>
                <a:spLocks/>
              </p:cNvSpPr>
              <p:nvPr/>
            </p:nvSpPr>
            <p:spPr bwMode="auto">
              <a:xfrm>
                <a:off x="4287" y="1085"/>
                <a:ext cx="10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0 w 7"/>
                  <a:gd name="T9" fmla="*/ 6 h 8"/>
                  <a:gd name="T10" fmla="*/ 0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7 w 7"/>
                  <a:gd name="T19" fmla="*/ 2 h 8"/>
                  <a:gd name="T20" fmla="*/ 7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625"/>
              <p:cNvSpPr>
                <a:spLocks/>
              </p:cNvSpPr>
              <p:nvPr/>
            </p:nvSpPr>
            <p:spPr bwMode="auto">
              <a:xfrm>
                <a:off x="4281" y="1090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1 h 7"/>
                  <a:gd name="T4" fmla="*/ 1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626"/>
              <p:cNvSpPr>
                <a:spLocks/>
              </p:cNvSpPr>
              <p:nvPr/>
            </p:nvSpPr>
            <p:spPr bwMode="auto">
              <a:xfrm>
                <a:off x="4287" y="1090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627"/>
              <p:cNvSpPr>
                <a:spLocks/>
              </p:cNvSpPr>
              <p:nvPr/>
            </p:nvSpPr>
            <p:spPr bwMode="auto">
              <a:xfrm>
                <a:off x="4281" y="1096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628"/>
              <p:cNvSpPr>
                <a:spLocks/>
              </p:cNvSpPr>
              <p:nvPr/>
            </p:nvSpPr>
            <p:spPr bwMode="auto">
              <a:xfrm>
                <a:off x="4287" y="1096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629"/>
              <p:cNvSpPr>
                <a:spLocks/>
              </p:cNvSpPr>
              <p:nvPr/>
            </p:nvSpPr>
            <p:spPr bwMode="auto">
              <a:xfrm>
                <a:off x="4281" y="1101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630"/>
              <p:cNvSpPr>
                <a:spLocks/>
              </p:cNvSpPr>
              <p:nvPr/>
            </p:nvSpPr>
            <p:spPr bwMode="auto">
              <a:xfrm>
                <a:off x="4287" y="1101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631"/>
              <p:cNvSpPr>
                <a:spLocks noEditPoints="1"/>
              </p:cNvSpPr>
              <p:nvPr/>
            </p:nvSpPr>
            <p:spPr bwMode="auto">
              <a:xfrm>
                <a:off x="4239" y="1132"/>
                <a:ext cx="29" cy="3"/>
              </a:xfrm>
              <a:custGeom>
                <a:avLst/>
                <a:gdLst>
                  <a:gd name="T0" fmla="*/ 5 w 22"/>
                  <a:gd name="T1" fmla="*/ 0 h 2"/>
                  <a:gd name="T2" fmla="*/ 1 w 22"/>
                  <a:gd name="T3" fmla="*/ 0 h 2"/>
                  <a:gd name="T4" fmla="*/ 0 w 22"/>
                  <a:gd name="T5" fmla="*/ 1 h 2"/>
                  <a:gd name="T6" fmla="*/ 1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9 w 22"/>
                  <a:gd name="T15" fmla="*/ 0 h 2"/>
                  <a:gd name="T16" fmla="*/ 8 w 22"/>
                  <a:gd name="T17" fmla="*/ 0 h 2"/>
                  <a:gd name="T18" fmla="*/ 8 w 22"/>
                  <a:gd name="T19" fmla="*/ 0 h 2"/>
                  <a:gd name="T20" fmla="*/ 9 w 22"/>
                  <a:gd name="T21" fmla="*/ 1 h 2"/>
                  <a:gd name="T22" fmla="*/ 8 w 22"/>
                  <a:gd name="T23" fmla="*/ 2 h 2"/>
                  <a:gd name="T24" fmla="*/ 8 w 22"/>
                  <a:gd name="T25" fmla="*/ 2 h 2"/>
                  <a:gd name="T26" fmla="*/ 9 w 22"/>
                  <a:gd name="T27" fmla="*/ 2 h 2"/>
                  <a:gd name="T28" fmla="*/ 10 w 22"/>
                  <a:gd name="T29" fmla="*/ 1 h 2"/>
                  <a:gd name="T30" fmla="*/ 9 w 22"/>
                  <a:gd name="T31" fmla="*/ 0 h 2"/>
                  <a:gd name="T32" fmla="*/ 12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2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2 w 22"/>
                  <a:gd name="T45" fmla="*/ 2 h 2"/>
                  <a:gd name="T46" fmla="*/ 14 w 22"/>
                  <a:gd name="T47" fmla="*/ 1 h 2"/>
                  <a:gd name="T48" fmla="*/ 12 w 22"/>
                  <a:gd name="T49" fmla="*/ 0 h 2"/>
                  <a:gd name="T50" fmla="*/ 16 w 22"/>
                  <a:gd name="T51" fmla="*/ 0 h 2"/>
                  <a:gd name="T52" fmla="*/ 16 w 22"/>
                  <a:gd name="T53" fmla="*/ 0 h 2"/>
                  <a:gd name="T54" fmla="*/ 16 w 22"/>
                  <a:gd name="T55" fmla="*/ 0 h 2"/>
                  <a:gd name="T56" fmla="*/ 16 w 22"/>
                  <a:gd name="T57" fmla="*/ 1 h 2"/>
                  <a:gd name="T58" fmla="*/ 16 w 22"/>
                  <a:gd name="T59" fmla="*/ 2 h 2"/>
                  <a:gd name="T60" fmla="*/ 16 w 22"/>
                  <a:gd name="T61" fmla="*/ 2 h 2"/>
                  <a:gd name="T62" fmla="*/ 16 w 22"/>
                  <a:gd name="T63" fmla="*/ 2 h 2"/>
                  <a:gd name="T64" fmla="*/ 17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19 w 22"/>
                  <a:gd name="T71" fmla="*/ 0 h 2"/>
                  <a:gd name="T72" fmla="*/ 20 w 22"/>
                  <a:gd name="T73" fmla="*/ 0 h 2"/>
                  <a:gd name="T74" fmla="*/ 20 w 22"/>
                  <a:gd name="T75" fmla="*/ 1 h 2"/>
                  <a:gd name="T76" fmla="*/ 20 w 22"/>
                  <a:gd name="T77" fmla="*/ 2 h 2"/>
                  <a:gd name="T78" fmla="*/ 19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632"/>
              <p:cNvSpPr>
                <a:spLocks/>
              </p:cNvSpPr>
              <p:nvPr/>
            </p:nvSpPr>
            <p:spPr bwMode="auto">
              <a:xfrm>
                <a:off x="4240" y="1134"/>
                <a:ext cx="11" cy="8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1 h 6"/>
                  <a:gd name="T4" fmla="*/ 7 w 8"/>
                  <a:gd name="T5" fmla="*/ 1 h 6"/>
                  <a:gd name="T6" fmla="*/ 6 w 8"/>
                  <a:gd name="T7" fmla="*/ 1 h 6"/>
                  <a:gd name="T8" fmla="*/ 5 w 8"/>
                  <a:gd name="T9" fmla="*/ 0 h 6"/>
                  <a:gd name="T10" fmla="*/ 4 w 8"/>
                  <a:gd name="T11" fmla="*/ 1 h 6"/>
                  <a:gd name="T12" fmla="*/ 1 w 8"/>
                  <a:gd name="T13" fmla="*/ 4 h 6"/>
                  <a:gd name="T14" fmla="*/ 1 w 8"/>
                  <a:gd name="T15" fmla="*/ 6 h 6"/>
                  <a:gd name="T16" fmla="*/ 2 w 8"/>
                  <a:gd name="T17" fmla="*/ 6 h 6"/>
                  <a:gd name="T18" fmla="*/ 2 w 8"/>
                  <a:gd name="T19" fmla="*/ 6 h 6"/>
                  <a:gd name="T20" fmla="*/ 7 w 8"/>
                  <a:gd name="T21" fmla="*/ 1 h 6"/>
                  <a:gd name="T22" fmla="*/ 7 w 8"/>
                  <a:gd name="T23" fmla="*/ 1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0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633"/>
              <p:cNvSpPr>
                <a:spLocks/>
              </p:cNvSpPr>
              <p:nvPr/>
            </p:nvSpPr>
            <p:spPr bwMode="auto">
              <a:xfrm>
                <a:off x="4240" y="1126"/>
                <a:ext cx="11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7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634"/>
              <p:cNvSpPr>
                <a:spLocks/>
              </p:cNvSpPr>
              <p:nvPr/>
            </p:nvSpPr>
            <p:spPr bwMode="auto">
              <a:xfrm>
                <a:off x="4246" y="1134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6 w 7"/>
                  <a:gd name="T7" fmla="*/ 1 h 6"/>
                  <a:gd name="T8" fmla="*/ 5 w 7"/>
                  <a:gd name="T9" fmla="*/ 0 h 6"/>
                  <a:gd name="T10" fmla="*/ 4 w 7"/>
                  <a:gd name="T11" fmla="*/ 1 h 6"/>
                  <a:gd name="T12" fmla="*/ 1 w 7"/>
                  <a:gd name="T13" fmla="*/ 4 h 6"/>
                  <a:gd name="T14" fmla="*/ 1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635"/>
              <p:cNvSpPr>
                <a:spLocks/>
              </p:cNvSpPr>
              <p:nvPr/>
            </p:nvSpPr>
            <p:spPr bwMode="auto">
              <a:xfrm>
                <a:off x="4246" y="1126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636"/>
              <p:cNvSpPr>
                <a:spLocks/>
              </p:cNvSpPr>
              <p:nvPr/>
            </p:nvSpPr>
            <p:spPr bwMode="auto">
              <a:xfrm>
                <a:off x="4251" y="1134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5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637"/>
              <p:cNvSpPr>
                <a:spLocks/>
              </p:cNvSpPr>
              <p:nvPr/>
            </p:nvSpPr>
            <p:spPr bwMode="auto">
              <a:xfrm>
                <a:off x="4251" y="1126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638"/>
              <p:cNvSpPr>
                <a:spLocks/>
              </p:cNvSpPr>
              <p:nvPr/>
            </p:nvSpPr>
            <p:spPr bwMode="auto">
              <a:xfrm>
                <a:off x="4256" y="1134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639"/>
              <p:cNvSpPr>
                <a:spLocks/>
              </p:cNvSpPr>
              <p:nvPr/>
            </p:nvSpPr>
            <p:spPr bwMode="auto">
              <a:xfrm>
                <a:off x="4256" y="1126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640"/>
              <p:cNvSpPr>
                <a:spLocks noEditPoints="1"/>
              </p:cNvSpPr>
              <p:nvPr/>
            </p:nvSpPr>
            <p:spPr bwMode="auto">
              <a:xfrm>
                <a:off x="4287" y="1116"/>
                <a:ext cx="3" cy="39"/>
              </a:xfrm>
              <a:custGeom>
                <a:avLst/>
                <a:gdLst>
                  <a:gd name="T0" fmla="*/ 2 w 2"/>
                  <a:gd name="T1" fmla="*/ 28 h 29"/>
                  <a:gd name="T2" fmla="*/ 1 w 2"/>
                  <a:gd name="T3" fmla="*/ 28 h 29"/>
                  <a:gd name="T4" fmla="*/ 0 w 2"/>
                  <a:gd name="T5" fmla="*/ 28 h 29"/>
                  <a:gd name="T6" fmla="*/ 1 w 2"/>
                  <a:gd name="T7" fmla="*/ 29 h 29"/>
                  <a:gd name="T8" fmla="*/ 2 w 2"/>
                  <a:gd name="T9" fmla="*/ 28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2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2" y="28"/>
                    </a:moveTo>
                    <a:cubicBezTo>
                      <a:pt x="2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0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2" y="29"/>
                      <a:pt x="2" y="29"/>
                      <a:pt x="2" y="28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641"/>
              <p:cNvSpPr>
                <a:spLocks noEditPoints="1"/>
              </p:cNvSpPr>
              <p:nvPr/>
            </p:nvSpPr>
            <p:spPr bwMode="auto">
              <a:xfrm>
                <a:off x="4271" y="1132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2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5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642"/>
              <p:cNvSpPr>
                <a:spLocks noEditPoints="1"/>
              </p:cNvSpPr>
              <p:nvPr/>
            </p:nvSpPr>
            <p:spPr bwMode="auto">
              <a:xfrm>
                <a:off x="4281" y="1126"/>
                <a:ext cx="16" cy="16"/>
              </a:xfrm>
              <a:custGeom>
                <a:avLst/>
                <a:gdLst>
                  <a:gd name="T0" fmla="*/ 8 w 12"/>
                  <a:gd name="T1" fmla="*/ 6 h 12"/>
                  <a:gd name="T2" fmla="*/ 6 w 12"/>
                  <a:gd name="T3" fmla="*/ 8 h 12"/>
                  <a:gd name="T4" fmla="*/ 7 w 12"/>
                  <a:gd name="T5" fmla="*/ 9 h 12"/>
                  <a:gd name="T6" fmla="*/ 10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10 h 12"/>
                  <a:gd name="T18" fmla="*/ 9 w 12"/>
                  <a:gd name="T19" fmla="*/ 7 h 12"/>
                  <a:gd name="T20" fmla="*/ 8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3 h 12"/>
                  <a:gd name="T30" fmla="*/ 3 w 12"/>
                  <a:gd name="T31" fmla="*/ 5 h 12"/>
                  <a:gd name="T32" fmla="*/ 5 w 12"/>
                  <a:gd name="T33" fmla="*/ 6 h 12"/>
                  <a:gd name="T34" fmla="*/ 6 w 12"/>
                  <a:gd name="T35" fmla="*/ 5 h 12"/>
                  <a:gd name="T36" fmla="*/ 5 w 12"/>
                  <a:gd name="T37" fmla="*/ 3 h 12"/>
                  <a:gd name="T38" fmla="*/ 3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8" y="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643"/>
              <p:cNvSpPr>
                <a:spLocks/>
              </p:cNvSpPr>
              <p:nvPr/>
            </p:nvSpPr>
            <p:spPr bwMode="auto">
              <a:xfrm>
                <a:off x="4281" y="1126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10 w 12"/>
                  <a:gd name="T5" fmla="*/ 1 h 12"/>
                  <a:gd name="T6" fmla="*/ 7 w 12"/>
                  <a:gd name="T7" fmla="*/ 3 h 12"/>
                  <a:gd name="T8" fmla="*/ 6 w 12"/>
                  <a:gd name="T9" fmla="*/ 5 h 12"/>
                  <a:gd name="T10" fmla="*/ 5 w 12"/>
                  <a:gd name="T11" fmla="*/ 6 h 12"/>
                  <a:gd name="T12" fmla="*/ 3 w 12"/>
                  <a:gd name="T13" fmla="*/ 7 h 12"/>
                  <a:gd name="T14" fmla="*/ 1 w 12"/>
                  <a:gd name="T15" fmla="*/ 10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3 w 12"/>
                  <a:gd name="T25" fmla="*/ 11 h 12"/>
                  <a:gd name="T26" fmla="*/ 5 w 12"/>
                  <a:gd name="T27" fmla="*/ 9 h 12"/>
                  <a:gd name="T28" fmla="*/ 6 w 12"/>
                  <a:gd name="T29" fmla="*/ 8 h 12"/>
                  <a:gd name="T30" fmla="*/ 8 w 12"/>
                  <a:gd name="T31" fmla="*/ 6 h 12"/>
                  <a:gd name="T32" fmla="*/ 9 w 12"/>
                  <a:gd name="T33" fmla="*/ 5 h 12"/>
                  <a:gd name="T34" fmla="*/ 11 w 12"/>
                  <a:gd name="T35" fmla="*/ 3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644"/>
              <p:cNvSpPr>
                <a:spLocks noEditPoints="1"/>
              </p:cNvSpPr>
              <p:nvPr/>
            </p:nvSpPr>
            <p:spPr bwMode="auto">
              <a:xfrm>
                <a:off x="4268" y="1113"/>
                <a:ext cx="42" cy="41"/>
              </a:xfrm>
              <a:custGeom>
                <a:avLst/>
                <a:gdLst>
                  <a:gd name="T0" fmla="*/ 14 w 31"/>
                  <a:gd name="T1" fmla="*/ 2 h 30"/>
                  <a:gd name="T2" fmla="*/ 15 w 31"/>
                  <a:gd name="T3" fmla="*/ 2 h 30"/>
                  <a:gd name="T4" fmla="*/ 16 w 31"/>
                  <a:gd name="T5" fmla="*/ 2 h 30"/>
                  <a:gd name="T6" fmla="*/ 17 w 31"/>
                  <a:gd name="T7" fmla="*/ 2 h 30"/>
                  <a:gd name="T8" fmla="*/ 24 w 31"/>
                  <a:gd name="T9" fmla="*/ 5 h 30"/>
                  <a:gd name="T10" fmla="*/ 25 w 31"/>
                  <a:gd name="T11" fmla="*/ 7 h 30"/>
                  <a:gd name="T12" fmla="*/ 28 w 31"/>
                  <a:gd name="T13" fmla="*/ 13 h 30"/>
                  <a:gd name="T14" fmla="*/ 28 w 31"/>
                  <a:gd name="T15" fmla="*/ 14 h 30"/>
                  <a:gd name="T16" fmla="*/ 28 w 31"/>
                  <a:gd name="T17" fmla="*/ 15 h 30"/>
                  <a:gd name="T18" fmla="*/ 28 w 31"/>
                  <a:gd name="T19" fmla="*/ 16 h 30"/>
                  <a:gd name="T20" fmla="*/ 28 w 31"/>
                  <a:gd name="T21" fmla="*/ 17 h 30"/>
                  <a:gd name="T22" fmla="*/ 25 w 31"/>
                  <a:gd name="T23" fmla="*/ 24 h 30"/>
                  <a:gd name="T24" fmla="*/ 24 w 31"/>
                  <a:gd name="T25" fmla="*/ 25 h 30"/>
                  <a:gd name="T26" fmla="*/ 17 w 31"/>
                  <a:gd name="T27" fmla="*/ 28 h 30"/>
                  <a:gd name="T28" fmla="*/ 16 w 31"/>
                  <a:gd name="T29" fmla="*/ 28 h 30"/>
                  <a:gd name="T30" fmla="*/ 15 w 31"/>
                  <a:gd name="T31" fmla="*/ 28 h 30"/>
                  <a:gd name="T32" fmla="*/ 14 w 31"/>
                  <a:gd name="T33" fmla="*/ 28 h 30"/>
                  <a:gd name="T34" fmla="*/ 13 w 31"/>
                  <a:gd name="T35" fmla="*/ 28 h 30"/>
                  <a:gd name="T36" fmla="*/ 7 w 31"/>
                  <a:gd name="T37" fmla="*/ 25 h 30"/>
                  <a:gd name="T38" fmla="*/ 5 w 31"/>
                  <a:gd name="T39" fmla="*/ 24 h 30"/>
                  <a:gd name="T40" fmla="*/ 2 w 31"/>
                  <a:gd name="T41" fmla="*/ 17 h 30"/>
                  <a:gd name="T42" fmla="*/ 2 w 31"/>
                  <a:gd name="T43" fmla="*/ 16 h 30"/>
                  <a:gd name="T44" fmla="*/ 2 w 31"/>
                  <a:gd name="T45" fmla="*/ 15 h 30"/>
                  <a:gd name="T46" fmla="*/ 2 w 31"/>
                  <a:gd name="T47" fmla="*/ 14 h 30"/>
                  <a:gd name="T48" fmla="*/ 2 w 31"/>
                  <a:gd name="T49" fmla="*/ 13 h 30"/>
                  <a:gd name="T50" fmla="*/ 5 w 31"/>
                  <a:gd name="T51" fmla="*/ 7 h 30"/>
                  <a:gd name="T52" fmla="*/ 7 w 31"/>
                  <a:gd name="T53" fmla="*/ 5 h 30"/>
                  <a:gd name="T54" fmla="*/ 13 w 31"/>
                  <a:gd name="T55" fmla="*/ 2 h 30"/>
                  <a:gd name="T56" fmla="*/ 14 w 31"/>
                  <a:gd name="T57" fmla="*/ 2 h 30"/>
                  <a:gd name="T58" fmla="*/ 15 w 31"/>
                  <a:gd name="T59" fmla="*/ 0 h 30"/>
                  <a:gd name="T60" fmla="*/ 14 w 31"/>
                  <a:gd name="T61" fmla="*/ 0 h 30"/>
                  <a:gd name="T62" fmla="*/ 5 w 31"/>
                  <a:gd name="T63" fmla="*/ 4 h 30"/>
                  <a:gd name="T64" fmla="*/ 4 w 31"/>
                  <a:gd name="T65" fmla="*/ 4 h 30"/>
                  <a:gd name="T66" fmla="*/ 4 w 31"/>
                  <a:gd name="T67" fmla="*/ 4 h 30"/>
                  <a:gd name="T68" fmla="*/ 4 w 31"/>
                  <a:gd name="T69" fmla="*/ 5 h 30"/>
                  <a:gd name="T70" fmla="*/ 3 w 31"/>
                  <a:gd name="T71" fmla="*/ 5 h 30"/>
                  <a:gd name="T72" fmla="*/ 0 w 31"/>
                  <a:gd name="T73" fmla="*/ 14 h 30"/>
                  <a:gd name="T74" fmla="*/ 0 w 31"/>
                  <a:gd name="T75" fmla="*/ 15 h 30"/>
                  <a:gd name="T76" fmla="*/ 0 w 31"/>
                  <a:gd name="T77" fmla="*/ 15 h 30"/>
                  <a:gd name="T78" fmla="*/ 0 w 31"/>
                  <a:gd name="T79" fmla="*/ 15 h 30"/>
                  <a:gd name="T80" fmla="*/ 0 w 31"/>
                  <a:gd name="T81" fmla="*/ 16 h 30"/>
                  <a:gd name="T82" fmla="*/ 4 w 31"/>
                  <a:gd name="T83" fmla="*/ 25 h 30"/>
                  <a:gd name="T84" fmla="*/ 5 w 31"/>
                  <a:gd name="T85" fmla="*/ 27 h 30"/>
                  <a:gd name="T86" fmla="*/ 14 w 31"/>
                  <a:gd name="T87" fmla="*/ 30 h 30"/>
                  <a:gd name="T88" fmla="*/ 14 w 31"/>
                  <a:gd name="T89" fmla="*/ 30 h 30"/>
                  <a:gd name="T90" fmla="*/ 15 w 31"/>
                  <a:gd name="T91" fmla="*/ 30 h 30"/>
                  <a:gd name="T92" fmla="*/ 16 w 31"/>
                  <a:gd name="T93" fmla="*/ 30 h 30"/>
                  <a:gd name="T94" fmla="*/ 16 w 31"/>
                  <a:gd name="T95" fmla="*/ 30 h 30"/>
                  <a:gd name="T96" fmla="*/ 25 w 31"/>
                  <a:gd name="T97" fmla="*/ 27 h 30"/>
                  <a:gd name="T98" fmla="*/ 27 w 31"/>
                  <a:gd name="T99" fmla="*/ 25 h 30"/>
                  <a:gd name="T100" fmla="*/ 31 w 31"/>
                  <a:gd name="T101" fmla="*/ 16 h 30"/>
                  <a:gd name="T102" fmla="*/ 31 w 31"/>
                  <a:gd name="T103" fmla="*/ 15 h 30"/>
                  <a:gd name="T104" fmla="*/ 31 w 31"/>
                  <a:gd name="T105" fmla="*/ 14 h 30"/>
                  <a:gd name="T106" fmla="*/ 27 w 31"/>
                  <a:gd name="T107" fmla="*/ 5 h 30"/>
                  <a:gd name="T108" fmla="*/ 25 w 31"/>
                  <a:gd name="T109" fmla="*/ 4 h 30"/>
                  <a:gd name="T110" fmla="*/ 16 w 31"/>
                  <a:gd name="T111" fmla="*/ 0 h 30"/>
                  <a:gd name="T112" fmla="*/ 15 w 31"/>
                  <a:gd name="T1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0">
                    <a:moveTo>
                      <a:pt x="14" y="2"/>
                    </a:moveTo>
                    <a:cubicBezTo>
                      <a:pt x="14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0" y="3"/>
                      <a:pt x="22" y="4"/>
                      <a:pt x="24" y="5"/>
                    </a:cubicBezTo>
                    <a:cubicBezTo>
                      <a:pt x="24" y="6"/>
                      <a:pt x="25" y="6"/>
                      <a:pt x="25" y="7"/>
                    </a:cubicBezTo>
                    <a:cubicBezTo>
                      <a:pt x="27" y="9"/>
                      <a:pt x="28" y="11"/>
                      <a:pt x="28" y="13"/>
                    </a:cubicBezTo>
                    <a:cubicBezTo>
                      <a:pt x="28" y="13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20"/>
                      <a:pt x="27" y="22"/>
                      <a:pt x="25" y="24"/>
                    </a:cubicBezTo>
                    <a:cubicBezTo>
                      <a:pt x="25" y="24"/>
                      <a:pt x="24" y="25"/>
                      <a:pt x="24" y="25"/>
                    </a:cubicBezTo>
                    <a:cubicBezTo>
                      <a:pt x="22" y="27"/>
                      <a:pt x="20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6" y="28"/>
                      <a:pt x="16" y="28"/>
                      <a:pt x="15" y="28"/>
                    </a:cubicBezTo>
                    <a:cubicBezTo>
                      <a:pt x="15" y="28"/>
                      <a:pt x="14" y="28"/>
                      <a:pt x="14" y="28"/>
                    </a:cubicBezTo>
                    <a:cubicBezTo>
                      <a:pt x="14" y="28"/>
                      <a:pt x="13" y="28"/>
                      <a:pt x="13" y="28"/>
                    </a:cubicBezTo>
                    <a:cubicBezTo>
                      <a:pt x="11" y="28"/>
                      <a:pt x="9" y="27"/>
                      <a:pt x="7" y="25"/>
                    </a:cubicBezTo>
                    <a:cubicBezTo>
                      <a:pt x="6" y="25"/>
                      <a:pt x="6" y="24"/>
                      <a:pt x="5" y="24"/>
                    </a:cubicBezTo>
                    <a:cubicBezTo>
                      <a:pt x="4" y="22"/>
                      <a:pt x="3" y="20"/>
                      <a:pt x="2" y="17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9" y="4"/>
                      <a:pt x="11" y="3"/>
                      <a:pt x="13" y="2"/>
                    </a:cubicBezTo>
                    <a:cubicBezTo>
                      <a:pt x="13" y="2"/>
                      <a:pt x="14" y="2"/>
                      <a:pt x="14" y="2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1" y="0"/>
                      <a:pt x="8" y="1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1" y="8"/>
                      <a:pt x="0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0"/>
                      <a:pt x="2" y="23"/>
                      <a:pt x="4" y="25"/>
                    </a:cubicBezTo>
                    <a:cubicBezTo>
                      <a:pt x="4" y="26"/>
                      <a:pt x="5" y="26"/>
                      <a:pt x="5" y="27"/>
                    </a:cubicBezTo>
                    <a:cubicBezTo>
                      <a:pt x="8" y="29"/>
                      <a:pt x="11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30"/>
                      <a:pt x="23" y="29"/>
                      <a:pt x="25" y="27"/>
                    </a:cubicBezTo>
                    <a:cubicBezTo>
                      <a:pt x="26" y="26"/>
                      <a:pt x="26" y="26"/>
                      <a:pt x="27" y="25"/>
                    </a:cubicBezTo>
                    <a:cubicBezTo>
                      <a:pt x="29" y="23"/>
                      <a:pt x="30" y="20"/>
                      <a:pt x="31" y="16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4"/>
                      <a:pt x="31" y="14"/>
                    </a:cubicBezTo>
                    <a:cubicBezTo>
                      <a:pt x="30" y="11"/>
                      <a:pt x="29" y="8"/>
                      <a:pt x="27" y="5"/>
                    </a:cubicBezTo>
                    <a:cubicBezTo>
                      <a:pt x="27" y="5"/>
                      <a:pt x="26" y="4"/>
                      <a:pt x="25" y="4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645"/>
              <p:cNvSpPr>
                <a:spLocks noEditPoints="1"/>
              </p:cNvSpPr>
              <p:nvPr/>
            </p:nvSpPr>
            <p:spPr bwMode="auto">
              <a:xfrm>
                <a:off x="4816" y="1297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3 w 38"/>
                  <a:gd name="T3" fmla="*/ 33 h 37"/>
                  <a:gd name="T4" fmla="*/ 33 w 38"/>
                  <a:gd name="T5" fmla="*/ 34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5 h 37"/>
                  <a:gd name="T12" fmla="*/ 35 w 38"/>
                  <a:gd name="T13" fmla="*/ 33 h 37"/>
                  <a:gd name="T14" fmla="*/ 30 w 38"/>
                  <a:gd name="T15" fmla="*/ 28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1 w 38"/>
                  <a:gd name="T23" fmla="*/ 31 h 37"/>
                  <a:gd name="T24" fmla="*/ 32 w 38"/>
                  <a:gd name="T25" fmla="*/ 30 h 37"/>
                  <a:gd name="T26" fmla="*/ 33 w 38"/>
                  <a:gd name="T27" fmla="*/ 30 h 37"/>
                  <a:gd name="T28" fmla="*/ 30 w 38"/>
                  <a:gd name="T29" fmla="*/ 28 h 37"/>
                  <a:gd name="T30" fmla="*/ 26 w 38"/>
                  <a:gd name="T31" fmla="*/ 23 h 37"/>
                  <a:gd name="T32" fmla="*/ 25 w 38"/>
                  <a:gd name="T33" fmla="*/ 24 h 37"/>
                  <a:gd name="T34" fmla="*/ 24 w 38"/>
                  <a:gd name="T35" fmla="*/ 25 h 37"/>
                  <a:gd name="T36" fmla="*/ 27 w 38"/>
                  <a:gd name="T37" fmla="*/ 28 h 37"/>
                  <a:gd name="T38" fmla="*/ 29 w 38"/>
                  <a:gd name="T39" fmla="*/ 27 h 37"/>
                  <a:gd name="T40" fmla="*/ 26 w 38"/>
                  <a:gd name="T41" fmla="*/ 23 h 37"/>
                  <a:gd name="T42" fmla="*/ 20 w 38"/>
                  <a:gd name="T43" fmla="*/ 21 h 37"/>
                  <a:gd name="T44" fmla="*/ 20 w 38"/>
                  <a:gd name="T45" fmla="*/ 21 h 37"/>
                  <a:gd name="T46" fmla="*/ 22 w 38"/>
                  <a:gd name="T47" fmla="*/ 23 h 37"/>
                  <a:gd name="T48" fmla="*/ 22 w 38"/>
                  <a:gd name="T49" fmla="*/ 23 h 37"/>
                  <a:gd name="T50" fmla="*/ 20 w 38"/>
                  <a:gd name="T51" fmla="*/ 21 h 37"/>
                  <a:gd name="T52" fmla="*/ 14 w 38"/>
                  <a:gd name="T53" fmla="*/ 15 h 37"/>
                  <a:gd name="T54" fmla="*/ 13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0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2 h 37"/>
                  <a:gd name="T70" fmla="*/ 13 w 38"/>
                  <a:gd name="T71" fmla="*/ 11 h 37"/>
                  <a:gd name="T72" fmla="*/ 10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8 h 37"/>
                  <a:gd name="T82" fmla="*/ 8 w 38"/>
                  <a:gd name="T83" fmla="*/ 8 h 37"/>
                  <a:gd name="T84" fmla="*/ 8 w 38"/>
                  <a:gd name="T85" fmla="*/ 6 h 37"/>
                  <a:gd name="T86" fmla="*/ 8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8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4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6"/>
                      <a:pt x="37" y="36"/>
                    </a:cubicBezTo>
                    <a:cubicBezTo>
                      <a:pt x="37" y="36"/>
                      <a:pt x="37" y="36"/>
                      <a:pt x="38" y="35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8"/>
                    </a:moveTo>
                    <a:cubicBezTo>
                      <a:pt x="30" y="29"/>
                      <a:pt x="29" y="29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2" y="31"/>
                      <a:pt x="32" y="30"/>
                      <a:pt x="32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0" y="28"/>
                      <a:pt x="30" y="28"/>
                      <a:pt x="30" y="28"/>
                    </a:cubicBezTo>
                    <a:moveTo>
                      <a:pt x="26" y="23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7"/>
                      <a:pt x="29" y="27"/>
                    </a:cubicBezTo>
                    <a:cubicBezTo>
                      <a:pt x="26" y="23"/>
                      <a:pt x="26" y="23"/>
                      <a:pt x="26" y="23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8"/>
                    </a:moveTo>
                    <a:cubicBezTo>
                      <a:pt x="10" y="9"/>
                      <a:pt x="9" y="9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8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8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646"/>
              <p:cNvSpPr>
                <a:spLocks/>
              </p:cNvSpPr>
              <p:nvPr/>
            </p:nvSpPr>
            <p:spPr bwMode="auto">
              <a:xfrm>
                <a:off x="4864" y="1344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647"/>
              <p:cNvSpPr>
                <a:spLocks/>
              </p:cNvSpPr>
              <p:nvPr/>
            </p:nvSpPr>
            <p:spPr bwMode="auto">
              <a:xfrm>
                <a:off x="4812" y="1293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2 w 5"/>
                  <a:gd name="T7" fmla="*/ 4 h 4"/>
                  <a:gd name="T8" fmla="*/ 3 w 5"/>
                  <a:gd name="T9" fmla="*/ 4 h 4"/>
                  <a:gd name="T10" fmla="*/ 4 w 5"/>
                  <a:gd name="T11" fmla="*/ 4 h 4"/>
                  <a:gd name="T12" fmla="*/ 5 w 5"/>
                  <a:gd name="T13" fmla="*/ 3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648"/>
              <p:cNvSpPr>
                <a:spLocks/>
              </p:cNvSpPr>
              <p:nvPr/>
            </p:nvSpPr>
            <p:spPr bwMode="auto">
              <a:xfrm>
                <a:off x="4858" y="1337"/>
                <a:ext cx="12" cy="4"/>
              </a:xfrm>
              <a:custGeom>
                <a:avLst/>
                <a:gdLst>
                  <a:gd name="T0" fmla="*/ 8 w 9"/>
                  <a:gd name="T1" fmla="*/ 0 h 3"/>
                  <a:gd name="T2" fmla="*/ 2 w 9"/>
                  <a:gd name="T3" fmla="*/ 0 h 3"/>
                  <a:gd name="T4" fmla="*/ 1 w 9"/>
                  <a:gd name="T5" fmla="*/ 0 h 3"/>
                  <a:gd name="T6" fmla="*/ 0 w 9"/>
                  <a:gd name="T7" fmla="*/ 1 h 3"/>
                  <a:gd name="T8" fmla="*/ 1 w 9"/>
                  <a:gd name="T9" fmla="*/ 1 h 3"/>
                  <a:gd name="T10" fmla="*/ 1 w 9"/>
                  <a:gd name="T11" fmla="*/ 1 h 3"/>
                  <a:gd name="T12" fmla="*/ 2 w 9"/>
                  <a:gd name="T13" fmla="*/ 2 h 3"/>
                  <a:gd name="T14" fmla="*/ 2 w 9"/>
                  <a:gd name="T15" fmla="*/ 3 h 3"/>
                  <a:gd name="T16" fmla="*/ 4 w 9"/>
                  <a:gd name="T17" fmla="*/ 3 h 3"/>
                  <a:gd name="T18" fmla="*/ 8 w 9"/>
                  <a:gd name="T19" fmla="*/ 3 h 3"/>
                  <a:gd name="T20" fmla="*/ 9 w 9"/>
                  <a:gd name="T21" fmla="*/ 2 h 3"/>
                  <a:gd name="T22" fmla="*/ 8 w 9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649"/>
              <p:cNvSpPr>
                <a:spLocks/>
              </p:cNvSpPr>
              <p:nvPr/>
            </p:nvSpPr>
            <p:spPr bwMode="auto">
              <a:xfrm>
                <a:off x="4858" y="1339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7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7 h 9"/>
                  <a:gd name="T18" fmla="*/ 2 w 2"/>
                  <a:gd name="T19" fmla="*/ 3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650"/>
              <p:cNvSpPr>
                <a:spLocks/>
              </p:cNvSpPr>
              <p:nvPr/>
            </p:nvSpPr>
            <p:spPr bwMode="auto">
              <a:xfrm>
                <a:off x="4824" y="1296"/>
                <a:ext cx="3" cy="10"/>
              </a:xfrm>
              <a:custGeom>
                <a:avLst/>
                <a:gdLst>
                  <a:gd name="T0" fmla="*/ 1 w 2"/>
                  <a:gd name="T1" fmla="*/ 0 h 8"/>
                  <a:gd name="T2" fmla="*/ 1 w 2"/>
                  <a:gd name="T3" fmla="*/ 0 h 8"/>
                  <a:gd name="T4" fmla="*/ 0 w 2"/>
                  <a:gd name="T5" fmla="*/ 1 h 8"/>
                  <a:gd name="T6" fmla="*/ 0 w 2"/>
                  <a:gd name="T7" fmla="*/ 5 h 8"/>
                  <a:gd name="T8" fmla="*/ 0 w 2"/>
                  <a:gd name="T9" fmla="*/ 7 h 8"/>
                  <a:gd name="T10" fmla="*/ 1 w 2"/>
                  <a:gd name="T11" fmla="*/ 7 h 8"/>
                  <a:gd name="T12" fmla="*/ 2 w 2"/>
                  <a:gd name="T13" fmla="*/ 8 h 8"/>
                  <a:gd name="T14" fmla="*/ 2 w 2"/>
                  <a:gd name="T15" fmla="*/ 8 h 8"/>
                  <a:gd name="T16" fmla="*/ 2 w 2"/>
                  <a:gd name="T17" fmla="*/ 8 h 8"/>
                  <a:gd name="T18" fmla="*/ 2 w 2"/>
                  <a:gd name="T19" fmla="*/ 8 h 8"/>
                  <a:gd name="T20" fmla="*/ 2 w 2"/>
                  <a:gd name="T21" fmla="*/ 7 h 8"/>
                  <a:gd name="T22" fmla="*/ 2 w 2"/>
                  <a:gd name="T23" fmla="*/ 1 h 8"/>
                  <a:gd name="T24" fmla="*/ 1 w 2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651"/>
              <p:cNvSpPr>
                <a:spLocks/>
              </p:cNvSpPr>
              <p:nvPr/>
            </p:nvSpPr>
            <p:spPr bwMode="auto">
              <a:xfrm>
                <a:off x="4815" y="1305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1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1 w 9"/>
                  <a:gd name="T13" fmla="*/ 2 h 2"/>
                  <a:gd name="T14" fmla="*/ 8 w 9"/>
                  <a:gd name="T15" fmla="*/ 2 h 2"/>
                  <a:gd name="T16" fmla="*/ 8 w 9"/>
                  <a:gd name="T17" fmla="*/ 2 h 2"/>
                  <a:gd name="T18" fmla="*/ 9 w 9"/>
                  <a:gd name="T19" fmla="*/ 2 h 2"/>
                  <a:gd name="T20" fmla="*/ 9 w 9"/>
                  <a:gd name="T21" fmla="*/ 1 h 2"/>
                  <a:gd name="T22" fmla="*/ 9 w 9"/>
                  <a:gd name="T23" fmla="*/ 1 h 2"/>
                  <a:gd name="T24" fmla="*/ 8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652"/>
              <p:cNvSpPr>
                <a:spLocks noEditPoints="1"/>
              </p:cNvSpPr>
              <p:nvPr/>
            </p:nvSpPr>
            <p:spPr bwMode="auto">
              <a:xfrm>
                <a:off x="4816" y="1297"/>
                <a:ext cx="51" cy="50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5 h 37"/>
                  <a:gd name="T4" fmla="*/ 1 w 38"/>
                  <a:gd name="T5" fmla="*/ 36 h 37"/>
                  <a:gd name="T6" fmla="*/ 2 w 38"/>
                  <a:gd name="T7" fmla="*/ 37 h 37"/>
                  <a:gd name="T8" fmla="*/ 5 w 38"/>
                  <a:gd name="T9" fmla="*/ 34 h 37"/>
                  <a:gd name="T10" fmla="*/ 5 w 38"/>
                  <a:gd name="T11" fmla="*/ 33 h 37"/>
                  <a:gd name="T12" fmla="*/ 3 w 38"/>
                  <a:gd name="T13" fmla="*/ 33 h 37"/>
                  <a:gd name="T14" fmla="*/ 7 w 38"/>
                  <a:gd name="T15" fmla="*/ 28 h 37"/>
                  <a:gd name="T16" fmla="*/ 5 w 38"/>
                  <a:gd name="T17" fmla="*/ 30 h 37"/>
                  <a:gd name="T18" fmla="*/ 6 w 38"/>
                  <a:gd name="T19" fmla="*/ 30 h 37"/>
                  <a:gd name="T20" fmla="*/ 6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7 w 38"/>
                  <a:gd name="T29" fmla="*/ 28 h 37"/>
                  <a:gd name="T30" fmla="*/ 12 w 38"/>
                  <a:gd name="T31" fmla="*/ 24 h 37"/>
                  <a:gd name="T32" fmla="*/ 9 w 38"/>
                  <a:gd name="T33" fmla="*/ 27 h 37"/>
                  <a:gd name="T34" fmla="*/ 11 w 38"/>
                  <a:gd name="T35" fmla="*/ 28 h 37"/>
                  <a:gd name="T36" fmla="*/ 14 w 38"/>
                  <a:gd name="T37" fmla="*/ 25 h 37"/>
                  <a:gd name="T38" fmla="*/ 13 w 38"/>
                  <a:gd name="T39" fmla="*/ 24 h 37"/>
                  <a:gd name="T40" fmla="*/ 12 w 38"/>
                  <a:gd name="T41" fmla="*/ 24 h 37"/>
                  <a:gd name="T42" fmla="*/ 18 w 38"/>
                  <a:gd name="T43" fmla="*/ 21 h 37"/>
                  <a:gd name="T44" fmla="*/ 15 w 38"/>
                  <a:gd name="T45" fmla="*/ 23 h 37"/>
                  <a:gd name="T46" fmla="*/ 15 w 38"/>
                  <a:gd name="T47" fmla="*/ 24 h 37"/>
                  <a:gd name="T48" fmla="*/ 18 w 38"/>
                  <a:gd name="T49" fmla="*/ 21 h 37"/>
                  <a:gd name="T50" fmla="*/ 18 w 38"/>
                  <a:gd name="T51" fmla="*/ 21 h 37"/>
                  <a:gd name="T52" fmla="*/ 24 w 38"/>
                  <a:gd name="T53" fmla="*/ 15 h 37"/>
                  <a:gd name="T54" fmla="*/ 22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7 w 38"/>
                  <a:gd name="T63" fmla="*/ 8 h 37"/>
                  <a:gd name="T64" fmla="*/ 24 w 38"/>
                  <a:gd name="T65" fmla="*/ 12 h 37"/>
                  <a:gd name="T66" fmla="*/ 25 w 38"/>
                  <a:gd name="T67" fmla="*/ 12 h 37"/>
                  <a:gd name="T68" fmla="*/ 26 w 38"/>
                  <a:gd name="T69" fmla="*/ 13 h 37"/>
                  <a:gd name="T70" fmla="*/ 29 w 38"/>
                  <a:gd name="T71" fmla="*/ 10 h 37"/>
                  <a:gd name="T72" fmla="*/ 27 w 38"/>
                  <a:gd name="T73" fmla="*/ 8 h 37"/>
                  <a:gd name="T74" fmla="*/ 30 w 38"/>
                  <a:gd name="T75" fmla="*/ 6 h 37"/>
                  <a:gd name="T76" fmla="*/ 29 w 38"/>
                  <a:gd name="T77" fmla="*/ 7 h 37"/>
                  <a:gd name="T78" fmla="*/ 31 w 38"/>
                  <a:gd name="T79" fmla="*/ 8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7 h 37"/>
                  <a:gd name="T86" fmla="*/ 30 w 38"/>
                  <a:gd name="T87" fmla="*/ 7 h 37"/>
                  <a:gd name="T88" fmla="*/ 30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3 w 38"/>
                  <a:gd name="T97" fmla="*/ 6 h 37"/>
                  <a:gd name="T98" fmla="*/ 38 w 38"/>
                  <a:gd name="T99" fmla="*/ 1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7"/>
                      <a:pt x="2" y="37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8"/>
                    </a:moveTo>
                    <a:cubicBezTo>
                      <a:pt x="5" y="30"/>
                      <a:pt x="5" y="30"/>
                      <a:pt x="5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1"/>
                      <a:pt x="6" y="31"/>
                    </a:cubicBezTo>
                    <a:cubicBezTo>
                      <a:pt x="7" y="31"/>
                      <a:pt x="7" y="31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29"/>
                      <a:pt x="8" y="29"/>
                      <a:pt x="7" y="28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10" y="28"/>
                      <a:pt x="11" y="28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8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9"/>
                      <a:pt x="28" y="9"/>
                      <a:pt x="27" y="8"/>
                    </a:cubicBezTo>
                    <a:moveTo>
                      <a:pt x="30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30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0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653"/>
              <p:cNvSpPr>
                <a:spLocks/>
              </p:cNvSpPr>
              <p:nvPr/>
            </p:nvSpPr>
            <p:spPr bwMode="auto">
              <a:xfrm>
                <a:off x="4812" y="1344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4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654"/>
              <p:cNvSpPr>
                <a:spLocks/>
              </p:cNvSpPr>
              <p:nvPr/>
            </p:nvSpPr>
            <p:spPr bwMode="auto">
              <a:xfrm>
                <a:off x="4864" y="1293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655"/>
              <p:cNvSpPr>
                <a:spLocks/>
              </p:cNvSpPr>
              <p:nvPr/>
            </p:nvSpPr>
            <p:spPr bwMode="auto">
              <a:xfrm>
                <a:off x="4813" y="1337"/>
                <a:ext cx="11" cy="4"/>
              </a:xfrm>
              <a:custGeom>
                <a:avLst/>
                <a:gdLst>
                  <a:gd name="T0" fmla="*/ 1 w 8"/>
                  <a:gd name="T1" fmla="*/ 0 h 3"/>
                  <a:gd name="T2" fmla="*/ 0 w 8"/>
                  <a:gd name="T3" fmla="*/ 2 h 3"/>
                  <a:gd name="T4" fmla="*/ 1 w 8"/>
                  <a:gd name="T5" fmla="*/ 3 h 3"/>
                  <a:gd name="T6" fmla="*/ 5 w 8"/>
                  <a:gd name="T7" fmla="*/ 3 h 3"/>
                  <a:gd name="T8" fmla="*/ 7 w 8"/>
                  <a:gd name="T9" fmla="*/ 3 h 3"/>
                  <a:gd name="T10" fmla="*/ 7 w 8"/>
                  <a:gd name="T11" fmla="*/ 2 h 3"/>
                  <a:gd name="T12" fmla="*/ 8 w 8"/>
                  <a:gd name="T13" fmla="*/ 1 h 3"/>
                  <a:gd name="T14" fmla="*/ 8 w 8"/>
                  <a:gd name="T15" fmla="*/ 1 h 3"/>
                  <a:gd name="T16" fmla="*/ 8 w 8"/>
                  <a:gd name="T17" fmla="*/ 1 h 3"/>
                  <a:gd name="T18" fmla="*/ 8 w 8"/>
                  <a:gd name="T19" fmla="*/ 0 h 3"/>
                  <a:gd name="T20" fmla="*/ 7 w 8"/>
                  <a:gd name="T21" fmla="*/ 0 h 3"/>
                  <a:gd name="T22" fmla="*/ 1 w 8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3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656"/>
              <p:cNvSpPr>
                <a:spLocks/>
              </p:cNvSpPr>
              <p:nvPr/>
            </p:nvSpPr>
            <p:spPr bwMode="auto">
              <a:xfrm>
                <a:off x="4823" y="1339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3 h 9"/>
                  <a:gd name="T10" fmla="*/ 0 w 2"/>
                  <a:gd name="T11" fmla="*/ 7 h 9"/>
                  <a:gd name="T12" fmla="*/ 1 w 2"/>
                  <a:gd name="T13" fmla="*/ 9 h 9"/>
                  <a:gd name="T14" fmla="*/ 2 w 2"/>
                  <a:gd name="T15" fmla="*/ 7 h 9"/>
                  <a:gd name="T16" fmla="*/ 2 w 2"/>
                  <a:gd name="T17" fmla="*/ 1 h 9"/>
                  <a:gd name="T18" fmla="*/ 2 w 2"/>
                  <a:gd name="T19" fmla="*/ 1 h 9"/>
                  <a:gd name="T20" fmla="*/ 1 w 2"/>
                  <a:gd name="T21" fmla="*/ 0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2" y="8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657"/>
              <p:cNvSpPr>
                <a:spLocks/>
              </p:cNvSpPr>
              <p:nvPr/>
            </p:nvSpPr>
            <p:spPr bwMode="auto">
              <a:xfrm>
                <a:off x="4856" y="1296"/>
                <a:ext cx="3" cy="10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 h 8"/>
                  <a:gd name="T4" fmla="*/ 0 w 2"/>
                  <a:gd name="T5" fmla="*/ 7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8 h 8"/>
                  <a:gd name="T12" fmla="*/ 1 w 2"/>
                  <a:gd name="T13" fmla="*/ 7 h 8"/>
                  <a:gd name="T14" fmla="*/ 2 w 2"/>
                  <a:gd name="T15" fmla="*/ 7 h 8"/>
                  <a:gd name="T16" fmla="*/ 2 w 2"/>
                  <a:gd name="T17" fmla="*/ 5 h 8"/>
                  <a:gd name="T18" fmla="*/ 2 w 2"/>
                  <a:gd name="T19" fmla="*/ 1 h 8"/>
                  <a:gd name="T20" fmla="*/ 1 w 2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658"/>
              <p:cNvSpPr>
                <a:spLocks/>
              </p:cNvSpPr>
              <p:nvPr/>
            </p:nvSpPr>
            <p:spPr bwMode="auto">
              <a:xfrm>
                <a:off x="4856" y="1305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1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3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659"/>
              <p:cNvSpPr>
                <a:spLocks noEditPoints="1"/>
              </p:cNvSpPr>
              <p:nvPr/>
            </p:nvSpPr>
            <p:spPr bwMode="auto">
              <a:xfrm>
                <a:off x="4824" y="1304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9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4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10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7 w 26"/>
                  <a:gd name="T53" fmla="*/ 6 h 26"/>
                  <a:gd name="T54" fmla="*/ 6 w 26"/>
                  <a:gd name="T55" fmla="*/ 8 h 26"/>
                  <a:gd name="T56" fmla="*/ 0 w 26"/>
                  <a:gd name="T57" fmla="*/ 12 h 26"/>
                  <a:gd name="T58" fmla="*/ 7 w 26"/>
                  <a:gd name="T59" fmla="*/ 10 h 26"/>
                  <a:gd name="T60" fmla="*/ 7 w 26"/>
                  <a:gd name="T61" fmla="*/ 9 h 26"/>
                  <a:gd name="T62" fmla="*/ 8 w 26"/>
                  <a:gd name="T63" fmla="*/ 7 h 26"/>
                  <a:gd name="T64" fmla="*/ 9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660"/>
              <p:cNvSpPr>
                <a:spLocks noEditPoints="1"/>
              </p:cNvSpPr>
              <p:nvPr/>
            </p:nvSpPr>
            <p:spPr bwMode="auto">
              <a:xfrm>
                <a:off x="4840" y="1341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8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8 h 22"/>
                  <a:gd name="T12" fmla="*/ 1 w 2"/>
                  <a:gd name="T13" fmla="*/ 16 h 22"/>
                  <a:gd name="T14" fmla="*/ 1 w 2"/>
                  <a:gd name="T15" fmla="*/ 13 h 22"/>
                  <a:gd name="T16" fmla="*/ 0 w 2"/>
                  <a:gd name="T17" fmla="*/ 14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4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4 h 22"/>
                  <a:gd name="T32" fmla="*/ 1 w 2"/>
                  <a:gd name="T33" fmla="*/ 13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1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1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7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7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3 h 22"/>
                  <a:gd name="T80" fmla="*/ 1 w 2"/>
                  <a:gd name="T81" fmla="*/ 2 h 22"/>
                  <a:gd name="T82" fmla="*/ 2 w 2"/>
                  <a:gd name="T83" fmla="*/ 3 h 22"/>
                  <a:gd name="T84" fmla="*/ 2 w 2"/>
                  <a:gd name="T85" fmla="*/ 3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1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661"/>
              <p:cNvSpPr>
                <a:spLocks/>
              </p:cNvSpPr>
              <p:nvPr/>
            </p:nvSpPr>
            <p:spPr bwMode="auto">
              <a:xfrm>
                <a:off x="4841" y="1360"/>
                <a:ext cx="9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662"/>
              <p:cNvSpPr>
                <a:spLocks/>
              </p:cNvSpPr>
              <p:nvPr/>
            </p:nvSpPr>
            <p:spPr bwMode="auto">
              <a:xfrm>
                <a:off x="4833" y="1360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663"/>
              <p:cNvSpPr>
                <a:spLocks/>
              </p:cNvSpPr>
              <p:nvPr/>
            </p:nvSpPr>
            <p:spPr bwMode="auto">
              <a:xfrm>
                <a:off x="4841" y="1355"/>
                <a:ext cx="9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664"/>
              <p:cNvSpPr>
                <a:spLocks/>
              </p:cNvSpPr>
              <p:nvPr/>
            </p:nvSpPr>
            <p:spPr bwMode="auto">
              <a:xfrm>
                <a:off x="4833" y="1355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665"/>
              <p:cNvSpPr>
                <a:spLocks/>
              </p:cNvSpPr>
              <p:nvPr/>
            </p:nvSpPr>
            <p:spPr bwMode="auto">
              <a:xfrm>
                <a:off x="4841" y="1350"/>
                <a:ext cx="9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666"/>
              <p:cNvSpPr>
                <a:spLocks/>
              </p:cNvSpPr>
              <p:nvPr/>
            </p:nvSpPr>
            <p:spPr bwMode="auto">
              <a:xfrm>
                <a:off x="4833" y="1350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667"/>
              <p:cNvSpPr>
                <a:spLocks/>
              </p:cNvSpPr>
              <p:nvPr/>
            </p:nvSpPr>
            <p:spPr bwMode="auto">
              <a:xfrm>
                <a:off x="4841" y="1346"/>
                <a:ext cx="9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5 w 6"/>
                  <a:gd name="T13" fmla="*/ 6 h 6"/>
                  <a:gd name="T14" fmla="*/ 5 w 6"/>
                  <a:gd name="T15" fmla="*/ 5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668"/>
              <p:cNvSpPr>
                <a:spLocks/>
              </p:cNvSpPr>
              <p:nvPr/>
            </p:nvSpPr>
            <p:spPr bwMode="auto">
              <a:xfrm>
                <a:off x="4833" y="1344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6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669"/>
              <p:cNvSpPr>
                <a:spLocks noEditPoints="1"/>
              </p:cNvSpPr>
              <p:nvPr/>
            </p:nvSpPr>
            <p:spPr bwMode="auto">
              <a:xfrm>
                <a:off x="4862" y="1320"/>
                <a:ext cx="29" cy="3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8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670"/>
              <p:cNvSpPr>
                <a:spLocks/>
              </p:cNvSpPr>
              <p:nvPr/>
            </p:nvSpPr>
            <p:spPr bwMode="auto">
              <a:xfrm>
                <a:off x="4880" y="1313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0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671"/>
              <p:cNvSpPr>
                <a:spLocks/>
              </p:cNvSpPr>
              <p:nvPr/>
            </p:nvSpPr>
            <p:spPr bwMode="auto">
              <a:xfrm>
                <a:off x="4879" y="1320"/>
                <a:ext cx="11" cy="9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5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672"/>
              <p:cNvSpPr>
                <a:spLocks/>
              </p:cNvSpPr>
              <p:nvPr/>
            </p:nvSpPr>
            <p:spPr bwMode="auto">
              <a:xfrm>
                <a:off x="4875" y="1313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673"/>
              <p:cNvSpPr>
                <a:spLocks/>
              </p:cNvSpPr>
              <p:nvPr/>
            </p:nvSpPr>
            <p:spPr bwMode="auto">
              <a:xfrm>
                <a:off x="4875" y="1320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3 w 7"/>
                  <a:gd name="T23" fmla="*/ 2 h 7"/>
                  <a:gd name="T24" fmla="*/ 2 w 7"/>
                  <a:gd name="T25" fmla="*/ 1 h 7"/>
                  <a:gd name="T26" fmla="*/ 1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674"/>
              <p:cNvSpPr>
                <a:spLocks/>
              </p:cNvSpPr>
              <p:nvPr/>
            </p:nvSpPr>
            <p:spPr bwMode="auto">
              <a:xfrm>
                <a:off x="4870" y="1313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675"/>
              <p:cNvSpPr>
                <a:spLocks/>
              </p:cNvSpPr>
              <p:nvPr/>
            </p:nvSpPr>
            <p:spPr bwMode="auto">
              <a:xfrm>
                <a:off x="4870" y="1320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676"/>
              <p:cNvSpPr>
                <a:spLocks/>
              </p:cNvSpPr>
              <p:nvPr/>
            </p:nvSpPr>
            <p:spPr bwMode="auto">
              <a:xfrm>
                <a:off x="4864" y="1313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677"/>
              <p:cNvSpPr>
                <a:spLocks/>
              </p:cNvSpPr>
              <p:nvPr/>
            </p:nvSpPr>
            <p:spPr bwMode="auto">
              <a:xfrm>
                <a:off x="4864" y="1320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678"/>
              <p:cNvSpPr>
                <a:spLocks noEditPoints="1"/>
              </p:cNvSpPr>
              <p:nvPr/>
            </p:nvSpPr>
            <p:spPr bwMode="auto">
              <a:xfrm>
                <a:off x="4840" y="1271"/>
                <a:ext cx="3" cy="30"/>
              </a:xfrm>
              <a:custGeom>
                <a:avLst/>
                <a:gdLst>
                  <a:gd name="T0" fmla="*/ 0 w 2"/>
                  <a:gd name="T1" fmla="*/ 19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19 h 22"/>
                  <a:gd name="T10" fmla="*/ 2 w 2"/>
                  <a:gd name="T11" fmla="*/ 20 h 22"/>
                  <a:gd name="T12" fmla="*/ 2 w 2"/>
                  <a:gd name="T13" fmla="*/ 20 h 22"/>
                  <a:gd name="T14" fmla="*/ 1 w 2"/>
                  <a:gd name="T15" fmla="*/ 20 h 22"/>
                  <a:gd name="T16" fmla="*/ 0 w 2"/>
                  <a:gd name="T17" fmla="*/ 20 h 22"/>
                  <a:gd name="T18" fmla="*/ 0 w 2"/>
                  <a:gd name="T19" fmla="*/ 19 h 22"/>
                  <a:gd name="T20" fmla="*/ 0 w 2"/>
                  <a:gd name="T21" fmla="*/ 16 h 22"/>
                  <a:gd name="T22" fmla="*/ 0 w 2"/>
                  <a:gd name="T23" fmla="*/ 16 h 22"/>
                  <a:gd name="T24" fmla="*/ 1 w 2"/>
                  <a:gd name="T25" fmla="*/ 17 h 22"/>
                  <a:gd name="T26" fmla="*/ 2 w 2"/>
                  <a:gd name="T27" fmla="*/ 16 h 22"/>
                  <a:gd name="T28" fmla="*/ 2 w 2"/>
                  <a:gd name="T29" fmla="*/ 16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6 h 22"/>
                  <a:gd name="T36" fmla="*/ 0 w 2"/>
                  <a:gd name="T37" fmla="*/ 16 h 22"/>
                  <a:gd name="T38" fmla="*/ 0 w 2"/>
                  <a:gd name="T39" fmla="*/ 16 h 22"/>
                  <a:gd name="T40" fmla="*/ 0 w 2"/>
                  <a:gd name="T41" fmla="*/ 12 h 22"/>
                  <a:gd name="T42" fmla="*/ 0 w 2"/>
                  <a:gd name="T43" fmla="*/ 12 h 22"/>
                  <a:gd name="T44" fmla="*/ 1 w 2"/>
                  <a:gd name="T45" fmla="*/ 13 h 22"/>
                  <a:gd name="T46" fmla="*/ 2 w 2"/>
                  <a:gd name="T47" fmla="*/ 12 h 22"/>
                  <a:gd name="T48" fmla="*/ 2 w 2"/>
                  <a:gd name="T49" fmla="*/ 12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2 h 22"/>
                  <a:gd name="T56" fmla="*/ 0 w 2"/>
                  <a:gd name="T57" fmla="*/ 12 h 22"/>
                  <a:gd name="T58" fmla="*/ 0 w 2"/>
                  <a:gd name="T59" fmla="*/ 12 h 22"/>
                  <a:gd name="T60" fmla="*/ 0 w 2"/>
                  <a:gd name="T61" fmla="*/ 8 h 22"/>
                  <a:gd name="T62" fmla="*/ 0 w 2"/>
                  <a:gd name="T63" fmla="*/ 9 h 22"/>
                  <a:gd name="T64" fmla="*/ 1 w 2"/>
                  <a:gd name="T65" fmla="*/ 10 h 22"/>
                  <a:gd name="T66" fmla="*/ 2 w 2"/>
                  <a:gd name="T67" fmla="*/ 9 h 22"/>
                  <a:gd name="T68" fmla="*/ 2 w 2"/>
                  <a:gd name="T69" fmla="*/ 8 h 22"/>
                  <a:gd name="T70" fmla="*/ 2 w 2"/>
                  <a:gd name="T71" fmla="*/ 8 h 22"/>
                  <a:gd name="T72" fmla="*/ 2 w 2"/>
                  <a:gd name="T73" fmla="*/ 8 h 22"/>
                  <a:gd name="T74" fmla="*/ 1 w 2"/>
                  <a:gd name="T75" fmla="*/ 9 h 22"/>
                  <a:gd name="T76" fmla="*/ 0 w 2"/>
                  <a:gd name="T77" fmla="*/ 8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19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679"/>
              <p:cNvSpPr>
                <a:spLocks/>
              </p:cNvSpPr>
              <p:nvPr/>
            </p:nvSpPr>
            <p:spPr bwMode="auto">
              <a:xfrm>
                <a:off x="4833" y="1273"/>
                <a:ext cx="10" cy="10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5 w 7"/>
                  <a:gd name="T7" fmla="*/ 7 h 8"/>
                  <a:gd name="T8" fmla="*/ 5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5 w 7"/>
                  <a:gd name="T19" fmla="*/ 7 h 8"/>
                  <a:gd name="T20" fmla="*/ 5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680"/>
              <p:cNvSpPr>
                <a:spLocks/>
              </p:cNvSpPr>
              <p:nvPr/>
            </p:nvSpPr>
            <p:spPr bwMode="auto">
              <a:xfrm>
                <a:off x="4840" y="1273"/>
                <a:ext cx="10" cy="10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0 w 7"/>
                  <a:gd name="T9" fmla="*/ 6 h 8"/>
                  <a:gd name="T10" fmla="*/ 0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6 w 7"/>
                  <a:gd name="T19" fmla="*/ 2 h 8"/>
                  <a:gd name="T20" fmla="*/ 6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681"/>
              <p:cNvSpPr>
                <a:spLocks/>
              </p:cNvSpPr>
              <p:nvPr/>
            </p:nvSpPr>
            <p:spPr bwMode="auto">
              <a:xfrm>
                <a:off x="4833" y="1278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682"/>
              <p:cNvSpPr>
                <a:spLocks/>
              </p:cNvSpPr>
              <p:nvPr/>
            </p:nvSpPr>
            <p:spPr bwMode="auto">
              <a:xfrm>
                <a:off x="4840" y="1278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683"/>
              <p:cNvSpPr>
                <a:spLocks/>
              </p:cNvSpPr>
              <p:nvPr/>
            </p:nvSpPr>
            <p:spPr bwMode="auto">
              <a:xfrm>
                <a:off x="4833" y="128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684"/>
              <p:cNvSpPr>
                <a:spLocks/>
              </p:cNvSpPr>
              <p:nvPr/>
            </p:nvSpPr>
            <p:spPr bwMode="auto">
              <a:xfrm>
                <a:off x="4840" y="1283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685"/>
              <p:cNvSpPr>
                <a:spLocks/>
              </p:cNvSpPr>
              <p:nvPr/>
            </p:nvSpPr>
            <p:spPr bwMode="auto">
              <a:xfrm>
                <a:off x="4833" y="128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686"/>
              <p:cNvSpPr>
                <a:spLocks/>
              </p:cNvSpPr>
              <p:nvPr/>
            </p:nvSpPr>
            <p:spPr bwMode="auto">
              <a:xfrm>
                <a:off x="4840" y="128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687"/>
              <p:cNvSpPr>
                <a:spLocks noEditPoints="1"/>
              </p:cNvSpPr>
              <p:nvPr/>
            </p:nvSpPr>
            <p:spPr bwMode="auto">
              <a:xfrm>
                <a:off x="4792" y="1320"/>
                <a:ext cx="28" cy="3"/>
              </a:xfrm>
              <a:custGeom>
                <a:avLst/>
                <a:gdLst>
                  <a:gd name="T0" fmla="*/ 4 w 21"/>
                  <a:gd name="T1" fmla="*/ 0 h 2"/>
                  <a:gd name="T2" fmla="*/ 1 w 21"/>
                  <a:gd name="T3" fmla="*/ 0 h 2"/>
                  <a:gd name="T4" fmla="*/ 0 w 21"/>
                  <a:gd name="T5" fmla="*/ 1 h 2"/>
                  <a:gd name="T6" fmla="*/ 1 w 21"/>
                  <a:gd name="T7" fmla="*/ 2 h 2"/>
                  <a:gd name="T8" fmla="*/ 4 w 21"/>
                  <a:gd name="T9" fmla="*/ 2 h 2"/>
                  <a:gd name="T10" fmla="*/ 6 w 21"/>
                  <a:gd name="T11" fmla="*/ 1 h 2"/>
                  <a:gd name="T12" fmla="*/ 4 w 21"/>
                  <a:gd name="T13" fmla="*/ 0 h 2"/>
                  <a:gd name="T14" fmla="*/ 8 w 21"/>
                  <a:gd name="T15" fmla="*/ 0 h 2"/>
                  <a:gd name="T16" fmla="*/ 8 w 21"/>
                  <a:gd name="T17" fmla="*/ 0 h 2"/>
                  <a:gd name="T18" fmla="*/ 8 w 21"/>
                  <a:gd name="T19" fmla="*/ 0 h 2"/>
                  <a:gd name="T20" fmla="*/ 8 w 21"/>
                  <a:gd name="T21" fmla="*/ 1 h 2"/>
                  <a:gd name="T22" fmla="*/ 8 w 21"/>
                  <a:gd name="T23" fmla="*/ 2 h 2"/>
                  <a:gd name="T24" fmla="*/ 8 w 21"/>
                  <a:gd name="T25" fmla="*/ 2 h 2"/>
                  <a:gd name="T26" fmla="*/ 8 w 21"/>
                  <a:gd name="T27" fmla="*/ 2 h 2"/>
                  <a:gd name="T28" fmla="*/ 9 w 21"/>
                  <a:gd name="T29" fmla="*/ 1 h 2"/>
                  <a:gd name="T30" fmla="*/ 8 w 21"/>
                  <a:gd name="T31" fmla="*/ 0 h 2"/>
                  <a:gd name="T32" fmla="*/ 12 w 21"/>
                  <a:gd name="T33" fmla="*/ 0 h 2"/>
                  <a:gd name="T34" fmla="*/ 11 w 21"/>
                  <a:gd name="T35" fmla="*/ 0 h 2"/>
                  <a:gd name="T36" fmla="*/ 12 w 21"/>
                  <a:gd name="T37" fmla="*/ 0 h 2"/>
                  <a:gd name="T38" fmla="*/ 12 w 21"/>
                  <a:gd name="T39" fmla="*/ 1 h 2"/>
                  <a:gd name="T40" fmla="*/ 12 w 21"/>
                  <a:gd name="T41" fmla="*/ 2 h 2"/>
                  <a:gd name="T42" fmla="*/ 11 w 21"/>
                  <a:gd name="T43" fmla="*/ 2 h 2"/>
                  <a:gd name="T44" fmla="*/ 12 w 21"/>
                  <a:gd name="T45" fmla="*/ 2 h 2"/>
                  <a:gd name="T46" fmla="*/ 13 w 21"/>
                  <a:gd name="T47" fmla="*/ 1 h 2"/>
                  <a:gd name="T48" fmla="*/ 12 w 21"/>
                  <a:gd name="T49" fmla="*/ 0 h 2"/>
                  <a:gd name="T50" fmla="*/ 16 w 21"/>
                  <a:gd name="T51" fmla="*/ 0 h 2"/>
                  <a:gd name="T52" fmla="*/ 15 w 21"/>
                  <a:gd name="T53" fmla="*/ 0 h 2"/>
                  <a:gd name="T54" fmla="*/ 16 w 21"/>
                  <a:gd name="T55" fmla="*/ 0 h 2"/>
                  <a:gd name="T56" fmla="*/ 16 w 21"/>
                  <a:gd name="T57" fmla="*/ 1 h 2"/>
                  <a:gd name="T58" fmla="*/ 16 w 21"/>
                  <a:gd name="T59" fmla="*/ 2 h 2"/>
                  <a:gd name="T60" fmla="*/ 15 w 21"/>
                  <a:gd name="T61" fmla="*/ 2 h 2"/>
                  <a:gd name="T62" fmla="*/ 16 w 21"/>
                  <a:gd name="T63" fmla="*/ 2 h 2"/>
                  <a:gd name="T64" fmla="*/ 17 w 21"/>
                  <a:gd name="T65" fmla="*/ 1 h 2"/>
                  <a:gd name="T66" fmla="*/ 16 w 21"/>
                  <a:gd name="T67" fmla="*/ 0 h 2"/>
                  <a:gd name="T68" fmla="*/ 21 w 21"/>
                  <a:gd name="T69" fmla="*/ 0 h 2"/>
                  <a:gd name="T70" fmla="*/ 19 w 21"/>
                  <a:gd name="T71" fmla="*/ 0 h 2"/>
                  <a:gd name="T72" fmla="*/ 19 w 21"/>
                  <a:gd name="T73" fmla="*/ 0 h 2"/>
                  <a:gd name="T74" fmla="*/ 20 w 21"/>
                  <a:gd name="T75" fmla="*/ 1 h 2"/>
                  <a:gd name="T76" fmla="*/ 19 w 21"/>
                  <a:gd name="T77" fmla="*/ 2 h 2"/>
                  <a:gd name="T78" fmla="*/ 19 w 21"/>
                  <a:gd name="T79" fmla="*/ 2 h 2"/>
                  <a:gd name="T80" fmla="*/ 21 w 21"/>
                  <a:gd name="T81" fmla="*/ 2 h 2"/>
                  <a:gd name="T82" fmla="*/ 21 w 21"/>
                  <a:gd name="T83" fmla="*/ 1 h 2"/>
                  <a:gd name="T84" fmla="*/ 21 w 21"/>
                  <a:gd name="T85" fmla="*/ 1 h 2"/>
                  <a:gd name="T86" fmla="*/ 21 w 21"/>
                  <a:gd name="T87" fmla="*/ 1 h 2"/>
                  <a:gd name="T88" fmla="*/ 21 w 21"/>
                  <a:gd name="T89" fmla="*/ 1 h 2"/>
                  <a:gd name="T90" fmla="*/ 21 w 21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2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1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688"/>
              <p:cNvSpPr>
                <a:spLocks/>
              </p:cNvSpPr>
              <p:nvPr/>
            </p:nvSpPr>
            <p:spPr bwMode="auto">
              <a:xfrm>
                <a:off x="4793" y="1321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689"/>
              <p:cNvSpPr>
                <a:spLocks/>
              </p:cNvSpPr>
              <p:nvPr/>
            </p:nvSpPr>
            <p:spPr bwMode="auto">
              <a:xfrm>
                <a:off x="4793" y="131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690"/>
              <p:cNvSpPr>
                <a:spLocks/>
              </p:cNvSpPr>
              <p:nvPr/>
            </p:nvSpPr>
            <p:spPr bwMode="auto">
              <a:xfrm>
                <a:off x="4798" y="1321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691"/>
              <p:cNvSpPr>
                <a:spLocks/>
              </p:cNvSpPr>
              <p:nvPr/>
            </p:nvSpPr>
            <p:spPr bwMode="auto">
              <a:xfrm>
                <a:off x="4798" y="131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692"/>
              <p:cNvSpPr>
                <a:spLocks/>
              </p:cNvSpPr>
              <p:nvPr/>
            </p:nvSpPr>
            <p:spPr bwMode="auto">
              <a:xfrm>
                <a:off x="4804" y="1321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693"/>
              <p:cNvSpPr>
                <a:spLocks/>
              </p:cNvSpPr>
              <p:nvPr/>
            </p:nvSpPr>
            <p:spPr bwMode="auto">
              <a:xfrm>
                <a:off x="4804" y="131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694"/>
              <p:cNvSpPr>
                <a:spLocks/>
              </p:cNvSpPr>
              <p:nvPr/>
            </p:nvSpPr>
            <p:spPr bwMode="auto">
              <a:xfrm>
                <a:off x="4808" y="1321"/>
                <a:ext cx="11" cy="8"/>
              </a:xfrm>
              <a:custGeom>
                <a:avLst/>
                <a:gdLst>
                  <a:gd name="T0" fmla="*/ 5 w 8"/>
                  <a:gd name="T1" fmla="*/ 0 h 6"/>
                  <a:gd name="T2" fmla="*/ 4 w 8"/>
                  <a:gd name="T3" fmla="*/ 1 h 6"/>
                  <a:gd name="T4" fmla="*/ 1 w 8"/>
                  <a:gd name="T5" fmla="*/ 4 h 6"/>
                  <a:gd name="T6" fmla="*/ 1 w 8"/>
                  <a:gd name="T7" fmla="*/ 6 h 6"/>
                  <a:gd name="T8" fmla="*/ 2 w 8"/>
                  <a:gd name="T9" fmla="*/ 6 h 6"/>
                  <a:gd name="T10" fmla="*/ 2 w 8"/>
                  <a:gd name="T11" fmla="*/ 6 h 6"/>
                  <a:gd name="T12" fmla="*/ 7 w 8"/>
                  <a:gd name="T13" fmla="*/ 1 h 6"/>
                  <a:gd name="T14" fmla="*/ 7 w 8"/>
                  <a:gd name="T15" fmla="*/ 1 h 6"/>
                  <a:gd name="T16" fmla="*/ 8 w 8"/>
                  <a:gd name="T17" fmla="*/ 0 h 6"/>
                  <a:gd name="T18" fmla="*/ 7 w 8"/>
                  <a:gd name="T19" fmla="*/ 1 h 6"/>
                  <a:gd name="T20" fmla="*/ 6 w 8"/>
                  <a:gd name="T21" fmla="*/ 1 h 6"/>
                  <a:gd name="T22" fmla="*/ 6 w 8"/>
                  <a:gd name="T23" fmla="*/ 1 h 6"/>
                  <a:gd name="T24" fmla="*/ 5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695"/>
              <p:cNvSpPr>
                <a:spLocks/>
              </p:cNvSpPr>
              <p:nvPr/>
            </p:nvSpPr>
            <p:spPr bwMode="auto">
              <a:xfrm>
                <a:off x="4808" y="1313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6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696"/>
              <p:cNvSpPr>
                <a:spLocks noEditPoints="1"/>
              </p:cNvSpPr>
              <p:nvPr/>
            </p:nvSpPr>
            <p:spPr bwMode="auto">
              <a:xfrm>
                <a:off x="4840" y="1304"/>
                <a:ext cx="3" cy="39"/>
              </a:xfrm>
              <a:custGeom>
                <a:avLst/>
                <a:gdLst>
                  <a:gd name="T0" fmla="*/ 2 w 2"/>
                  <a:gd name="T1" fmla="*/ 28 h 29"/>
                  <a:gd name="T2" fmla="*/ 1 w 2"/>
                  <a:gd name="T3" fmla="*/ 28 h 29"/>
                  <a:gd name="T4" fmla="*/ 0 w 2"/>
                  <a:gd name="T5" fmla="*/ 28 h 29"/>
                  <a:gd name="T6" fmla="*/ 1 w 2"/>
                  <a:gd name="T7" fmla="*/ 29 h 29"/>
                  <a:gd name="T8" fmla="*/ 2 w 2"/>
                  <a:gd name="T9" fmla="*/ 28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2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2" y="28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1" y="29"/>
                      <a:pt x="1" y="29"/>
                      <a:pt x="2" y="28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697"/>
              <p:cNvSpPr>
                <a:spLocks noEditPoints="1"/>
              </p:cNvSpPr>
              <p:nvPr/>
            </p:nvSpPr>
            <p:spPr bwMode="auto">
              <a:xfrm>
                <a:off x="4824" y="1320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4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698"/>
              <p:cNvSpPr>
                <a:spLocks noEditPoints="1"/>
              </p:cNvSpPr>
              <p:nvPr/>
            </p:nvSpPr>
            <p:spPr bwMode="auto">
              <a:xfrm>
                <a:off x="4833" y="1313"/>
                <a:ext cx="17" cy="16"/>
              </a:xfrm>
              <a:custGeom>
                <a:avLst/>
                <a:gdLst>
                  <a:gd name="T0" fmla="*/ 7 w 12"/>
                  <a:gd name="T1" fmla="*/ 6 h 12"/>
                  <a:gd name="T2" fmla="*/ 6 w 12"/>
                  <a:gd name="T3" fmla="*/ 8 h 12"/>
                  <a:gd name="T4" fmla="*/ 7 w 12"/>
                  <a:gd name="T5" fmla="*/ 9 h 12"/>
                  <a:gd name="T6" fmla="*/ 9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10 h 12"/>
                  <a:gd name="T18" fmla="*/ 9 w 12"/>
                  <a:gd name="T19" fmla="*/ 7 h 12"/>
                  <a:gd name="T20" fmla="*/ 7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3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5 h 12"/>
                  <a:gd name="T36" fmla="*/ 5 w 12"/>
                  <a:gd name="T37" fmla="*/ 3 h 12"/>
                  <a:gd name="T38" fmla="*/ 2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7" y="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699"/>
              <p:cNvSpPr>
                <a:spLocks/>
              </p:cNvSpPr>
              <p:nvPr/>
            </p:nvSpPr>
            <p:spPr bwMode="auto">
              <a:xfrm>
                <a:off x="4833" y="1313"/>
                <a:ext cx="17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9 w 12"/>
                  <a:gd name="T5" fmla="*/ 1 h 12"/>
                  <a:gd name="T6" fmla="*/ 7 w 12"/>
                  <a:gd name="T7" fmla="*/ 3 h 12"/>
                  <a:gd name="T8" fmla="*/ 6 w 12"/>
                  <a:gd name="T9" fmla="*/ 5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10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9 h 12"/>
                  <a:gd name="T28" fmla="*/ 6 w 12"/>
                  <a:gd name="T29" fmla="*/ 8 h 12"/>
                  <a:gd name="T30" fmla="*/ 7 w 12"/>
                  <a:gd name="T31" fmla="*/ 6 h 12"/>
                  <a:gd name="T32" fmla="*/ 9 w 12"/>
                  <a:gd name="T33" fmla="*/ 5 h 12"/>
                  <a:gd name="T34" fmla="*/ 11 w 12"/>
                  <a:gd name="T35" fmla="*/ 3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700"/>
              <p:cNvSpPr>
                <a:spLocks noEditPoints="1"/>
              </p:cNvSpPr>
              <p:nvPr/>
            </p:nvSpPr>
            <p:spPr bwMode="auto">
              <a:xfrm>
                <a:off x="4820" y="1301"/>
                <a:ext cx="42" cy="40"/>
              </a:xfrm>
              <a:custGeom>
                <a:avLst/>
                <a:gdLst>
                  <a:gd name="T0" fmla="*/ 15 w 31"/>
                  <a:gd name="T1" fmla="*/ 2 h 30"/>
                  <a:gd name="T2" fmla="*/ 16 w 31"/>
                  <a:gd name="T3" fmla="*/ 2 h 30"/>
                  <a:gd name="T4" fmla="*/ 17 w 31"/>
                  <a:gd name="T5" fmla="*/ 2 h 30"/>
                  <a:gd name="T6" fmla="*/ 18 w 31"/>
                  <a:gd name="T7" fmla="*/ 2 h 30"/>
                  <a:gd name="T8" fmla="*/ 24 w 31"/>
                  <a:gd name="T9" fmla="*/ 5 h 30"/>
                  <a:gd name="T10" fmla="*/ 26 w 31"/>
                  <a:gd name="T11" fmla="*/ 7 h 30"/>
                  <a:gd name="T12" fmla="*/ 29 w 31"/>
                  <a:gd name="T13" fmla="*/ 13 h 30"/>
                  <a:gd name="T14" fmla="*/ 29 w 31"/>
                  <a:gd name="T15" fmla="*/ 14 h 30"/>
                  <a:gd name="T16" fmla="*/ 29 w 31"/>
                  <a:gd name="T17" fmla="*/ 15 h 30"/>
                  <a:gd name="T18" fmla="*/ 29 w 31"/>
                  <a:gd name="T19" fmla="*/ 16 h 30"/>
                  <a:gd name="T20" fmla="*/ 29 w 31"/>
                  <a:gd name="T21" fmla="*/ 17 h 30"/>
                  <a:gd name="T22" fmla="*/ 26 w 31"/>
                  <a:gd name="T23" fmla="*/ 24 h 30"/>
                  <a:gd name="T24" fmla="*/ 24 w 31"/>
                  <a:gd name="T25" fmla="*/ 25 h 30"/>
                  <a:gd name="T26" fmla="*/ 18 w 31"/>
                  <a:gd name="T27" fmla="*/ 28 h 30"/>
                  <a:gd name="T28" fmla="*/ 17 w 31"/>
                  <a:gd name="T29" fmla="*/ 28 h 30"/>
                  <a:gd name="T30" fmla="*/ 16 w 31"/>
                  <a:gd name="T31" fmla="*/ 28 h 30"/>
                  <a:gd name="T32" fmla="*/ 15 w 31"/>
                  <a:gd name="T33" fmla="*/ 28 h 30"/>
                  <a:gd name="T34" fmla="*/ 14 w 31"/>
                  <a:gd name="T35" fmla="*/ 28 h 30"/>
                  <a:gd name="T36" fmla="*/ 8 w 31"/>
                  <a:gd name="T37" fmla="*/ 25 h 30"/>
                  <a:gd name="T38" fmla="*/ 6 w 31"/>
                  <a:gd name="T39" fmla="*/ 24 h 30"/>
                  <a:gd name="T40" fmla="*/ 3 w 31"/>
                  <a:gd name="T41" fmla="*/ 17 h 30"/>
                  <a:gd name="T42" fmla="*/ 3 w 31"/>
                  <a:gd name="T43" fmla="*/ 16 h 30"/>
                  <a:gd name="T44" fmla="*/ 3 w 31"/>
                  <a:gd name="T45" fmla="*/ 15 h 30"/>
                  <a:gd name="T46" fmla="*/ 3 w 31"/>
                  <a:gd name="T47" fmla="*/ 14 h 30"/>
                  <a:gd name="T48" fmla="*/ 3 w 31"/>
                  <a:gd name="T49" fmla="*/ 13 h 30"/>
                  <a:gd name="T50" fmla="*/ 6 w 31"/>
                  <a:gd name="T51" fmla="*/ 7 h 30"/>
                  <a:gd name="T52" fmla="*/ 7 w 31"/>
                  <a:gd name="T53" fmla="*/ 5 h 30"/>
                  <a:gd name="T54" fmla="*/ 14 w 31"/>
                  <a:gd name="T55" fmla="*/ 2 h 30"/>
                  <a:gd name="T56" fmla="*/ 15 w 31"/>
                  <a:gd name="T57" fmla="*/ 2 h 30"/>
                  <a:gd name="T58" fmla="*/ 16 w 31"/>
                  <a:gd name="T59" fmla="*/ 0 h 30"/>
                  <a:gd name="T60" fmla="*/ 15 w 31"/>
                  <a:gd name="T61" fmla="*/ 0 h 30"/>
                  <a:gd name="T62" fmla="*/ 6 w 31"/>
                  <a:gd name="T63" fmla="*/ 4 h 30"/>
                  <a:gd name="T64" fmla="*/ 5 w 31"/>
                  <a:gd name="T65" fmla="*/ 4 h 30"/>
                  <a:gd name="T66" fmla="*/ 5 w 31"/>
                  <a:gd name="T67" fmla="*/ 4 h 30"/>
                  <a:gd name="T68" fmla="*/ 5 w 31"/>
                  <a:gd name="T69" fmla="*/ 5 h 30"/>
                  <a:gd name="T70" fmla="*/ 4 w 31"/>
                  <a:gd name="T71" fmla="*/ 5 h 30"/>
                  <a:gd name="T72" fmla="*/ 0 w 31"/>
                  <a:gd name="T73" fmla="*/ 14 h 30"/>
                  <a:gd name="T74" fmla="*/ 0 w 31"/>
                  <a:gd name="T75" fmla="*/ 15 h 30"/>
                  <a:gd name="T76" fmla="*/ 0 w 31"/>
                  <a:gd name="T77" fmla="*/ 15 h 30"/>
                  <a:gd name="T78" fmla="*/ 0 w 31"/>
                  <a:gd name="T79" fmla="*/ 15 h 30"/>
                  <a:gd name="T80" fmla="*/ 0 w 31"/>
                  <a:gd name="T81" fmla="*/ 16 h 30"/>
                  <a:gd name="T82" fmla="*/ 4 w 31"/>
                  <a:gd name="T83" fmla="*/ 25 h 30"/>
                  <a:gd name="T84" fmla="*/ 6 w 31"/>
                  <a:gd name="T85" fmla="*/ 27 h 30"/>
                  <a:gd name="T86" fmla="*/ 15 w 31"/>
                  <a:gd name="T87" fmla="*/ 30 h 30"/>
                  <a:gd name="T88" fmla="*/ 15 w 31"/>
                  <a:gd name="T89" fmla="*/ 30 h 30"/>
                  <a:gd name="T90" fmla="*/ 16 w 31"/>
                  <a:gd name="T91" fmla="*/ 30 h 30"/>
                  <a:gd name="T92" fmla="*/ 17 w 31"/>
                  <a:gd name="T93" fmla="*/ 30 h 30"/>
                  <a:gd name="T94" fmla="*/ 17 w 31"/>
                  <a:gd name="T95" fmla="*/ 30 h 30"/>
                  <a:gd name="T96" fmla="*/ 26 w 31"/>
                  <a:gd name="T97" fmla="*/ 27 h 30"/>
                  <a:gd name="T98" fmla="*/ 27 w 31"/>
                  <a:gd name="T99" fmla="*/ 25 h 30"/>
                  <a:gd name="T100" fmla="*/ 31 w 31"/>
                  <a:gd name="T101" fmla="*/ 16 h 30"/>
                  <a:gd name="T102" fmla="*/ 31 w 31"/>
                  <a:gd name="T103" fmla="*/ 15 h 30"/>
                  <a:gd name="T104" fmla="*/ 31 w 31"/>
                  <a:gd name="T105" fmla="*/ 14 h 30"/>
                  <a:gd name="T106" fmla="*/ 28 w 31"/>
                  <a:gd name="T107" fmla="*/ 5 h 30"/>
                  <a:gd name="T108" fmla="*/ 26 w 31"/>
                  <a:gd name="T109" fmla="*/ 4 h 30"/>
                  <a:gd name="T110" fmla="*/ 17 w 31"/>
                  <a:gd name="T111" fmla="*/ 0 h 30"/>
                  <a:gd name="T112" fmla="*/ 16 w 31"/>
                  <a:gd name="T1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0">
                    <a:moveTo>
                      <a:pt x="15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0" y="3"/>
                      <a:pt x="23" y="4"/>
                      <a:pt x="24" y="5"/>
                    </a:cubicBezTo>
                    <a:cubicBezTo>
                      <a:pt x="25" y="6"/>
                      <a:pt x="26" y="6"/>
                      <a:pt x="26" y="7"/>
                    </a:cubicBezTo>
                    <a:cubicBezTo>
                      <a:pt x="27" y="9"/>
                      <a:pt x="28" y="11"/>
                      <a:pt x="29" y="13"/>
                    </a:cubicBezTo>
                    <a:cubicBezTo>
                      <a:pt x="29" y="13"/>
                      <a:pt x="29" y="14"/>
                      <a:pt x="29" y="14"/>
                    </a:cubicBezTo>
                    <a:cubicBezTo>
                      <a:pt x="29" y="14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4"/>
                      <a:pt x="25" y="25"/>
                      <a:pt x="24" y="25"/>
                    </a:cubicBezTo>
                    <a:cubicBezTo>
                      <a:pt x="22" y="27"/>
                      <a:pt x="20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8"/>
                      <a:pt x="9" y="27"/>
                      <a:pt x="8" y="25"/>
                    </a:cubicBezTo>
                    <a:cubicBezTo>
                      <a:pt x="7" y="25"/>
                      <a:pt x="6" y="24"/>
                      <a:pt x="6" y="24"/>
                    </a:cubicBezTo>
                    <a:cubicBezTo>
                      <a:pt x="4" y="22"/>
                      <a:pt x="3" y="20"/>
                      <a:pt x="3" y="17"/>
                    </a:cubicBezTo>
                    <a:cubicBezTo>
                      <a:pt x="3" y="17"/>
                      <a:pt x="3" y="17"/>
                      <a:pt x="3" y="16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3" y="11"/>
                      <a:pt x="4" y="9"/>
                      <a:pt x="6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9" y="4"/>
                      <a:pt x="11" y="3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1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0"/>
                      <a:pt x="2" y="23"/>
                      <a:pt x="4" y="25"/>
                    </a:cubicBezTo>
                    <a:cubicBezTo>
                      <a:pt x="5" y="26"/>
                      <a:pt x="5" y="26"/>
                      <a:pt x="6" y="27"/>
                    </a:cubicBezTo>
                    <a:cubicBezTo>
                      <a:pt x="8" y="29"/>
                      <a:pt x="11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6" y="30"/>
                    </a:cubicBezTo>
                    <a:cubicBezTo>
                      <a:pt x="16" y="30"/>
                      <a:pt x="16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0" y="30"/>
                      <a:pt x="23" y="29"/>
                      <a:pt x="26" y="27"/>
                    </a:cubicBezTo>
                    <a:cubicBezTo>
                      <a:pt x="26" y="26"/>
                      <a:pt x="27" y="26"/>
                      <a:pt x="27" y="25"/>
                    </a:cubicBezTo>
                    <a:cubicBezTo>
                      <a:pt x="29" y="23"/>
                      <a:pt x="31" y="20"/>
                      <a:pt x="31" y="16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4"/>
                      <a:pt x="31" y="14"/>
                    </a:cubicBezTo>
                    <a:cubicBezTo>
                      <a:pt x="31" y="11"/>
                      <a:pt x="30" y="8"/>
                      <a:pt x="28" y="5"/>
                    </a:cubicBezTo>
                    <a:cubicBezTo>
                      <a:pt x="27" y="5"/>
                      <a:pt x="27" y="4"/>
                      <a:pt x="26" y="4"/>
                    </a:cubicBezTo>
                    <a:cubicBezTo>
                      <a:pt x="24" y="2"/>
                      <a:pt x="20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701"/>
              <p:cNvSpPr>
                <a:spLocks noEditPoints="1"/>
              </p:cNvSpPr>
              <p:nvPr/>
            </p:nvSpPr>
            <p:spPr bwMode="auto">
              <a:xfrm>
                <a:off x="5402" y="1800"/>
                <a:ext cx="50" cy="50"/>
              </a:xfrm>
              <a:custGeom>
                <a:avLst/>
                <a:gdLst>
                  <a:gd name="T0" fmla="*/ 34 w 37"/>
                  <a:gd name="T1" fmla="*/ 33 h 37"/>
                  <a:gd name="T2" fmla="*/ 33 w 37"/>
                  <a:gd name="T3" fmla="*/ 33 h 37"/>
                  <a:gd name="T4" fmla="*/ 33 w 37"/>
                  <a:gd name="T5" fmla="*/ 35 h 37"/>
                  <a:gd name="T6" fmla="*/ 36 w 37"/>
                  <a:gd name="T7" fmla="*/ 37 h 37"/>
                  <a:gd name="T8" fmla="*/ 36 w 37"/>
                  <a:gd name="T9" fmla="*/ 36 h 37"/>
                  <a:gd name="T10" fmla="*/ 37 w 37"/>
                  <a:gd name="T11" fmla="*/ 36 h 37"/>
                  <a:gd name="T12" fmla="*/ 34 w 37"/>
                  <a:gd name="T13" fmla="*/ 33 h 37"/>
                  <a:gd name="T14" fmla="*/ 30 w 37"/>
                  <a:gd name="T15" fmla="*/ 29 h 37"/>
                  <a:gd name="T16" fmla="*/ 28 w 37"/>
                  <a:gd name="T17" fmla="*/ 30 h 37"/>
                  <a:gd name="T18" fmla="*/ 31 w 37"/>
                  <a:gd name="T19" fmla="*/ 32 h 37"/>
                  <a:gd name="T20" fmla="*/ 31 w 37"/>
                  <a:gd name="T21" fmla="*/ 32 h 37"/>
                  <a:gd name="T22" fmla="*/ 31 w 37"/>
                  <a:gd name="T23" fmla="*/ 31 h 37"/>
                  <a:gd name="T24" fmla="*/ 32 w 37"/>
                  <a:gd name="T25" fmla="*/ 31 h 37"/>
                  <a:gd name="T26" fmla="*/ 32 w 37"/>
                  <a:gd name="T27" fmla="*/ 31 h 37"/>
                  <a:gd name="T28" fmla="*/ 30 w 37"/>
                  <a:gd name="T29" fmla="*/ 29 h 37"/>
                  <a:gd name="T30" fmla="*/ 25 w 37"/>
                  <a:gd name="T31" fmla="*/ 24 h 37"/>
                  <a:gd name="T32" fmla="*/ 24 w 37"/>
                  <a:gd name="T33" fmla="*/ 24 h 37"/>
                  <a:gd name="T34" fmla="*/ 24 w 37"/>
                  <a:gd name="T35" fmla="*/ 26 h 37"/>
                  <a:gd name="T36" fmla="*/ 27 w 37"/>
                  <a:gd name="T37" fmla="*/ 29 h 37"/>
                  <a:gd name="T38" fmla="*/ 28 w 37"/>
                  <a:gd name="T39" fmla="*/ 27 h 37"/>
                  <a:gd name="T40" fmla="*/ 25 w 37"/>
                  <a:gd name="T41" fmla="*/ 24 h 37"/>
                  <a:gd name="T42" fmla="*/ 19 w 37"/>
                  <a:gd name="T43" fmla="*/ 21 h 37"/>
                  <a:gd name="T44" fmla="*/ 19 w 37"/>
                  <a:gd name="T45" fmla="*/ 21 h 37"/>
                  <a:gd name="T46" fmla="*/ 22 w 37"/>
                  <a:gd name="T47" fmla="*/ 24 h 37"/>
                  <a:gd name="T48" fmla="*/ 22 w 37"/>
                  <a:gd name="T49" fmla="*/ 24 h 37"/>
                  <a:gd name="T50" fmla="*/ 19 w 37"/>
                  <a:gd name="T51" fmla="*/ 21 h 37"/>
                  <a:gd name="T52" fmla="*/ 13 w 37"/>
                  <a:gd name="T53" fmla="*/ 15 h 37"/>
                  <a:gd name="T54" fmla="*/ 13 w 37"/>
                  <a:gd name="T55" fmla="*/ 15 h 37"/>
                  <a:gd name="T56" fmla="*/ 15 w 37"/>
                  <a:gd name="T57" fmla="*/ 17 h 37"/>
                  <a:gd name="T58" fmla="*/ 16 w 37"/>
                  <a:gd name="T59" fmla="*/ 17 h 37"/>
                  <a:gd name="T60" fmla="*/ 13 w 37"/>
                  <a:gd name="T61" fmla="*/ 15 h 37"/>
                  <a:gd name="T62" fmla="*/ 10 w 37"/>
                  <a:gd name="T63" fmla="*/ 9 h 37"/>
                  <a:gd name="T64" fmla="*/ 8 w 37"/>
                  <a:gd name="T65" fmla="*/ 10 h 37"/>
                  <a:gd name="T66" fmla="*/ 11 w 37"/>
                  <a:gd name="T67" fmla="*/ 13 h 37"/>
                  <a:gd name="T68" fmla="*/ 12 w 37"/>
                  <a:gd name="T69" fmla="*/ 13 h 37"/>
                  <a:gd name="T70" fmla="*/ 13 w 37"/>
                  <a:gd name="T71" fmla="*/ 12 h 37"/>
                  <a:gd name="T72" fmla="*/ 10 w 37"/>
                  <a:gd name="T73" fmla="*/ 9 h 37"/>
                  <a:gd name="T74" fmla="*/ 7 w 37"/>
                  <a:gd name="T75" fmla="*/ 8 h 37"/>
                  <a:gd name="T76" fmla="*/ 7 w 37"/>
                  <a:gd name="T77" fmla="*/ 8 h 37"/>
                  <a:gd name="T78" fmla="*/ 6 w 37"/>
                  <a:gd name="T79" fmla="*/ 8 h 37"/>
                  <a:gd name="T80" fmla="*/ 7 w 37"/>
                  <a:gd name="T81" fmla="*/ 9 h 37"/>
                  <a:gd name="T82" fmla="*/ 7 w 37"/>
                  <a:gd name="T83" fmla="*/ 8 h 37"/>
                  <a:gd name="T84" fmla="*/ 8 w 37"/>
                  <a:gd name="T85" fmla="*/ 7 h 37"/>
                  <a:gd name="T86" fmla="*/ 8 w 37"/>
                  <a:gd name="T87" fmla="*/ 7 h 37"/>
                  <a:gd name="T88" fmla="*/ 8 w 37"/>
                  <a:gd name="T89" fmla="*/ 8 h 37"/>
                  <a:gd name="T90" fmla="*/ 8 w 37"/>
                  <a:gd name="T91" fmla="*/ 7 h 37"/>
                  <a:gd name="T92" fmla="*/ 8 w 37"/>
                  <a:gd name="T93" fmla="*/ 7 h 37"/>
                  <a:gd name="T94" fmla="*/ 1 w 37"/>
                  <a:gd name="T95" fmla="*/ 0 h 37"/>
                  <a:gd name="T96" fmla="*/ 1 w 37"/>
                  <a:gd name="T97" fmla="*/ 1 h 37"/>
                  <a:gd name="T98" fmla="*/ 0 w 37"/>
                  <a:gd name="T99" fmla="*/ 2 h 37"/>
                  <a:gd name="T100" fmla="*/ 4 w 37"/>
                  <a:gd name="T101" fmla="*/ 6 h 37"/>
                  <a:gd name="T102" fmla="*/ 6 w 37"/>
                  <a:gd name="T103" fmla="*/ 6 h 37"/>
                  <a:gd name="T104" fmla="*/ 6 w 37"/>
                  <a:gd name="T105" fmla="*/ 4 h 37"/>
                  <a:gd name="T106" fmla="*/ 1 w 37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37">
                    <a:moveTo>
                      <a:pt x="34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6"/>
                    </a:cubicBezTo>
                    <a:cubicBezTo>
                      <a:pt x="36" y="36"/>
                      <a:pt x="37" y="36"/>
                      <a:pt x="37" y="36"/>
                    </a:cubicBezTo>
                    <a:cubicBezTo>
                      <a:pt x="34" y="33"/>
                      <a:pt x="34" y="33"/>
                      <a:pt x="34" y="33"/>
                    </a:cubicBezTo>
                    <a:moveTo>
                      <a:pt x="30" y="29"/>
                    </a:moveTo>
                    <a:cubicBezTo>
                      <a:pt x="29" y="29"/>
                      <a:pt x="29" y="30"/>
                      <a:pt x="28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5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8" y="28"/>
                      <a:pt x="28" y="27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19" y="21"/>
                    </a:moveTo>
                    <a:cubicBezTo>
                      <a:pt x="19" y="21"/>
                      <a:pt x="19" y="21"/>
                      <a:pt x="19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19" y="21"/>
                      <a:pt x="19" y="21"/>
                      <a:pt x="19" y="21"/>
                    </a:cubicBezTo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3" y="15"/>
                      <a:pt x="13" y="15"/>
                    </a:cubicBezTo>
                    <a:moveTo>
                      <a:pt x="10" y="9"/>
                    </a:moveTo>
                    <a:cubicBezTo>
                      <a:pt x="9" y="9"/>
                      <a:pt x="9" y="10"/>
                      <a:pt x="8" y="10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702"/>
              <p:cNvSpPr>
                <a:spLocks/>
              </p:cNvSpPr>
              <p:nvPr/>
            </p:nvSpPr>
            <p:spPr bwMode="auto">
              <a:xfrm>
                <a:off x="5450" y="1849"/>
                <a:ext cx="6" cy="5"/>
              </a:xfrm>
              <a:custGeom>
                <a:avLst/>
                <a:gdLst>
                  <a:gd name="T0" fmla="*/ 3 w 5"/>
                  <a:gd name="T1" fmla="*/ 0 h 4"/>
                  <a:gd name="T2" fmla="*/ 2 w 5"/>
                  <a:gd name="T3" fmla="*/ 0 h 4"/>
                  <a:gd name="T4" fmla="*/ 1 w 5"/>
                  <a:gd name="T5" fmla="*/ 0 h 4"/>
                  <a:gd name="T6" fmla="*/ 1 w 5"/>
                  <a:gd name="T7" fmla="*/ 1 h 4"/>
                  <a:gd name="T8" fmla="*/ 1 w 5"/>
                  <a:gd name="T9" fmla="*/ 4 h 4"/>
                  <a:gd name="T10" fmla="*/ 3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703"/>
              <p:cNvSpPr>
                <a:spLocks/>
              </p:cNvSpPr>
              <p:nvPr/>
            </p:nvSpPr>
            <p:spPr bwMode="auto">
              <a:xfrm>
                <a:off x="5397" y="1796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5 h 5"/>
                  <a:gd name="T10" fmla="*/ 5 w 5"/>
                  <a:gd name="T11" fmla="*/ 4 h 5"/>
                  <a:gd name="T12" fmla="*/ 5 w 5"/>
                  <a:gd name="T13" fmla="*/ 3 h 5"/>
                  <a:gd name="T14" fmla="*/ 5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704"/>
              <p:cNvSpPr>
                <a:spLocks/>
              </p:cNvSpPr>
              <p:nvPr/>
            </p:nvSpPr>
            <p:spPr bwMode="auto">
              <a:xfrm>
                <a:off x="5444" y="1842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2 w 9"/>
                  <a:gd name="T11" fmla="*/ 1 h 2"/>
                  <a:gd name="T12" fmla="*/ 2 w 9"/>
                  <a:gd name="T13" fmla="*/ 2 h 2"/>
                  <a:gd name="T14" fmla="*/ 3 w 9"/>
                  <a:gd name="T15" fmla="*/ 2 h 2"/>
                  <a:gd name="T16" fmla="*/ 8 w 9"/>
                  <a:gd name="T17" fmla="*/ 2 h 2"/>
                  <a:gd name="T18" fmla="*/ 9 w 9"/>
                  <a:gd name="T19" fmla="*/ 1 h 2"/>
                  <a:gd name="T20" fmla="*/ 8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705"/>
              <p:cNvSpPr>
                <a:spLocks/>
              </p:cNvSpPr>
              <p:nvPr/>
            </p:nvSpPr>
            <p:spPr bwMode="auto">
              <a:xfrm>
                <a:off x="5444" y="1842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0 h 9"/>
                  <a:gd name="T4" fmla="*/ 0 w 2"/>
                  <a:gd name="T5" fmla="*/ 1 h 9"/>
                  <a:gd name="T6" fmla="*/ 0 w 2"/>
                  <a:gd name="T7" fmla="*/ 1 h 9"/>
                  <a:gd name="T8" fmla="*/ 0 w 2"/>
                  <a:gd name="T9" fmla="*/ 8 h 9"/>
                  <a:gd name="T10" fmla="*/ 1 w 2"/>
                  <a:gd name="T11" fmla="*/ 9 h 9"/>
                  <a:gd name="T12" fmla="*/ 2 w 2"/>
                  <a:gd name="T13" fmla="*/ 8 h 9"/>
                  <a:gd name="T14" fmla="*/ 2 w 2"/>
                  <a:gd name="T15" fmla="*/ 4 h 9"/>
                  <a:gd name="T16" fmla="*/ 2 w 2"/>
                  <a:gd name="T17" fmla="*/ 2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706"/>
              <p:cNvSpPr>
                <a:spLocks/>
              </p:cNvSpPr>
              <p:nvPr/>
            </p:nvSpPr>
            <p:spPr bwMode="auto">
              <a:xfrm>
                <a:off x="5409" y="1799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2 w 3"/>
                  <a:gd name="T3" fmla="*/ 0 h 9"/>
                  <a:gd name="T4" fmla="*/ 0 w 3"/>
                  <a:gd name="T5" fmla="*/ 1 h 9"/>
                  <a:gd name="T6" fmla="*/ 1 w 3"/>
                  <a:gd name="T7" fmla="*/ 5 h 9"/>
                  <a:gd name="T8" fmla="*/ 1 w 3"/>
                  <a:gd name="T9" fmla="*/ 7 h 9"/>
                  <a:gd name="T10" fmla="*/ 2 w 3"/>
                  <a:gd name="T11" fmla="*/ 7 h 9"/>
                  <a:gd name="T12" fmla="*/ 3 w 3"/>
                  <a:gd name="T13" fmla="*/ 8 h 9"/>
                  <a:gd name="T14" fmla="*/ 2 w 3"/>
                  <a:gd name="T15" fmla="*/ 9 h 9"/>
                  <a:gd name="T16" fmla="*/ 3 w 3"/>
                  <a:gd name="T17" fmla="*/ 9 h 9"/>
                  <a:gd name="T18" fmla="*/ 3 w 3"/>
                  <a:gd name="T19" fmla="*/ 8 h 9"/>
                  <a:gd name="T20" fmla="*/ 3 w 3"/>
                  <a:gd name="T21" fmla="*/ 8 h 9"/>
                  <a:gd name="T22" fmla="*/ 3 w 3"/>
                  <a:gd name="T23" fmla="*/ 1 h 9"/>
                  <a:gd name="T24" fmla="*/ 2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707"/>
              <p:cNvSpPr>
                <a:spLocks/>
              </p:cNvSpPr>
              <p:nvPr/>
            </p:nvSpPr>
            <p:spPr bwMode="auto">
              <a:xfrm>
                <a:off x="5401" y="1808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1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1 w 9"/>
                  <a:gd name="T13" fmla="*/ 2 h 2"/>
                  <a:gd name="T14" fmla="*/ 7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8 w 9"/>
                  <a:gd name="T21" fmla="*/ 2 h 2"/>
                  <a:gd name="T22" fmla="*/ 9 w 9"/>
                  <a:gd name="T23" fmla="*/ 1 h 2"/>
                  <a:gd name="T24" fmla="*/ 8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708"/>
              <p:cNvSpPr>
                <a:spLocks noEditPoints="1"/>
              </p:cNvSpPr>
              <p:nvPr/>
            </p:nvSpPr>
            <p:spPr bwMode="auto">
              <a:xfrm>
                <a:off x="5402" y="1800"/>
                <a:ext cx="50" cy="50"/>
              </a:xfrm>
              <a:custGeom>
                <a:avLst/>
                <a:gdLst>
                  <a:gd name="T0" fmla="*/ 3 w 37"/>
                  <a:gd name="T1" fmla="*/ 33 h 37"/>
                  <a:gd name="T2" fmla="*/ 0 w 37"/>
                  <a:gd name="T3" fmla="*/ 36 h 37"/>
                  <a:gd name="T4" fmla="*/ 1 w 37"/>
                  <a:gd name="T5" fmla="*/ 36 h 37"/>
                  <a:gd name="T6" fmla="*/ 1 w 37"/>
                  <a:gd name="T7" fmla="*/ 37 h 37"/>
                  <a:gd name="T8" fmla="*/ 4 w 37"/>
                  <a:gd name="T9" fmla="*/ 35 h 37"/>
                  <a:gd name="T10" fmla="*/ 4 w 37"/>
                  <a:gd name="T11" fmla="*/ 33 h 37"/>
                  <a:gd name="T12" fmla="*/ 3 w 37"/>
                  <a:gd name="T13" fmla="*/ 33 h 37"/>
                  <a:gd name="T14" fmla="*/ 7 w 37"/>
                  <a:gd name="T15" fmla="*/ 29 h 37"/>
                  <a:gd name="T16" fmla="*/ 5 w 37"/>
                  <a:gd name="T17" fmla="*/ 31 h 37"/>
                  <a:gd name="T18" fmla="*/ 5 w 37"/>
                  <a:gd name="T19" fmla="*/ 31 h 37"/>
                  <a:gd name="T20" fmla="*/ 6 w 37"/>
                  <a:gd name="T21" fmla="*/ 31 h 37"/>
                  <a:gd name="T22" fmla="*/ 6 w 37"/>
                  <a:gd name="T23" fmla="*/ 32 h 37"/>
                  <a:gd name="T24" fmla="*/ 6 w 37"/>
                  <a:gd name="T25" fmla="*/ 32 h 37"/>
                  <a:gd name="T26" fmla="*/ 9 w 37"/>
                  <a:gd name="T27" fmla="*/ 30 h 37"/>
                  <a:gd name="T28" fmla="*/ 7 w 37"/>
                  <a:gd name="T29" fmla="*/ 29 h 37"/>
                  <a:gd name="T30" fmla="*/ 12 w 37"/>
                  <a:gd name="T31" fmla="*/ 24 h 37"/>
                  <a:gd name="T32" fmla="*/ 9 w 37"/>
                  <a:gd name="T33" fmla="*/ 27 h 37"/>
                  <a:gd name="T34" fmla="*/ 10 w 37"/>
                  <a:gd name="T35" fmla="*/ 29 h 37"/>
                  <a:gd name="T36" fmla="*/ 13 w 37"/>
                  <a:gd name="T37" fmla="*/ 26 h 37"/>
                  <a:gd name="T38" fmla="*/ 12 w 37"/>
                  <a:gd name="T39" fmla="*/ 24 h 37"/>
                  <a:gd name="T40" fmla="*/ 12 w 37"/>
                  <a:gd name="T41" fmla="*/ 24 h 37"/>
                  <a:gd name="T42" fmla="*/ 17 w 37"/>
                  <a:gd name="T43" fmla="*/ 21 h 37"/>
                  <a:gd name="T44" fmla="*/ 15 w 37"/>
                  <a:gd name="T45" fmla="*/ 24 h 37"/>
                  <a:gd name="T46" fmla="*/ 15 w 37"/>
                  <a:gd name="T47" fmla="*/ 24 h 37"/>
                  <a:gd name="T48" fmla="*/ 17 w 37"/>
                  <a:gd name="T49" fmla="*/ 22 h 37"/>
                  <a:gd name="T50" fmla="*/ 17 w 37"/>
                  <a:gd name="T51" fmla="*/ 21 h 37"/>
                  <a:gd name="T52" fmla="*/ 24 w 37"/>
                  <a:gd name="T53" fmla="*/ 15 h 37"/>
                  <a:gd name="T54" fmla="*/ 21 w 37"/>
                  <a:gd name="T55" fmla="*/ 17 h 37"/>
                  <a:gd name="T56" fmla="*/ 22 w 37"/>
                  <a:gd name="T57" fmla="*/ 17 h 37"/>
                  <a:gd name="T58" fmla="*/ 24 w 37"/>
                  <a:gd name="T59" fmla="*/ 15 h 37"/>
                  <a:gd name="T60" fmla="*/ 24 w 37"/>
                  <a:gd name="T61" fmla="*/ 15 h 37"/>
                  <a:gd name="T62" fmla="*/ 27 w 37"/>
                  <a:gd name="T63" fmla="*/ 9 h 37"/>
                  <a:gd name="T64" fmla="*/ 24 w 37"/>
                  <a:gd name="T65" fmla="*/ 12 h 37"/>
                  <a:gd name="T66" fmla="*/ 24 w 37"/>
                  <a:gd name="T67" fmla="*/ 13 h 37"/>
                  <a:gd name="T68" fmla="*/ 26 w 37"/>
                  <a:gd name="T69" fmla="*/ 13 h 37"/>
                  <a:gd name="T70" fmla="*/ 29 w 37"/>
                  <a:gd name="T71" fmla="*/ 10 h 37"/>
                  <a:gd name="T72" fmla="*/ 27 w 37"/>
                  <a:gd name="T73" fmla="*/ 9 h 37"/>
                  <a:gd name="T74" fmla="*/ 29 w 37"/>
                  <a:gd name="T75" fmla="*/ 7 h 37"/>
                  <a:gd name="T76" fmla="*/ 29 w 37"/>
                  <a:gd name="T77" fmla="*/ 7 h 37"/>
                  <a:gd name="T78" fmla="*/ 30 w 37"/>
                  <a:gd name="T79" fmla="*/ 9 h 37"/>
                  <a:gd name="T80" fmla="*/ 31 w 37"/>
                  <a:gd name="T81" fmla="*/ 8 h 37"/>
                  <a:gd name="T82" fmla="*/ 30 w 37"/>
                  <a:gd name="T83" fmla="*/ 8 h 37"/>
                  <a:gd name="T84" fmla="*/ 30 w 37"/>
                  <a:gd name="T85" fmla="*/ 8 h 37"/>
                  <a:gd name="T86" fmla="*/ 29 w 37"/>
                  <a:gd name="T87" fmla="*/ 7 h 37"/>
                  <a:gd name="T88" fmla="*/ 29 w 37"/>
                  <a:gd name="T89" fmla="*/ 7 h 37"/>
                  <a:gd name="T90" fmla="*/ 36 w 37"/>
                  <a:gd name="T91" fmla="*/ 0 h 37"/>
                  <a:gd name="T92" fmla="*/ 31 w 37"/>
                  <a:gd name="T93" fmla="*/ 4 h 37"/>
                  <a:gd name="T94" fmla="*/ 31 w 37"/>
                  <a:gd name="T95" fmla="*/ 6 h 37"/>
                  <a:gd name="T96" fmla="*/ 33 w 37"/>
                  <a:gd name="T97" fmla="*/ 6 h 37"/>
                  <a:gd name="T98" fmla="*/ 37 w 37"/>
                  <a:gd name="T99" fmla="*/ 2 h 37"/>
                  <a:gd name="T100" fmla="*/ 36 w 37"/>
                  <a:gd name="T101" fmla="*/ 1 h 37"/>
                  <a:gd name="T102" fmla="*/ 36 w 37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" h="37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" y="36"/>
                      <a:pt x="1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6" y="31"/>
                      <a:pt x="6" y="31"/>
                    </a:cubicBezTo>
                    <a:cubicBezTo>
                      <a:pt x="6" y="31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7" y="29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0" y="2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4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29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moveTo>
                      <a:pt x="36" y="0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1"/>
                      <a:pt x="36" y="1"/>
                    </a:cubicBezTo>
                    <a:cubicBezTo>
                      <a:pt x="36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709"/>
              <p:cNvSpPr>
                <a:spLocks/>
              </p:cNvSpPr>
              <p:nvPr/>
            </p:nvSpPr>
            <p:spPr bwMode="auto">
              <a:xfrm>
                <a:off x="5398" y="1849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4 w 5"/>
                  <a:gd name="T11" fmla="*/ 1 h 4"/>
                  <a:gd name="T12" fmla="*/ 4 w 5"/>
                  <a:gd name="T13" fmla="*/ 0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5" y="2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710"/>
              <p:cNvSpPr>
                <a:spLocks/>
              </p:cNvSpPr>
              <p:nvPr/>
            </p:nvSpPr>
            <p:spPr bwMode="auto">
              <a:xfrm>
                <a:off x="5451" y="1796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1 h 5"/>
                  <a:gd name="T4" fmla="*/ 0 w 5"/>
                  <a:gd name="T5" fmla="*/ 3 h 5"/>
                  <a:gd name="T6" fmla="*/ 0 w 5"/>
                  <a:gd name="T7" fmla="*/ 4 h 5"/>
                  <a:gd name="T8" fmla="*/ 1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711"/>
              <p:cNvSpPr>
                <a:spLocks/>
              </p:cNvSpPr>
              <p:nvPr/>
            </p:nvSpPr>
            <p:spPr bwMode="auto">
              <a:xfrm>
                <a:off x="5398" y="1842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6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8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712"/>
              <p:cNvSpPr>
                <a:spLocks/>
              </p:cNvSpPr>
              <p:nvPr/>
            </p:nvSpPr>
            <p:spPr bwMode="auto">
              <a:xfrm>
                <a:off x="5408" y="1842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1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713"/>
              <p:cNvSpPr>
                <a:spLocks/>
              </p:cNvSpPr>
              <p:nvPr/>
            </p:nvSpPr>
            <p:spPr bwMode="auto">
              <a:xfrm>
                <a:off x="5441" y="1799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8 h 9"/>
                  <a:gd name="T6" fmla="*/ 0 w 2"/>
                  <a:gd name="T7" fmla="*/ 8 h 9"/>
                  <a:gd name="T8" fmla="*/ 1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5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714"/>
              <p:cNvSpPr>
                <a:spLocks/>
              </p:cNvSpPr>
              <p:nvPr/>
            </p:nvSpPr>
            <p:spPr bwMode="auto">
              <a:xfrm>
                <a:off x="5441" y="1808"/>
                <a:ext cx="13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1 w 9"/>
                  <a:gd name="T5" fmla="*/ 2 h 2"/>
                  <a:gd name="T6" fmla="*/ 1 w 9"/>
                  <a:gd name="T7" fmla="*/ 2 h 2"/>
                  <a:gd name="T8" fmla="*/ 2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4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715"/>
              <p:cNvSpPr>
                <a:spLocks noEditPoints="1"/>
              </p:cNvSpPr>
              <p:nvPr/>
            </p:nvSpPr>
            <p:spPr bwMode="auto">
              <a:xfrm>
                <a:off x="5409" y="1808"/>
                <a:ext cx="35" cy="36"/>
              </a:xfrm>
              <a:custGeom>
                <a:avLst/>
                <a:gdLst>
                  <a:gd name="T0" fmla="*/ 0 w 26"/>
                  <a:gd name="T1" fmla="*/ 14 h 26"/>
                  <a:gd name="T2" fmla="*/ 7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10 w 26"/>
                  <a:gd name="T9" fmla="*/ 18 h 26"/>
                  <a:gd name="T10" fmla="*/ 9 w 26"/>
                  <a:gd name="T11" fmla="*/ 18 h 26"/>
                  <a:gd name="T12" fmla="*/ 8 w 26"/>
                  <a:gd name="T13" fmla="*/ 18 h 26"/>
                  <a:gd name="T14" fmla="*/ 8 w 26"/>
                  <a:gd name="T15" fmla="*/ 16 h 26"/>
                  <a:gd name="T16" fmla="*/ 26 w 26"/>
                  <a:gd name="T17" fmla="*/ 14 h 26"/>
                  <a:gd name="T18" fmla="*/ 19 w 26"/>
                  <a:gd name="T19" fmla="*/ 16 h 26"/>
                  <a:gd name="T20" fmla="*/ 19 w 26"/>
                  <a:gd name="T21" fmla="*/ 18 h 26"/>
                  <a:gd name="T22" fmla="*/ 18 w 26"/>
                  <a:gd name="T23" fmla="*/ 18 h 26"/>
                  <a:gd name="T24" fmla="*/ 17 w 26"/>
                  <a:gd name="T25" fmla="*/ 18 h 26"/>
                  <a:gd name="T26" fmla="*/ 14 w 26"/>
                  <a:gd name="T27" fmla="*/ 26 h 26"/>
                  <a:gd name="T28" fmla="*/ 19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4 w 26"/>
                  <a:gd name="T41" fmla="*/ 11 h 26"/>
                  <a:gd name="T42" fmla="*/ 8 w 26"/>
                  <a:gd name="T43" fmla="*/ 9 h 26"/>
                  <a:gd name="T44" fmla="*/ 8 w 26"/>
                  <a:gd name="T45" fmla="*/ 7 h 26"/>
                  <a:gd name="T46" fmla="*/ 9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7 w 26"/>
                  <a:gd name="T53" fmla="*/ 7 h 26"/>
                  <a:gd name="T54" fmla="*/ 18 w 26"/>
                  <a:gd name="T55" fmla="*/ 6 h 26"/>
                  <a:gd name="T56" fmla="*/ 19 w 26"/>
                  <a:gd name="T57" fmla="*/ 8 h 26"/>
                  <a:gd name="T58" fmla="*/ 19 w 26"/>
                  <a:gd name="T59" fmla="*/ 9 h 26"/>
                  <a:gd name="T60" fmla="*/ 26 w 26"/>
                  <a:gd name="T61" fmla="*/ 11 h 26"/>
                  <a:gd name="T62" fmla="*/ 21 w 26"/>
                  <a:gd name="T63" fmla="*/ 7 h 26"/>
                  <a:gd name="T64" fmla="*/ 19 w 26"/>
                  <a:gd name="T65" fmla="*/ 6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4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4"/>
                      <a:pt x="4" y="14"/>
                      <a:pt x="4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8"/>
                      <a:pt x="19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5" y="26"/>
                      <a:pt x="15" y="26"/>
                      <a:pt x="15" y="25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20" y="7"/>
                      <a:pt x="20" y="8"/>
                      <a:pt x="19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716"/>
              <p:cNvSpPr>
                <a:spLocks noEditPoints="1"/>
              </p:cNvSpPr>
              <p:nvPr/>
            </p:nvSpPr>
            <p:spPr bwMode="auto">
              <a:xfrm>
                <a:off x="5425" y="1846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1 w 2"/>
                  <a:gd name="T21" fmla="*/ 13 h 22"/>
                  <a:gd name="T22" fmla="*/ 1 w 2"/>
                  <a:gd name="T23" fmla="*/ 13 h 22"/>
                  <a:gd name="T24" fmla="*/ 2 w 2"/>
                  <a:gd name="T25" fmla="*/ 13 h 22"/>
                  <a:gd name="T26" fmla="*/ 2 w 2"/>
                  <a:gd name="T27" fmla="*/ 13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9 h 22"/>
                  <a:gd name="T38" fmla="*/ 0 w 2"/>
                  <a:gd name="T39" fmla="*/ 10 h 22"/>
                  <a:gd name="T40" fmla="*/ 1 w 2"/>
                  <a:gd name="T41" fmla="*/ 10 h 22"/>
                  <a:gd name="T42" fmla="*/ 1 w 2"/>
                  <a:gd name="T43" fmla="*/ 9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9 h 22"/>
                  <a:gd name="T52" fmla="*/ 1 w 2"/>
                  <a:gd name="T53" fmla="*/ 8 h 22"/>
                  <a:gd name="T54" fmla="*/ 1 w 2"/>
                  <a:gd name="T55" fmla="*/ 4 h 22"/>
                  <a:gd name="T56" fmla="*/ 0 w 2"/>
                  <a:gd name="T57" fmla="*/ 6 h 22"/>
                  <a:gd name="T58" fmla="*/ 0 w 2"/>
                  <a:gd name="T59" fmla="*/ 6 h 22"/>
                  <a:gd name="T60" fmla="*/ 1 w 2"/>
                  <a:gd name="T61" fmla="*/ 6 h 22"/>
                  <a:gd name="T62" fmla="*/ 1 w 2"/>
                  <a:gd name="T63" fmla="*/ 5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4 h 22"/>
                  <a:gd name="T74" fmla="*/ 0 w 2"/>
                  <a:gd name="T75" fmla="*/ 0 h 22"/>
                  <a:gd name="T76" fmla="*/ 0 w 2"/>
                  <a:gd name="T77" fmla="*/ 2 h 22"/>
                  <a:gd name="T78" fmla="*/ 1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2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1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2"/>
                      <a:pt x="1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4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717"/>
              <p:cNvSpPr>
                <a:spLocks/>
              </p:cNvSpPr>
              <p:nvPr/>
            </p:nvSpPr>
            <p:spPr bwMode="auto">
              <a:xfrm>
                <a:off x="5427" y="1864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718"/>
              <p:cNvSpPr>
                <a:spLocks/>
              </p:cNvSpPr>
              <p:nvPr/>
            </p:nvSpPr>
            <p:spPr bwMode="auto">
              <a:xfrm>
                <a:off x="5419" y="1864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1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719"/>
              <p:cNvSpPr>
                <a:spLocks/>
              </p:cNvSpPr>
              <p:nvPr/>
            </p:nvSpPr>
            <p:spPr bwMode="auto">
              <a:xfrm>
                <a:off x="5427" y="1860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720"/>
              <p:cNvSpPr>
                <a:spLocks/>
              </p:cNvSpPr>
              <p:nvPr/>
            </p:nvSpPr>
            <p:spPr bwMode="auto">
              <a:xfrm>
                <a:off x="5419" y="1858"/>
                <a:ext cx="10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1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1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1 h 7"/>
                  <a:gd name="T22" fmla="*/ 7 w 8"/>
                  <a:gd name="T23" fmla="*/ 1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721"/>
              <p:cNvSpPr>
                <a:spLocks/>
              </p:cNvSpPr>
              <p:nvPr/>
            </p:nvSpPr>
            <p:spPr bwMode="auto">
              <a:xfrm>
                <a:off x="5427" y="1854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722"/>
              <p:cNvSpPr>
                <a:spLocks/>
              </p:cNvSpPr>
              <p:nvPr/>
            </p:nvSpPr>
            <p:spPr bwMode="auto">
              <a:xfrm>
                <a:off x="5419" y="1853"/>
                <a:ext cx="10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5 w 8"/>
                  <a:gd name="T5" fmla="*/ 1 h 8"/>
                  <a:gd name="T6" fmla="*/ 1 w 8"/>
                  <a:gd name="T7" fmla="*/ 6 h 8"/>
                  <a:gd name="T8" fmla="*/ 1 w 8"/>
                  <a:gd name="T9" fmla="*/ 7 h 8"/>
                  <a:gd name="T10" fmla="*/ 1 w 8"/>
                  <a:gd name="T11" fmla="*/ 8 h 8"/>
                  <a:gd name="T12" fmla="*/ 2 w 8"/>
                  <a:gd name="T13" fmla="*/ 7 h 8"/>
                  <a:gd name="T14" fmla="*/ 5 w 8"/>
                  <a:gd name="T15" fmla="*/ 4 h 8"/>
                  <a:gd name="T16" fmla="*/ 6 w 8"/>
                  <a:gd name="T17" fmla="*/ 3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1 h 8"/>
                  <a:gd name="T24" fmla="*/ 6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723"/>
              <p:cNvSpPr>
                <a:spLocks/>
              </p:cNvSpPr>
              <p:nvPr/>
            </p:nvSpPr>
            <p:spPr bwMode="auto">
              <a:xfrm>
                <a:off x="5427" y="1849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724"/>
              <p:cNvSpPr>
                <a:spLocks/>
              </p:cNvSpPr>
              <p:nvPr/>
            </p:nvSpPr>
            <p:spPr bwMode="auto">
              <a:xfrm>
                <a:off x="5419" y="1849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0 h 7"/>
                  <a:gd name="T6" fmla="*/ 1 w 8"/>
                  <a:gd name="T7" fmla="*/ 5 h 7"/>
                  <a:gd name="T8" fmla="*/ 1 w 8"/>
                  <a:gd name="T9" fmla="*/ 7 h 7"/>
                  <a:gd name="T10" fmla="*/ 1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2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725"/>
              <p:cNvSpPr>
                <a:spLocks noEditPoints="1"/>
              </p:cNvSpPr>
              <p:nvPr/>
            </p:nvSpPr>
            <p:spPr bwMode="auto">
              <a:xfrm>
                <a:off x="5448" y="1823"/>
                <a:ext cx="28" cy="4"/>
              </a:xfrm>
              <a:custGeom>
                <a:avLst/>
                <a:gdLst>
                  <a:gd name="T0" fmla="*/ 2 w 21"/>
                  <a:gd name="T1" fmla="*/ 0 h 3"/>
                  <a:gd name="T2" fmla="*/ 0 w 21"/>
                  <a:gd name="T3" fmla="*/ 0 h 3"/>
                  <a:gd name="T4" fmla="*/ 0 w 21"/>
                  <a:gd name="T5" fmla="*/ 2 h 3"/>
                  <a:gd name="T6" fmla="*/ 0 w 21"/>
                  <a:gd name="T7" fmla="*/ 3 h 3"/>
                  <a:gd name="T8" fmla="*/ 2 w 21"/>
                  <a:gd name="T9" fmla="*/ 3 h 3"/>
                  <a:gd name="T10" fmla="*/ 2 w 21"/>
                  <a:gd name="T11" fmla="*/ 2 h 3"/>
                  <a:gd name="T12" fmla="*/ 1 w 21"/>
                  <a:gd name="T13" fmla="*/ 2 h 3"/>
                  <a:gd name="T14" fmla="*/ 2 w 21"/>
                  <a:gd name="T15" fmla="*/ 1 h 3"/>
                  <a:gd name="T16" fmla="*/ 2 w 21"/>
                  <a:gd name="T17" fmla="*/ 1 h 3"/>
                  <a:gd name="T18" fmla="*/ 2 w 21"/>
                  <a:gd name="T19" fmla="*/ 0 h 3"/>
                  <a:gd name="T20" fmla="*/ 6 w 21"/>
                  <a:gd name="T21" fmla="*/ 0 h 3"/>
                  <a:gd name="T22" fmla="*/ 5 w 21"/>
                  <a:gd name="T23" fmla="*/ 0 h 3"/>
                  <a:gd name="T24" fmla="*/ 4 w 21"/>
                  <a:gd name="T25" fmla="*/ 2 h 3"/>
                  <a:gd name="T26" fmla="*/ 5 w 21"/>
                  <a:gd name="T27" fmla="*/ 3 h 3"/>
                  <a:gd name="T28" fmla="*/ 6 w 21"/>
                  <a:gd name="T29" fmla="*/ 3 h 3"/>
                  <a:gd name="T30" fmla="*/ 6 w 21"/>
                  <a:gd name="T31" fmla="*/ 2 h 3"/>
                  <a:gd name="T32" fmla="*/ 5 w 21"/>
                  <a:gd name="T33" fmla="*/ 2 h 3"/>
                  <a:gd name="T34" fmla="*/ 6 w 21"/>
                  <a:gd name="T35" fmla="*/ 1 h 3"/>
                  <a:gd name="T36" fmla="*/ 6 w 21"/>
                  <a:gd name="T37" fmla="*/ 1 h 3"/>
                  <a:gd name="T38" fmla="*/ 6 w 21"/>
                  <a:gd name="T39" fmla="*/ 0 h 3"/>
                  <a:gd name="T40" fmla="*/ 10 w 21"/>
                  <a:gd name="T41" fmla="*/ 0 h 3"/>
                  <a:gd name="T42" fmla="*/ 9 w 21"/>
                  <a:gd name="T43" fmla="*/ 0 h 3"/>
                  <a:gd name="T44" fmla="*/ 8 w 21"/>
                  <a:gd name="T45" fmla="*/ 2 h 3"/>
                  <a:gd name="T46" fmla="*/ 9 w 21"/>
                  <a:gd name="T47" fmla="*/ 3 h 3"/>
                  <a:gd name="T48" fmla="*/ 10 w 21"/>
                  <a:gd name="T49" fmla="*/ 3 h 3"/>
                  <a:gd name="T50" fmla="*/ 9 w 21"/>
                  <a:gd name="T51" fmla="*/ 2 h 3"/>
                  <a:gd name="T52" fmla="*/ 9 w 21"/>
                  <a:gd name="T53" fmla="*/ 2 h 3"/>
                  <a:gd name="T54" fmla="*/ 9 w 21"/>
                  <a:gd name="T55" fmla="*/ 1 h 3"/>
                  <a:gd name="T56" fmla="*/ 9 w 21"/>
                  <a:gd name="T57" fmla="*/ 1 h 3"/>
                  <a:gd name="T58" fmla="*/ 10 w 21"/>
                  <a:gd name="T59" fmla="*/ 0 h 3"/>
                  <a:gd name="T60" fmla="*/ 14 w 21"/>
                  <a:gd name="T61" fmla="*/ 0 h 3"/>
                  <a:gd name="T62" fmla="*/ 13 w 21"/>
                  <a:gd name="T63" fmla="*/ 0 h 3"/>
                  <a:gd name="T64" fmla="*/ 12 w 21"/>
                  <a:gd name="T65" fmla="*/ 2 h 3"/>
                  <a:gd name="T66" fmla="*/ 13 w 21"/>
                  <a:gd name="T67" fmla="*/ 3 h 3"/>
                  <a:gd name="T68" fmla="*/ 14 w 21"/>
                  <a:gd name="T69" fmla="*/ 3 h 3"/>
                  <a:gd name="T70" fmla="*/ 13 w 21"/>
                  <a:gd name="T71" fmla="*/ 2 h 3"/>
                  <a:gd name="T72" fmla="*/ 13 w 21"/>
                  <a:gd name="T73" fmla="*/ 2 h 3"/>
                  <a:gd name="T74" fmla="*/ 13 w 21"/>
                  <a:gd name="T75" fmla="*/ 1 h 3"/>
                  <a:gd name="T76" fmla="*/ 13 w 21"/>
                  <a:gd name="T77" fmla="*/ 1 h 3"/>
                  <a:gd name="T78" fmla="*/ 14 w 21"/>
                  <a:gd name="T79" fmla="*/ 0 h 3"/>
                  <a:gd name="T80" fmla="*/ 20 w 21"/>
                  <a:gd name="T81" fmla="*/ 0 h 3"/>
                  <a:gd name="T82" fmla="*/ 17 w 21"/>
                  <a:gd name="T83" fmla="*/ 0 h 3"/>
                  <a:gd name="T84" fmla="*/ 16 w 21"/>
                  <a:gd name="T85" fmla="*/ 2 h 3"/>
                  <a:gd name="T86" fmla="*/ 17 w 21"/>
                  <a:gd name="T87" fmla="*/ 3 h 3"/>
                  <a:gd name="T88" fmla="*/ 20 w 21"/>
                  <a:gd name="T89" fmla="*/ 3 h 3"/>
                  <a:gd name="T90" fmla="*/ 21 w 21"/>
                  <a:gd name="T91" fmla="*/ 2 h 3"/>
                  <a:gd name="T92" fmla="*/ 20 w 21"/>
                  <a:gd name="T9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1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726"/>
              <p:cNvSpPr>
                <a:spLocks/>
              </p:cNvSpPr>
              <p:nvPr/>
            </p:nvSpPr>
            <p:spPr bwMode="auto">
              <a:xfrm>
                <a:off x="5466" y="1818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4 h 6"/>
                  <a:gd name="T6" fmla="*/ 0 w 7"/>
                  <a:gd name="T7" fmla="*/ 5 h 6"/>
                  <a:gd name="T8" fmla="*/ 1 w 7"/>
                  <a:gd name="T9" fmla="*/ 4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4 h 6"/>
                  <a:gd name="T16" fmla="*/ 7 w 7"/>
                  <a:gd name="T17" fmla="*/ 1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727"/>
              <p:cNvSpPr>
                <a:spLocks/>
              </p:cNvSpPr>
              <p:nvPr/>
            </p:nvSpPr>
            <p:spPr bwMode="auto">
              <a:xfrm>
                <a:off x="5466" y="1823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1 h 8"/>
                  <a:gd name="T6" fmla="*/ 0 w 7"/>
                  <a:gd name="T7" fmla="*/ 2 h 8"/>
                  <a:gd name="T8" fmla="*/ 0 w 7"/>
                  <a:gd name="T9" fmla="*/ 2 h 8"/>
                  <a:gd name="T10" fmla="*/ 0 w 7"/>
                  <a:gd name="T11" fmla="*/ 2 h 8"/>
                  <a:gd name="T12" fmla="*/ 1 w 7"/>
                  <a:gd name="T13" fmla="*/ 3 h 8"/>
                  <a:gd name="T14" fmla="*/ 5 w 7"/>
                  <a:gd name="T15" fmla="*/ 7 h 8"/>
                  <a:gd name="T16" fmla="*/ 6 w 7"/>
                  <a:gd name="T17" fmla="*/ 8 h 8"/>
                  <a:gd name="T18" fmla="*/ 7 w 7"/>
                  <a:gd name="T19" fmla="*/ 7 h 8"/>
                  <a:gd name="T20" fmla="*/ 7 w 7"/>
                  <a:gd name="T21" fmla="*/ 6 h 8"/>
                  <a:gd name="T22" fmla="*/ 4 w 7"/>
                  <a:gd name="T23" fmla="*/ 3 h 8"/>
                  <a:gd name="T24" fmla="*/ 3 w 7"/>
                  <a:gd name="T25" fmla="*/ 2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728"/>
              <p:cNvSpPr>
                <a:spLocks/>
              </p:cNvSpPr>
              <p:nvPr/>
            </p:nvSpPr>
            <p:spPr bwMode="auto">
              <a:xfrm>
                <a:off x="5460" y="1818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4 h 6"/>
                  <a:gd name="T6" fmla="*/ 0 w 7"/>
                  <a:gd name="T7" fmla="*/ 5 h 6"/>
                  <a:gd name="T8" fmla="*/ 1 w 7"/>
                  <a:gd name="T9" fmla="*/ 4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4 h 6"/>
                  <a:gd name="T16" fmla="*/ 7 w 7"/>
                  <a:gd name="T17" fmla="*/ 1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729"/>
              <p:cNvSpPr>
                <a:spLocks/>
              </p:cNvSpPr>
              <p:nvPr/>
            </p:nvSpPr>
            <p:spPr bwMode="auto">
              <a:xfrm>
                <a:off x="5460" y="1823"/>
                <a:ext cx="10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1 h 8"/>
                  <a:gd name="T6" fmla="*/ 0 w 7"/>
                  <a:gd name="T7" fmla="*/ 2 h 8"/>
                  <a:gd name="T8" fmla="*/ 0 w 7"/>
                  <a:gd name="T9" fmla="*/ 2 h 8"/>
                  <a:gd name="T10" fmla="*/ 0 w 7"/>
                  <a:gd name="T11" fmla="*/ 2 h 8"/>
                  <a:gd name="T12" fmla="*/ 1 w 7"/>
                  <a:gd name="T13" fmla="*/ 3 h 8"/>
                  <a:gd name="T14" fmla="*/ 5 w 7"/>
                  <a:gd name="T15" fmla="*/ 7 h 8"/>
                  <a:gd name="T16" fmla="*/ 6 w 7"/>
                  <a:gd name="T17" fmla="*/ 8 h 8"/>
                  <a:gd name="T18" fmla="*/ 7 w 7"/>
                  <a:gd name="T19" fmla="*/ 7 h 8"/>
                  <a:gd name="T20" fmla="*/ 7 w 7"/>
                  <a:gd name="T21" fmla="*/ 6 h 8"/>
                  <a:gd name="T22" fmla="*/ 4 w 7"/>
                  <a:gd name="T23" fmla="*/ 3 h 8"/>
                  <a:gd name="T24" fmla="*/ 3 w 7"/>
                  <a:gd name="T25" fmla="*/ 2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730"/>
              <p:cNvSpPr>
                <a:spLocks/>
              </p:cNvSpPr>
              <p:nvPr/>
            </p:nvSpPr>
            <p:spPr bwMode="auto">
              <a:xfrm>
                <a:off x="5456" y="1818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0 h 6"/>
                  <a:gd name="T4" fmla="*/ 0 w 7"/>
                  <a:gd name="T5" fmla="*/ 4 h 6"/>
                  <a:gd name="T6" fmla="*/ 0 w 7"/>
                  <a:gd name="T7" fmla="*/ 5 h 6"/>
                  <a:gd name="T8" fmla="*/ 0 w 7"/>
                  <a:gd name="T9" fmla="*/ 4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4 h 6"/>
                  <a:gd name="T16" fmla="*/ 6 w 7"/>
                  <a:gd name="T17" fmla="*/ 1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731"/>
              <p:cNvSpPr>
                <a:spLocks/>
              </p:cNvSpPr>
              <p:nvPr/>
            </p:nvSpPr>
            <p:spPr bwMode="auto">
              <a:xfrm>
                <a:off x="5455" y="1823"/>
                <a:ext cx="11" cy="11"/>
              </a:xfrm>
              <a:custGeom>
                <a:avLst/>
                <a:gdLst>
                  <a:gd name="T0" fmla="*/ 1 w 8"/>
                  <a:gd name="T1" fmla="*/ 0 h 8"/>
                  <a:gd name="T2" fmla="*/ 1 w 8"/>
                  <a:gd name="T3" fmla="*/ 1 h 8"/>
                  <a:gd name="T4" fmla="*/ 1 w 8"/>
                  <a:gd name="T5" fmla="*/ 1 h 8"/>
                  <a:gd name="T6" fmla="*/ 0 w 8"/>
                  <a:gd name="T7" fmla="*/ 2 h 8"/>
                  <a:gd name="T8" fmla="*/ 1 w 8"/>
                  <a:gd name="T9" fmla="*/ 2 h 8"/>
                  <a:gd name="T10" fmla="*/ 1 w 8"/>
                  <a:gd name="T11" fmla="*/ 2 h 8"/>
                  <a:gd name="T12" fmla="*/ 1 w 8"/>
                  <a:gd name="T13" fmla="*/ 3 h 8"/>
                  <a:gd name="T14" fmla="*/ 5 w 8"/>
                  <a:gd name="T15" fmla="*/ 7 h 8"/>
                  <a:gd name="T16" fmla="*/ 6 w 8"/>
                  <a:gd name="T17" fmla="*/ 8 h 8"/>
                  <a:gd name="T18" fmla="*/ 7 w 8"/>
                  <a:gd name="T19" fmla="*/ 7 h 8"/>
                  <a:gd name="T20" fmla="*/ 7 w 8"/>
                  <a:gd name="T21" fmla="*/ 6 h 8"/>
                  <a:gd name="T22" fmla="*/ 4 w 8"/>
                  <a:gd name="T23" fmla="*/ 3 h 8"/>
                  <a:gd name="T24" fmla="*/ 3 w 8"/>
                  <a:gd name="T25" fmla="*/ 2 h 8"/>
                  <a:gd name="T26" fmla="*/ 2 w 8"/>
                  <a:gd name="T27" fmla="*/ 1 h 8"/>
                  <a:gd name="T28" fmla="*/ 1 w 8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732"/>
              <p:cNvSpPr>
                <a:spLocks/>
              </p:cNvSpPr>
              <p:nvPr/>
            </p:nvSpPr>
            <p:spPr bwMode="auto">
              <a:xfrm>
                <a:off x="5451" y="1818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4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4 h 6"/>
                  <a:gd name="T16" fmla="*/ 6 w 7"/>
                  <a:gd name="T17" fmla="*/ 1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733"/>
              <p:cNvSpPr>
                <a:spLocks/>
              </p:cNvSpPr>
              <p:nvPr/>
            </p:nvSpPr>
            <p:spPr bwMode="auto">
              <a:xfrm>
                <a:off x="5450" y="1823"/>
                <a:ext cx="10" cy="11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1 h 8"/>
                  <a:gd name="T4" fmla="*/ 1 w 8"/>
                  <a:gd name="T5" fmla="*/ 1 h 8"/>
                  <a:gd name="T6" fmla="*/ 0 w 8"/>
                  <a:gd name="T7" fmla="*/ 2 h 8"/>
                  <a:gd name="T8" fmla="*/ 1 w 8"/>
                  <a:gd name="T9" fmla="*/ 2 h 8"/>
                  <a:gd name="T10" fmla="*/ 1 w 8"/>
                  <a:gd name="T11" fmla="*/ 2 h 8"/>
                  <a:gd name="T12" fmla="*/ 1 w 8"/>
                  <a:gd name="T13" fmla="*/ 3 h 8"/>
                  <a:gd name="T14" fmla="*/ 6 w 8"/>
                  <a:gd name="T15" fmla="*/ 7 h 8"/>
                  <a:gd name="T16" fmla="*/ 7 w 8"/>
                  <a:gd name="T17" fmla="*/ 8 h 8"/>
                  <a:gd name="T18" fmla="*/ 7 w 8"/>
                  <a:gd name="T19" fmla="*/ 7 h 8"/>
                  <a:gd name="T20" fmla="*/ 7 w 8"/>
                  <a:gd name="T21" fmla="*/ 6 h 8"/>
                  <a:gd name="T22" fmla="*/ 4 w 8"/>
                  <a:gd name="T23" fmla="*/ 3 h 8"/>
                  <a:gd name="T24" fmla="*/ 3 w 8"/>
                  <a:gd name="T25" fmla="*/ 2 h 8"/>
                  <a:gd name="T26" fmla="*/ 2 w 8"/>
                  <a:gd name="T27" fmla="*/ 1 h 8"/>
                  <a:gd name="T28" fmla="*/ 2 w 8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734"/>
              <p:cNvSpPr>
                <a:spLocks noEditPoints="1"/>
              </p:cNvSpPr>
              <p:nvPr/>
            </p:nvSpPr>
            <p:spPr bwMode="auto">
              <a:xfrm>
                <a:off x="5425" y="1775"/>
                <a:ext cx="3" cy="29"/>
              </a:xfrm>
              <a:custGeom>
                <a:avLst/>
                <a:gdLst>
                  <a:gd name="T0" fmla="*/ 0 w 2"/>
                  <a:gd name="T1" fmla="*/ 20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20 h 22"/>
                  <a:gd name="T10" fmla="*/ 2 w 2"/>
                  <a:gd name="T11" fmla="*/ 20 h 22"/>
                  <a:gd name="T12" fmla="*/ 2 w 2"/>
                  <a:gd name="T13" fmla="*/ 20 h 22"/>
                  <a:gd name="T14" fmla="*/ 1 w 2"/>
                  <a:gd name="T15" fmla="*/ 20 h 22"/>
                  <a:gd name="T16" fmla="*/ 1 w 2"/>
                  <a:gd name="T17" fmla="*/ 20 h 22"/>
                  <a:gd name="T18" fmla="*/ 0 w 2"/>
                  <a:gd name="T19" fmla="*/ 20 h 22"/>
                  <a:gd name="T20" fmla="*/ 0 w 2"/>
                  <a:gd name="T21" fmla="*/ 16 h 22"/>
                  <a:gd name="T22" fmla="*/ 0 w 2"/>
                  <a:gd name="T23" fmla="*/ 17 h 22"/>
                  <a:gd name="T24" fmla="*/ 1 w 2"/>
                  <a:gd name="T25" fmla="*/ 18 h 22"/>
                  <a:gd name="T26" fmla="*/ 2 w 2"/>
                  <a:gd name="T27" fmla="*/ 17 h 22"/>
                  <a:gd name="T28" fmla="*/ 2 w 2"/>
                  <a:gd name="T29" fmla="*/ 16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7 h 22"/>
                  <a:gd name="T36" fmla="*/ 1 w 2"/>
                  <a:gd name="T37" fmla="*/ 16 h 22"/>
                  <a:gd name="T38" fmla="*/ 0 w 2"/>
                  <a:gd name="T39" fmla="*/ 16 h 22"/>
                  <a:gd name="T40" fmla="*/ 0 w 2"/>
                  <a:gd name="T41" fmla="*/ 12 h 22"/>
                  <a:gd name="T42" fmla="*/ 0 w 2"/>
                  <a:gd name="T43" fmla="*/ 13 h 22"/>
                  <a:gd name="T44" fmla="*/ 1 w 2"/>
                  <a:gd name="T45" fmla="*/ 14 h 22"/>
                  <a:gd name="T46" fmla="*/ 2 w 2"/>
                  <a:gd name="T47" fmla="*/ 13 h 22"/>
                  <a:gd name="T48" fmla="*/ 2 w 2"/>
                  <a:gd name="T49" fmla="*/ 12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3 h 22"/>
                  <a:gd name="T56" fmla="*/ 1 w 2"/>
                  <a:gd name="T57" fmla="*/ 12 h 22"/>
                  <a:gd name="T58" fmla="*/ 0 w 2"/>
                  <a:gd name="T59" fmla="*/ 12 h 22"/>
                  <a:gd name="T60" fmla="*/ 0 w 2"/>
                  <a:gd name="T61" fmla="*/ 8 h 22"/>
                  <a:gd name="T62" fmla="*/ 0 w 2"/>
                  <a:gd name="T63" fmla="*/ 9 h 22"/>
                  <a:gd name="T64" fmla="*/ 1 w 2"/>
                  <a:gd name="T65" fmla="*/ 10 h 22"/>
                  <a:gd name="T66" fmla="*/ 2 w 2"/>
                  <a:gd name="T67" fmla="*/ 9 h 22"/>
                  <a:gd name="T68" fmla="*/ 2 w 2"/>
                  <a:gd name="T69" fmla="*/ 8 h 22"/>
                  <a:gd name="T70" fmla="*/ 2 w 2"/>
                  <a:gd name="T71" fmla="*/ 9 h 22"/>
                  <a:gd name="T72" fmla="*/ 2 w 2"/>
                  <a:gd name="T73" fmla="*/ 9 h 22"/>
                  <a:gd name="T74" fmla="*/ 1 w 2"/>
                  <a:gd name="T75" fmla="*/ 9 h 22"/>
                  <a:gd name="T76" fmla="*/ 1 w 2"/>
                  <a:gd name="T77" fmla="*/ 9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2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2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2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0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735"/>
              <p:cNvSpPr>
                <a:spLocks/>
              </p:cNvSpPr>
              <p:nvPr/>
            </p:nvSpPr>
            <p:spPr bwMode="auto">
              <a:xfrm>
                <a:off x="5419" y="1777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736"/>
              <p:cNvSpPr>
                <a:spLocks/>
              </p:cNvSpPr>
              <p:nvPr/>
            </p:nvSpPr>
            <p:spPr bwMode="auto">
              <a:xfrm>
                <a:off x="5425" y="1777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1 w 7"/>
                  <a:gd name="T9" fmla="*/ 5 h 7"/>
                  <a:gd name="T10" fmla="*/ 1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737"/>
              <p:cNvSpPr>
                <a:spLocks/>
              </p:cNvSpPr>
              <p:nvPr/>
            </p:nvSpPr>
            <p:spPr bwMode="auto">
              <a:xfrm>
                <a:off x="5419" y="1783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738"/>
              <p:cNvSpPr>
                <a:spLocks/>
              </p:cNvSpPr>
              <p:nvPr/>
            </p:nvSpPr>
            <p:spPr bwMode="auto">
              <a:xfrm>
                <a:off x="5425" y="178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1 w 7"/>
                  <a:gd name="T9" fmla="*/ 5 h 7"/>
                  <a:gd name="T10" fmla="*/ 1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739"/>
              <p:cNvSpPr>
                <a:spLocks/>
              </p:cNvSpPr>
              <p:nvPr/>
            </p:nvSpPr>
            <p:spPr bwMode="auto">
              <a:xfrm>
                <a:off x="5419" y="1787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6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6 w 7"/>
                  <a:gd name="T19" fmla="*/ 7 h 8"/>
                  <a:gd name="T20" fmla="*/ 6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740"/>
              <p:cNvSpPr>
                <a:spLocks/>
              </p:cNvSpPr>
              <p:nvPr/>
            </p:nvSpPr>
            <p:spPr bwMode="auto">
              <a:xfrm>
                <a:off x="5425" y="1787"/>
                <a:ext cx="10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1 w 7"/>
                  <a:gd name="T9" fmla="*/ 6 h 8"/>
                  <a:gd name="T10" fmla="*/ 1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7 w 7"/>
                  <a:gd name="T19" fmla="*/ 2 h 8"/>
                  <a:gd name="T20" fmla="*/ 7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741"/>
              <p:cNvSpPr>
                <a:spLocks/>
              </p:cNvSpPr>
              <p:nvPr/>
            </p:nvSpPr>
            <p:spPr bwMode="auto">
              <a:xfrm>
                <a:off x="5419" y="179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1 h 7"/>
                  <a:gd name="T4" fmla="*/ 1 w 7"/>
                  <a:gd name="T5" fmla="*/ 2 h 7"/>
                  <a:gd name="T6" fmla="*/ 5 w 7"/>
                  <a:gd name="T7" fmla="*/ 7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742"/>
              <p:cNvSpPr>
                <a:spLocks/>
              </p:cNvSpPr>
              <p:nvPr/>
            </p:nvSpPr>
            <p:spPr bwMode="auto">
              <a:xfrm>
                <a:off x="5425" y="1792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1 w 7"/>
                  <a:gd name="T9" fmla="*/ 5 h 7"/>
                  <a:gd name="T10" fmla="*/ 1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743"/>
              <p:cNvSpPr>
                <a:spLocks noEditPoints="1"/>
              </p:cNvSpPr>
              <p:nvPr/>
            </p:nvSpPr>
            <p:spPr bwMode="auto">
              <a:xfrm>
                <a:off x="5377" y="1823"/>
                <a:ext cx="29" cy="4"/>
              </a:xfrm>
              <a:custGeom>
                <a:avLst/>
                <a:gdLst>
                  <a:gd name="T0" fmla="*/ 5 w 22"/>
                  <a:gd name="T1" fmla="*/ 0 h 3"/>
                  <a:gd name="T2" fmla="*/ 1 w 22"/>
                  <a:gd name="T3" fmla="*/ 0 h 3"/>
                  <a:gd name="T4" fmla="*/ 0 w 22"/>
                  <a:gd name="T5" fmla="*/ 2 h 3"/>
                  <a:gd name="T6" fmla="*/ 1 w 22"/>
                  <a:gd name="T7" fmla="*/ 3 h 3"/>
                  <a:gd name="T8" fmla="*/ 5 w 22"/>
                  <a:gd name="T9" fmla="*/ 3 h 3"/>
                  <a:gd name="T10" fmla="*/ 6 w 22"/>
                  <a:gd name="T11" fmla="*/ 2 h 3"/>
                  <a:gd name="T12" fmla="*/ 5 w 22"/>
                  <a:gd name="T13" fmla="*/ 0 h 3"/>
                  <a:gd name="T14" fmla="*/ 9 w 22"/>
                  <a:gd name="T15" fmla="*/ 0 h 3"/>
                  <a:gd name="T16" fmla="*/ 8 w 22"/>
                  <a:gd name="T17" fmla="*/ 0 h 3"/>
                  <a:gd name="T18" fmla="*/ 8 w 22"/>
                  <a:gd name="T19" fmla="*/ 1 h 3"/>
                  <a:gd name="T20" fmla="*/ 9 w 22"/>
                  <a:gd name="T21" fmla="*/ 2 h 3"/>
                  <a:gd name="T22" fmla="*/ 8 w 22"/>
                  <a:gd name="T23" fmla="*/ 2 h 3"/>
                  <a:gd name="T24" fmla="*/ 8 w 22"/>
                  <a:gd name="T25" fmla="*/ 3 h 3"/>
                  <a:gd name="T26" fmla="*/ 9 w 22"/>
                  <a:gd name="T27" fmla="*/ 3 h 3"/>
                  <a:gd name="T28" fmla="*/ 10 w 22"/>
                  <a:gd name="T29" fmla="*/ 2 h 3"/>
                  <a:gd name="T30" fmla="*/ 9 w 22"/>
                  <a:gd name="T31" fmla="*/ 0 h 3"/>
                  <a:gd name="T32" fmla="*/ 13 w 22"/>
                  <a:gd name="T33" fmla="*/ 0 h 3"/>
                  <a:gd name="T34" fmla="*/ 12 w 22"/>
                  <a:gd name="T35" fmla="*/ 0 h 3"/>
                  <a:gd name="T36" fmla="*/ 12 w 22"/>
                  <a:gd name="T37" fmla="*/ 1 h 3"/>
                  <a:gd name="T38" fmla="*/ 13 w 22"/>
                  <a:gd name="T39" fmla="*/ 2 h 3"/>
                  <a:gd name="T40" fmla="*/ 12 w 22"/>
                  <a:gd name="T41" fmla="*/ 2 h 3"/>
                  <a:gd name="T42" fmla="*/ 12 w 22"/>
                  <a:gd name="T43" fmla="*/ 3 h 3"/>
                  <a:gd name="T44" fmla="*/ 13 w 22"/>
                  <a:gd name="T45" fmla="*/ 3 h 3"/>
                  <a:gd name="T46" fmla="*/ 14 w 22"/>
                  <a:gd name="T47" fmla="*/ 2 h 3"/>
                  <a:gd name="T48" fmla="*/ 13 w 22"/>
                  <a:gd name="T49" fmla="*/ 0 h 3"/>
                  <a:gd name="T50" fmla="*/ 16 w 22"/>
                  <a:gd name="T51" fmla="*/ 0 h 3"/>
                  <a:gd name="T52" fmla="*/ 16 w 22"/>
                  <a:gd name="T53" fmla="*/ 0 h 3"/>
                  <a:gd name="T54" fmla="*/ 16 w 22"/>
                  <a:gd name="T55" fmla="*/ 1 h 3"/>
                  <a:gd name="T56" fmla="*/ 16 w 22"/>
                  <a:gd name="T57" fmla="*/ 2 h 3"/>
                  <a:gd name="T58" fmla="*/ 16 w 22"/>
                  <a:gd name="T59" fmla="*/ 2 h 3"/>
                  <a:gd name="T60" fmla="*/ 16 w 22"/>
                  <a:gd name="T61" fmla="*/ 3 h 3"/>
                  <a:gd name="T62" fmla="*/ 16 w 22"/>
                  <a:gd name="T63" fmla="*/ 3 h 3"/>
                  <a:gd name="T64" fmla="*/ 17 w 22"/>
                  <a:gd name="T65" fmla="*/ 2 h 3"/>
                  <a:gd name="T66" fmla="*/ 16 w 22"/>
                  <a:gd name="T67" fmla="*/ 0 h 3"/>
                  <a:gd name="T68" fmla="*/ 22 w 22"/>
                  <a:gd name="T69" fmla="*/ 0 h 3"/>
                  <a:gd name="T70" fmla="*/ 20 w 22"/>
                  <a:gd name="T71" fmla="*/ 0 h 3"/>
                  <a:gd name="T72" fmla="*/ 20 w 22"/>
                  <a:gd name="T73" fmla="*/ 1 h 3"/>
                  <a:gd name="T74" fmla="*/ 20 w 22"/>
                  <a:gd name="T75" fmla="*/ 2 h 3"/>
                  <a:gd name="T76" fmla="*/ 20 w 22"/>
                  <a:gd name="T77" fmla="*/ 2 h 3"/>
                  <a:gd name="T78" fmla="*/ 20 w 22"/>
                  <a:gd name="T79" fmla="*/ 3 h 3"/>
                  <a:gd name="T80" fmla="*/ 22 w 22"/>
                  <a:gd name="T81" fmla="*/ 3 h 3"/>
                  <a:gd name="T82" fmla="*/ 22 w 22"/>
                  <a:gd name="T83" fmla="*/ 2 h 3"/>
                  <a:gd name="T84" fmla="*/ 22 w 22"/>
                  <a:gd name="T85" fmla="*/ 2 h 3"/>
                  <a:gd name="T86" fmla="*/ 22 w 22"/>
                  <a:gd name="T87" fmla="*/ 2 h 3"/>
                  <a:gd name="T88" fmla="*/ 22 w 22"/>
                  <a:gd name="T89" fmla="*/ 2 h 3"/>
                  <a:gd name="T90" fmla="*/ 22 w 22"/>
                  <a:gd name="T9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3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744"/>
              <p:cNvSpPr>
                <a:spLocks/>
              </p:cNvSpPr>
              <p:nvPr/>
            </p:nvSpPr>
            <p:spPr bwMode="auto">
              <a:xfrm>
                <a:off x="5380" y="1826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6 w 7"/>
                  <a:gd name="T3" fmla="*/ 0 h 6"/>
                  <a:gd name="T4" fmla="*/ 6 w 7"/>
                  <a:gd name="T5" fmla="*/ 1 h 6"/>
                  <a:gd name="T6" fmla="*/ 5 w 7"/>
                  <a:gd name="T7" fmla="*/ 0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6 w 7"/>
                  <a:gd name="T21" fmla="*/ 1 h 6"/>
                  <a:gd name="T22" fmla="*/ 6 w 7"/>
                  <a:gd name="T23" fmla="*/ 0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745"/>
              <p:cNvSpPr>
                <a:spLocks/>
              </p:cNvSpPr>
              <p:nvPr/>
            </p:nvSpPr>
            <p:spPr bwMode="auto">
              <a:xfrm>
                <a:off x="5380" y="1818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3 w 7"/>
                  <a:gd name="T7" fmla="*/ 4 h 7"/>
                  <a:gd name="T8" fmla="*/ 4 w 7"/>
                  <a:gd name="T9" fmla="*/ 6 h 7"/>
                  <a:gd name="T10" fmla="*/ 5 w 7"/>
                  <a:gd name="T11" fmla="*/ 6 h 7"/>
                  <a:gd name="T12" fmla="*/ 6 w 7"/>
                  <a:gd name="T13" fmla="*/ 7 h 7"/>
                  <a:gd name="T14" fmla="*/ 6 w 7"/>
                  <a:gd name="T15" fmla="*/ 6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4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746"/>
              <p:cNvSpPr>
                <a:spLocks/>
              </p:cNvSpPr>
              <p:nvPr/>
            </p:nvSpPr>
            <p:spPr bwMode="auto">
              <a:xfrm>
                <a:off x="5384" y="1826"/>
                <a:ext cx="10" cy="8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0 h 6"/>
                  <a:gd name="T4" fmla="*/ 6 w 8"/>
                  <a:gd name="T5" fmla="*/ 1 h 6"/>
                  <a:gd name="T6" fmla="*/ 6 w 8"/>
                  <a:gd name="T7" fmla="*/ 0 h 6"/>
                  <a:gd name="T8" fmla="*/ 5 w 8"/>
                  <a:gd name="T9" fmla="*/ 0 h 6"/>
                  <a:gd name="T10" fmla="*/ 4 w 8"/>
                  <a:gd name="T11" fmla="*/ 1 h 6"/>
                  <a:gd name="T12" fmla="*/ 1 w 8"/>
                  <a:gd name="T13" fmla="*/ 4 h 6"/>
                  <a:gd name="T14" fmla="*/ 1 w 8"/>
                  <a:gd name="T15" fmla="*/ 5 h 6"/>
                  <a:gd name="T16" fmla="*/ 2 w 8"/>
                  <a:gd name="T17" fmla="*/ 6 h 6"/>
                  <a:gd name="T18" fmla="*/ 2 w 8"/>
                  <a:gd name="T19" fmla="*/ 5 h 6"/>
                  <a:gd name="T20" fmla="*/ 7 w 8"/>
                  <a:gd name="T21" fmla="*/ 1 h 6"/>
                  <a:gd name="T22" fmla="*/ 7 w 8"/>
                  <a:gd name="T23" fmla="*/ 0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747"/>
              <p:cNvSpPr>
                <a:spLocks/>
              </p:cNvSpPr>
              <p:nvPr/>
            </p:nvSpPr>
            <p:spPr bwMode="auto">
              <a:xfrm>
                <a:off x="5384" y="1818"/>
                <a:ext cx="10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1 h 7"/>
                  <a:gd name="T6" fmla="*/ 4 w 8"/>
                  <a:gd name="T7" fmla="*/ 4 h 7"/>
                  <a:gd name="T8" fmla="*/ 5 w 8"/>
                  <a:gd name="T9" fmla="*/ 6 h 7"/>
                  <a:gd name="T10" fmla="*/ 6 w 8"/>
                  <a:gd name="T11" fmla="*/ 6 h 7"/>
                  <a:gd name="T12" fmla="*/ 6 w 8"/>
                  <a:gd name="T13" fmla="*/ 7 h 7"/>
                  <a:gd name="T14" fmla="*/ 7 w 8"/>
                  <a:gd name="T15" fmla="*/ 6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4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748"/>
              <p:cNvSpPr>
                <a:spLocks/>
              </p:cNvSpPr>
              <p:nvPr/>
            </p:nvSpPr>
            <p:spPr bwMode="auto">
              <a:xfrm>
                <a:off x="5389" y="1826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0 h 6"/>
                  <a:gd name="T4" fmla="*/ 6 w 7"/>
                  <a:gd name="T5" fmla="*/ 1 h 6"/>
                  <a:gd name="T6" fmla="*/ 5 w 7"/>
                  <a:gd name="T7" fmla="*/ 0 h 6"/>
                  <a:gd name="T8" fmla="*/ 5 w 7"/>
                  <a:gd name="T9" fmla="*/ 0 h 6"/>
                  <a:gd name="T10" fmla="*/ 4 w 7"/>
                  <a:gd name="T11" fmla="*/ 1 h 6"/>
                  <a:gd name="T12" fmla="*/ 1 w 7"/>
                  <a:gd name="T13" fmla="*/ 4 h 6"/>
                  <a:gd name="T14" fmla="*/ 1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7 w 7"/>
                  <a:gd name="T21" fmla="*/ 1 h 6"/>
                  <a:gd name="T22" fmla="*/ 7 w 7"/>
                  <a:gd name="T23" fmla="*/ 0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749"/>
              <p:cNvSpPr>
                <a:spLocks/>
              </p:cNvSpPr>
              <p:nvPr/>
            </p:nvSpPr>
            <p:spPr bwMode="auto">
              <a:xfrm>
                <a:off x="5389" y="1818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1 h 7"/>
                  <a:gd name="T6" fmla="*/ 4 w 7"/>
                  <a:gd name="T7" fmla="*/ 4 h 7"/>
                  <a:gd name="T8" fmla="*/ 5 w 7"/>
                  <a:gd name="T9" fmla="*/ 6 h 7"/>
                  <a:gd name="T10" fmla="*/ 5 w 7"/>
                  <a:gd name="T11" fmla="*/ 6 h 7"/>
                  <a:gd name="T12" fmla="*/ 6 w 7"/>
                  <a:gd name="T13" fmla="*/ 7 h 7"/>
                  <a:gd name="T14" fmla="*/ 7 w 7"/>
                  <a:gd name="T15" fmla="*/ 6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4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750"/>
              <p:cNvSpPr>
                <a:spLocks/>
              </p:cNvSpPr>
              <p:nvPr/>
            </p:nvSpPr>
            <p:spPr bwMode="auto">
              <a:xfrm>
                <a:off x="5394" y="1826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0 h 6"/>
                  <a:gd name="T4" fmla="*/ 6 w 7"/>
                  <a:gd name="T5" fmla="*/ 1 h 6"/>
                  <a:gd name="T6" fmla="*/ 5 w 7"/>
                  <a:gd name="T7" fmla="*/ 0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7 w 7"/>
                  <a:gd name="T21" fmla="*/ 1 h 6"/>
                  <a:gd name="T22" fmla="*/ 7 w 7"/>
                  <a:gd name="T23" fmla="*/ 0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751"/>
              <p:cNvSpPr>
                <a:spLocks/>
              </p:cNvSpPr>
              <p:nvPr/>
            </p:nvSpPr>
            <p:spPr bwMode="auto">
              <a:xfrm>
                <a:off x="5394" y="1818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3 w 7"/>
                  <a:gd name="T7" fmla="*/ 4 h 7"/>
                  <a:gd name="T8" fmla="*/ 4 w 7"/>
                  <a:gd name="T9" fmla="*/ 6 h 7"/>
                  <a:gd name="T10" fmla="*/ 5 w 7"/>
                  <a:gd name="T11" fmla="*/ 6 h 7"/>
                  <a:gd name="T12" fmla="*/ 6 w 7"/>
                  <a:gd name="T13" fmla="*/ 7 h 7"/>
                  <a:gd name="T14" fmla="*/ 7 w 7"/>
                  <a:gd name="T15" fmla="*/ 6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4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752"/>
              <p:cNvSpPr>
                <a:spLocks noEditPoints="1"/>
              </p:cNvSpPr>
              <p:nvPr/>
            </p:nvSpPr>
            <p:spPr bwMode="auto">
              <a:xfrm>
                <a:off x="5425" y="1807"/>
                <a:ext cx="3" cy="39"/>
              </a:xfrm>
              <a:custGeom>
                <a:avLst/>
                <a:gdLst>
                  <a:gd name="T0" fmla="*/ 1 w 2"/>
                  <a:gd name="T1" fmla="*/ 29 h 29"/>
                  <a:gd name="T2" fmla="*/ 1 w 2"/>
                  <a:gd name="T3" fmla="*/ 29 h 29"/>
                  <a:gd name="T4" fmla="*/ 2 w 2"/>
                  <a:gd name="T5" fmla="*/ 29 h 29"/>
                  <a:gd name="T6" fmla="*/ 1 w 2"/>
                  <a:gd name="T7" fmla="*/ 29 h 29"/>
                  <a:gd name="T8" fmla="*/ 1 w 2"/>
                  <a:gd name="T9" fmla="*/ 29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7 h 29"/>
                  <a:gd name="T16" fmla="*/ 0 w 2"/>
                  <a:gd name="T17" fmla="*/ 23 h 29"/>
                  <a:gd name="T18" fmla="*/ 0 w 2"/>
                  <a:gd name="T19" fmla="*/ 27 h 29"/>
                  <a:gd name="T20" fmla="*/ 1 w 2"/>
                  <a:gd name="T21" fmla="*/ 27 h 29"/>
                  <a:gd name="T22" fmla="*/ 2 w 2"/>
                  <a:gd name="T23" fmla="*/ 27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1 h 29"/>
                  <a:gd name="T36" fmla="*/ 0 w 2"/>
                  <a:gd name="T37" fmla="*/ 4 h 29"/>
                  <a:gd name="T38" fmla="*/ 0 w 2"/>
                  <a:gd name="T39" fmla="*/ 11 h 29"/>
                  <a:gd name="T40" fmla="*/ 1 w 2"/>
                  <a:gd name="T41" fmla="*/ 12 h 29"/>
                  <a:gd name="T42" fmla="*/ 2 w 2"/>
                  <a:gd name="T43" fmla="*/ 11 h 29"/>
                  <a:gd name="T44" fmla="*/ 2 w 2"/>
                  <a:gd name="T45" fmla="*/ 4 h 29"/>
                  <a:gd name="T46" fmla="*/ 2 w 2"/>
                  <a:gd name="T47" fmla="*/ 1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1" y="29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753"/>
              <p:cNvSpPr>
                <a:spLocks noEditPoints="1"/>
              </p:cNvSpPr>
              <p:nvPr/>
            </p:nvSpPr>
            <p:spPr bwMode="auto">
              <a:xfrm>
                <a:off x="5409" y="1823"/>
                <a:ext cx="35" cy="4"/>
              </a:xfrm>
              <a:custGeom>
                <a:avLst/>
                <a:gdLst>
                  <a:gd name="T0" fmla="*/ 11 w 26"/>
                  <a:gd name="T1" fmla="*/ 0 h 3"/>
                  <a:gd name="T2" fmla="*/ 10 w 26"/>
                  <a:gd name="T3" fmla="*/ 0 h 3"/>
                  <a:gd name="T4" fmla="*/ 4 w 26"/>
                  <a:gd name="T5" fmla="*/ 0 h 3"/>
                  <a:gd name="T6" fmla="*/ 0 w 26"/>
                  <a:gd name="T7" fmla="*/ 0 h 3"/>
                  <a:gd name="T8" fmla="*/ 0 w 26"/>
                  <a:gd name="T9" fmla="*/ 2 h 3"/>
                  <a:gd name="T10" fmla="*/ 0 w 26"/>
                  <a:gd name="T11" fmla="*/ 3 h 3"/>
                  <a:gd name="T12" fmla="*/ 4 w 26"/>
                  <a:gd name="T13" fmla="*/ 3 h 3"/>
                  <a:gd name="T14" fmla="*/ 11 w 26"/>
                  <a:gd name="T15" fmla="*/ 3 h 3"/>
                  <a:gd name="T16" fmla="*/ 12 w 26"/>
                  <a:gd name="T17" fmla="*/ 2 h 3"/>
                  <a:gd name="T18" fmla="*/ 11 w 26"/>
                  <a:gd name="T19" fmla="*/ 0 h 3"/>
                  <a:gd name="T20" fmla="*/ 26 w 26"/>
                  <a:gd name="T21" fmla="*/ 0 h 3"/>
                  <a:gd name="T22" fmla="*/ 23 w 26"/>
                  <a:gd name="T23" fmla="*/ 0 h 3"/>
                  <a:gd name="T24" fmla="*/ 17 w 26"/>
                  <a:gd name="T25" fmla="*/ 0 h 3"/>
                  <a:gd name="T26" fmla="*/ 16 w 26"/>
                  <a:gd name="T27" fmla="*/ 0 h 3"/>
                  <a:gd name="T28" fmla="*/ 15 w 26"/>
                  <a:gd name="T29" fmla="*/ 2 h 3"/>
                  <a:gd name="T30" fmla="*/ 16 w 26"/>
                  <a:gd name="T31" fmla="*/ 3 h 3"/>
                  <a:gd name="T32" fmla="*/ 23 w 26"/>
                  <a:gd name="T33" fmla="*/ 3 h 3"/>
                  <a:gd name="T34" fmla="*/ 26 w 26"/>
                  <a:gd name="T35" fmla="*/ 3 h 3"/>
                  <a:gd name="T36" fmla="*/ 26 w 26"/>
                  <a:gd name="T37" fmla="*/ 2 h 3"/>
                  <a:gd name="T38" fmla="*/ 26 w 26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3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754"/>
              <p:cNvSpPr>
                <a:spLocks noEditPoints="1"/>
              </p:cNvSpPr>
              <p:nvPr/>
            </p:nvSpPr>
            <p:spPr bwMode="auto">
              <a:xfrm>
                <a:off x="5419" y="1817"/>
                <a:ext cx="17" cy="17"/>
              </a:xfrm>
              <a:custGeom>
                <a:avLst/>
                <a:gdLst>
                  <a:gd name="T0" fmla="*/ 8 w 13"/>
                  <a:gd name="T1" fmla="*/ 7 h 13"/>
                  <a:gd name="T2" fmla="*/ 6 w 13"/>
                  <a:gd name="T3" fmla="*/ 8 h 13"/>
                  <a:gd name="T4" fmla="*/ 7 w 13"/>
                  <a:gd name="T5" fmla="*/ 9 h 13"/>
                  <a:gd name="T6" fmla="*/ 10 w 13"/>
                  <a:gd name="T7" fmla="*/ 12 h 13"/>
                  <a:gd name="T8" fmla="*/ 11 w 13"/>
                  <a:gd name="T9" fmla="*/ 12 h 13"/>
                  <a:gd name="T10" fmla="*/ 11 w 13"/>
                  <a:gd name="T11" fmla="*/ 13 h 13"/>
                  <a:gd name="T12" fmla="*/ 12 w 13"/>
                  <a:gd name="T13" fmla="*/ 12 h 13"/>
                  <a:gd name="T14" fmla="*/ 12 w 13"/>
                  <a:gd name="T15" fmla="*/ 11 h 13"/>
                  <a:gd name="T16" fmla="*/ 12 w 13"/>
                  <a:gd name="T17" fmla="*/ 10 h 13"/>
                  <a:gd name="T18" fmla="*/ 9 w 13"/>
                  <a:gd name="T19" fmla="*/ 8 h 13"/>
                  <a:gd name="T20" fmla="*/ 8 w 13"/>
                  <a:gd name="T21" fmla="*/ 7 h 13"/>
                  <a:gd name="T22" fmla="*/ 1 w 13"/>
                  <a:gd name="T23" fmla="*/ 0 h 13"/>
                  <a:gd name="T24" fmla="*/ 1 w 13"/>
                  <a:gd name="T25" fmla="*/ 1 h 13"/>
                  <a:gd name="T26" fmla="*/ 1 w 13"/>
                  <a:gd name="T27" fmla="*/ 2 h 13"/>
                  <a:gd name="T28" fmla="*/ 1 w 13"/>
                  <a:gd name="T29" fmla="*/ 3 h 13"/>
                  <a:gd name="T30" fmla="*/ 4 w 13"/>
                  <a:gd name="T31" fmla="*/ 5 h 13"/>
                  <a:gd name="T32" fmla="*/ 5 w 13"/>
                  <a:gd name="T33" fmla="*/ 7 h 13"/>
                  <a:gd name="T34" fmla="*/ 6 w 13"/>
                  <a:gd name="T35" fmla="*/ 5 h 13"/>
                  <a:gd name="T36" fmla="*/ 5 w 13"/>
                  <a:gd name="T37" fmla="*/ 4 h 13"/>
                  <a:gd name="T38" fmla="*/ 3 w 13"/>
                  <a:gd name="T39" fmla="*/ 1 h 13"/>
                  <a:gd name="T40" fmla="*/ 2 w 13"/>
                  <a:gd name="T41" fmla="*/ 1 h 13"/>
                  <a:gd name="T42" fmla="*/ 1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8" y="7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755"/>
              <p:cNvSpPr>
                <a:spLocks/>
              </p:cNvSpPr>
              <p:nvPr/>
            </p:nvSpPr>
            <p:spPr bwMode="auto">
              <a:xfrm>
                <a:off x="5419" y="1817"/>
                <a:ext cx="17" cy="17"/>
              </a:xfrm>
              <a:custGeom>
                <a:avLst/>
                <a:gdLst>
                  <a:gd name="T0" fmla="*/ 11 w 13"/>
                  <a:gd name="T1" fmla="*/ 0 h 13"/>
                  <a:gd name="T2" fmla="*/ 11 w 13"/>
                  <a:gd name="T3" fmla="*/ 1 h 13"/>
                  <a:gd name="T4" fmla="*/ 10 w 13"/>
                  <a:gd name="T5" fmla="*/ 1 h 13"/>
                  <a:gd name="T6" fmla="*/ 7 w 13"/>
                  <a:gd name="T7" fmla="*/ 4 h 13"/>
                  <a:gd name="T8" fmla="*/ 6 w 13"/>
                  <a:gd name="T9" fmla="*/ 5 h 13"/>
                  <a:gd name="T10" fmla="*/ 5 w 13"/>
                  <a:gd name="T11" fmla="*/ 7 h 13"/>
                  <a:gd name="T12" fmla="*/ 4 w 13"/>
                  <a:gd name="T13" fmla="*/ 8 h 13"/>
                  <a:gd name="T14" fmla="*/ 1 w 13"/>
                  <a:gd name="T15" fmla="*/ 10 h 13"/>
                  <a:gd name="T16" fmla="*/ 1 w 13"/>
                  <a:gd name="T17" fmla="*/ 11 h 13"/>
                  <a:gd name="T18" fmla="*/ 1 w 13"/>
                  <a:gd name="T19" fmla="*/ 12 h 13"/>
                  <a:gd name="T20" fmla="*/ 1 w 13"/>
                  <a:gd name="T21" fmla="*/ 13 h 13"/>
                  <a:gd name="T22" fmla="*/ 2 w 13"/>
                  <a:gd name="T23" fmla="*/ 12 h 13"/>
                  <a:gd name="T24" fmla="*/ 3 w 13"/>
                  <a:gd name="T25" fmla="*/ 12 h 13"/>
                  <a:gd name="T26" fmla="*/ 5 w 13"/>
                  <a:gd name="T27" fmla="*/ 9 h 13"/>
                  <a:gd name="T28" fmla="*/ 6 w 13"/>
                  <a:gd name="T29" fmla="*/ 8 h 13"/>
                  <a:gd name="T30" fmla="*/ 8 w 13"/>
                  <a:gd name="T31" fmla="*/ 7 h 13"/>
                  <a:gd name="T32" fmla="*/ 9 w 13"/>
                  <a:gd name="T33" fmla="*/ 5 h 13"/>
                  <a:gd name="T34" fmla="*/ 12 w 13"/>
                  <a:gd name="T35" fmla="*/ 3 h 13"/>
                  <a:gd name="T36" fmla="*/ 12 w 13"/>
                  <a:gd name="T37" fmla="*/ 2 h 13"/>
                  <a:gd name="T38" fmla="*/ 12 w 13"/>
                  <a:gd name="T39" fmla="*/ 1 h 13"/>
                  <a:gd name="T40" fmla="*/ 11 w 13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756"/>
              <p:cNvSpPr>
                <a:spLocks noEditPoints="1"/>
              </p:cNvSpPr>
              <p:nvPr/>
            </p:nvSpPr>
            <p:spPr bwMode="auto">
              <a:xfrm>
                <a:off x="5406" y="1804"/>
                <a:ext cx="42" cy="42"/>
              </a:xfrm>
              <a:custGeom>
                <a:avLst/>
                <a:gdLst>
                  <a:gd name="T0" fmla="*/ 14 w 31"/>
                  <a:gd name="T1" fmla="*/ 3 h 31"/>
                  <a:gd name="T2" fmla="*/ 15 w 31"/>
                  <a:gd name="T3" fmla="*/ 2 h 31"/>
                  <a:gd name="T4" fmla="*/ 16 w 31"/>
                  <a:gd name="T5" fmla="*/ 3 h 31"/>
                  <a:gd name="T6" fmla="*/ 17 w 31"/>
                  <a:gd name="T7" fmla="*/ 3 h 31"/>
                  <a:gd name="T8" fmla="*/ 24 w 31"/>
                  <a:gd name="T9" fmla="*/ 6 h 31"/>
                  <a:gd name="T10" fmla="*/ 26 w 31"/>
                  <a:gd name="T11" fmla="*/ 7 h 31"/>
                  <a:gd name="T12" fmla="*/ 28 w 31"/>
                  <a:gd name="T13" fmla="*/ 14 h 31"/>
                  <a:gd name="T14" fmla="*/ 28 w 31"/>
                  <a:gd name="T15" fmla="*/ 14 h 31"/>
                  <a:gd name="T16" fmla="*/ 28 w 31"/>
                  <a:gd name="T17" fmla="*/ 16 h 31"/>
                  <a:gd name="T18" fmla="*/ 28 w 31"/>
                  <a:gd name="T19" fmla="*/ 17 h 31"/>
                  <a:gd name="T20" fmla="*/ 28 w 31"/>
                  <a:gd name="T21" fmla="*/ 18 h 31"/>
                  <a:gd name="T22" fmla="*/ 25 w 31"/>
                  <a:gd name="T23" fmla="*/ 24 h 31"/>
                  <a:gd name="T24" fmla="*/ 24 w 31"/>
                  <a:gd name="T25" fmla="*/ 26 h 31"/>
                  <a:gd name="T26" fmla="*/ 17 w 31"/>
                  <a:gd name="T27" fmla="*/ 28 h 31"/>
                  <a:gd name="T28" fmla="*/ 16 w 31"/>
                  <a:gd name="T29" fmla="*/ 29 h 31"/>
                  <a:gd name="T30" fmla="*/ 15 w 31"/>
                  <a:gd name="T31" fmla="*/ 29 h 31"/>
                  <a:gd name="T32" fmla="*/ 14 w 31"/>
                  <a:gd name="T33" fmla="*/ 29 h 31"/>
                  <a:gd name="T34" fmla="*/ 13 w 31"/>
                  <a:gd name="T35" fmla="*/ 28 h 31"/>
                  <a:gd name="T36" fmla="*/ 7 w 31"/>
                  <a:gd name="T37" fmla="*/ 26 h 31"/>
                  <a:gd name="T38" fmla="*/ 6 w 31"/>
                  <a:gd name="T39" fmla="*/ 24 h 31"/>
                  <a:gd name="T40" fmla="*/ 2 w 31"/>
                  <a:gd name="T41" fmla="*/ 18 h 31"/>
                  <a:gd name="T42" fmla="*/ 2 w 31"/>
                  <a:gd name="T43" fmla="*/ 17 h 31"/>
                  <a:gd name="T44" fmla="*/ 2 w 31"/>
                  <a:gd name="T45" fmla="*/ 16 h 31"/>
                  <a:gd name="T46" fmla="*/ 2 w 31"/>
                  <a:gd name="T47" fmla="*/ 14 h 31"/>
                  <a:gd name="T48" fmla="*/ 2 w 31"/>
                  <a:gd name="T49" fmla="*/ 14 h 31"/>
                  <a:gd name="T50" fmla="*/ 5 w 31"/>
                  <a:gd name="T51" fmla="*/ 7 h 31"/>
                  <a:gd name="T52" fmla="*/ 7 w 31"/>
                  <a:gd name="T53" fmla="*/ 6 h 31"/>
                  <a:gd name="T54" fmla="*/ 13 w 31"/>
                  <a:gd name="T55" fmla="*/ 3 h 31"/>
                  <a:gd name="T56" fmla="*/ 14 w 31"/>
                  <a:gd name="T57" fmla="*/ 3 h 31"/>
                  <a:gd name="T58" fmla="*/ 15 w 31"/>
                  <a:gd name="T59" fmla="*/ 0 h 31"/>
                  <a:gd name="T60" fmla="*/ 14 w 31"/>
                  <a:gd name="T61" fmla="*/ 0 h 31"/>
                  <a:gd name="T62" fmla="*/ 5 w 31"/>
                  <a:gd name="T63" fmla="*/ 4 h 31"/>
                  <a:gd name="T64" fmla="*/ 5 w 31"/>
                  <a:gd name="T65" fmla="*/ 5 h 31"/>
                  <a:gd name="T66" fmla="*/ 4 w 31"/>
                  <a:gd name="T67" fmla="*/ 5 h 31"/>
                  <a:gd name="T68" fmla="*/ 4 w 31"/>
                  <a:gd name="T69" fmla="*/ 5 h 31"/>
                  <a:gd name="T70" fmla="*/ 4 w 31"/>
                  <a:gd name="T71" fmla="*/ 6 h 31"/>
                  <a:gd name="T72" fmla="*/ 0 w 31"/>
                  <a:gd name="T73" fmla="*/ 14 h 31"/>
                  <a:gd name="T74" fmla="*/ 0 w 31"/>
                  <a:gd name="T75" fmla="*/ 16 h 31"/>
                  <a:gd name="T76" fmla="*/ 0 w 31"/>
                  <a:gd name="T77" fmla="*/ 16 h 31"/>
                  <a:gd name="T78" fmla="*/ 0 w 31"/>
                  <a:gd name="T79" fmla="*/ 16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7 h 31"/>
                  <a:gd name="T86" fmla="*/ 14 w 31"/>
                  <a:gd name="T87" fmla="*/ 31 h 31"/>
                  <a:gd name="T88" fmla="*/ 15 w 31"/>
                  <a:gd name="T89" fmla="*/ 31 h 31"/>
                  <a:gd name="T90" fmla="*/ 15 w 31"/>
                  <a:gd name="T91" fmla="*/ 31 h 31"/>
                  <a:gd name="T92" fmla="*/ 16 w 31"/>
                  <a:gd name="T93" fmla="*/ 31 h 31"/>
                  <a:gd name="T94" fmla="*/ 16 w 31"/>
                  <a:gd name="T95" fmla="*/ 31 h 31"/>
                  <a:gd name="T96" fmla="*/ 25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6 h 31"/>
                  <a:gd name="T104" fmla="*/ 31 w 31"/>
                  <a:gd name="T105" fmla="*/ 14 h 31"/>
                  <a:gd name="T106" fmla="*/ 27 w 31"/>
                  <a:gd name="T107" fmla="*/ 6 h 31"/>
                  <a:gd name="T108" fmla="*/ 26 w 31"/>
                  <a:gd name="T109" fmla="*/ 4 h 31"/>
                  <a:gd name="T110" fmla="*/ 16 w 31"/>
                  <a:gd name="T111" fmla="*/ 0 h 31"/>
                  <a:gd name="T112" fmla="*/ 15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4" y="3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7"/>
                    </a:cubicBezTo>
                    <a:cubicBezTo>
                      <a:pt x="27" y="9"/>
                      <a:pt x="28" y="11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5"/>
                      <a:pt x="28" y="15"/>
                      <a:pt x="28" y="16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8" y="18"/>
                    </a:cubicBezTo>
                    <a:cubicBezTo>
                      <a:pt x="28" y="20"/>
                      <a:pt x="27" y="22"/>
                      <a:pt x="25" y="24"/>
                    </a:cubicBezTo>
                    <a:cubicBezTo>
                      <a:pt x="25" y="25"/>
                      <a:pt x="24" y="25"/>
                      <a:pt x="24" y="26"/>
                    </a:cubicBezTo>
                    <a:cubicBezTo>
                      <a:pt x="22" y="27"/>
                      <a:pt x="20" y="28"/>
                      <a:pt x="17" y="28"/>
                    </a:cubicBezTo>
                    <a:cubicBezTo>
                      <a:pt x="17" y="29"/>
                      <a:pt x="17" y="29"/>
                      <a:pt x="16" y="29"/>
                    </a:cubicBezTo>
                    <a:cubicBezTo>
                      <a:pt x="16" y="29"/>
                      <a:pt x="16" y="29"/>
                      <a:pt x="15" y="29"/>
                    </a:cubicBezTo>
                    <a:cubicBezTo>
                      <a:pt x="15" y="29"/>
                      <a:pt x="15" y="29"/>
                      <a:pt x="14" y="29"/>
                    </a:cubicBezTo>
                    <a:cubicBezTo>
                      <a:pt x="14" y="29"/>
                      <a:pt x="14" y="29"/>
                      <a:pt x="13" y="28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2"/>
                      <a:pt x="3" y="20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9" y="4"/>
                      <a:pt x="11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2" y="8"/>
                      <a:pt x="0" y="11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20"/>
                      <a:pt x="2" y="23"/>
                      <a:pt x="4" y="26"/>
                    </a:cubicBezTo>
                    <a:cubicBezTo>
                      <a:pt x="4" y="26"/>
                      <a:pt x="5" y="27"/>
                      <a:pt x="6" y="27"/>
                    </a:cubicBezTo>
                    <a:cubicBezTo>
                      <a:pt x="8" y="29"/>
                      <a:pt x="11" y="31"/>
                      <a:pt x="14" y="31"/>
                    </a:cubicBezTo>
                    <a:cubicBezTo>
                      <a:pt x="14" y="31"/>
                      <a:pt x="14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20" y="31"/>
                      <a:pt x="23" y="29"/>
                      <a:pt x="25" y="27"/>
                    </a:cubicBezTo>
                    <a:cubicBezTo>
                      <a:pt x="26" y="27"/>
                      <a:pt x="26" y="26"/>
                      <a:pt x="27" y="26"/>
                    </a:cubicBezTo>
                    <a:cubicBezTo>
                      <a:pt x="29" y="23"/>
                      <a:pt x="30" y="20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0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757"/>
              <p:cNvSpPr>
                <a:spLocks noEditPoints="1"/>
              </p:cNvSpPr>
              <p:nvPr/>
            </p:nvSpPr>
            <p:spPr bwMode="auto">
              <a:xfrm>
                <a:off x="4657" y="1896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3 w 38"/>
                  <a:gd name="T3" fmla="*/ 33 h 37"/>
                  <a:gd name="T4" fmla="*/ 33 w 38"/>
                  <a:gd name="T5" fmla="*/ 35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6 h 37"/>
                  <a:gd name="T12" fmla="*/ 35 w 38"/>
                  <a:gd name="T13" fmla="*/ 33 h 37"/>
                  <a:gd name="T14" fmla="*/ 30 w 38"/>
                  <a:gd name="T15" fmla="*/ 29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1 w 38"/>
                  <a:gd name="T23" fmla="*/ 31 h 37"/>
                  <a:gd name="T24" fmla="*/ 32 w 38"/>
                  <a:gd name="T25" fmla="*/ 31 h 37"/>
                  <a:gd name="T26" fmla="*/ 33 w 38"/>
                  <a:gd name="T27" fmla="*/ 31 h 37"/>
                  <a:gd name="T28" fmla="*/ 30 w 38"/>
                  <a:gd name="T29" fmla="*/ 29 h 37"/>
                  <a:gd name="T30" fmla="*/ 26 w 38"/>
                  <a:gd name="T31" fmla="*/ 24 h 37"/>
                  <a:gd name="T32" fmla="*/ 25 w 38"/>
                  <a:gd name="T33" fmla="*/ 24 h 37"/>
                  <a:gd name="T34" fmla="*/ 24 w 38"/>
                  <a:gd name="T35" fmla="*/ 25 h 37"/>
                  <a:gd name="T36" fmla="*/ 27 w 38"/>
                  <a:gd name="T37" fmla="*/ 28 h 37"/>
                  <a:gd name="T38" fmla="*/ 29 w 38"/>
                  <a:gd name="T39" fmla="*/ 27 h 37"/>
                  <a:gd name="T40" fmla="*/ 26 w 38"/>
                  <a:gd name="T41" fmla="*/ 24 h 37"/>
                  <a:gd name="T42" fmla="*/ 20 w 38"/>
                  <a:gd name="T43" fmla="*/ 21 h 37"/>
                  <a:gd name="T44" fmla="*/ 20 w 38"/>
                  <a:gd name="T45" fmla="*/ 21 h 37"/>
                  <a:gd name="T46" fmla="*/ 22 w 38"/>
                  <a:gd name="T47" fmla="*/ 24 h 37"/>
                  <a:gd name="T48" fmla="*/ 22 w 38"/>
                  <a:gd name="T49" fmla="*/ 24 h 37"/>
                  <a:gd name="T50" fmla="*/ 20 w 38"/>
                  <a:gd name="T51" fmla="*/ 21 h 37"/>
                  <a:gd name="T52" fmla="*/ 14 w 38"/>
                  <a:gd name="T53" fmla="*/ 15 h 37"/>
                  <a:gd name="T54" fmla="*/ 13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0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3 h 37"/>
                  <a:gd name="T70" fmla="*/ 13 w 38"/>
                  <a:gd name="T71" fmla="*/ 12 h 37"/>
                  <a:gd name="T72" fmla="*/ 10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9 h 37"/>
                  <a:gd name="T82" fmla="*/ 8 w 38"/>
                  <a:gd name="T83" fmla="*/ 8 h 37"/>
                  <a:gd name="T84" fmla="*/ 8 w 38"/>
                  <a:gd name="T85" fmla="*/ 6 h 37"/>
                  <a:gd name="T86" fmla="*/ 8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8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4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7" y="36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6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7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8"/>
                    </a:moveTo>
                    <a:cubicBezTo>
                      <a:pt x="10" y="9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8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8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758"/>
              <p:cNvSpPr>
                <a:spLocks/>
              </p:cNvSpPr>
              <p:nvPr/>
            </p:nvSpPr>
            <p:spPr bwMode="auto">
              <a:xfrm>
                <a:off x="4706" y="1945"/>
                <a:ext cx="6" cy="5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1 w 5"/>
                  <a:gd name="T5" fmla="*/ 0 h 4"/>
                  <a:gd name="T6" fmla="*/ 0 w 5"/>
                  <a:gd name="T7" fmla="*/ 1 h 4"/>
                  <a:gd name="T8" fmla="*/ 1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759"/>
              <p:cNvSpPr>
                <a:spLocks/>
              </p:cNvSpPr>
              <p:nvPr/>
            </p:nvSpPr>
            <p:spPr bwMode="auto">
              <a:xfrm>
                <a:off x="4653" y="1892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4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760"/>
              <p:cNvSpPr>
                <a:spLocks/>
              </p:cNvSpPr>
              <p:nvPr/>
            </p:nvSpPr>
            <p:spPr bwMode="auto">
              <a:xfrm>
                <a:off x="4699" y="1938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2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761"/>
              <p:cNvSpPr>
                <a:spLocks/>
              </p:cNvSpPr>
              <p:nvPr/>
            </p:nvSpPr>
            <p:spPr bwMode="auto">
              <a:xfrm>
                <a:off x="4699" y="1938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762"/>
              <p:cNvSpPr>
                <a:spLocks/>
              </p:cNvSpPr>
              <p:nvPr/>
            </p:nvSpPr>
            <p:spPr bwMode="auto">
              <a:xfrm>
                <a:off x="4665" y="1895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5 h 9"/>
                  <a:gd name="T6" fmla="*/ 0 w 2"/>
                  <a:gd name="T7" fmla="*/ 7 h 9"/>
                  <a:gd name="T8" fmla="*/ 1 w 2"/>
                  <a:gd name="T9" fmla="*/ 7 h 9"/>
                  <a:gd name="T10" fmla="*/ 2 w 2"/>
                  <a:gd name="T11" fmla="*/ 8 h 9"/>
                  <a:gd name="T12" fmla="*/ 2 w 2"/>
                  <a:gd name="T13" fmla="*/ 9 h 9"/>
                  <a:gd name="T14" fmla="*/ 2 w 2"/>
                  <a:gd name="T15" fmla="*/ 8 h 9"/>
                  <a:gd name="T16" fmla="*/ 2 w 2"/>
                  <a:gd name="T17" fmla="*/ 8 h 9"/>
                  <a:gd name="T18" fmla="*/ 2 w 2"/>
                  <a:gd name="T19" fmla="*/ 7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763"/>
              <p:cNvSpPr>
                <a:spLocks/>
              </p:cNvSpPr>
              <p:nvPr/>
            </p:nvSpPr>
            <p:spPr bwMode="auto">
              <a:xfrm>
                <a:off x="4656" y="1904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1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8 w 9"/>
                  <a:gd name="T13" fmla="*/ 2 h 2"/>
                  <a:gd name="T14" fmla="*/ 8 w 9"/>
                  <a:gd name="T15" fmla="*/ 2 h 2"/>
                  <a:gd name="T16" fmla="*/ 9 w 9"/>
                  <a:gd name="T17" fmla="*/ 2 h 2"/>
                  <a:gd name="T18" fmla="*/ 9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764"/>
              <p:cNvSpPr>
                <a:spLocks noEditPoints="1"/>
              </p:cNvSpPr>
              <p:nvPr/>
            </p:nvSpPr>
            <p:spPr bwMode="auto">
              <a:xfrm>
                <a:off x="4657" y="1896"/>
                <a:ext cx="51" cy="50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6 h 37"/>
                  <a:gd name="T4" fmla="*/ 1 w 38"/>
                  <a:gd name="T5" fmla="*/ 36 h 37"/>
                  <a:gd name="T6" fmla="*/ 2 w 38"/>
                  <a:gd name="T7" fmla="*/ 37 h 37"/>
                  <a:gd name="T8" fmla="*/ 5 w 38"/>
                  <a:gd name="T9" fmla="*/ 35 h 37"/>
                  <a:gd name="T10" fmla="*/ 5 w 38"/>
                  <a:gd name="T11" fmla="*/ 33 h 37"/>
                  <a:gd name="T12" fmla="*/ 3 w 38"/>
                  <a:gd name="T13" fmla="*/ 33 h 37"/>
                  <a:gd name="T14" fmla="*/ 7 w 38"/>
                  <a:gd name="T15" fmla="*/ 29 h 37"/>
                  <a:gd name="T16" fmla="*/ 5 w 38"/>
                  <a:gd name="T17" fmla="*/ 31 h 37"/>
                  <a:gd name="T18" fmla="*/ 6 w 38"/>
                  <a:gd name="T19" fmla="*/ 31 h 37"/>
                  <a:gd name="T20" fmla="*/ 6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7 w 38"/>
                  <a:gd name="T29" fmla="*/ 29 h 37"/>
                  <a:gd name="T30" fmla="*/ 12 w 38"/>
                  <a:gd name="T31" fmla="*/ 24 h 37"/>
                  <a:gd name="T32" fmla="*/ 9 w 38"/>
                  <a:gd name="T33" fmla="*/ 27 h 37"/>
                  <a:gd name="T34" fmla="*/ 11 w 38"/>
                  <a:gd name="T35" fmla="*/ 29 h 37"/>
                  <a:gd name="T36" fmla="*/ 14 w 38"/>
                  <a:gd name="T37" fmla="*/ 26 h 37"/>
                  <a:gd name="T38" fmla="*/ 13 w 38"/>
                  <a:gd name="T39" fmla="*/ 24 h 37"/>
                  <a:gd name="T40" fmla="*/ 12 w 38"/>
                  <a:gd name="T41" fmla="*/ 24 h 37"/>
                  <a:gd name="T42" fmla="*/ 18 w 38"/>
                  <a:gd name="T43" fmla="*/ 21 h 37"/>
                  <a:gd name="T44" fmla="*/ 15 w 38"/>
                  <a:gd name="T45" fmla="*/ 24 h 37"/>
                  <a:gd name="T46" fmla="*/ 15 w 38"/>
                  <a:gd name="T47" fmla="*/ 24 h 37"/>
                  <a:gd name="T48" fmla="*/ 18 w 38"/>
                  <a:gd name="T49" fmla="*/ 22 h 37"/>
                  <a:gd name="T50" fmla="*/ 18 w 38"/>
                  <a:gd name="T51" fmla="*/ 21 h 37"/>
                  <a:gd name="T52" fmla="*/ 24 w 38"/>
                  <a:gd name="T53" fmla="*/ 15 h 37"/>
                  <a:gd name="T54" fmla="*/ 21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7 w 38"/>
                  <a:gd name="T63" fmla="*/ 9 h 37"/>
                  <a:gd name="T64" fmla="*/ 24 w 38"/>
                  <a:gd name="T65" fmla="*/ 12 h 37"/>
                  <a:gd name="T66" fmla="*/ 25 w 38"/>
                  <a:gd name="T67" fmla="*/ 13 h 37"/>
                  <a:gd name="T68" fmla="*/ 26 w 38"/>
                  <a:gd name="T69" fmla="*/ 13 h 37"/>
                  <a:gd name="T70" fmla="*/ 29 w 38"/>
                  <a:gd name="T71" fmla="*/ 10 h 37"/>
                  <a:gd name="T72" fmla="*/ 27 w 38"/>
                  <a:gd name="T73" fmla="*/ 9 h 37"/>
                  <a:gd name="T74" fmla="*/ 30 w 38"/>
                  <a:gd name="T75" fmla="*/ 6 h 37"/>
                  <a:gd name="T76" fmla="*/ 29 w 38"/>
                  <a:gd name="T77" fmla="*/ 7 h 37"/>
                  <a:gd name="T78" fmla="*/ 31 w 38"/>
                  <a:gd name="T79" fmla="*/ 9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8 h 37"/>
                  <a:gd name="T86" fmla="*/ 30 w 38"/>
                  <a:gd name="T87" fmla="*/ 7 h 37"/>
                  <a:gd name="T88" fmla="*/ 30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3 w 38"/>
                  <a:gd name="T97" fmla="*/ 6 h 37"/>
                  <a:gd name="T98" fmla="*/ 38 w 38"/>
                  <a:gd name="T99" fmla="*/ 1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8" y="29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30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30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765"/>
              <p:cNvSpPr>
                <a:spLocks/>
              </p:cNvSpPr>
              <p:nvPr/>
            </p:nvSpPr>
            <p:spPr bwMode="auto">
              <a:xfrm>
                <a:off x="4653" y="1945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3 w 5"/>
                  <a:gd name="T7" fmla="*/ 4 h 4"/>
                  <a:gd name="T8" fmla="*/ 4 w 5"/>
                  <a:gd name="T9" fmla="*/ 4 h 4"/>
                  <a:gd name="T10" fmla="*/ 5 w 5"/>
                  <a:gd name="T11" fmla="*/ 1 h 4"/>
                  <a:gd name="T12" fmla="*/ 4 w 5"/>
                  <a:gd name="T13" fmla="*/ 0 h 4"/>
                  <a:gd name="T14" fmla="*/ 3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766"/>
              <p:cNvSpPr>
                <a:spLocks/>
              </p:cNvSpPr>
              <p:nvPr/>
            </p:nvSpPr>
            <p:spPr bwMode="auto">
              <a:xfrm>
                <a:off x="4706" y="1892"/>
                <a:ext cx="6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767"/>
              <p:cNvSpPr>
                <a:spLocks/>
              </p:cNvSpPr>
              <p:nvPr/>
            </p:nvSpPr>
            <p:spPr bwMode="auto">
              <a:xfrm>
                <a:off x="4654" y="1938"/>
                <a:ext cx="11" cy="3"/>
              </a:xfrm>
              <a:custGeom>
                <a:avLst/>
                <a:gdLst>
                  <a:gd name="T0" fmla="*/ 1 w 8"/>
                  <a:gd name="T1" fmla="*/ 0 h 2"/>
                  <a:gd name="T2" fmla="*/ 1 w 8"/>
                  <a:gd name="T3" fmla="*/ 0 h 2"/>
                  <a:gd name="T4" fmla="*/ 0 w 8"/>
                  <a:gd name="T5" fmla="*/ 1 h 2"/>
                  <a:gd name="T6" fmla="*/ 1 w 8"/>
                  <a:gd name="T7" fmla="*/ 2 h 2"/>
                  <a:gd name="T8" fmla="*/ 5 w 8"/>
                  <a:gd name="T9" fmla="*/ 2 h 2"/>
                  <a:gd name="T10" fmla="*/ 7 w 8"/>
                  <a:gd name="T11" fmla="*/ 2 h 2"/>
                  <a:gd name="T12" fmla="*/ 7 w 8"/>
                  <a:gd name="T13" fmla="*/ 1 h 2"/>
                  <a:gd name="T14" fmla="*/ 8 w 8"/>
                  <a:gd name="T15" fmla="*/ 0 h 2"/>
                  <a:gd name="T16" fmla="*/ 8 w 8"/>
                  <a:gd name="T17" fmla="*/ 0 h 2"/>
                  <a:gd name="T18" fmla="*/ 8 w 8"/>
                  <a:gd name="T19" fmla="*/ 0 h 2"/>
                  <a:gd name="T20" fmla="*/ 8 w 8"/>
                  <a:gd name="T21" fmla="*/ 0 h 2"/>
                  <a:gd name="T22" fmla="*/ 7 w 8"/>
                  <a:gd name="T23" fmla="*/ 0 h 2"/>
                  <a:gd name="T24" fmla="*/ 1 w 8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768"/>
              <p:cNvSpPr>
                <a:spLocks/>
              </p:cNvSpPr>
              <p:nvPr/>
            </p:nvSpPr>
            <p:spPr bwMode="auto">
              <a:xfrm>
                <a:off x="4664" y="1938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1 h 9"/>
                  <a:gd name="T20" fmla="*/ 2 w 2"/>
                  <a:gd name="T21" fmla="*/ 1 h 9"/>
                  <a:gd name="T22" fmla="*/ 1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769"/>
              <p:cNvSpPr>
                <a:spLocks/>
              </p:cNvSpPr>
              <p:nvPr/>
            </p:nvSpPr>
            <p:spPr bwMode="auto">
              <a:xfrm>
                <a:off x="4698" y="1895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7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5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770"/>
              <p:cNvSpPr>
                <a:spLocks/>
              </p:cNvSpPr>
              <p:nvPr/>
            </p:nvSpPr>
            <p:spPr bwMode="auto">
              <a:xfrm>
                <a:off x="4698" y="1904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9 w 9"/>
                  <a:gd name="T13" fmla="*/ 1 h 2"/>
                  <a:gd name="T14" fmla="*/ 8 w 9"/>
                  <a:gd name="T15" fmla="*/ 0 h 2"/>
                  <a:gd name="T16" fmla="*/ 3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771"/>
              <p:cNvSpPr>
                <a:spLocks noEditPoints="1"/>
              </p:cNvSpPr>
              <p:nvPr/>
            </p:nvSpPr>
            <p:spPr bwMode="auto">
              <a:xfrm>
                <a:off x="4665" y="1903"/>
                <a:ext cx="35" cy="35"/>
              </a:xfrm>
              <a:custGeom>
                <a:avLst/>
                <a:gdLst>
                  <a:gd name="T0" fmla="*/ 0 w 26"/>
                  <a:gd name="T1" fmla="*/ 15 h 26"/>
                  <a:gd name="T2" fmla="*/ 6 w 26"/>
                  <a:gd name="T3" fmla="*/ 19 h 26"/>
                  <a:gd name="T4" fmla="*/ 8 w 26"/>
                  <a:gd name="T5" fmla="*/ 21 h 26"/>
                  <a:gd name="T6" fmla="*/ 12 w 26"/>
                  <a:gd name="T7" fmla="*/ 26 h 26"/>
                  <a:gd name="T8" fmla="*/ 9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5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9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9 h 26"/>
                  <a:gd name="T32" fmla="*/ 26 w 26"/>
                  <a:gd name="T33" fmla="*/ 15 h 26"/>
                  <a:gd name="T34" fmla="*/ 14 w 26"/>
                  <a:gd name="T35" fmla="*/ 4 h 26"/>
                  <a:gd name="T36" fmla="*/ 17 w 26"/>
                  <a:gd name="T37" fmla="*/ 8 h 26"/>
                  <a:gd name="T38" fmla="*/ 19 w 26"/>
                  <a:gd name="T39" fmla="*/ 8 h 26"/>
                  <a:gd name="T40" fmla="*/ 18 w 26"/>
                  <a:gd name="T41" fmla="*/ 10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8 h 26"/>
                  <a:gd name="T48" fmla="*/ 15 w 26"/>
                  <a:gd name="T49" fmla="*/ 0 h 26"/>
                  <a:gd name="T50" fmla="*/ 12 w 26"/>
                  <a:gd name="T51" fmla="*/ 0 h 26"/>
                  <a:gd name="T52" fmla="*/ 7 w 26"/>
                  <a:gd name="T53" fmla="*/ 7 h 26"/>
                  <a:gd name="T54" fmla="*/ 6 w 26"/>
                  <a:gd name="T55" fmla="*/ 8 h 26"/>
                  <a:gd name="T56" fmla="*/ 0 w 26"/>
                  <a:gd name="T57" fmla="*/ 12 h 26"/>
                  <a:gd name="T58" fmla="*/ 7 w 26"/>
                  <a:gd name="T59" fmla="*/ 10 h 26"/>
                  <a:gd name="T60" fmla="*/ 7 w 26"/>
                  <a:gd name="T61" fmla="*/ 9 h 26"/>
                  <a:gd name="T62" fmla="*/ 8 w 26"/>
                  <a:gd name="T63" fmla="*/ 7 h 26"/>
                  <a:gd name="T64" fmla="*/ 9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8"/>
                      <a:pt x="7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5"/>
                      <a:pt x="3" y="15"/>
                      <a:pt x="3" y="15"/>
                    </a:cubicBezTo>
                    <a:moveTo>
                      <a:pt x="26" y="15"/>
                    </a:moveTo>
                    <a:cubicBezTo>
                      <a:pt x="23" y="15"/>
                      <a:pt x="23" y="15"/>
                      <a:pt x="23" y="15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moveTo>
                      <a:pt x="14" y="0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9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772"/>
              <p:cNvSpPr>
                <a:spLocks noEditPoints="1"/>
              </p:cNvSpPr>
              <p:nvPr/>
            </p:nvSpPr>
            <p:spPr bwMode="auto">
              <a:xfrm>
                <a:off x="4681" y="1942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0 h 22"/>
                  <a:gd name="T6" fmla="*/ 1 w 2"/>
                  <a:gd name="T7" fmla="*/ 22 h 22"/>
                  <a:gd name="T8" fmla="*/ 2 w 2"/>
                  <a:gd name="T9" fmla="*/ 20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3 h 22"/>
                  <a:gd name="T22" fmla="*/ 1 w 2"/>
                  <a:gd name="T23" fmla="*/ 13 h 22"/>
                  <a:gd name="T24" fmla="*/ 2 w 2"/>
                  <a:gd name="T25" fmla="*/ 13 h 22"/>
                  <a:gd name="T26" fmla="*/ 2 w 2"/>
                  <a:gd name="T27" fmla="*/ 13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9 h 22"/>
                  <a:gd name="T38" fmla="*/ 0 w 2"/>
                  <a:gd name="T39" fmla="*/ 10 h 22"/>
                  <a:gd name="T40" fmla="*/ 0 w 2"/>
                  <a:gd name="T41" fmla="*/ 9 h 22"/>
                  <a:gd name="T42" fmla="*/ 1 w 2"/>
                  <a:gd name="T43" fmla="*/ 9 h 22"/>
                  <a:gd name="T44" fmla="*/ 2 w 2"/>
                  <a:gd name="T45" fmla="*/ 9 h 22"/>
                  <a:gd name="T46" fmla="*/ 2 w 2"/>
                  <a:gd name="T47" fmla="*/ 9 h 22"/>
                  <a:gd name="T48" fmla="*/ 2 w 2"/>
                  <a:gd name="T49" fmla="*/ 10 h 22"/>
                  <a:gd name="T50" fmla="*/ 2 w 2"/>
                  <a:gd name="T51" fmla="*/ 9 h 22"/>
                  <a:gd name="T52" fmla="*/ 1 w 2"/>
                  <a:gd name="T53" fmla="*/ 8 h 22"/>
                  <a:gd name="T54" fmla="*/ 1 w 2"/>
                  <a:gd name="T55" fmla="*/ 4 h 22"/>
                  <a:gd name="T56" fmla="*/ 0 w 2"/>
                  <a:gd name="T57" fmla="*/ 5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5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5 h 22"/>
                  <a:gd name="T72" fmla="*/ 1 w 2"/>
                  <a:gd name="T73" fmla="*/ 4 h 22"/>
                  <a:gd name="T74" fmla="*/ 0 w 2"/>
                  <a:gd name="T75" fmla="*/ 0 h 22"/>
                  <a:gd name="T76" fmla="*/ 0 w 2"/>
                  <a:gd name="T77" fmla="*/ 2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2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1" y="22"/>
                      <a:pt x="2" y="21"/>
                      <a:pt x="2" y="20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773"/>
              <p:cNvSpPr>
                <a:spLocks/>
              </p:cNvSpPr>
              <p:nvPr/>
            </p:nvSpPr>
            <p:spPr bwMode="auto">
              <a:xfrm>
                <a:off x="4683" y="1960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774"/>
              <p:cNvSpPr>
                <a:spLocks/>
              </p:cNvSpPr>
              <p:nvPr/>
            </p:nvSpPr>
            <p:spPr bwMode="auto">
              <a:xfrm>
                <a:off x="4675" y="1960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775"/>
              <p:cNvSpPr>
                <a:spLocks/>
              </p:cNvSpPr>
              <p:nvPr/>
            </p:nvSpPr>
            <p:spPr bwMode="auto">
              <a:xfrm>
                <a:off x="4683" y="1954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776"/>
              <p:cNvSpPr>
                <a:spLocks/>
              </p:cNvSpPr>
              <p:nvPr/>
            </p:nvSpPr>
            <p:spPr bwMode="auto">
              <a:xfrm>
                <a:off x="4675" y="1954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777"/>
              <p:cNvSpPr>
                <a:spLocks/>
              </p:cNvSpPr>
              <p:nvPr/>
            </p:nvSpPr>
            <p:spPr bwMode="auto">
              <a:xfrm>
                <a:off x="4683" y="1950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5 w 6"/>
                  <a:gd name="T13" fmla="*/ 6 h 6"/>
                  <a:gd name="T14" fmla="*/ 5 w 6"/>
                  <a:gd name="T15" fmla="*/ 5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778"/>
              <p:cNvSpPr>
                <a:spLocks/>
              </p:cNvSpPr>
              <p:nvPr/>
            </p:nvSpPr>
            <p:spPr bwMode="auto">
              <a:xfrm>
                <a:off x="4675" y="1949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6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779"/>
              <p:cNvSpPr>
                <a:spLocks/>
              </p:cNvSpPr>
              <p:nvPr/>
            </p:nvSpPr>
            <p:spPr bwMode="auto">
              <a:xfrm>
                <a:off x="4683" y="1945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780"/>
              <p:cNvSpPr>
                <a:spLocks/>
              </p:cNvSpPr>
              <p:nvPr/>
            </p:nvSpPr>
            <p:spPr bwMode="auto">
              <a:xfrm>
                <a:off x="4675" y="1945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3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781"/>
              <p:cNvSpPr>
                <a:spLocks noEditPoints="1"/>
              </p:cNvSpPr>
              <p:nvPr/>
            </p:nvSpPr>
            <p:spPr bwMode="auto">
              <a:xfrm>
                <a:off x="4703" y="1919"/>
                <a:ext cx="30" cy="4"/>
              </a:xfrm>
              <a:custGeom>
                <a:avLst/>
                <a:gdLst>
                  <a:gd name="T0" fmla="*/ 3 w 22"/>
                  <a:gd name="T1" fmla="*/ 0 h 3"/>
                  <a:gd name="T2" fmla="*/ 0 w 22"/>
                  <a:gd name="T3" fmla="*/ 0 h 3"/>
                  <a:gd name="T4" fmla="*/ 0 w 22"/>
                  <a:gd name="T5" fmla="*/ 1 h 3"/>
                  <a:gd name="T6" fmla="*/ 0 w 22"/>
                  <a:gd name="T7" fmla="*/ 3 h 3"/>
                  <a:gd name="T8" fmla="*/ 3 w 22"/>
                  <a:gd name="T9" fmla="*/ 3 h 3"/>
                  <a:gd name="T10" fmla="*/ 2 w 22"/>
                  <a:gd name="T11" fmla="*/ 2 h 3"/>
                  <a:gd name="T12" fmla="*/ 2 w 22"/>
                  <a:gd name="T13" fmla="*/ 1 h 3"/>
                  <a:gd name="T14" fmla="*/ 2 w 22"/>
                  <a:gd name="T15" fmla="*/ 1 h 3"/>
                  <a:gd name="T16" fmla="*/ 2 w 22"/>
                  <a:gd name="T17" fmla="*/ 1 h 3"/>
                  <a:gd name="T18" fmla="*/ 3 w 22"/>
                  <a:gd name="T19" fmla="*/ 0 h 3"/>
                  <a:gd name="T20" fmla="*/ 6 w 22"/>
                  <a:gd name="T21" fmla="*/ 0 h 3"/>
                  <a:gd name="T22" fmla="*/ 6 w 22"/>
                  <a:gd name="T23" fmla="*/ 0 h 3"/>
                  <a:gd name="T24" fmla="*/ 5 w 22"/>
                  <a:gd name="T25" fmla="*/ 1 h 3"/>
                  <a:gd name="T26" fmla="*/ 6 w 22"/>
                  <a:gd name="T27" fmla="*/ 3 h 3"/>
                  <a:gd name="T28" fmla="*/ 6 w 22"/>
                  <a:gd name="T29" fmla="*/ 3 h 3"/>
                  <a:gd name="T30" fmla="*/ 6 w 22"/>
                  <a:gd name="T31" fmla="*/ 2 h 3"/>
                  <a:gd name="T32" fmla="*/ 6 w 22"/>
                  <a:gd name="T33" fmla="*/ 1 h 3"/>
                  <a:gd name="T34" fmla="*/ 6 w 22"/>
                  <a:gd name="T35" fmla="*/ 1 h 3"/>
                  <a:gd name="T36" fmla="*/ 6 w 22"/>
                  <a:gd name="T37" fmla="*/ 1 h 3"/>
                  <a:gd name="T38" fmla="*/ 6 w 22"/>
                  <a:gd name="T39" fmla="*/ 0 h 3"/>
                  <a:gd name="T40" fmla="*/ 10 w 22"/>
                  <a:gd name="T41" fmla="*/ 0 h 3"/>
                  <a:gd name="T42" fmla="*/ 10 w 22"/>
                  <a:gd name="T43" fmla="*/ 0 h 3"/>
                  <a:gd name="T44" fmla="*/ 8 w 22"/>
                  <a:gd name="T45" fmla="*/ 1 h 3"/>
                  <a:gd name="T46" fmla="*/ 10 w 22"/>
                  <a:gd name="T47" fmla="*/ 3 h 3"/>
                  <a:gd name="T48" fmla="*/ 10 w 22"/>
                  <a:gd name="T49" fmla="*/ 3 h 3"/>
                  <a:gd name="T50" fmla="*/ 10 w 22"/>
                  <a:gd name="T51" fmla="*/ 2 h 3"/>
                  <a:gd name="T52" fmla="*/ 9 w 22"/>
                  <a:gd name="T53" fmla="*/ 1 h 3"/>
                  <a:gd name="T54" fmla="*/ 10 w 22"/>
                  <a:gd name="T55" fmla="*/ 1 h 3"/>
                  <a:gd name="T56" fmla="*/ 10 w 22"/>
                  <a:gd name="T57" fmla="*/ 1 h 3"/>
                  <a:gd name="T58" fmla="*/ 10 w 22"/>
                  <a:gd name="T59" fmla="*/ 0 h 3"/>
                  <a:gd name="T60" fmla="*/ 14 w 22"/>
                  <a:gd name="T61" fmla="*/ 0 h 3"/>
                  <a:gd name="T62" fmla="*/ 13 w 22"/>
                  <a:gd name="T63" fmla="*/ 0 h 3"/>
                  <a:gd name="T64" fmla="*/ 12 w 22"/>
                  <a:gd name="T65" fmla="*/ 1 h 3"/>
                  <a:gd name="T66" fmla="*/ 13 w 22"/>
                  <a:gd name="T67" fmla="*/ 3 h 3"/>
                  <a:gd name="T68" fmla="*/ 14 w 22"/>
                  <a:gd name="T69" fmla="*/ 3 h 3"/>
                  <a:gd name="T70" fmla="*/ 14 w 22"/>
                  <a:gd name="T71" fmla="*/ 2 h 3"/>
                  <a:gd name="T72" fmla="*/ 13 w 22"/>
                  <a:gd name="T73" fmla="*/ 1 h 3"/>
                  <a:gd name="T74" fmla="*/ 14 w 22"/>
                  <a:gd name="T75" fmla="*/ 1 h 3"/>
                  <a:gd name="T76" fmla="*/ 14 w 22"/>
                  <a:gd name="T77" fmla="*/ 1 h 3"/>
                  <a:gd name="T78" fmla="*/ 14 w 22"/>
                  <a:gd name="T79" fmla="*/ 0 h 3"/>
                  <a:gd name="T80" fmla="*/ 21 w 22"/>
                  <a:gd name="T81" fmla="*/ 0 h 3"/>
                  <a:gd name="T82" fmla="*/ 17 w 22"/>
                  <a:gd name="T83" fmla="*/ 0 h 3"/>
                  <a:gd name="T84" fmla="*/ 16 w 22"/>
                  <a:gd name="T85" fmla="*/ 1 h 3"/>
                  <a:gd name="T86" fmla="*/ 17 w 22"/>
                  <a:gd name="T87" fmla="*/ 3 h 3"/>
                  <a:gd name="T88" fmla="*/ 21 w 22"/>
                  <a:gd name="T89" fmla="*/ 3 h 3"/>
                  <a:gd name="T90" fmla="*/ 22 w 22"/>
                  <a:gd name="T91" fmla="*/ 1 h 3"/>
                  <a:gd name="T92" fmla="*/ 21 w 22"/>
                  <a:gd name="T9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3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2" y="2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782"/>
              <p:cNvSpPr>
                <a:spLocks/>
              </p:cNvSpPr>
              <p:nvPr/>
            </p:nvSpPr>
            <p:spPr bwMode="auto">
              <a:xfrm>
                <a:off x="4722" y="1912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0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1"/>
                      <a:pt x="4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783"/>
              <p:cNvSpPr>
                <a:spLocks/>
              </p:cNvSpPr>
              <p:nvPr/>
            </p:nvSpPr>
            <p:spPr bwMode="auto">
              <a:xfrm>
                <a:off x="4720" y="1919"/>
                <a:ext cx="11" cy="10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1 h 7"/>
                  <a:gd name="T4" fmla="*/ 1 w 8"/>
                  <a:gd name="T5" fmla="*/ 1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3 h 7"/>
                  <a:gd name="T14" fmla="*/ 5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3 h 7"/>
                  <a:gd name="T24" fmla="*/ 3 w 8"/>
                  <a:gd name="T25" fmla="*/ 1 h 7"/>
                  <a:gd name="T26" fmla="*/ 2 w 8"/>
                  <a:gd name="T27" fmla="*/ 1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784"/>
              <p:cNvSpPr>
                <a:spLocks/>
              </p:cNvSpPr>
              <p:nvPr/>
            </p:nvSpPr>
            <p:spPr bwMode="auto">
              <a:xfrm>
                <a:off x="4716" y="1912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785"/>
              <p:cNvSpPr>
                <a:spLocks/>
              </p:cNvSpPr>
              <p:nvPr/>
            </p:nvSpPr>
            <p:spPr bwMode="auto">
              <a:xfrm>
                <a:off x="4715" y="1919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1 h 7"/>
                  <a:gd name="T4" fmla="*/ 1 w 8"/>
                  <a:gd name="T5" fmla="*/ 1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3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3 h 7"/>
                  <a:gd name="T24" fmla="*/ 3 w 8"/>
                  <a:gd name="T25" fmla="*/ 1 h 7"/>
                  <a:gd name="T26" fmla="*/ 2 w 8"/>
                  <a:gd name="T27" fmla="*/ 1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786"/>
              <p:cNvSpPr>
                <a:spLocks/>
              </p:cNvSpPr>
              <p:nvPr/>
            </p:nvSpPr>
            <p:spPr bwMode="auto">
              <a:xfrm>
                <a:off x="4711" y="191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787"/>
              <p:cNvSpPr>
                <a:spLocks/>
              </p:cNvSpPr>
              <p:nvPr/>
            </p:nvSpPr>
            <p:spPr bwMode="auto">
              <a:xfrm>
                <a:off x="4711" y="1919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3 h 7"/>
                  <a:gd name="T24" fmla="*/ 2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788"/>
              <p:cNvSpPr>
                <a:spLocks/>
              </p:cNvSpPr>
              <p:nvPr/>
            </p:nvSpPr>
            <p:spPr bwMode="auto">
              <a:xfrm>
                <a:off x="4706" y="191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789"/>
              <p:cNvSpPr>
                <a:spLocks/>
              </p:cNvSpPr>
              <p:nvPr/>
            </p:nvSpPr>
            <p:spPr bwMode="auto">
              <a:xfrm>
                <a:off x="4706" y="1919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3 h 7"/>
                  <a:gd name="T24" fmla="*/ 3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790"/>
              <p:cNvSpPr>
                <a:spLocks noEditPoints="1"/>
              </p:cNvSpPr>
              <p:nvPr/>
            </p:nvSpPr>
            <p:spPr bwMode="auto">
              <a:xfrm>
                <a:off x="4681" y="1871"/>
                <a:ext cx="3" cy="29"/>
              </a:xfrm>
              <a:custGeom>
                <a:avLst/>
                <a:gdLst>
                  <a:gd name="T0" fmla="*/ 2 w 2"/>
                  <a:gd name="T1" fmla="*/ 20 h 22"/>
                  <a:gd name="T2" fmla="*/ 2 w 2"/>
                  <a:gd name="T3" fmla="*/ 20 h 22"/>
                  <a:gd name="T4" fmla="*/ 2 w 2"/>
                  <a:gd name="T5" fmla="*/ 20 h 22"/>
                  <a:gd name="T6" fmla="*/ 1 w 2"/>
                  <a:gd name="T7" fmla="*/ 20 h 22"/>
                  <a:gd name="T8" fmla="*/ 0 w 2"/>
                  <a:gd name="T9" fmla="*/ 20 h 22"/>
                  <a:gd name="T10" fmla="*/ 0 w 2"/>
                  <a:gd name="T11" fmla="*/ 20 h 22"/>
                  <a:gd name="T12" fmla="*/ 0 w 2"/>
                  <a:gd name="T13" fmla="*/ 22 h 22"/>
                  <a:gd name="T14" fmla="*/ 1 w 2"/>
                  <a:gd name="T15" fmla="*/ 22 h 22"/>
                  <a:gd name="T16" fmla="*/ 2 w 2"/>
                  <a:gd name="T17" fmla="*/ 22 h 22"/>
                  <a:gd name="T18" fmla="*/ 2 w 2"/>
                  <a:gd name="T19" fmla="*/ 20 h 22"/>
                  <a:gd name="T20" fmla="*/ 2 w 2"/>
                  <a:gd name="T21" fmla="*/ 16 h 22"/>
                  <a:gd name="T22" fmla="*/ 2 w 2"/>
                  <a:gd name="T23" fmla="*/ 16 h 22"/>
                  <a:gd name="T24" fmla="*/ 2 w 2"/>
                  <a:gd name="T25" fmla="*/ 16 h 22"/>
                  <a:gd name="T26" fmla="*/ 1 w 2"/>
                  <a:gd name="T27" fmla="*/ 16 h 22"/>
                  <a:gd name="T28" fmla="*/ 0 w 2"/>
                  <a:gd name="T29" fmla="*/ 16 h 22"/>
                  <a:gd name="T30" fmla="*/ 0 w 2"/>
                  <a:gd name="T31" fmla="*/ 16 h 22"/>
                  <a:gd name="T32" fmla="*/ 0 w 2"/>
                  <a:gd name="T33" fmla="*/ 16 h 22"/>
                  <a:gd name="T34" fmla="*/ 1 w 2"/>
                  <a:gd name="T35" fmla="*/ 18 h 22"/>
                  <a:gd name="T36" fmla="*/ 2 w 2"/>
                  <a:gd name="T37" fmla="*/ 16 h 22"/>
                  <a:gd name="T38" fmla="*/ 2 w 2"/>
                  <a:gd name="T39" fmla="*/ 16 h 22"/>
                  <a:gd name="T40" fmla="*/ 2 w 2"/>
                  <a:gd name="T41" fmla="*/ 12 h 22"/>
                  <a:gd name="T42" fmla="*/ 2 w 2"/>
                  <a:gd name="T43" fmla="*/ 12 h 22"/>
                  <a:gd name="T44" fmla="*/ 2 w 2"/>
                  <a:gd name="T45" fmla="*/ 12 h 22"/>
                  <a:gd name="T46" fmla="*/ 1 w 2"/>
                  <a:gd name="T47" fmla="*/ 13 h 22"/>
                  <a:gd name="T48" fmla="*/ 0 w 2"/>
                  <a:gd name="T49" fmla="*/ 12 h 22"/>
                  <a:gd name="T50" fmla="*/ 0 w 2"/>
                  <a:gd name="T51" fmla="*/ 12 h 22"/>
                  <a:gd name="T52" fmla="*/ 0 w 2"/>
                  <a:gd name="T53" fmla="*/ 13 h 22"/>
                  <a:gd name="T54" fmla="*/ 1 w 2"/>
                  <a:gd name="T55" fmla="*/ 14 h 22"/>
                  <a:gd name="T56" fmla="*/ 2 w 2"/>
                  <a:gd name="T57" fmla="*/ 13 h 22"/>
                  <a:gd name="T58" fmla="*/ 2 w 2"/>
                  <a:gd name="T59" fmla="*/ 12 h 22"/>
                  <a:gd name="T60" fmla="*/ 2 w 2"/>
                  <a:gd name="T61" fmla="*/ 8 h 22"/>
                  <a:gd name="T62" fmla="*/ 2 w 2"/>
                  <a:gd name="T63" fmla="*/ 9 h 22"/>
                  <a:gd name="T64" fmla="*/ 2 w 2"/>
                  <a:gd name="T65" fmla="*/ 9 h 22"/>
                  <a:gd name="T66" fmla="*/ 1 w 2"/>
                  <a:gd name="T67" fmla="*/ 9 h 22"/>
                  <a:gd name="T68" fmla="*/ 0 w 2"/>
                  <a:gd name="T69" fmla="*/ 9 h 22"/>
                  <a:gd name="T70" fmla="*/ 0 w 2"/>
                  <a:gd name="T71" fmla="*/ 8 h 22"/>
                  <a:gd name="T72" fmla="*/ 0 w 2"/>
                  <a:gd name="T73" fmla="*/ 9 h 22"/>
                  <a:gd name="T74" fmla="*/ 1 w 2"/>
                  <a:gd name="T75" fmla="*/ 10 h 22"/>
                  <a:gd name="T76" fmla="*/ 2 w 2"/>
                  <a:gd name="T77" fmla="*/ 9 h 22"/>
                  <a:gd name="T78" fmla="*/ 2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2" y="2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20"/>
                      <a:pt x="2" y="20"/>
                      <a:pt x="2" y="20"/>
                    </a:cubicBezTo>
                    <a:moveTo>
                      <a:pt x="2" y="16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2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791"/>
              <p:cNvSpPr>
                <a:spLocks/>
              </p:cNvSpPr>
              <p:nvPr/>
            </p:nvSpPr>
            <p:spPr bwMode="auto">
              <a:xfrm>
                <a:off x="4675" y="187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792"/>
              <p:cNvSpPr>
                <a:spLocks/>
              </p:cNvSpPr>
              <p:nvPr/>
            </p:nvSpPr>
            <p:spPr bwMode="auto">
              <a:xfrm>
                <a:off x="4681" y="1873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793"/>
              <p:cNvSpPr>
                <a:spLocks/>
              </p:cNvSpPr>
              <p:nvPr/>
            </p:nvSpPr>
            <p:spPr bwMode="auto">
              <a:xfrm>
                <a:off x="4675" y="187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794"/>
              <p:cNvSpPr>
                <a:spLocks/>
              </p:cNvSpPr>
              <p:nvPr/>
            </p:nvSpPr>
            <p:spPr bwMode="auto">
              <a:xfrm>
                <a:off x="4681" y="187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6 w 7"/>
                  <a:gd name="T19" fmla="*/ 1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795"/>
              <p:cNvSpPr>
                <a:spLocks/>
              </p:cNvSpPr>
              <p:nvPr/>
            </p:nvSpPr>
            <p:spPr bwMode="auto">
              <a:xfrm>
                <a:off x="4675" y="1883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6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796"/>
              <p:cNvSpPr>
                <a:spLocks/>
              </p:cNvSpPr>
              <p:nvPr/>
            </p:nvSpPr>
            <p:spPr bwMode="auto">
              <a:xfrm>
                <a:off x="4681" y="188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6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797"/>
              <p:cNvSpPr>
                <a:spLocks/>
              </p:cNvSpPr>
              <p:nvPr/>
            </p:nvSpPr>
            <p:spPr bwMode="auto">
              <a:xfrm>
                <a:off x="4675" y="1888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798"/>
              <p:cNvSpPr>
                <a:spLocks/>
              </p:cNvSpPr>
              <p:nvPr/>
            </p:nvSpPr>
            <p:spPr bwMode="auto">
              <a:xfrm>
                <a:off x="4681" y="1888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799"/>
              <p:cNvSpPr>
                <a:spLocks noEditPoints="1"/>
              </p:cNvSpPr>
              <p:nvPr/>
            </p:nvSpPr>
            <p:spPr bwMode="auto">
              <a:xfrm>
                <a:off x="4633" y="1919"/>
                <a:ext cx="28" cy="4"/>
              </a:xfrm>
              <a:custGeom>
                <a:avLst/>
                <a:gdLst>
                  <a:gd name="T0" fmla="*/ 4 w 21"/>
                  <a:gd name="T1" fmla="*/ 0 h 3"/>
                  <a:gd name="T2" fmla="*/ 1 w 21"/>
                  <a:gd name="T3" fmla="*/ 0 h 3"/>
                  <a:gd name="T4" fmla="*/ 0 w 21"/>
                  <a:gd name="T5" fmla="*/ 1 h 3"/>
                  <a:gd name="T6" fmla="*/ 1 w 21"/>
                  <a:gd name="T7" fmla="*/ 3 h 3"/>
                  <a:gd name="T8" fmla="*/ 4 w 21"/>
                  <a:gd name="T9" fmla="*/ 3 h 3"/>
                  <a:gd name="T10" fmla="*/ 5 w 21"/>
                  <a:gd name="T11" fmla="*/ 1 h 3"/>
                  <a:gd name="T12" fmla="*/ 4 w 21"/>
                  <a:gd name="T13" fmla="*/ 0 h 3"/>
                  <a:gd name="T14" fmla="*/ 8 w 21"/>
                  <a:gd name="T15" fmla="*/ 0 h 3"/>
                  <a:gd name="T16" fmla="*/ 8 w 21"/>
                  <a:gd name="T17" fmla="*/ 0 h 3"/>
                  <a:gd name="T18" fmla="*/ 8 w 21"/>
                  <a:gd name="T19" fmla="*/ 1 h 3"/>
                  <a:gd name="T20" fmla="*/ 8 w 21"/>
                  <a:gd name="T21" fmla="*/ 1 h 3"/>
                  <a:gd name="T22" fmla="*/ 8 w 21"/>
                  <a:gd name="T23" fmla="*/ 2 h 3"/>
                  <a:gd name="T24" fmla="*/ 8 w 21"/>
                  <a:gd name="T25" fmla="*/ 3 h 3"/>
                  <a:gd name="T26" fmla="*/ 8 w 21"/>
                  <a:gd name="T27" fmla="*/ 3 h 3"/>
                  <a:gd name="T28" fmla="*/ 9 w 21"/>
                  <a:gd name="T29" fmla="*/ 1 h 3"/>
                  <a:gd name="T30" fmla="*/ 8 w 21"/>
                  <a:gd name="T31" fmla="*/ 0 h 3"/>
                  <a:gd name="T32" fmla="*/ 12 w 21"/>
                  <a:gd name="T33" fmla="*/ 0 h 3"/>
                  <a:gd name="T34" fmla="*/ 11 w 21"/>
                  <a:gd name="T35" fmla="*/ 0 h 3"/>
                  <a:gd name="T36" fmla="*/ 12 w 21"/>
                  <a:gd name="T37" fmla="*/ 1 h 3"/>
                  <a:gd name="T38" fmla="*/ 12 w 21"/>
                  <a:gd name="T39" fmla="*/ 1 h 3"/>
                  <a:gd name="T40" fmla="*/ 12 w 21"/>
                  <a:gd name="T41" fmla="*/ 2 h 3"/>
                  <a:gd name="T42" fmla="*/ 11 w 21"/>
                  <a:gd name="T43" fmla="*/ 3 h 3"/>
                  <a:gd name="T44" fmla="*/ 12 w 21"/>
                  <a:gd name="T45" fmla="*/ 3 h 3"/>
                  <a:gd name="T46" fmla="*/ 13 w 21"/>
                  <a:gd name="T47" fmla="*/ 1 h 3"/>
                  <a:gd name="T48" fmla="*/ 12 w 21"/>
                  <a:gd name="T49" fmla="*/ 0 h 3"/>
                  <a:gd name="T50" fmla="*/ 16 w 21"/>
                  <a:gd name="T51" fmla="*/ 0 h 3"/>
                  <a:gd name="T52" fmla="*/ 15 w 21"/>
                  <a:gd name="T53" fmla="*/ 0 h 3"/>
                  <a:gd name="T54" fmla="*/ 15 w 21"/>
                  <a:gd name="T55" fmla="*/ 1 h 3"/>
                  <a:gd name="T56" fmla="*/ 16 w 21"/>
                  <a:gd name="T57" fmla="*/ 1 h 3"/>
                  <a:gd name="T58" fmla="*/ 15 w 21"/>
                  <a:gd name="T59" fmla="*/ 2 h 3"/>
                  <a:gd name="T60" fmla="*/ 15 w 21"/>
                  <a:gd name="T61" fmla="*/ 3 h 3"/>
                  <a:gd name="T62" fmla="*/ 16 w 21"/>
                  <a:gd name="T63" fmla="*/ 3 h 3"/>
                  <a:gd name="T64" fmla="*/ 17 w 21"/>
                  <a:gd name="T65" fmla="*/ 1 h 3"/>
                  <a:gd name="T66" fmla="*/ 16 w 21"/>
                  <a:gd name="T67" fmla="*/ 0 h 3"/>
                  <a:gd name="T68" fmla="*/ 21 w 21"/>
                  <a:gd name="T69" fmla="*/ 0 h 3"/>
                  <a:gd name="T70" fmla="*/ 19 w 21"/>
                  <a:gd name="T71" fmla="*/ 0 h 3"/>
                  <a:gd name="T72" fmla="*/ 19 w 21"/>
                  <a:gd name="T73" fmla="*/ 1 h 3"/>
                  <a:gd name="T74" fmla="*/ 20 w 21"/>
                  <a:gd name="T75" fmla="*/ 1 h 3"/>
                  <a:gd name="T76" fmla="*/ 19 w 21"/>
                  <a:gd name="T77" fmla="*/ 2 h 3"/>
                  <a:gd name="T78" fmla="*/ 19 w 21"/>
                  <a:gd name="T79" fmla="*/ 3 h 3"/>
                  <a:gd name="T80" fmla="*/ 21 w 21"/>
                  <a:gd name="T81" fmla="*/ 3 h 3"/>
                  <a:gd name="T82" fmla="*/ 21 w 21"/>
                  <a:gd name="T83" fmla="*/ 1 h 3"/>
                  <a:gd name="T84" fmla="*/ 21 w 21"/>
                  <a:gd name="T85" fmla="*/ 1 h 3"/>
                  <a:gd name="T86" fmla="*/ 21 w 21"/>
                  <a:gd name="T87" fmla="*/ 1 h 3"/>
                  <a:gd name="T88" fmla="*/ 21 w 21"/>
                  <a:gd name="T89" fmla="*/ 1 h 3"/>
                  <a:gd name="T90" fmla="*/ 21 w 21"/>
                  <a:gd name="T9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3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1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20" y="1"/>
                      <a:pt x="20" y="1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800"/>
              <p:cNvSpPr>
                <a:spLocks/>
              </p:cNvSpPr>
              <p:nvPr/>
            </p:nvSpPr>
            <p:spPr bwMode="auto">
              <a:xfrm>
                <a:off x="4634" y="1920"/>
                <a:ext cx="10" cy="9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801"/>
              <p:cNvSpPr>
                <a:spLocks/>
              </p:cNvSpPr>
              <p:nvPr/>
            </p:nvSpPr>
            <p:spPr bwMode="auto">
              <a:xfrm>
                <a:off x="4634" y="1912"/>
                <a:ext cx="10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7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802"/>
              <p:cNvSpPr>
                <a:spLocks/>
              </p:cNvSpPr>
              <p:nvPr/>
            </p:nvSpPr>
            <p:spPr bwMode="auto">
              <a:xfrm>
                <a:off x="4640" y="1920"/>
                <a:ext cx="9" cy="9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803"/>
              <p:cNvSpPr>
                <a:spLocks/>
              </p:cNvSpPr>
              <p:nvPr/>
            </p:nvSpPr>
            <p:spPr bwMode="auto">
              <a:xfrm>
                <a:off x="4640" y="1912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804"/>
              <p:cNvSpPr>
                <a:spLocks/>
              </p:cNvSpPr>
              <p:nvPr/>
            </p:nvSpPr>
            <p:spPr bwMode="auto">
              <a:xfrm>
                <a:off x="4645" y="1920"/>
                <a:ext cx="9" cy="9"/>
              </a:xfrm>
              <a:custGeom>
                <a:avLst/>
                <a:gdLst>
                  <a:gd name="T0" fmla="*/ 7 w 7"/>
                  <a:gd name="T1" fmla="*/ 0 h 6"/>
                  <a:gd name="T2" fmla="*/ 6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6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805"/>
              <p:cNvSpPr>
                <a:spLocks/>
              </p:cNvSpPr>
              <p:nvPr/>
            </p:nvSpPr>
            <p:spPr bwMode="auto">
              <a:xfrm>
                <a:off x="4645" y="1912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6 w 7"/>
                  <a:gd name="T15" fmla="*/ 7 h 8"/>
                  <a:gd name="T16" fmla="*/ 7 w 7"/>
                  <a:gd name="T17" fmla="*/ 6 h 8"/>
                  <a:gd name="T18" fmla="*/ 6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806"/>
              <p:cNvSpPr>
                <a:spLocks/>
              </p:cNvSpPr>
              <p:nvPr/>
            </p:nvSpPr>
            <p:spPr bwMode="auto">
              <a:xfrm>
                <a:off x="4649" y="1920"/>
                <a:ext cx="11" cy="9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1 h 6"/>
                  <a:gd name="T4" fmla="*/ 6 w 8"/>
                  <a:gd name="T5" fmla="*/ 2 h 6"/>
                  <a:gd name="T6" fmla="*/ 6 w 8"/>
                  <a:gd name="T7" fmla="*/ 1 h 6"/>
                  <a:gd name="T8" fmla="*/ 5 w 8"/>
                  <a:gd name="T9" fmla="*/ 0 h 6"/>
                  <a:gd name="T10" fmla="*/ 4 w 8"/>
                  <a:gd name="T11" fmla="*/ 2 h 6"/>
                  <a:gd name="T12" fmla="*/ 1 w 8"/>
                  <a:gd name="T13" fmla="*/ 4 h 6"/>
                  <a:gd name="T14" fmla="*/ 1 w 8"/>
                  <a:gd name="T15" fmla="*/ 6 h 6"/>
                  <a:gd name="T16" fmla="*/ 2 w 8"/>
                  <a:gd name="T17" fmla="*/ 6 h 6"/>
                  <a:gd name="T18" fmla="*/ 2 w 8"/>
                  <a:gd name="T19" fmla="*/ 6 h 6"/>
                  <a:gd name="T20" fmla="*/ 7 w 8"/>
                  <a:gd name="T21" fmla="*/ 2 h 6"/>
                  <a:gd name="T22" fmla="*/ 7 w 8"/>
                  <a:gd name="T23" fmla="*/ 1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1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807"/>
              <p:cNvSpPr>
                <a:spLocks/>
              </p:cNvSpPr>
              <p:nvPr/>
            </p:nvSpPr>
            <p:spPr bwMode="auto">
              <a:xfrm>
                <a:off x="4649" y="1912"/>
                <a:ext cx="11" cy="11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1 h 8"/>
                  <a:gd name="T4" fmla="*/ 1 w 8"/>
                  <a:gd name="T5" fmla="*/ 2 h 8"/>
                  <a:gd name="T6" fmla="*/ 4 w 8"/>
                  <a:gd name="T7" fmla="*/ 5 h 8"/>
                  <a:gd name="T8" fmla="*/ 5 w 8"/>
                  <a:gd name="T9" fmla="*/ 6 h 8"/>
                  <a:gd name="T10" fmla="*/ 6 w 8"/>
                  <a:gd name="T11" fmla="*/ 7 h 8"/>
                  <a:gd name="T12" fmla="*/ 6 w 8"/>
                  <a:gd name="T13" fmla="*/ 8 h 8"/>
                  <a:gd name="T14" fmla="*/ 7 w 8"/>
                  <a:gd name="T15" fmla="*/ 7 h 8"/>
                  <a:gd name="T16" fmla="*/ 8 w 8"/>
                  <a:gd name="T17" fmla="*/ 6 h 8"/>
                  <a:gd name="T18" fmla="*/ 7 w 8"/>
                  <a:gd name="T19" fmla="*/ 6 h 8"/>
                  <a:gd name="T20" fmla="*/ 7 w 8"/>
                  <a:gd name="T21" fmla="*/ 5 h 8"/>
                  <a:gd name="T22" fmla="*/ 2 w 8"/>
                  <a:gd name="T23" fmla="*/ 1 h 8"/>
                  <a:gd name="T24" fmla="*/ 2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07" name="Group 1009"/>
            <p:cNvGrpSpPr>
              <a:grpSpLocks/>
            </p:cNvGrpSpPr>
            <p:nvPr/>
          </p:nvGrpSpPr>
          <p:grpSpPr bwMode="auto">
            <a:xfrm>
              <a:off x="3967163" y="1668463"/>
              <a:ext cx="4270375" cy="1624013"/>
              <a:chOff x="2499" y="1051"/>
              <a:chExt cx="2690" cy="1023"/>
            </a:xfrm>
            <a:grpFill/>
          </p:grpSpPr>
          <p:sp>
            <p:nvSpPr>
              <p:cNvPr id="435" name="Freeform 809"/>
              <p:cNvSpPr>
                <a:spLocks noEditPoints="1"/>
              </p:cNvSpPr>
              <p:nvPr/>
            </p:nvSpPr>
            <p:spPr bwMode="auto">
              <a:xfrm>
                <a:off x="4681" y="1903"/>
                <a:ext cx="3" cy="39"/>
              </a:xfrm>
              <a:custGeom>
                <a:avLst/>
                <a:gdLst>
                  <a:gd name="T0" fmla="*/ 2 w 2"/>
                  <a:gd name="T1" fmla="*/ 29 h 29"/>
                  <a:gd name="T2" fmla="*/ 1 w 2"/>
                  <a:gd name="T3" fmla="*/ 29 h 29"/>
                  <a:gd name="T4" fmla="*/ 0 w 2"/>
                  <a:gd name="T5" fmla="*/ 29 h 29"/>
                  <a:gd name="T6" fmla="*/ 1 w 2"/>
                  <a:gd name="T7" fmla="*/ 29 h 29"/>
                  <a:gd name="T8" fmla="*/ 2 w 2"/>
                  <a:gd name="T9" fmla="*/ 29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7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4 h 29"/>
                  <a:gd name="T38" fmla="*/ 0 w 2"/>
                  <a:gd name="T39" fmla="*/ 11 h 29"/>
                  <a:gd name="T40" fmla="*/ 1 w 2"/>
                  <a:gd name="T41" fmla="*/ 12 h 29"/>
                  <a:gd name="T42" fmla="*/ 2 w 2"/>
                  <a:gd name="T43" fmla="*/ 11 h 29"/>
                  <a:gd name="T44" fmla="*/ 2 w 2"/>
                  <a:gd name="T45" fmla="*/ 4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2" y="29"/>
                    </a:move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1" y="29"/>
                      <a:pt x="1" y="29"/>
                      <a:pt x="2" y="29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810"/>
              <p:cNvSpPr>
                <a:spLocks noEditPoints="1"/>
              </p:cNvSpPr>
              <p:nvPr/>
            </p:nvSpPr>
            <p:spPr bwMode="auto">
              <a:xfrm>
                <a:off x="4665" y="1919"/>
                <a:ext cx="35" cy="4"/>
              </a:xfrm>
              <a:custGeom>
                <a:avLst/>
                <a:gdLst>
                  <a:gd name="T0" fmla="*/ 10 w 26"/>
                  <a:gd name="T1" fmla="*/ 0 h 3"/>
                  <a:gd name="T2" fmla="*/ 10 w 26"/>
                  <a:gd name="T3" fmla="*/ 0 h 3"/>
                  <a:gd name="T4" fmla="*/ 3 w 26"/>
                  <a:gd name="T5" fmla="*/ 0 h 3"/>
                  <a:gd name="T6" fmla="*/ 0 w 26"/>
                  <a:gd name="T7" fmla="*/ 0 h 3"/>
                  <a:gd name="T8" fmla="*/ 0 w 26"/>
                  <a:gd name="T9" fmla="*/ 1 h 3"/>
                  <a:gd name="T10" fmla="*/ 0 w 26"/>
                  <a:gd name="T11" fmla="*/ 3 h 3"/>
                  <a:gd name="T12" fmla="*/ 3 w 26"/>
                  <a:gd name="T13" fmla="*/ 3 h 3"/>
                  <a:gd name="T14" fmla="*/ 10 w 26"/>
                  <a:gd name="T15" fmla="*/ 3 h 3"/>
                  <a:gd name="T16" fmla="*/ 11 w 26"/>
                  <a:gd name="T17" fmla="*/ 1 h 3"/>
                  <a:gd name="T18" fmla="*/ 10 w 26"/>
                  <a:gd name="T19" fmla="*/ 0 h 3"/>
                  <a:gd name="T20" fmla="*/ 26 w 26"/>
                  <a:gd name="T21" fmla="*/ 0 h 3"/>
                  <a:gd name="T22" fmla="*/ 23 w 26"/>
                  <a:gd name="T23" fmla="*/ 0 h 3"/>
                  <a:gd name="T24" fmla="*/ 16 w 26"/>
                  <a:gd name="T25" fmla="*/ 0 h 3"/>
                  <a:gd name="T26" fmla="*/ 15 w 26"/>
                  <a:gd name="T27" fmla="*/ 0 h 3"/>
                  <a:gd name="T28" fmla="*/ 14 w 26"/>
                  <a:gd name="T29" fmla="*/ 1 h 3"/>
                  <a:gd name="T30" fmla="*/ 15 w 26"/>
                  <a:gd name="T31" fmla="*/ 3 h 3"/>
                  <a:gd name="T32" fmla="*/ 23 w 26"/>
                  <a:gd name="T33" fmla="*/ 3 h 3"/>
                  <a:gd name="T34" fmla="*/ 26 w 26"/>
                  <a:gd name="T35" fmla="*/ 3 h 3"/>
                  <a:gd name="T36" fmla="*/ 26 w 26"/>
                  <a:gd name="T37" fmla="*/ 1 h 3"/>
                  <a:gd name="T38" fmla="*/ 26 w 26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3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811"/>
              <p:cNvSpPr>
                <a:spLocks noEditPoints="1"/>
              </p:cNvSpPr>
              <p:nvPr/>
            </p:nvSpPr>
            <p:spPr bwMode="auto">
              <a:xfrm>
                <a:off x="4673" y="1912"/>
                <a:ext cx="18" cy="18"/>
              </a:xfrm>
              <a:custGeom>
                <a:avLst/>
                <a:gdLst>
                  <a:gd name="T0" fmla="*/ 8 w 13"/>
                  <a:gd name="T1" fmla="*/ 6 h 13"/>
                  <a:gd name="T2" fmla="*/ 7 w 13"/>
                  <a:gd name="T3" fmla="*/ 8 h 13"/>
                  <a:gd name="T4" fmla="*/ 8 w 13"/>
                  <a:gd name="T5" fmla="*/ 9 h 13"/>
                  <a:gd name="T6" fmla="*/ 10 w 13"/>
                  <a:gd name="T7" fmla="*/ 12 h 13"/>
                  <a:gd name="T8" fmla="*/ 11 w 13"/>
                  <a:gd name="T9" fmla="*/ 12 h 13"/>
                  <a:gd name="T10" fmla="*/ 12 w 13"/>
                  <a:gd name="T11" fmla="*/ 13 h 13"/>
                  <a:gd name="T12" fmla="*/ 13 w 13"/>
                  <a:gd name="T13" fmla="*/ 12 h 13"/>
                  <a:gd name="T14" fmla="*/ 13 w 13"/>
                  <a:gd name="T15" fmla="*/ 11 h 13"/>
                  <a:gd name="T16" fmla="*/ 12 w 13"/>
                  <a:gd name="T17" fmla="*/ 10 h 13"/>
                  <a:gd name="T18" fmla="*/ 9 w 13"/>
                  <a:gd name="T19" fmla="*/ 8 h 13"/>
                  <a:gd name="T20" fmla="*/ 8 w 13"/>
                  <a:gd name="T21" fmla="*/ 6 h 13"/>
                  <a:gd name="T22" fmla="*/ 2 w 13"/>
                  <a:gd name="T23" fmla="*/ 0 h 13"/>
                  <a:gd name="T24" fmla="*/ 1 w 13"/>
                  <a:gd name="T25" fmla="*/ 1 h 13"/>
                  <a:gd name="T26" fmla="*/ 1 w 13"/>
                  <a:gd name="T27" fmla="*/ 2 h 13"/>
                  <a:gd name="T28" fmla="*/ 2 w 13"/>
                  <a:gd name="T29" fmla="*/ 3 h 13"/>
                  <a:gd name="T30" fmla="*/ 4 w 13"/>
                  <a:gd name="T31" fmla="*/ 5 h 13"/>
                  <a:gd name="T32" fmla="*/ 5 w 13"/>
                  <a:gd name="T33" fmla="*/ 6 h 13"/>
                  <a:gd name="T34" fmla="*/ 7 w 13"/>
                  <a:gd name="T35" fmla="*/ 5 h 13"/>
                  <a:gd name="T36" fmla="*/ 6 w 13"/>
                  <a:gd name="T37" fmla="*/ 4 h 13"/>
                  <a:gd name="T38" fmla="*/ 3 w 13"/>
                  <a:gd name="T39" fmla="*/ 1 h 13"/>
                  <a:gd name="T40" fmla="*/ 3 w 13"/>
                  <a:gd name="T41" fmla="*/ 1 h 13"/>
                  <a:gd name="T42" fmla="*/ 2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8" y="6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812"/>
              <p:cNvSpPr>
                <a:spLocks/>
              </p:cNvSpPr>
              <p:nvPr/>
            </p:nvSpPr>
            <p:spPr bwMode="auto">
              <a:xfrm>
                <a:off x="4673" y="1912"/>
                <a:ext cx="18" cy="18"/>
              </a:xfrm>
              <a:custGeom>
                <a:avLst/>
                <a:gdLst>
                  <a:gd name="T0" fmla="*/ 12 w 13"/>
                  <a:gd name="T1" fmla="*/ 0 h 13"/>
                  <a:gd name="T2" fmla="*/ 11 w 13"/>
                  <a:gd name="T3" fmla="*/ 1 h 13"/>
                  <a:gd name="T4" fmla="*/ 10 w 13"/>
                  <a:gd name="T5" fmla="*/ 1 h 13"/>
                  <a:gd name="T6" fmla="*/ 8 w 13"/>
                  <a:gd name="T7" fmla="*/ 4 h 13"/>
                  <a:gd name="T8" fmla="*/ 7 w 13"/>
                  <a:gd name="T9" fmla="*/ 5 h 13"/>
                  <a:gd name="T10" fmla="*/ 5 w 13"/>
                  <a:gd name="T11" fmla="*/ 6 h 13"/>
                  <a:gd name="T12" fmla="*/ 4 w 13"/>
                  <a:gd name="T13" fmla="*/ 8 h 13"/>
                  <a:gd name="T14" fmla="*/ 2 w 13"/>
                  <a:gd name="T15" fmla="*/ 10 h 13"/>
                  <a:gd name="T16" fmla="*/ 1 w 13"/>
                  <a:gd name="T17" fmla="*/ 11 h 13"/>
                  <a:gd name="T18" fmla="*/ 1 w 13"/>
                  <a:gd name="T19" fmla="*/ 12 h 13"/>
                  <a:gd name="T20" fmla="*/ 2 w 13"/>
                  <a:gd name="T21" fmla="*/ 13 h 13"/>
                  <a:gd name="T22" fmla="*/ 3 w 13"/>
                  <a:gd name="T23" fmla="*/ 12 h 13"/>
                  <a:gd name="T24" fmla="*/ 3 w 13"/>
                  <a:gd name="T25" fmla="*/ 12 h 13"/>
                  <a:gd name="T26" fmla="*/ 6 w 13"/>
                  <a:gd name="T27" fmla="*/ 9 h 13"/>
                  <a:gd name="T28" fmla="*/ 7 w 13"/>
                  <a:gd name="T29" fmla="*/ 8 h 13"/>
                  <a:gd name="T30" fmla="*/ 8 w 13"/>
                  <a:gd name="T31" fmla="*/ 6 h 13"/>
                  <a:gd name="T32" fmla="*/ 9 w 13"/>
                  <a:gd name="T33" fmla="*/ 5 h 13"/>
                  <a:gd name="T34" fmla="*/ 12 w 13"/>
                  <a:gd name="T35" fmla="*/ 3 h 13"/>
                  <a:gd name="T36" fmla="*/ 13 w 13"/>
                  <a:gd name="T37" fmla="*/ 2 h 13"/>
                  <a:gd name="T38" fmla="*/ 13 w 13"/>
                  <a:gd name="T39" fmla="*/ 1 h 13"/>
                  <a:gd name="T40" fmla="*/ 12 w 13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2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813"/>
              <p:cNvSpPr>
                <a:spLocks noEditPoints="1"/>
              </p:cNvSpPr>
              <p:nvPr/>
            </p:nvSpPr>
            <p:spPr bwMode="auto">
              <a:xfrm>
                <a:off x="4661" y="1900"/>
                <a:ext cx="42" cy="42"/>
              </a:xfrm>
              <a:custGeom>
                <a:avLst/>
                <a:gdLst>
                  <a:gd name="T0" fmla="*/ 15 w 31"/>
                  <a:gd name="T1" fmla="*/ 2 h 31"/>
                  <a:gd name="T2" fmla="*/ 16 w 31"/>
                  <a:gd name="T3" fmla="*/ 2 h 31"/>
                  <a:gd name="T4" fmla="*/ 17 w 31"/>
                  <a:gd name="T5" fmla="*/ 2 h 31"/>
                  <a:gd name="T6" fmla="*/ 18 w 31"/>
                  <a:gd name="T7" fmla="*/ 2 h 31"/>
                  <a:gd name="T8" fmla="*/ 24 w 31"/>
                  <a:gd name="T9" fmla="*/ 6 h 31"/>
                  <a:gd name="T10" fmla="*/ 26 w 31"/>
                  <a:gd name="T11" fmla="*/ 7 h 31"/>
                  <a:gd name="T12" fmla="*/ 29 w 31"/>
                  <a:gd name="T13" fmla="*/ 13 h 31"/>
                  <a:gd name="T14" fmla="*/ 29 w 31"/>
                  <a:gd name="T15" fmla="*/ 14 h 31"/>
                  <a:gd name="T16" fmla="*/ 29 w 31"/>
                  <a:gd name="T17" fmla="*/ 15 h 31"/>
                  <a:gd name="T18" fmla="*/ 29 w 31"/>
                  <a:gd name="T19" fmla="*/ 17 h 31"/>
                  <a:gd name="T20" fmla="*/ 29 w 31"/>
                  <a:gd name="T21" fmla="*/ 17 h 31"/>
                  <a:gd name="T22" fmla="*/ 26 w 31"/>
                  <a:gd name="T23" fmla="*/ 24 h 31"/>
                  <a:gd name="T24" fmla="*/ 24 w 31"/>
                  <a:gd name="T25" fmla="*/ 25 h 31"/>
                  <a:gd name="T26" fmla="*/ 18 w 31"/>
                  <a:gd name="T27" fmla="*/ 28 h 31"/>
                  <a:gd name="T28" fmla="*/ 17 w 31"/>
                  <a:gd name="T29" fmla="*/ 28 h 31"/>
                  <a:gd name="T30" fmla="*/ 16 w 31"/>
                  <a:gd name="T31" fmla="*/ 28 h 31"/>
                  <a:gd name="T32" fmla="*/ 15 w 31"/>
                  <a:gd name="T33" fmla="*/ 28 h 31"/>
                  <a:gd name="T34" fmla="*/ 14 w 31"/>
                  <a:gd name="T35" fmla="*/ 28 h 31"/>
                  <a:gd name="T36" fmla="*/ 8 w 31"/>
                  <a:gd name="T37" fmla="*/ 26 h 31"/>
                  <a:gd name="T38" fmla="*/ 6 w 31"/>
                  <a:gd name="T39" fmla="*/ 24 h 31"/>
                  <a:gd name="T40" fmla="*/ 3 w 31"/>
                  <a:gd name="T41" fmla="*/ 17 h 31"/>
                  <a:gd name="T42" fmla="*/ 3 w 31"/>
                  <a:gd name="T43" fmla="*/ 17 h 31"/>
                  <a:gd name="T44" fmla="*/ 3 w 31"/>
                  <a:gd name="T45" fmla="*/ 15 h 31"/>
                  <a:gd name="T46" fmla="*/ 3 w 31"/>
                  <a:gd name="T47" fmla="*/ 14 h 31"/>
                  <a:gd name="T48" fmla="*/ 3 w 31"/>
                  <a:gd name="T49" fmla="*/ 13 h 31"/>
                  <a:gd name="T50" fmla="*/ 6 w 31"/>
                  <a:gd name="T51" fmla="*/ 7 h 31"/>
                  <a:gd name="T52" fmla="*/ 7 w 31"/>
                  <a:gd name="T53" fmla="*/ 5 h 31"/>
                  <a:gd name="T54" fmla="*/ 14 w 31"/>
                  <a:gd name="T55" fmla="*/ 2 h 31"/>
                  <a:gd name="T56" fmla="*/ 15 w 31"/>
                  <a:gd name="T57" fmla="*/ 2 h 31"/>
                  <a:gd name="T58" fmla="*/ 16 w 31"/>
                  <a:gd name="T59" fmla="*/ 0 h 31"/>
                  <a:gd name="T60" fmla="*/ 15 w 31"/>
                  <a:gd name="T61" fmla="*/ 0 h 31"/>
                  <a:gd name="T62" fmla="*/ 6 w 31"/>
                  <a:gd name="T63" fmla="*/ 4 h 31"/>
                  <a:gd name="T64" fmla="*/ 5 w 31"/>
                  <a:gd name="T65" fmla="*/ 4 h 31"/>
                  <a:gd name="T66" fmla="*/ 5 w 31"/>
                  <a:gd name="T67" fmla="*/ 5 h 31"/>
                  <a:gd name="T68" fmla="*/ 5 w 31"/>
                  <a:gd name="T69" fmla="*/ 5 h 31"/>
                  <a:gd name="T70" fmla="*/ 4 w 31"/>
                  <a:gd name="T71" fmla="*/ 6 h 31"/>
                  <a:gd name="T72" fmla="*/ 0 w 31"/>
                  <a:gd name="T73" fmla="*/ 14 h 31"/>
                  <a:gd name="T74" fmla="*/ 0 w 31"/>
                  <a:gd name="T75" fmla="*/ 15 h 31"/>
                  <a:gd name="T76" fmla="*/ 0 w 31"/>
                  <a:gd name="T77" fmla="*/ 15 h 31"/>
                  <a:gd name="T78" fmla="*/ 0 w 31"/>
                  <a:gd name="T79" fmla="*/ 15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7 h 31"/>
                  <a:gd name="T86" fmla="*/ 15 w 31"/>
                  <a:gd name="T87" fmla="*/ 31 h 31"/>
                  <a:gd name="T88" fmla="*/ 15 w 31"/>
                  <a:gd name="T89" fmla="*/ 31 h 31"/>
                  <a:gd name="T90" fmla="*/ 16 w 31"/>
                  <a:gd name="T91" fmla="*/ 31 h 31"/>
                  <a:gd name="T92" fmla="*/ 17 w 31"/>
                  <a:gd name="T93" fmla="*/ 31 h 31"/>
                  <a:gd name="T94" fmla="*/ 17 w 31"/>
                  <a:gd name="T95" fmla="*/ 31 h 31"/>
                  <a:gd name="T96" fmla="*/ 26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5 h 31"/>
                  <a:gd name="T104" fmla="*/ 31 w 31"/>
                  <a:gd name="T105" fmla="*/ 14 h 31"/>
                  <a:gd name="T106" fmla="*/ 28 w 31"/>
                  <a:gd name="T107" fmla="*/ 6 h 31"/>
                  <a:gd name="T108" fmla="*/ 26 w 31"/>
                  <a:gd name="T109" fmla="*/ 4 h 31"/>
                  <a:gd name="T110" fmla="*/ 17 w 31"/>
                  <a:gd name="T111" fmla="*/ 0 h 31"/>
                  <a:gd name="T112" fmla="*/ 16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5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0" y="3"/>
                      <a:pt x="23" y="4"/>
                      <a:pt x="24" y="6"/>
                    </a:cubicBezTo>
                    <a:cubicBezTo>
                      <a:pt x="25" y="6"/>
                      <a:pt x="25" y="7"/>
                      <a:pt x="26" y="7"/>
                    </a:cubicBezTo>
                    <a:cubicBezTo>
                      <a:pt x="27" y="9"/>
                      <a:pt x="28" y="11"/>
                      <a:pt x="29" y="13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4"/>
                      <a:pt x="25" y="25"/>
                      <a:pt x="24" y="25"/>
                    </a:cubicBezTo>
                    <a:cubicBezTo>
                      <a:pt x="22" y="27"/>
                      <a:pt x="20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8"/>
                      <a:pt x="9" y="27"/>
                      <a:pt x="8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2"/>
                      <a:pt x="3" y="20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3" y="15"/>
                      <a:pt x="3" y="15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3" y="11"/>
                      <a:pt x="4" y="9"/>
                      <a:pt x="6" y="7"/>
                    </a:cubicBezTo>
                    <a:cubicBezTo>
                      <a:pt x="6" y="7"/>
                      <a:pt x="7" y="6"/>
                      <a:pt x="7" y="5"/>
                    </a:cubicBezTo>
                    <a:cubicBezTo>
                      <a:pt x="9" y="4"/>
                      <a:pt x="11" y="3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2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20"/>
                      <a:pt x="2" y="23"/>
                      <a:pt x="4" y="26"/>
                    </a:cubicBezTo>
                    <a:cubicBezTo>
                      <a:pt x="5" y="26"/>
                      <a:pt x="5" y="27"/>
                      <a:pt x="6" y="27"/>
                    </a:cubicBezTo>
                    <a:cubicBezTo>
                      <a:pt x="8" y="29"/>
                      <a:pt x="11" y="30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20" y="30"/>
                      <a:pt x="23" y="29"/>
                      <a:pt x="26" y="27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9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1" y="11"/>
                      <a:pt x="30" y="8"/>
                      <a:pt x="28" y="6"/>
                    </a:cubicBezTo>
                    <a:cubicBezTo>
                      <a:pt x="27" y="5"/>
                      <a:pt x="27" y="5"/>
                      <a:pt x="26" y="4"/>
                    </a:cubicBezTo>
                    <a:cubicBezTo>
                      <a:pt x="24" y="2"/>
                      <a:pt x="20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814"/>
              <p:cNvSpPr>
                <a:spLocks noEditPoints="1"/>
              </p:cNvSpPr>
              <p:nvPr/>
            </p:nvSpPr>
            <p:spPr bwMode="auto">
              <a:xfrm>
                <a:off x="5113" y="1076"/>
                <a:ext cx="51" cy="51"/>
              </a:xfrm>
              <a:custGeom>
                <a:avLst/>
                <a:gdLst>
                  <a:gd name="T0" fmla="*/ 35 w 38"/>
                  <a:gd name="T1" fmla="*/ 33 h 38"/>
                  <a:gd name="T2" fmla="*/ 33 w 38"/>
                  <a:gd name="T3" fmla="*/ 33 h 38"/>
                  <a:gd name="T4" fmla="*/ 33 w 38"/>
                  <a:gd name="T5" fmla="*/ 35 h 38"/>
                  <a:gd name="T6" fmla="*/ 36 w 38"/>
                  <a:gd name="T7" fmla="*/ 38 h 38"/>
                  <a:gd name="T8" fmla="*/ 37 w 38"/>
                  <a:gd name="T9" fmla="*/ 37 h 38"/>
                  <a:gd name="T10" fmla="*/ 38 w 38"/>
                  <a:gd name="T11" fmla="*/ 36 h 38"/>
                  <a:gd name="T12" fmla="*/ 35 w 38"/>
                  <a:gd name="T13" fmla="*/ 33 h 38"/>
                  <a:gd name="T14" fmla="*/ 30 w 38"/>
                  <a:gd name="T15" fmla="*/ 29 h 38"/>
                  <a:gd name="T16" fmla="*/ 29 w 38"/>
                  <a:gd name="T17" fmla="*/ 31 h 38"/>
                  <a:gd name="T18" fmla="*/ 31 w 38"/>
                  <a:gd name="T19" fmla="*/ 33 h 38"/>
                  <a:gd name="T20" fmla="*/ 31 w 38"/>
                  <a:gd name="T21" fmla="*/ 32 h 38"/>
                  <a:gd name="T22" fmla="*/ 31 w 38"/>
                  <a:gd name="T23" fmla="*/ 32 h 38"/>
                  <a:gd name="T24" fmla="*/ 32 w 38"/>
                  <a:gd name="T25" fmla="*/ 31 h 38"/>
                  <a:gd name="T26" fmla="*/ 33 w 38"/>
                  <a:gd name="T27" fmla="*/ 31 h 38"/>
                  <a:gd name="T28" fmla="*/ 30 w 38"/>
                  <a:gd name="T29" fmla="*/ 29 h 38"/>
                  <a:gd name="T30" fmla="*/ 26 w 38"/>
                  <a:gd name="T31" fmla="*/ 24 h 38"/>
                  <a:gd name="T32" fmla="*/ 25 w 38"/>
                  <a:gd name="T33" fmla="*/ 25 h 38"/>
                  <a:gd name="T34" fmla="*/ 24 w 38"/>
                  <a:gd name="T35" fmla="*/ 26 h 38"/>
                  <a:gd name="T36" fmla="*/ 27 w 38"/>
                  <a:gd name="T37" fmla="*/ 29 h 38"/>
                  <a:gd name="T38" fmla="*/ 29 w 38"/>
                  <a:gd name="T39" fmla="*/ 27 h 38"/>
                  <a:gd name="T40" fmla="*/ 26 w 38"/>
                  <a:gd name="T41" fmla="*/ 24 h 38"/>
                  <a:gd name="T42" fmla="*/ 20 w 38"/>
                  <a:gd name="T43" fmla="*/ 22 h 38"/>
                  <a:gd name="T44" fmla="*/ 20 w 38"/>
                  <a:gd name="T45" fmla="*/ 22 h 38"/>
                  <a:gd name="T46" fmla="*/ 22 w 38"/>
                  <a:gd name="T47" fmla="*/ 24 h 38"/>
                  <a:gd name="T48" fmla="*/ 22 w 38"/>
                  <a:gd name="T49" fmla="*/ 24 h 38"/>
                  <a:gd name="T50" fmla="*/ 20 w 38"/>
                  <a:gd name="T51" fmla="*/ 22 h 38"/>
                  <a:gd name="T52" fmla="*/ 14 w 38"/>
                  <a:gd name="T53" fmla="*/ 15 h 38"/>
                  <a:gd name="T54" fmla="*/ 13 w 38"/>
                  <a:gd name="T55" fmla="*/ 15 h 38"/>
                  <a:gd name="T56" fmla="*/ 16 w 38"/>
                  <a:gd name="T57" fmla="*/ 18 h 38"/>
                  <a:gd name="T58" fmla="*/ 16 w 38"/>
                  <a:gd name="T59" fmla="*/ 18 h 38"/>
                  <a:gd name="T60" fmla="*/ 14 w 38"/>
                  <a:gd name="T61" fmla="*/ 15 h 38"/>
                  <a:gd name="T62" fmla="*/ 10 w 38"/>
                  <a:gd name="T63" fmla="*/ 9 h 38"/>
                  <a:gd name="T64" fmla="*/ 9 w 38"/>
                  <a:gd name="T65" fmla="*/ 11 h 38"/>
                  <a:gd name="T66" fmla="*/ 12 w 38"/>
                  <a:gd name="T67" fmla="*/ 14 h 38"/>
                  <a:gd name="T68" fmla="*/ 13 w 38"/>
                  <a:gd name="T69" fmla="*/ 13 h 38"/>
                  <a:gd name="T70" fmla="*/ 13 w 38"/>
                  <a:gd name="T71" fmla="*/ 12 h 38"/>
                  <a:gd name="T72" fmla="*/ 10 w 38"/>
                  <a:gd name="T73" fmla="*/ 9 h 38"/>
                  <a:gd name="T74" fmla="*/ 8 w 38"/>
                  <a:gd name="T75" fmla="*/ 8 h 38"/>
                  <a:gd name="T76" fmla="*/ 7 w 38"/>
                  <a:gd name="T77" fmla="*/ 9 h 38"/>
                  <a:gd name="T78" fmla="*/ 7 w 38"/>
                  <a:gd name="T79" fmla="*/ 9 h 38"/>
                  <a:gd name="T80" fmla="*/ 7 w 38"/>
                  <a:gd name="T81" fmla="*/ 9 h 38"/>
                  <a:gd name="T82" fmla="*/ 8 w 38"/>
                  <a:gd name="T83" fmla="*/ 8 h 38"/>
                  <a:gd name="T84" fmla="*/ 8 w 38"/>
                  <a:gd name="T85" fmla="*/ 7 h 38"/>
                  <a:gd name="T86" fmla="*/ 8 w 38"/>
                  <a:gd name="T87" fmla="*/ 7 h 38"/>
                  <a:gd name="T88" fmla="*/ 8 w 38"/>
                  <a:gd name="T89" fmla="*/ 8 h 38"/>
                  <a:gd name="T90" fmla="*/ 9 w 38"/>
                  <a:gd name="T91" fmla="*/ 7 h 38"/>
                  <a:gd name="T92" fmla="*/ 8 w 38"/>
                  <a:gd name="T93" fmla="*/ 7 h 38"/>
                  <a:gd name="T94" fmla="*/ 2 w 38"/>
                  <a:gd name="T95" fmla="*/ 0 h 38"/>
                  <a:gd name="T96" fmla="*/ 1 w 38"/>
                  <a:gd name="T97" fmla="*/ 1 h 38"/>
                  <a:gd name="T98" fmla="*/ 0 w 38"/>
                  <a:gd name="T99" fmla="*/ 2 h 38"/>
                  <a:gd name="T100" fmla="*/ 4 w 38"/>
                  <a:gd name="T101" fmla="*/ 6 h 38"/>
                  <a:gd name="T102" fmla="*/ 6 w 38"/>
                  <a:gd name="T103" fmla="*/ 6 h 38"/>
                  <a:gd name="T104" fmla="*/ 6 w 38"/>
                  <a:gd name="T105" fmla="*/ 5 h 38"/>
                  <a:gd name="T106" fmla="*/ 2 w 38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7" y="37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30"/>
                      <a:pt x="29" y="30"/>
                      <a:pt x="29" y="31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6" y="24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2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2"/>
                      <a:pt x="20" y="22"/>
                      <a:pt x="20" y="22"/>
                    </a:cubicBezTo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9"/>
                    </a:moveTo>
                    <a:cubicBezTo>
                      <a:pt x="10" y="9"/>
                      <a:pt x="9" y="10"/>
                      <a:pt x="9" y="11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8" y="8"/>
                    </a:moveTo>
                    <a:cubicBezTo>
                      <a:pt x="7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815"/>
              <p:cNvSpPr>
                <a:spLocks/>
              </p:cNvSpPr>
              <p:nvPr/>
            </p:nvSpPr>
            <p:spPr bwMode="auto">
              <a:xfrm>
                <a:off x="5162" y="1124"/>
                <a:ext cx="6" cy="7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816"/>
              <p:cNvSpPr>
                <a:spLocks/>
              </p:cNvSpPr>
              <p:nvPr/>
            </p:nvSpPr>
            <p:spPr bwMode="auto">
              <a:xfrm>
                <a:off x="5109" y="1072"/>
                <a:ext cx="7" cy="6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817"/>
              <p:cNvSpPr>
                <a:spLocks/>
              </p:cNvSpPr>
              <p:nvPr/>
            </p:nvSpPr>
            <p:spPr bwMode="auto">
              <a:xfrm>
                <a:off x="5155" y="1117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2 w 9"/>
                  <a:gd name="T3" fmla="*/ 0 h 2"/>
                  <a:gd name="T4" fmla="*/ 1 w 9"/>
                  <a:gd name="T5" fmla="*/ 0 h 2"/>
                  <a:gd name="T6" fmla="*/ 0 w 9"/>
                  <a:gd name="T7" fmla="*/ 1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818"/>
              <p:cNvSpPr>
                <a:spLocks/>
              </p:cNvSpPr>
              <p:nvPr/>
            </p:nvSpPr>
            <p:spPr bwMode="auto">
              <a:xfrm>
                <a:off x="5155" y="111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819"/>
              <p:cNvSpPr>
                <a:spLocks/>
              </p:cNvSpPr>
              <p:nvPr/>
            </p:nvSpPr>
            <p:spPr bwMode="auto">
              <a:xfrm>
                <a:off x="5121" y="1074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2 h 9"/>
                  <a:gd name="T6" fmla="*/ 0 w 2"/>
                  <a:gd name="T7" fmla="*/ 6 h 9"/>
                  <a:gd name="T8" fmla="*/ 0 w 2"/>
                  <a:gd name="T9" fmla="*/ 7 h 9"/>
                  <a:gd name="T10" fmla="*/ 1 w 2"/>
                  <a:gd name="T11" fmla="*/ 7 h 9"/>
                  <a:gd name="T12" fmla="*/ 2 w 2"/>
                  <a:gd name="T13" fmla="*/ 8 h 9"/>
                  <a:gd name="T14" fmla="*/ 2 w 2"/>
                  <a:gd name="T15" fmla="*/ 9 h 9"/>
                  <a:gd name="T16" fmla="*/ 2 w 2"/>
                  <a:gd name="T17" fmla="*/ 9 h 9"/>
                  <a:gd name="T18" fmla="*/ 2 w 2"/>
                  <a:gd name="T19" fmla="*/ 8 h 9"/>
                  <a:gd name="T20" fmla="*/ 2 w 2"/>
                  <a:gd name="T21" fmla="*/ 8 h 9"/>
                  <a:gd name="T22" fmla="*/ 2 w 2"/>
                  <a:gd name="T23" fmla="*/ 2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820"/>
              <p:cNvSpPr>
                <a:spLocks/>
              </p:cNvSpPr>
              <p:nvPr/>
            </p:nvSpPr>
            <p:spPr bwMode="auto">
              <a:xfrm>
                <a:off x="5112" y="1084"/>
                <a:ext cx="12" cy="4"/>
              </a:xfrm>
              <a:custGeom>
                <a:avLst/>
                <a:gdLst>
                  <a:gd name="T0" fmla="*/ 8 w 9"/>
                  <a:gd name="T1" fmla="*/ 0 h 3"/>
                  <a:gd name="T2" fmla="*/ 7 w 9"/>
                  <a:gd name="T3" fmla="*/ 0 h 3"/>
                  <a:gd name="T4" fmla="*/ 5 w 9"/>
                  <a:gd name="T5" fmla="*/ 0 h 3"/>
                  <a:gd name="T6" fmla="*/ 1 w 9"/>
                  <a:gd name="T7" fmla="*/ 0 h 3"/>
                  <a:gd name="T8" fmla="*/ 0 w 9"/>
                  <a:gd name="T9" fmla="*/ 1 h 3"/>
                  <a:gd name="T10" fmla="*/ 1 w 9"/>
                  <a:gd name="T11" fmla="*/ 3 h 3"/>
                  <a:gd name="T12" fmla="*/ 8 w 9"/>
                  <a:gd name="T13" fmla="*/ 3 h 3"/>
                  <a:gd name="T14" fmla="*/ 8 w 9"/>
                  <a:gd name="T15" fmla="*/ 3 h 3"/>
                  <a:gd name="T16" fmla="*/ 9 w 9"/>
                  <a:gd name="T17" fmla="*/ 2 h 3"/>
                  <a:gd name="T18" fmla="*/ 9 w 9"/>
                  <a:gd name="T19" fmla="*/ 2 h 3"/>
                  <a:gd name="T20" fmla="*/ 9 w 9"/>
                  <a:gd name="T21" fmla="*/ 1 h 3"/>
                  <a:gd name="T22" fmla="*/ 8 w 9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821"/>
              <p:cNvSpPr>
                <a:spLocks noEditPoints="1"/>
              </p:cNvSpPr>
              <p:nvPr/>
            </p:nvSpPr>
            <p:spPr bwMode="auto">
              <a:xfrm>
                <a:off x="5113" y="1076"/>
                <a:ext cx="51" cy="51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5 w 38"/>
                  <a:gd name="T9" fmla="*/ 35 h 38"/>
                  <a:gd name="T10" fmla="*/ 5 w 38"/>
                  <a:gd name="T11" fmla="*/ 33 h 38"/>
                  <a:gd name="T12" fmla="*/ 3 w 38"/>
                  <a:gd name="T13" fmla="*/ 33 h 38"/>
                  <a:gd name="T14" fmla="*/ 7 w 38"/>
                  <a:gd name="T15" fmla="*/ 29 h 38"/>
                  <a:gd name="T16" fmla="*/ 5 w 38"/>
                  <a:gd name="T17" fmla="*/ 31 h 38"/>
                  <a:gd name="T18" fmla="*/ 6 w 38"/>
                  <a:gd name="T19" fmla="*/ 31 h 38"/>
                  <a:gd name="T20" fmla="*/ 6 w 38"/>
                  <a:gd name="T21" fmla="*/ 32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7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1 w 38"/>
                  <a:gd name="T35" fmla="*/ 29 h 38"/>
                  <a:gd name="T36" fmla="*/ 14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8 w 38"/>
                  <a:gd name="T43" fmla="*/ 22 h 38"/>
                  <a:gd name="T44" fmla="*/ 15 w 38"/>
                  <a:gd name="T45" fmla="*/ 24 h 38"/>
                  <a:gd name="T46" fmla="*/ 15 w 38"/>
                  <a:gd name="T47" fmla="*/ 24 h 38"/>
                  <a:gd name="T48" fmla="*/ 18 w 38"/>
                  <a:gd name="T49" fmla="*/ 22 h 38"/>
                  <a:gd name="T50" fmla="*/ 18 w 38"/>
                  <a:gd name="T51" fmla="*/ 22 h 38"/>
                  <a:gd name="T52" fmla="*/ 24 w 38"/>
                  <a:gd name="T53" fmla="*/ 15 h 38"/>
                  <a:gd name="T54" fmla="*/ 22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7 w 38"/>
                  <a:gd name="T63" fmla="*/ 9 h 38"/>
                  <a:gd name="T64" fmla="*/ 24 w 38"/>
                  <a:gd name="T65" fmla="*/ 12 h 38"/>
                  <a:gd name="T66" fmla="*/ 25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7 w 38"/>
                  <a:gd name="T73" fmla="*/ 9 h 38"/>
                  <a:gd name="T74" fmla="*/ 30 w 38"/>
                  <a:gd name="T75" fmla="*/ 7 h 38"/>
                  <a:gd name="T76" fmla="*/ 29 w 38"/>
                  <a:gd name="T77" fmla="*/ 7 h 38"/>
                  <a:gd name="T78" fmla="*/ 31 w 38"/>
                  <a:gd name="T79" fmla="*/ 9 h 38"/>
                  <a:gd name="T80" fmla="*/ 31 w 38"/>
                  <a:gd name="T81" fmla="*/ 9 h 38"/>
                  <a:gd name="T82" fmla="*/ 31 w 38"/>
                  <a:gd name="T83" fmla="*/ 9 h 38"/>
                  <a:gd name="T84" fmla="*/ 30 w 38"/>
                  <a:gd name="T85" fmla="*/ 8 h 38"/>
                  <a:gd name="T86" fmla="*/ 30 w 38"/>
                  <a:gd name="T87" fmla="*/ 7 h 38"/>
                  <a:gd name="T88" fmla="*/ 30 w 38"/>
                  <a:gd name="T89" fmla="*/ 7 h 38"/>
                  <a:gd name="T90" fmla="*/ 36 w 38"/>
                  <a:gd name="T91" fmla="*/ 0 h 38"/>
                  <a:gd name="T92" fmla="*/ 32 w 38"/>
                  <a:gd name="T93" fmla="*/ 5 h 38"/>
                  <a:gd name="T94" fmla="*/ 32 w 38"/>
                  <a:gd name="T95" fmla="*/ 6 h 38"/>
                  <a:gd name="T96" fmla="*/ 33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0"/>
                      <a:pt x="8" y="30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2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moveTo>
                      <a:pt x="24" y="15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8" y="10"/>
                      <a:pt x="27" y="9"/>
                    </a:cubicBezTo>
                    <a:moveTo>
                      <a:pt x="30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0" y="9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moveTo>
                      <a:pt x="36" y="0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2"/>
                      <a:pt x="37" y="2"/>
                      <a:pt x="37" y="1"/>
                    </a:cubicBezTo>
                    <a:cubicBezTo>
                      <a:pt x="37" y="1"/>
                      <a:pt x="36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822"/>
              <p:cNvSpPr>
                <a:spLocks/>
              </p:cNvSpPr>
              <p:nvPr/>
            </p:nvSpPr>
            <p:spPr bwMode="auto">
              <a:xfrm>
                <a:off x="5109" y="1124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4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823"/>
              <p:cNvSpPr>
                <a:spLocks/>
              </p:cNvSpPr>
              <p:nvPr/>
            </p:nvSpPr>
            <p:spPr bwMode="auto">
              <a:xfrm>
                <a:off x="5162" y="1072"/>
                <a:ext cx="6" cy="6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824"/>
              <p:cNvSpPr>
                <a:spLocks/>
              </p:cNvSpPr>
              <p:nvPr/>
            </p:nvSpPr>
            <p:spPr bwMode="auto">
              <a:xfrm>
                <a:off x="5111" y="1117"/>
                <a:ext cx="10" cy="3"/>
              </a:xfrm>
              <a:custGeom>
                <a:avLst/>
                <a:gdLst>
                  <a:gd name="T0" fmla="*/ 1 w 8"/>
                  <a:gd name="T1" fmla="*/ 0 h 2"/>
                  <a:gd name="T2" fmla="*/ 1 w 8"/>
                  <a:gd name="T3" fmla="*/ 0 h 2"/>
                  <a:gd name="T4" fmla="*/ 0 w 8"/>
                  <a:gd name="T5" fmla="*/ 1 h 2"/>
                  <a:gd name="T6" fmla="*/ 1 w 8"/>
                  <a:gd name="T7" fmla="*/ 2 h 2"/>
                  <a:gd name="T8" fmla="*/ 5 w 8"/>
                  <a:gd name="T9" fmla="*/ 2 h 2"/>
                  <a:gd name="T10" fmla="*/ 7 w 8"/>
                  <a:gd name="T11" fmla="*/ 2 h 2"/>
                  <a:gd name="T12" fmla="*/ 7 w 8"/>
                  <a:gd name="T13" fmla="*/ 1 h 2"/>
                  <a:gd name="T14" fmla="*/ 8 w 8"/>
                  <a:gd name="T15" fmla="*/ 0 h 2"/>
                  <a:gd name="T16" fmla="*/ 8 w 8"/>
                  <a:gd name="T17" fmla="*/ 0 h 2"/>
                  <a:gd name="T18" fmla="*/ 8 w 8"/>
                  <a:gd name="T19" fmla="*/ 1 h 2"/>
                  <a:gd name="T20" fmla="*/ 8 w 8"/>
                  <a:gd name="T21" fmla="*/ 0 h 2"/>
                  <a:gd name="T22" fmla="*/ 7 w 8"/>
                  <a:gd name="T23" fmla="*/ 0 h 2"/>
                  <a:gd name="T24" fmla="*/ 1 w 8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825"/>
              <p:cNvSpPr>
                <a:spLocks/>
              </p:cNvSpPr>
              <p:nvPr/>
            </p:nvSpPr>
            <p:spPr bwMode="auto">
              <a:xfrm>
                <a:off x="5120" y="111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826"/>
              <p:cNvSpPr>
                <a:spLocks/>
              </p:cNvSpPr>
              <p:nvPr/>
            </p:nvSpPr>
            <p:spPr bwMode="auto">
              <a:xfrm>
                <a:off x="5154" y="1074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2 h 9"/>
                  <a:gd name="T4" fmla="*/ 0 w 2"/>
                  <a:gd name="T5" fmla="*/ 8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6 h 9"/>
                  <a:gd name="T18" fmla="*/ 2 w 2"/>
                  <a:gd name="T19" fmla="*/ 2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827"/>
              <p:cNvSpPr>
                <a:spLocks/>
              </p:cNvSpPr>
              <p:nvPr/>
            </p:nvSpPr>
            <p:spPr bwMode="auto">
              <a:xfrm>
                <a:off x="5154" y="1084"/>
                <a:ext cx="12" cy="4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0 w 9"/>
                  <a:gd name="T5" fmla="*/ 2 h 3"/>
                  <a:gd name="T6" fmla="*/ 1 w 9"/>
                  <a:gd name="T7" fmla="*/ 3 h 3"/>
                  <a:gd name="T8" fmla="*/ 1 w 9"/>
                  <a:gd name="T9" fmla="*/ 3 h 3"/>
                  <a:gd name="T10" fmla="*/ 8 w 9"/>
                  <a:gd name="T11" fmla="*/ 3 h 3"/>
                  <a:gd name="T12" fmla="*/ 9 w 9"/>
                  <a:gd name="T13" fmla="*/ 1 h 3"/>
                  <a:gd name="T14" fmla="*/ 8 w 9"/>
                  <a:gd name="T15" fmla="*/ 0 h 3"/>
                  <a:gd name="T16" fmla="*/ 3 w 9"/>
                  <a:gd name="T17" fmla="*/ 0 h 3"/>
                  <a:gd name="T18" fmla="*/ 2 w 9"/>
                  <a:gd name="T19" fmla="*/ 0 h 3"/>
                  <a:gd name="T20" fmla="*/ 1 w 9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828"/>
              <p:cNvSpPr>
                <a:spLocks noEditPoints="1"/>
              </p:cNvSpPr>
              <p:nvPr/>
            </p:nvSpPr>
            <p:spPr bwMode="auto">
              <a:xfrm>
                <a:off x="5121" y="1084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9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7 w 26"/>
                  <a:gd name="T53" fmla="*/ 6 h 26"/>
                  <a:gd name="T54" fmla="*/ 6 w 26"/>
                  <a:gd name="T55" fmla="*/ 8 h 26"/>
                  <a:gd name="T56" fmla="*/ 0 w 26"/>
                  <a:gd name="T57" fmla="*/ 12 h 26"/>
                  <a:gd name="T58" fmla="*/ 7 w 26"/>
                  <a:gd name="T59" fmla="*/ 9 h 26"/>
                  <a:gd name="T60" fmla="*/ 7 w 26"/>
                  <a:gd name="T61" fmla="*/ 9 h 26"/>
                  <a:gd name="T62" fmla="*/ 8 w 26"/>
                  <a:gd name="T63" fmla="*/ 7 h 26"/>
                  <a:gd name="T64" fmla="*/ 9 w 26"/>
                  <a:gd name="T65" fmla="*/ 8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8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8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4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7"/>
                      <a:pt x="19" y="8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829"/>
              <p:cNvSpPr>
                <a:spLocks noEditPoints="1"/>
              </p:cNvSpPr>
              <p:nvPr/>
            </p:nvSpPr>
            <p:spPr bwMode="auto">
              <a:xfrm>
                <a:off x="5137" y="1121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3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0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1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1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830"/>
              <p:cNvSpPr>
                <a:spLocks/>
              </p:cNvSpPr>
              <p:nvPr/>
            </p:nvSpPr>
            <p:spPr bwMode="auto">
              <a:xfrm>
                <a:off x="5139" y="1140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831"/>
              <p:cNvSpPr>
                <a:spLocks/>
              </p:cNvSpPr>
              <p:nvPr/>
            </p:nvSpPr>
            <p:spPr bwMode="auto">
              <a:xfrm>
                <a:off x="5131" y="1139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7 w 7"/>
                  <a:gd name="T19" fmla="*/ 2 h 8"/>
                  <a:gd name="T20" fmla="*/ 7 w 7"/>
                  <a:gd name="T21" fmla="*/ 1 h 8"/>
                  <a:gd name="T22" fmla="*/ 7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832"/>
              <p:cNvSpPr>
                <a:spLocks/>
              </p:cNvSpPr>
              <p:nvPr/>
            </p:nvSpPr>
            <p:spPr bwMode="auto">
              <a:xfrm>
                <a:off x="5139" y="1135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833"/>
              <p:cNvSpPr>
                <a:spLocks/>
              </p:cNvSpPr>
              <p:nvPr/>
            </p:nvSpPr>
            <p:spPr bwMode="auto">
              <a:xfrm>
                <a:off x="5131" y="1135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3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834"/>
              <p:cNvSpPr>
                <a:spLocks/>
              </p:cNvSpPr>
              <p:nvPr/>
            </p:nvSpPr>
            <p:spPr bwMode="auto">
              <a:xfrm>
                <a:off x="5139" y="1130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835"/>
              <p:cNvSpPr>
                <a:spLocks/>
              </p:cNvSpPr>
              <p:nvPr/>
            </p:nvSpPr>
            <p:spPr bwMode="auto">
              <a:xfrm>
                <a:off x="5131" y="1130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836"/>
              <p:cNvSpPr>
                <a:spLocks/>
              </p:cNvSpPr>
              <p:nvPr/>
            </p:nvSpPr>
            <p:spPr bwMode="auto">
              <a:xfrm>
                <a:off x="5139" y="1124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837"/>
              <p:cNvSpPr>
                <a:spLocks/>
              </p:cNvSpPr>
              <p:nvPr/>
            </p:nvSpPr>
            <p:spPr bwMode="auto">
              <a:xfrm>
                <a:off x="5131" y="1124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838"/>
              <p:cNvSpPr>
                <a:spLocks noEditPoints="1"/>
              </p:cNvSpPr>
              <p:nvPr/>
            </p:nvSpPr>
            <p:spPr bwMode="auto">
              <a:xfrm>
                <a:off x="5159" y="1100"/>
                <a:ext cx="30" cy="3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8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1"/>
                      <a:pt x="22" y="1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839"/>
              <p:cNvSpPr>
                <a:spLocks/>
              </p:cNvSpPr>
              <p:nvPr/>
            </p:nvSpPr>
            <p:spPr bwMode="auto">
              <a:xfrm>
                <a:off x="5178" y="1093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0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840"/>
              <p:cNvSpPr>
                <a:spLocks/>
              </p:cNvSpPr>
              <p:nvPr/>
            </p:nvSpPr>
            <p:spPr bwMode="auto">
              <a:xfrm>
                <a:off x="5176" y="1100"/>
                <a:ext cx="11" cy="9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841"/>
              <p:cNvSpPr>
                <a:spLocks/>
              </p:cNvSpPr>
              <p:nvPr/>
            </p:nvSpPr>
            <p:spPr bwMode="auto">
              <a:xfrm>
                <a:off x="5172" y="1093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842"/>
              <p:cNvSpPr>
                <a:spLocks/>
              </p:cNvSpPr>
              <p:nvPr/>
            </p:nvSpPr>
            <p:spPr bwMode="auto">
              <a:xfrm>
                <a:off x="5172" y="1100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3 w 7"/>
                  <a:gd name="T23" fmla="*/ 2 h 7"/>
                  <a:gd name="T24" fmla="*/ 2 w 7"/>
                  <a:gd name="T25" fmla="*/ 1 h 7"/>
                  <a:gd name="T26" fmla="*/ 1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843"/>
              <p:cNvSpPr>
                <a:spLocks/>
              </p:cNvSpPr>
              <p:nvPr/>
            </p:nvSpPr>
            <p:spPr bwMode="auto">
              <a:xfrm>
                <a:off x="5167" y="1093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844"/>
              <p:cNvSpPr>
                <a:spLocks/>
              </p:cNvSpPr>
              <p:nvPr/>
            </p:nvSpPr>
            <p:spPr bwMode="auto">
              <a:xfrm>
                <a:off x="5167" y="1100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845"/>
              <p:cNvSpPr>
                <a:spLocks/>
              </p:cNvSpPr>
              <p:nvPr/>
            </p:nvSpPr>
            <p:spPr bwMode="auto">
              <a:xfrm>
                <a:off x="5162" y="1093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846"/>
              <p:cNvSpPr>
                <a:spLocks/>
              </p:cNvSpPr>
              <p:nvPr/>
            </p:nvSpPr>
            <p:spPr bwMode="auto">
              <a:xfrm>
                <a:off x="5162" y="1100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847"/>
              <p:cNvSpPr>
                <a:spLocks noEditPoints="1"/>
              </p:cNvSpPr>
              <p:nvPr/>
            </p:nvSpPr>
            <p:spPr bwMode="auto">
              <a:xfrm>
                <a:off x="5137" y="1051"/>
                <a:ext cx="3" cy="30"/>
              </a:xfrm>
              <a:custGeom>
                <a:avLst/>
                <a:gdLst>
                  <a:gd name="T0" fmla="*/ 0 w 2"/>
                  <a:gd name="T1" fmla="*/ 19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19 h 22"/>
                  <a:gd name="T10" fmla="*/ 2 w 2"/>
                  <a:gd name="T11" fmla="*/ 19 h 22"/>
                  <a:gd name="T12" fmla="*/ 2 w 2"/>
                  <a:gd name="T13" fmla="*/ 19 h 22"/>
                  <a:gd name="T14" fmla="*/ 1 w 2"/>
                  <a:gd name="T15" fmla="*/ 20 h 22"/>
                  <a:gd name="T16" fmla="*/ 0 w 2"/>
                  <a:gd name="T17" fmla="*/ 19 h 22"/>
                  <a:gd name="T18" fmla="*/ 0 w 2"/>
                  <a:gd name="T19" fmla="*/ 19 h 22"/>
                  <a:gd name="T20" fmla="*/ 0 w 2"/>
                  <a:gd name="T21" fmla="*/ 15 h 22"/>
                  <a:gd name="T22" fmla="*/ 0 w 2"/>
                  <a:gd name="T23" fmla="*/ 16 h 22"/>
                  <a:gd name="T24" fmla="*/ 1 w 2"/>
                  <a:gd name="T25" fmla="*/ 17 h 22"/>
                  <a:gd name="T26" fmla="*/ 2 w 2"/>
                  <a:gd name="T27" fmla="*/ 16 h 22"/>
                  <a:gd name="T28" fmla="*/ 2 w 2"/>
                  <a:gd name="T29" fmla="*/ 15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6 h 22"/>
                  <a:gd name="T36" fmla="*/ 0 w 2"/>
                  <a:gd name="T37" fmla="*/ 16 h 22"/>
                  <a:gd name="T38" fmla="*/ 0 w 2"/>
                  <a:gd name="T39" fmla="*/ 15 h 22"/>
                  <a:gd name="T40" fmla="*/ 0 w 2"/>
                  <a:gd name="T41" fmla="*/ 11 h 22"/>
                  <a:gd name="T42" fmla="*/ 0 w 2"/>
                  <a:gd name="T43" fmla="*/ 12 h 22"/>
                  <a:gd name="T44" fmla="*/ 1 w 2"/>
                  <a:gd name="T45" fmla="*/ 13 h 22"/>
                  <a:gd name="T46" fmla="*/ 2 w 2"/>
                  <a:gd name="T47" fmla="*/ 12 h 22"/>
                  <a:gd name="T48" fmla="*/ 2 w 2"/>
                  <a:gd name="T49" fmla="*/ 11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2 h 22"/>
                  <a:gd name="T56" fmla="*/ 0 w 2"/>
                  <a:gd name="T57" fmla="*/ 12 h 22"/>
                  <a:gd name="T58" fmla="*/ 0 w 2"/>
                  <a:gd name="T59" fmla="*/ 11 h 22"/>
                  <a:gd name="T60" fmla="*/ 0 w 2"/>
                  <a:gd name="T61" fmla="*/ 8 h 22"/>
                  <a:gd name="T62" fmla="*/ 0 w 2"/>
                  <a:gd name="T63" fmla="*/ 8 h 22"/>
                  <a:gd name="T64" fmla="*/ 1 w 2"/>
                  <a:gd name="T65" fmla="*/ 9 h 22"/>
                  <a:gd name="T66" fmla="*/ 2 w 2"/>
                  <a:gd name="T67" fmla="*/ 8 h 22"/>
                  <a:gd name="T68" fmla="*/ 2 w 2"/>
                  <a:gd name="T69" fmla="*/ 8 h 22"/>
                  <a:gd name="T70" fmla="*/ 2 w 2"/>
                  <a:gd name="T71" fmla="*/ 8 h 22"/>
                  <a:gd name="T72" fmla="*/ 2 w 2"/>
                  <a:gd name="T73" fmla="*/ 8 h 22"/>
                  <a:gd name="T74" fmla="*/ 1 w 2"/>
                  <a:gd name="T75" fmla="*/ 8 h 22"/>
                  <a:gd name="T76" fmla="*/ 0 w 2"/>
                  <a:gd name="T77" fmla="*/ 8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4 h 22"/>
                  <a:gd name="T86" fmla="*/ 1 w 2"/>
                  <a:gd name="T87" fmla="*/ 6 h 22"/>
                  <a:gd name="T88" fmla="*/ 2 w 2"/>
                  <a:gd name="T89" fmla="*/ 4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19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848"/>
              <p:cNvSpPr>
                <a:spLocks/>
              </p:cNvSpPr>
              <p:nvPr/>
            </p:nvSpPr>
            <p:spPr bwMode="auto">
              <a:xfrm>
                <a:off x="5131" y="1053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3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849"/>
              <p:cNvSpPr>
                <a:spLocks/>
              </p:cNvSpPr>
              <p:nvPr/>
            </p:nvSpPr>
            <p:spPr bwMode="auto">
              <a:xfrm>
                <a:off x="5137" y="105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3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850"/>
              <p:cNvSpPr>
                <a:spLocks/>
              </p:cNvSpPr>
              <p:nvPr/>
            </p:nvSpPr>
            <p:spPr bwMode="auto">
              <a:xfrm>
                <a:off x="5131" y="1058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851"/>
              <p:cNvSpPr>
                <a:spLocks/>
              </p:cNvSpPr>
              <p:nvPr/>
            </p:nvSpPr>
            <p:spPr bwMode="auto">
              <a:xfrm>
                <a:off x="5137" y="1058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852"/>
              <p:cNvSpPr>
                <a:spLocks/>
              </p:cNvSpPr>
              <p:nvPr/>
            </p:nvSpPr>
            <p:spPr bwMode="auto">
              <a:xfrm>
                <a:off x="5131" y="106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853"/>
              <p:cNvSpPr>
                <a:spLocks/>
              </p:cNvSpPr>
              <p:nvPr/>
            </p:nvSpPr>
            <p:spPr bwMode="auto">
              <a:xfrm>
                <a:off x="5137" y="1063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854"/>
              <p:cNvSpPr>
                <a:spLocks/>
              </p:cNvSpPr>
              <p:nvPr/>
            </p:nvSpPr>
            <p:spPr bwMode="auto">
              <a:xfrm>
                <a:off x="5131" y="106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855"/>
              <p:cNvSpPr>
                <a:spLocks/>
              </p:cNvSpPr>
              <p:nvPr/>
            </p:nvSpPr>
            <p:spPr bwMode="auto">
              <a:xfrm>
                <a:off x="5137" y="106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856"/>
              <p:cNvSpPr>
                <a:spLocks noEditPoints="1"/>
              </p:cNvSpPr>
              <p:nvPr/>
            </p:nvSpPr>
            <p:spPr bwMode="auto">
              <a:xfrm>
                <a:off x="5089" y="1100"/>
                <a:ext cx="28" cy="3"/>
              </a:xfrm>
              <a:custGeom>
                <a:avLst/>
                <a:gdLst>
                  <a:gd name="T0" fmla="*/ 4 w 21"/>
                  <a:gd name="T1" fmla="*/ 0 h 2"/>
                  <a:gd name="T2" fmla="*/ 1 w 21"/>
                  <a:gd name="T3" fmla="*/ 0 h 2"/>
                  <a:gd name="T4" fmla="*/ 0 w 21"/>
                  <a:gd name="T5" fmla="*/ 1 h 2"/>
                  <a:gd name="T6" fmla="*/ 1 w 21"/>
                  <a:gd name="T7" fmla="*/ 2 h 2"/>
                  <a:gd name="T8" fmla="*/ 4 w 21"/>
                  <a:gd name="T9" fmla="*/ 2 h 2"/>
                  <a:gd name="T10" fmla="*/ 6 w 21"/>
                  <a:gd name="T11" fmla="*/ 1 h 2"/>
                  <a:gd name="T12" fmla="*/ 4 w 21"/>
                  <a:gd name="T13" fmla="*/ 0 h 2"/>
                  <a:gd name="T14" fmla="*/ 8 w 21"/>
                  <a:gd name="T15" fmla="*/ 0 h 2"/>
                  <a:gd name="T16" fmla="*/ 8 w 21"/>
                  <a:gd name="T17" fmla="*/ 0 h 2"/>
                  <a:gd name="T18" fmla="*/ 8 w 21"/>
                  <a:gd name="T19" fmla="*/ 0 h 2"/>
                  <a:gd name="T20" fmla="*/ 8 w 21"/>
                  <a:gd name="T21" fmla="*/ 1 h 2"/>
                  <a:gd name="T22" fmla="*/ 8 w 21"/>
                  <a:gd name="T23" fmla="*/ 2 h 2"/>
                  <a:gd name="T24" fmla="*/ 8 w 21"/>
                  <a:gd name="T25" fmla="*/ 2 h 2"/>
                  <a:gd name="T26" fmla="*/ 8 w 21"/>
                  <a:gd name="T27" fmla="*/ 2 h 2"/>
                  <a:gd name="T28" fmla="*/ 9 w 21"/>
                  <a:gd name="T29" fmla="*/ 1 h 2"/>
                  <a:gd name="T30" fmla="*/ 8 w 21"/>
                  <a:gd name="T31" fmla="*/ 0 h 2"/>
                  <a:gd name="T32" fmla="*/ 12 w 21"/>
                  <a:gd name="T33" fmla="*/ 0 h 2"/>
                  <a:gd name="T34" fmla="*/ 11 w 21"/>
                  <a:gd name="T35" fmla="*/ 0 h 2"/>
                  <a:gd name="T36" fmla="*/ 12 w 21"/>
                  <a:gd name="T37" fmla="*/ 0 h 2"/>
                  <a:gd name="T38" fmla="*/ 12 w 21"/>
                  <a:gd name="T39" fmla="*/ 1 h 2"/>
                  <a:gd name="T40" fmla="*/ 12 w 21"/>
                  <a:gd name="T41" fmla="*/ 2 h 2"/>
                  <a:gd name="T42" fmla="*/ 11 w 21"/>
                  <a:gd name="T43" fmla="*/ 2 h 2"/>
                  <a:gd name="T44" fmla="*/ 12 w 21"/>
                  <a:gd name="T45" fmla="*/ 2 h 2"/>
                  <a:gd name="T46" fmla="*/ 13 w 21"/>
                  <a:gd name="T47" fmla="*/ 1 h 2"/>
                  <a:gd name="T48" fmla="*/ 12 w 21"/>
                  <a:gd name="T49" fmla="*/ 0 h 2"/>
                  <a:gd name="T50" fmla="*/ 16 w 21"/>
                  <a:gd name="T51" fmla="*/ 0 h 2"/>
                  <a:gd name="T52" fmla="*/ 15 w 21"/>
                  <a:gd name="T53" fmla="*/ 0 h 2"/>
                  <a:gd name="T54" fmla="*/ 16 w 21"/>
                  <a:gd name="T55" fmla="*/ 0 h 2"/>
                  <a:gd name="T56" fmla="*/ 16 w 21"/>
                  <a:gd name="T57" fmla="*/ 1 h 2"/>
                  <a:gd name="T58" fmla="*/ 16 w 21"/>
                  <a:gd name="T59" fmla="*/ 2 h 2"/>
                  <a:gd name="T60" fmla="*/ 15 w 21"/>
                  <a:gd name="T61" fmla="*/ 2 h 2"/>
                  <a:gd name="T62" fmla="*/ 16 w 21"/>
                  <a:gd name="T63" fmla="*/ 2 h 2"/>
                  <a:gd name="T64" fmla="*/ 17 w 21"/>
                  <a:gd name="T65" fmla="*/ 1 h 2"/>
                  <a:gd name="T66" fmla="*/ 16 w 21"/>
                  <a:gd name="T67" fmla="*/ 0 h 2"/>
                  <a:gd name="T68" fmla="*/ 21 w 21"/>
                  <a:gd name="T69" fmla="*/ 0 h 2"/>
                  <a:gd name="T70" fmla="*/ 19 w 21"/>
                  <a:gd name="T71" fmla="*/ 0 h 2"/>
                  <a:gd name="T72" fmla="*/ 19 w 21"/>
                  <a:gd name="T73" fmla="*/ 0 h 2"/>
                  <a:gd name="T74" fmla="*/ 20 w 21"/>
                  <a:gd name="T75" fmla="*/ 1 h 2"/>
                  <a:gd name="T76" fmla="*/ 19 w 21"/>
                  <a:gd name="T77" fmla="*/ 2 h 2"/>
                  <a:gd name="T78" fmla="*/ 19 w 21"/>
                  <a:gd name="T79" fmla="*/ 2 h 2"/>
                  <a:gd name="T80" fmla="*/ 21 w 21"/>
                  <a:gd name="T81" fmla="*/ 2 h 2"/>
                  <a:gd name="T82" fmla="*/ 21 w 21"/>
                  <a:gd name="T83" fmla="*/ 1 h 2"/>
                  <a:gd name="T84" fmla="*/ 21 w 21"/>
                  <a:gd name="T85" fmla="*/ 1 h 2"/>
                  <a:gd name="T86" fmla="*/ 21 w 21"/>
                  <a:gd name="T87" fmla="*/ 1 h 2"/>
                  <a:gd name="T88" fmla="*/ 21 w 21"/>
                  <a:gd name="T89" fmla="*/ 1 h 2"/>
                  <a:gd name="T90" fmla="*/ 21 w 21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" h="2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1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857"/>
              <p:cNvSpPr>
                <a:spLocks/>
              </p:cNvSpPr>
              <p:nvPr/>
            </p:nvSpPr>
            <p:spPr bwMode="auto">
              <a:xfrm>
                <a:off x="5090" y="1101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858"/>
              <p:cNvSpPr>
                <a:spLocks/>
              </p:cNvSpPr>
              <p:nvPr/>
            </p:nvSpPr>
            <p:spPr bwMode="auto">
              <a:xfrm>
                <a:off x="5090" y="109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859"/>
              <p:cNvSpPr>
                <a:spLocks/>
              </p:cNvSpPr>
              <p:nvPr/>
            </p:nvSpPr>
            <p:spPr bwMode="auto">
              <a:xfrm>
                <a:off x="5096" y="1101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860"/>
              <p:cNvSpPr>
                <a:spLocks/>
              </p:cNvSpPr>
              <p:nvPr/>
            </p:nvSpPr>
            <p:spPr bwMode="auto">
              <a:xfrm>
                <a:off x="5096" y="109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861"/>
              <p:cNvSpPr>
                <a:spLocks/>
              </p:cNvSpPr>
              <p:nvPr/>
            </p:nvSpPr>
            <p:spPr bwMode="auto">
              <a:xfrm>
                <a:off x="5101" y="1101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6 h 6"/>
                  <a:gd name="T8" fmla="*/ 1 w 7"/>
                  <a:gd name="T9" fmla="*/ 6 h 6"/>
                  <a:gd name="T10" fmla="*/ 2 w 7"/>
                  <a:gd name="T11" fmla="*/ 6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862"/>
              <p:cNvSpPr>
                <a:spLocks/>
              </p:cNvSpPr>
              <p:nvPr/>
            </p:nvSpPr>
            <p:spPr bwMode="auto">
              <a:xfrm>
                <a:off x="5101" y="109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863"/>
              <p:cNvSpPr>
                <a:spLocks/>
              </p:cNvSpPr>
              <p:nvPr/>
            </p:nvSpPr>
            <p:spPr bwMode="auto">
              <a:xfrm>
                <a:off x="5105" y="1101"/>
                <a:ext cx="11" cy="8"/>
              </a:xfrm>
              <a:custGeom>
                <a:avLst/>
                <a:gdLst>
                  <a:gd name="T0" fmla="*/ 5 w 8"/>
                  <a:gd name="T1" fmla="*/ 0 h 6"/>
                  <a:gd name="T2" fmla="*/ 4 w 8"/>
                  <a:gd name="T3" fmla="*/ 1 h 6"/>
                  <a:gd name="T4" fmla="*/ 1 w 8"/>
                  <a:gd name="T5" fmla="*/ 4 h 6"/>
                  <a:gd name="T6" fmla="*/ 1 w 8"/>
                  <a:gd name="T7" fmla="*/ 6 h 6"/>
                  <a:gd name="T8" fmla="*/ 2 w 8"/>
                  <a:gd name="T9" fmla="*/ 6 h 6"/>
                  <a:gd name="T10" fmla="*/ 2 w 8"/>
                  <a:gd name="T11" fmla="*/ 6 h 6"/>
                  <a:gd name="T12" fmla="*/ 7 w 8"/>
                  <a:gd name="T13" fmla="*/ 1 h 6"/>
                  <a:gd name="T14" fmla="*/ 7 w 8"/>
                  <a:gd name="T15" fmla="*/ 1 h 6"/>
                  <a:gd name="T16" fmla="*/ 8 w 8"/>
                  <a:gd name="T17" fmla="*/ 0 h 6"/>
                  <a:gd name="T18" fmla="*/ 7 w 8"/>
                  <a:gd name="T19" fmla="*/ 1 h 6"/>
                  <a:gd name="T20" fmla="*/ 6 w 8"/>
                  <a:gd name="T21" fmla="*/ 1 h 6"/>
                  <a:gd name="T22" fmla="*/ 6 w 8"/>
                  <a:gd name="T23" fmla="*/ 1 h 6"/>
                  <a:gd name="T24" fmla="*/ 5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864"/>
              <p:cNvSpPr>
                <a:spLocks/>
              </p:cNvSpPr>
              <p:nvPr/>
            </p:nvSpPr>
            <p:spPr bwMode="auto">
              <a:xfrm>
                <a:off x="5105" y="1093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6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865"/>
              <p:cNvSpPr>
                <a:spLocks noEditPoints="1"/>
              </p:cNvSpPr>
              <p:nvPr/>
            </p:nvSpPr>
            <p:spPr bwMode="auto">
              <a:xfrm>
                <a:off x="5137" y="1084"/>
                <a:ext cx="3" cy="39"/>
              </a:xfrm>
              <a:custGeom>
                <a:avLst/>
                <a:gdLst>
                  <a:gd name="T0" fmla="*/ 0 w 2"/>
                  <a:gd name="T1" fmla="*/ 28 h 29"/>
                  <a:gd name="T2" fmla="*/ 1 w 2"/>
                  <a:gd name="T3" fmla="*/ 29 h 29"/>
                  <a:gd name="T4" fmla="*/ 2 w 2"/>
                  <a:gd name="T5" fmla="*/ 28 h 29"/>
                  <a:gd name="T6" fmla="*/ 1 w 2"/>
                  <a:gd name="T7" fmla="*/ 28 h 29"/>
                  <a:gd name="T8" fmla="*/ 0 w 2"/>
                  <a:gd name="T9" fmla="*/ 28 h 29"/>
                  <a:gd name="T10" fmla="*/ 1 w 2"/>
                  <a:gd name="T11" fmla="*/ 14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4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1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0" y="28"/>
                    </a:moveTo>
                    <a:cubicBezTo>
                      <a:pt x="0" y="28"/>
                      <a:pt x="0" y="29"/>
                      <a:pt x="1" y="29"/>
                    </a:cubicBezTo>
                    <a:cubicBezTo>
                      <a:pt x="1" y="29"/>
                      <a:pt x="1" y="28"/>
                      <a:pt x="2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0" y="28"/>
                      <a:pt x="0" y="28"/>
                    </a:cubicBezTo>
                    <a:moveTo>
                      <a:pt x="1" y="14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866"/>
              <p:cNvSpPr>
                <a:spLocks noEditPoints="1"/>
              </p:cNvSpPr>
              <p:nvPr/>
            </p:nvSpPr>
            <p:spPr bwMode="auto">
              <a:xfrm>
                <a:off x="5121" y="1100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4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867"/>
              <p:cNvSpPr>
                <a:spLocks noEditPoints="1"/>
              </p:cNvSpPr>
              <p:nvPr/>
            </p:nvSpPr>
            <p:spPr bwMode="auto">
              <a:xfrm>
                <a:off x="5131" y="1093"/>
                <a:ext cx="16" cy="16"/>
              </a:xfrm>
              <a:custGeom>
                <a:avLst/>
                <a:gdLst>
                  <a:gd name="T0" fmla="*/ 7 w 12"/>
                  <a:gd name="T1" fmla="*/ 6 h 12"/>
                  <a:gd name="T2" fmla="*/ 6 w 12"/>
                  <a:gd name="T3" fmla="*/ 7 h 12"/>
                  <a:gd name="T4" fmla="*/ 7 w 12"/>
                  <a:gd name="T5" fmla="*/ 9 h 12"/>
                  <a:gd name="T6" fmla="*/ 9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9 h 12"/>
                  <a:gd name="T18" fmla="*/ 9 w 12"/>
                  <a:gd name="T19" fmla="*/ 7 h 12"/>
                  <a:gd name="T20" fmla="*/ 7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2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4 h 12"/>
                  <a:gd name="T36" fmla="*/ 5 w 12"/>
                  <a:gd name="T37" fmla="*/ 3 h 12"/>
                  <a:gd name="T38" fmla="*/ 2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7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6"/>
                      <a:pt x="7" y="6"/>
                      <a:pt x="7" y="6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868"/>
              <p:cNvSpPr>
                <a:spLocks/>
              </p:cNvSpPr>
              <p:nvPr/>
            </p:nvSpPr>
            <p:spPr bwMode="auto">
              <a:xfrm>
                <a:off x="5131" y="1093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9 w 12"/>
                  <a:gd name="T5" fmla="*/ 1 h 12"/>
                  <a:gd name="T6" fmla="*/ 7 w 12"/>
                  <a:gd name="T7" fmla="*/ 3 h 12"/>
                  <a:gd name="T8" fmla="*/ 6 w 12"/>
                  <a:gd name="T9" fmla="*/ 4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9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9 h 12"/>
                  <a:gd name="T28" fmla="*/ 6 w 12"/>
                  <a:gd name="T29" fmla="*/ 7 h 12"/>
                  <a:gd name="T30" fmla="*/ 7 w 12"/>
                  <a:gd name="T31" fmla="*/ 6 h 12"/>
                  <a:gd name="T32" fmla="*/ 9 w 12"/>
                  <a:gd name="T33" fmla="*/ 5 h 12"/>
                  <a:gd name="T34" fmla="*/ 11 w 12"/>
                  <a:gd name="T35" fmla="*/ 2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869"/>
              <p:cNvSpPr>
                <a:spLocks noEditPoints="1"/>
              </p:cNvSpPr>
              <p:nvPr/>
            </p:nvSpPr>
            <p:spPr bwMode="auto">
              <a:xfrm>
                <a:off x="5117" y="1081"/>
                <a:ext cx="42" cy="40"/>
              </a:xfrm>
              <a:custGeom>
                <a:avLst/>
                <a:gdLst>
                  <a:gd name="T0" fmla="*/ 15 w 31"/>
                  <a:gd name="T1" fmla="*/ 2 h 30"/>
                  <a:gd name="T2" fmla="*/ 16 w 31"/>
                  <a:gd name="T3" fmla="*/ 2 h 30"/>
                  <a:gd name="T4" fmla="*/ 17 w 31"/>
                  <a:gd name="T5" fmla="*/ 2 h 30"/>
                  <a:gd name="T6" fmla="*/ 18 w 31"/>
                  <a:gd name="T7" fmla="*/ 2 h 30"/>
                  <a:gd name="T8" fmla="*/ 24 w 31"/>
                  <a:gd name="T9" fmla="*/ 5 h 30"/>
                  <a:gd name="T10" fmla="*/ 26 w 31"/>
                  <a:gd name="T11" fmla="*/ 7 h 30"/>
                  <a:gd name="T12" fmla="*/ 29 w 31"/>
                  <a:gd name="T13" fmla="*/ 13 h 30"/>
                  <a:gd name="T14" fmla="*/ 29 w 31"/>
                  <a:gd name="T15" fmla="*/ 14 h 30"/>
                  <a:gd name="T16" fmla="*/ 29 w 31"/>
                  <a:gd name="T17" fmla="*/ 15 h 30"/>
                  <a:gd name="T18" fmla="*/ 29 w 31"/>
                  <a:gd name="T19" fmla="*/ 16 h 30"/>
                  <a:gd name="T20" fmla="*/ 29 w 31"/>
                  <a:gd name="T21" fmla="*/ 17 h 30"/>
                  <a:gd name="T22" fmla="*/ 26 w 31"/>
                  <a:gd name="T23" fmla="*/ 23 h 30"/>
                  <a:gd name="T24" fmla="*/ 24 w 31"/>
                  <a:gd name="T25" fmla="*/ 25 h 30"/>
                  <a:gd name="T26" fmla="*/ 18 w 31"/>
                  <a:gd name="T27" fmla="*/ 28 h 30"/>
                  <a:gd name="T28" fmla="*/ 17 w 31"/>
                  <a:gd name="T29" fmla="*/ 28 h 30"/>
                  <a:gd name="T30" fmla="*/ 16 w 31"/>
                  <a:gd name="T31" fmla="*/ 28 h 30"/>
                  <a:gd name="T32" fmla="*/ 15 w 31"/>
                  <a:gd name="T33" fmla="*/ 28 h 30"/>
                  <a:gd name="T34" fmla="*/ 14 w 31"/>
                  <a:gd name="T35" fmla="*/ 28 h 30"/>
                  <a:gd name="T36" fmla="*/ 8 w 31"/>
                  <a:gd name="T37" fmla="*/ 25 h 30"/>
                  <a:gd name="T38" fmla="*/ 6 w 31"/>
                  <a:gd name="T39" fmla="*/ 23 h 30"/>
                  <a:gd name="T40" fmla="*/ 3 w 31"/>
                  <a:gd name="T41" fmla="*/ 17 h 30"/>
                  <a:gd name="T42" fmla="*/ 3 w 31"/>
                  <a:gd name="T43" fmla="*/ 16 h 30"/>
                  <a:gd name="T44" fmla="*/ 3 w 31"/>
                  <a:gd name="T45" fmla="*/ 15 h 30"/>
                  <a:gd name="T46" fmla="*/ 3 w 31"/>
                  <a:gd name="T47" fmla="*/ 14 h 30"/>
                  <a:gd name="T48" fmla="*/ 3 w 31"/>
                  <a:gd name="T49" fmla="*/ 13 h 30"/>
                  <a:gd name="T50" fmla="*/ 6 w 31"/>
                  <a:gd name="T51" fmla="*/ 7 h 30"/>
                  <a:gd name="T52" fmla="*/ 7 w 31"/>
                  <a:gd name="T53" fmla="*/ 5 h 30"/>
                  <a:gd name="T54" fmla="*/ 14 w 31"/>
                  <a:gd name="T55" fmla="*/ 2 h 30"/>
                  <a:gd name="T56" fmla="*/ 15 w 31"/>
                  <a:gd name="T57" fmla="*/ 2 h 30"/>
                  <a:gd name="T58" fmla="*/ 16 w 31"/>
                  <a:gd name="T59" fmla="*/ 0 h 30"/>
                  <a:gd name="T60" fmla="*/ 15 w 31"/>
                  <a:gd name="T61" fmla="*/ 0 h 30"/>
                  <a:gd name="T62" fmla="*/ 6 w 31"/>
                  <a:gd name="T63" fmla="*/ 3 h 30"/>
                  <a:gd name="T64" fmla="*/ 5 w 31"/>
                  <a:gd name="T65" fmla="*/ 4 h 30"/>
                  <a:gd name="T66" fmla="*/ 5 w 31"/>
                  <a:gd name="T67" fmla="*/ 4 h 30"/>
                  <a:gd name="T68" fmla="*/ 5 w 31"/>
                  <a:gd name="T69" fmla="*/ 4 h 30"/>
                  <a:gd name="T70" fmla="*/ 4 w 31"/>
                  <a:gd name="T71" fmla="*/ 5 h 30"/>
                  <a:gd name="T72" fmla="*/ 0 w 31"/>
                  <a:gd name="T73" fmla="*/ 14 h 30"/>
                  <a:gd name="T74" fmla="*/ 0 w 31"/>
                  <a:gd name="T75" fmla="*/ 15 h 30"/>
                  <a:gd name="T76" fmla="*/ 0 w 31"/>
                  <a:gd name="T77" fmla="*/ 15 h 30"/>
                  <a:gd name="T78" fmla="*/ 0 w 31"/>
                  <a:gd name="T79" fmla="*/ 15 h 30"/>
                  <a:gd name="T80" fmla="*/ 0 w 31"/>
                  <a:gd name="T81" fmla="*/ 16 h 30"/>
                  <a:gd name="T82" fmla="*/ 4 w 31"/>
                  <a:gd name="T83" fmla="*/ 25 h 30"/>
                  <a:gd name="T84" fmla="*/ 6 w 31"/>
                  <a:gd name="T85" fmla="*/ 27 h 30"/>
                  <a:gd name="T86" fmla="*/ 15 w 31"/>
                  <a:gd name="T87" fmla="*/ 30 h 30"/>
                  <a:gd name="T88" fmla="*/ 15 w 31"/>
                  <a:gd name="T89" fmla="*/ 30 h 30"/>
                  <a:gd name="T90" fmla="*/ 16 w 31"/>
                  <a:gd name="T91" fmla="*/ 30 h 30"/>
                  <a:gd name="T92" fmla="*/ 17 w 31"/>
                  <a:gd name="T93" fmla="*/ 30 h 30"/>
                  <a:gd name="T94" fmla="*/ 17 w 31"/>
                  <a:gd name="T95" fmla="*/ 30 h 30"/>
                  <a:gd name="T96" fmla="*/ 26 w 31"/>
                  <a:gd name="T97" fmla="*/ 27 h 30"/>
                  <a:gd name="T98" fmla="*/ 27 w 31"/>
                  <a:gd name="T99" fmla="*/ 25 h 30"/>
                  <a:gd name="T100" fmla="*/ 31 w 31"/>
                  <a:gd name="T101" fmla="*/ 16 h 30"/>
                  <a:gd name="T102" fmla="*/ 31 w 31"/>
                  <a:gd name="T103" fmla="*/ 15 h 30"/>
                  <a:gd name="T104" fmla="*/ 31 w 31"/>
                  <a:gd name="T105" fmla="*/ 14 h 30"/>
                  <a:gd name="T106" fmla="*/ 28 w 31"/>
                  <a:gd name="T107" fmla="*/ 5 h 30"/>
                  <a:gd name="T108" fmla="*/ 26 w 31"/>
                  <a:gd name="T109" fmla="*/ 3 h 30"/>
                  <a:gd name="T110" fmla="*/ 17 w 31"/>
                  <a:gd name="T111" fmla="*/ 0 h 30"/>
                  <a:gd name="T112" fmla="*/ 16 w 31"/>
                  <a:gd name="T1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0">
                    <a:moveTo>
                      <a:pt x="15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20" y="2"/>
                      <a:pt x="23" y="3"/>
                      <a:pt x="24" y="5"/>
                    </a:cubicBezTo>
                    <a:cubicBezTo>
                      <a:pt x="25" y="6"/>
                      <a:pt x="26" y="6"/>
                      <a:pt x="26" y="7"/>
                    </a:cubicBezTo>
                    <a:cubicBezTo>
                      <a:pt x="27" y="8"/>
                      <a:pt x="28" y="11"/>
                      <a:pt x="29" y="13"/>
                    </a:cubicBezTo>
                    <a:cubicBezTo>
                      <a:pt x="29" y="13"/>
                      <a:pt x="29" y="13"/>
                      <a:pt x="29" y="14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6"/>
                      <a:pt x="29" y="16"/>
                    </a:cubicBezTo>
                    <a:cubicBezTo>
                      <a:pt x="29" y="16"/>
                      <a:pt x="29" y="17"/>
                      <a:pt x="29" y="17"/>
                    </a:cubicBezTo>
                    <a:cubicBezTo>
                      <a:pt x="28" y="19"/>
                      <a:pt x="27" y="22"/>
                      <a:pt x="26" y="23"/>
                    </a:cubicBezTo>
                    <a:cubicBezTo>
                      <a:pt x="25" y="24"/>
                      <a:pt x="25" y="24"/>
                      <a:pt x="24" y="25"/>
                    </a:cubicBezTo>
                    <a:cubicBezTo>
                      <a:pt x="22" y="26"/>
                      <a:pt x="20" y="27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7"/>
                      <a:pt x="9" y="26"/>
                      <a:pt x="8" y="25"/>
                    </a:cubicBezTo>
                    <a:cubicBezTo>
                      <a:pt x="7" y="25"/>
                      <a:pt x="6" y="24"/>
                      <a:pt x="6" y="23"/>
                    </a:cubicBezTo>
                    <a:cubicBezTo>
                      <a:pt x="4" y="22"/>
                      <a:pt x="3" y="19"/>
                      <a:pt x="3" y="17"/>
                    </a:cubicBezTo>
                    <a:cubicBezTo>
                      <a:pt x="3" y="17"/>
                      <a:pt x="3" y="16"/>
                      <a:pt x="3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0"/>
                      <a:pt x="4" y="8"/>
                      <a:pt x="6" y="7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9" y="3"/>
                      <a:pt x="11" y="2"/>
                      <a:pt x="14" y="2"/>
                    </a:cubicBezTo>
                    <a:cubicBezTo>
                      <a:pt x="14" y="2"/>
                      <a:pt x="14" y="2"/>
                      <a:pt x="15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8" y="1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1" y="10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1" y="19"/>
                      <a:pt x="2" y="23"/>
                      <a:pt x="4" y="25"/>
                    </a:cubicBezTo>
                    <a:cubicBezTo>
                      <a:pt x="5" y="26"/>
                      <a:pt x="5" y="26"/>
                      <a:pt x="6" y="27"/>
                    </a:cubicBezTo>
                    <a:cubicBezTo>
                      <a:pt x="8" y="29"/>
                      <a:pt x="11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0" y="30"/>
                      <a:pt x="23" y="29"/>
                      <a:pt x="26" y="27"/>
                    </a:cubicBezTo>
                    <a:cubicBezTo>
                      <a:pt x="26" y="26"/>
                      <a:pt x="27" y="26"/>
                      <a:pt x="27" y="25"/>
                    </a:cubicBezTo>
                    <a:cubicBezTo>
                      <a:pt x="29" y="23"/>
                      <a:pt x="31" y="19"/>
                      <a:pt x="31" y="16"/>
                    </a:cubicBezTo>
                    <a:cubicBezTo>
                      <a:pt x="31" y="16"/>
                      <a:pt x="31" y="15"/>
                      <a:pt x="31" y="15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0"/>
                      <a:pt x="30" y="7"/>
                      <a:pt x="28" y="5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4" y="1"/>
                      <a:pt x="20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870"/>
              <p:cNvSpPr>
                <a:spLocks/>
              </p:cNvSpPr>
              <p:nvPr/>
            </p:nvSpPr>
            <p:spPr bwMode="auto">
              <a:xfrm>
                <a:off x="5096" y="1463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2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871"/>
              <p:cNvSpPr>
                <a:spLocks/>
              </p:cNvSpPr>
              <p:nvPr/>
            </p:nvSpPr>
            <p:spPr bwMode="auto">
              <a:xfrm>
                <a:off x="5092" y="1459"/>
                <a:ext cx="6" cy="7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0 w 5"/>
                  <a:gd name="T5" fmla="*/ 2 h 5"/>
                  <a:gd name="T6" fmla="*/ 3 w 5"/>
                  <a:gd name="T7" fmla="*/ 5 h 5"/>
                  <a:gd name="T8" fmla="*/ 5 w 5"/>
                  <a:gd name="T9" fmla="*/ 3 h 5"/>
                  <a:gd name="T10" fmla="*/ 1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872"/>
              <p:cNvSpPr>
                <a:spLocks noEditPoints="1"/>
              </p:cNvSpPr>
              <p:nvPr/>
            </p:nvSpPr>
            <p:spPr bwMode="auto">
              <a:xfrm>
                <a:off x="5100" y="1468"/>
                <a:ext cx="31" cy="30"/>
              </a:xfrm>
              <a:custGeom>
                <a:avLst/>
                <a:gdLst>
                  <a:gd name="T0" fmla="*/ 19 w 23"/>
                  <a:gd name="T1" fmla="*/ 17 h 22"/>
                  <a:gd name="T2" fmla="*/ 19 w 23"/>
                  <a:gd name="T3" fmla="*/ 18 h 22"/>
                  <a:gd name="T4" fmla="*/ 18 w 23"/>
                  <a:gd name="T5" fmla="*/ 19 h 22"/>
                  <a:gd name="T6" fmla="*/ 21 w 23"/>
                  <a:gd name="T7" fmla="*/ 22 h 22"/>
                  <a:gd name="T8" fmla="*/ 23 w 23"/>
                  <a:gd name="T9" fmla="*/ 20 h 22"/>
                  <a:gd name="T10" fmla="*/ 19 w 23"/>
                  <a:gd name="T11" fmla="*/ 17 h 22"/>
                  <a:gd name="T12" fmla="*/ 14 w 23"/>
                  <a:gd name="T13" fmla="*/ 14 h 22"/>
                  <a:gd name="T14" fmla="*/ 14 w 23"/>
                  <a:gd name="T15" fmla="*/ 15 h 22"/>
                  <a:gd name="T16" fmla="*/ 16 w 23"/>
                  <a:gd name="T17" fmla="*/ 17 h 22"/>
                  <a:gd name="T18" fmla="*/ 16 w 23"/>
                  <a:gd name="T19" fmla="*/ 17 h 22"/>
                  <a:gd name="T20" fmla="*/ 14 w 23"/>
                  <a:gd name="T21" fmla="*/ 14 h 22"/>
                  <a:gd name="T22" fmla="*/ 7 w 23"/>
                  <a:gd name="T23" fmla="*/ 8 h 22"/>
                  <a:gd name="T24" fmla="*/ 7 w 23"/>
                  <a:gd name="T25" fmla="*/ 8 h 22"/>
                  <a:gd name="T26" fmla="*/ 10 w 23"/>
                  <a:gd name="T27" fmla="*/ 11 h 22"/>
                  <a:gd name="T28" fmla="*/ 10 w 23"/>
                  <a:gd name="T29" fmla="*/ 11 h 22"/>
                  <a:gd name="T30" fmla="*/ 7 w 23"/>
                  <a:gd name="T31" fmla="*/ 8 h 22"/>
                  <a:gd name="T32" fmla="*/ 4 w 23"/>
                  <a:gd name="T33" fmla="*/ 2 h 22"/>
                  <a:gd name="T34" fmla="*/ 3 w 23"/>
                  <a:gd name="T35" fmla="*/ 3 h 22"/>
                  <a:gd name="T36" fmla="*/ 6 w 23"/>
                  <a:gd name="T37" fmla="*/ 7 h 22"/>
                  <a:gd name="T38" fmla="*/ 7 w 23"/>
                  <a:gd name="T39" fmla="*/ 6 h 22"/>
                  <a:gd name="T40" fmla="*/ 7 w 23"/>
                  <a:gd name="T41" fmla="*/ 5 h 22"/>
                  <a:gd name="T42" fmla="*/ 4 w 23"/>
                  <a:gd name="T43" fmla="*/ 2 h 22"/>
                  <a:gd name="T44" fmla="*/ 2 w 23"/>
                  <a:gd name="T45" fmla="*/ 1 h 22"/>
                  <a:gd name="T46" fmla="*/ 1 w 23"/>
                  <a:gd name="T47" fmla="*/ 1 h 22"/>
                  <a:gd name="T48" fmla="*/ 0 w 23"/>
                  <a:gd name="T49" fmla="*/ 1 h 22"/>
                  <a:gd name="T50" fmla="*/ 1 w 23"/>
                  <a:gd name="T51" fmla="*/ 2 h 22"/>
                  <a:gd name="T52" fmla="*/ 2 w 23"/>
                  <a:gd name="T53" fmla="*/ 1 h 22"/>
                  <a:gd name="T54" fmla="*/ 2 w 23"/>
                  <a:gd name="T55" fmla="*/ 0 h 22"/>
                  <a:gd name="T56" fmla="*/ 2 w 23"/>
                  <a:gd name="T57" fmla="*/ 0 h 22"/>
                  <a:gd name="T58" fmla="*/ 2 w 23"/>
                  <a:gd name="T59" fmla="*/ 1 h 22"/>
                  <a:gd name="T60" fmla="*/ 3 w 23"/>
                  <a:gd name="T61" fmla="*/ 0 h 22"/>
                  <a:gd name="T62" fmla="*/ 2 w 23"/>
                  <a:gd name="T6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" h="22">
                    <a:moveTo>
                      <a:pt x="19" y="17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2" y="21"/>
                      <a:pt x="22" y="21"/>
                      <a:pt x="23" y="20"/>
                    </a:cubicBezTo>
                    <a:cubicBezTo>
                      <a:pt x="19" y="17"/>
                      <a:pt x="19" y="17"/>
                      <a:pt x="19" y="17"/>
                    </a:cubicBezTo>
                    <a:moveTo>
                      <a:pt x="14" y="14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4"/>
                      <a:pt x="14" y="14"/>
                      <a:pt x="14" y="14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4" y="2"/>
                    </a:moveTo>
                    <a:cubicBezTo>
                      <a:pt x="4" y="2"/>
                      <a:pt x="3" y="3"/>
                      <a:pt x="3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873"/>
              <p:cNvSpPr>
                <a:spLocks noEditPoints="1"/>
              </p:cNvSpPr>
              <p:nvPr/>
            </p:nvSpPr>
            <p:spPr bwMode="auto">
              <a:xfrm>
                <a:off x="5131" y="1498"/>
                <a:ext cx="10" cy="12"/>
              </a:xfrm>
              <a:custGeom>
                <a:avLst/>
                <a:gdLst>
                  <a:gd name="T0" fmla="*/ 6 w 8"/>
                  <a:gd name="T1" fmla="*/ 4 h 9"/>
                  <a:gd name="T2" fmla="*/ 4 w 8"/>
                  <a:gd name="T3" fmla="*/ 4 h 9"/>
                  <a:gd name="T4" fmla="*/ 4 w 8"/>
                  <a:gd name="T5" fmla="*/ 6 h 9"/>
                  <a:gd name="T6" fmla="*/ 7 w 8"/>
                  <a:gd name="T7" fmla="*/ 9 h 9"/>
                  <a:gd name="T8" fmla="*/ 7 w 8"/>
                  <a:gd name="T9" fmla="*/ 8 h 9"/>
                  <a:gd name="T10" fmla="*/ 8 w 8"/>
                  <a:gd name="T11" fmla="*/ 7 h 9"/>
                  <a:gd name="T12" fmla="*/ 6 w 8"/>
                  <a:gd name="T13" fmla="*/ 4 h 9"/>
                  <a:gd name="T14" fmla="*/ 1 w 8"/>
                  <a:gd name="T15" fmla="*/ 0 h 9"/>
                  <a:gd name="T16" fmla="*/ 0 w 8"/>
                  <a:gd name="T17" fmla="*/ 1 h 9"/>
                  <a:gd name="T18" fmla="*/ 2 w 8"/>
                  <a:gd name="T19" fmla="*/ 4 h 9"/>
                  <a:gd name="T20" fmla="*/ 2 w 8"/>
                  <a:gd name="T21" fmla="*/ 3 h 9"/>
                  <a:gd name="T22" fmla="*/ 2 w 8"/>
                  <a:gd name="T23" fmla="*/ 2 h 9"/>
                  <a:gd name="T24" fmla="*/ 3 w 8"/>
                  <a:gd name="T25" fmla="*/ 2 h 9"/>
                  <a:gd name="T26" fmla="*/ 3 w 8"/>
                  <a:gd name="T27" fmla="*/ 2 h 9"/>
                  <a:gd name="T28" fmla="*/ 1 w 8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9">
                    <a:moveTo>
                      <a:pt x="6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874"/>
              <p:cNvSpPr>
                <a:spLocks/>
              </p:cNvSpPr>
              <p:nvPr/>
            </p:nvSpPr>
            <p:spPr bwMode="auto">
              <a:xfrm>
                <a:off x="5140" y="1507"/>
                <a:ext cx="7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1 h 4"/>
                  <a:gd name="T6" fmla="*/ 0 w 5"/>
                  <a:gd name="T7" fmla="*/ 2 h 4"/>
                  <a:gd name="T8" fmla="*/ 0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1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875"/>
              <p:cNvSpPr>
                <a:spLocks/>
              </p:cNvSpPr>
              <p:nvPr/>
            </p:nvSpPr>
            <p:spPr bwMode="auto">
              <a:xfrm>
                <a:off x="5088" y="1455"/>
                <a:ext cx="6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4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876"/>
              <p:cNvSpPr>
                <a:spLocks/>
              </p:cNvSpPr>
              <p:nvPr/>
            </p:nvSpPr>
            <p:spPr bwMode="auto">
              <a:xfrm>
                <a:off x="5133" y="1501"/>
                <a:ext cx="12" cy="2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877"/>
              <p:cNvSpPr>
                <a:spLocks/>
              </p:cNvSpPr>
              <p:nvPr/>
            </p:nvSpPr>
            <p:spPr bwMode="auto">
              <a:xfrm>
                <a:off x="5133" y="1501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878"/>
              <p:cNvSpPr>
                <a:spLocks/>
              </p:cNvSpPr>
              <p:nvPr/>
            </p:nvSpPr>
            <p:spPr bwMode="auto">
              <a:xfrm>
                <a:off x="5100" y="1460"/>
                <a:ext cx="2" cy="10"/>
              </a:xfrm>
              <a:custGeom>
                <a:avLst/>
                <a:gdLst>
                  <a:gd name="T0" fmla="*/ 2 w 2"/>
                  <a:gd name="T1" fmla="*/ 0 h 7"/>
                  <a:gd name="T2" fmla="*/ 0 w 2"/>
                  <a:gd name="T3" fmla="*/ 2 h 7"/>
                  <a:gd name="T4" fmla="*/ 0 w 2"/>
                  <a:gd name="T5" fmla="*/ 4 h 7"/>
                  <a:gd name="T6" fmla="*/ 0 w 2"/>
                  <a:gd name="T7" fmla="*/ 5 h 7"/>
                  <a:gd name="T8" fmla="*/ 1 w 2"/>
                  <a:gd name="T9" fmla="*/ 5 h 7"/>
                  <a:gd name="T10" fmla="*/ 2 w 2"/>
                  <a:gd name="T11" fmla="*/ 6 h 7"/>
                  <a:gd name="T12" fmla="*/ 2 w 2"/>
                  <a:gd name="T13" fmla="*/ 7 h 7"/>
                  <a:gd name="T14" fmla="*/ 2 w 2"/>
                  <a:gd name="T15" fmla="*/ 7 h 7"/>
                  <a:gd name="T16" fmla="*/ 2 w 2"/>
                  <a:gd name="T17" fmla="*/ 6 h 7"/>
                  <a:gd name="T18" fmla="*/ 2 w 2"/>
                  <a:gd name="T19" fmla="*/ 6 h 7"/>
                  <a:gd name="T20" fmla="*/ 2 w 2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879"/>
              <p:cNvSpPr>
                <a:spLocks/>
              </p:cNvSpPr>
              <p:nvPr/>
            </p:nvSpPr>
            <p:spPr bwMode="auto">
              <a:xfrm>
                <a:off x="5100" y="1458"/>
                <a:ext cx="2" cy="5"/>
              </a:xfrm>
              <a:custGeom>
                <a:avLst/>
                <a:gdLst>
                  <a:gd name="T0" fmla="*/ 1 w 2"/>
                  <a:gd name="T1" fmla="*/ 0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4 h 4"/>
                  <a:gd name="T8" fmla="*/ 2 w 2"/>
                  <a:gd name="T9" fmla="*/ 2 h 4"/>
                  <a:gd name="T10" fmla="*/ 2 w 2"/>
                  <a:gd name="T11" fmla="*/ 1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880"/>
              <p:cNvSpPr>
                <a:spLocks/>
              </p:cNvSpPr>
              <p:nvPr/>
            </p:nvSpPr>
            <p:spPr bwMode="auto">
              <a:xfrm>
                <a:off x="5090" y="1467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7 w 9"/>
                  <a:gd name="T3" fmla="*/ 0 h 2"/>
                  <a:gd name="T4" fmla="*/ 5 w 9"/>
                  <a:gd name="T5" fmla="*/ 0 h 2"/>
                  <a:gd name="T6" fmla="*/ 2 w 9"/>
                  <a:gd name="T7" fmla="*/ 0 h 2"/>
                  <a:gd name="T8" fmla="*/ 0 w 9"/>
                  <a:gd name="T9" fmla="*/ 1 h 2"/>
                  <a:gd name="T10" fmla="*/ 1 w 9"/>
                  <a:gd name="T11" fmla="*/ 2 h 2"/>
                  <a:gd name="T12" fmla="*/ 1 w 9"/>
                  <a:gd name="T13" fmla="*/ 2 h 2"/>
                  <a:gd name="T14" fmla="*/ 7 w 9"/>
                  <a:gd name="T15" fmla="*/ 2 h 2"/>
                  <a:gd name="T16" fmla="*/ 8 w 9"/>
                  <a:gd name="T17" fmla="*/ 2 h 2"/>
                  <a:gd name="T18" fmla="*/ 9 w 9"/>
                  <a:gd name="T19" fmla="*/ 2 h 2"/>
                  <a:gd name="T20" fmla="*/ 9 w 9"/>
                  <a:gd name="T21" fmla="*/ 2 h 2"/>
                  <a:gd name="T22" fmla="*/ 9 w 9"/>
                  <a:gd name="T23" fmla="*/ 1 h 2"/>
                  <a:gd name="T24" fmla="*/ 8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881"/>
              <p:cNvSpPr>
                <a:spLocks/>
              </p:cNvSpPr>
              <p:nvPr/>
            </p:nvSpPr>
            <p:spPr bwMode="auto">
              <a:xfrm>
                <a:off x="5090" y="1467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882"/>
              <p:cNvSpPr>
                <a:spLocks noEditPoints="1"/>
              </p:cNvSpPr>
              <p:nvPr/>
            </p:nvSpPr>
            <p:spPr bwMode="auto">
              <a:xfrm>
                <a:off x="5098" y="1459"/>
                <a:ext cx="45" cy="44"/>
              </a:xfrm>
              <a:custGeom>
                <a:avLst/>
                <a:gdLst>
                  <a:gd name="T0" fmla="*/ 2 w 33"/>
                  <a:gd name="T1" fmla="*/ 29 h 33"/>
                  <a:gd name="T2" fmla="*/ 0 w 33"/>
                  <a:gd name="T3" fmla="*/ 31 h 33"/>
                  <a:gd name="T4" fmla="*/ 0 w 33"/>
                  <a:gd name="T5" fmla="*/ 31 h 33"/>
                  <a:gd name="T6" fmla="*/ 1 w 33"/>
                  <a:gd name="T7" fmla="*/ 31 h 33"/>
                  <a:gd name="T8" fmla="*/ 2 w 33"/>
                  <a:gd name="T9" fmla="*/ 32 h 33"/>
                  <a:gd name="T10" fmla="*/ 2 w 33"/>
                  <a:gd name="T11" fmla="*/ 33 h 33"/>
                  <a:gd name="T12" fmla="*/ 4 w 33"/>
                  <a:gd name="T13" fmla="*/ 31 h 33"/>
                  <a:gd name="T14" fmla="*/ 2 w 33"/>
                  <a:gd name="T15" fmla="*/ 29 h 33"/>
                  <a:gd name="T16" fmla="*/ 7 w 33"/>
                  <a:gd name="T17" fmla="*/ 24 h 33"/>
                  <a:gd name="T18" fmla="*/ 4 w 33"/>
                  <a:gd name="T19" fmla="*/ 27 h 33"/>
                  <a:gd name="T20" fmla="*/ 5 w 33"/>
                  <a:gd name="T21" fmla="*/ 29 h 33"/>
                  <a:gd name="T22" fmla="*/ 9 w 33"/>
                  <a:gd name="T23" fmla="*/ 26 h 33"/>
                  <a:gd name="T24" fmla="*/ 8 w 33"/>
                  <a:gd name="T25" fmla="*/ 25 h 33"/>
                  <a:gd name="T26" fmla="*/ 7 w 33"/>
                  <a:gd name="T27" fmla="*/ 24 h 33"/>
                  <a:gd name="T28" fmla="*/ 13 w 33"/>
                  <a:gd name="T29" fmla="*/ 21 h 33"/>
                  <a:gd name="T30" fmla="*/ 10 w 33"/>
                  <a:gd name="T31" fmla="*/ 24 h 33"/>
                  <a:gd name="T32" fmla="*/ 10 w 33"/>
                  <a:gd name="T33" fmla="*/ 24 h 33"/>
                  <a:gd name="T34" fmla="*/ 13 w 33"/>
                  <a:gd name="T35" fmla="*/ 22 h 33"/>
                  <a:gd name="T36" fmla="*/ 13 w 33"/>
                  <a:gd name="T37" fmla="*/ 21 h 33"/>
                  <a:gd name="T38" fmla="*/ 19 w 33"/>
                  <a:gd name="T39" fmla="*/ 15 h 33"/>
                  <a:gd name="T40" fmla="*/ 16 w 33"/>
                  <a:gd name="T41" fmla="*/ 18 h 33"/>
                  <a:gd name="T42" fmla="*/ 17 w 33"/>
                  <a:gd name="T43" fmla="*/ 18 h 33"/>
                  <a:gd name="T44" fmla="*/ 19 w 33"/>
                  <a:gd name="T45" fmla="*/ 15 h 33"/>
                  <a:gd name="T46" fmla="*/ 19 w 33"/>
                  <a:gd name="T47" fmla="*/ 15 h 33"/>
                  <a:gd name="T48" fmla="*/ 22 w 33"/>
                  <a:gd name="T49" fmla="*/ 9 h 33"/>
                  <a:gd name="T50" fmla="*/ 19 w 33"/>
                  <a:gd name="T51" fmla="*/ 12 h 33"/>
                  <a:gd name="T52" fmla="*/ 20 w 33"/>
                  <a:gd name="T53" fmla="*/ 13 h 33"/>
                  <a:gd name="T54" fmla="*/ 21 w 33"/>
                  <a:gd name="T55" fmla="*/ 14 h 33"/>
                  <a:gd name="T56" fmla="*/ 24 w 33"/>
                  <a:gd name="T57" fmla="*/ 11 h 33"/>
                  <a:gd name="T58" fmla="*/ 22 w 33"/>
                  <a:gd name="T59" fmla="*/ 9 h 33"/>
                  <a:gd name="T60" fmla="*/ 24 w 33"/>
                  <a:gd name="T61" fmla="*/ 7 h 33"/>
                  <a:gd name="T62" fmla="*/ 24 w 33"/>
                  <a:gd name="T63" fmla="*/ 7 h 33"/>
                  <a:gd name="T64" fmla="*/ 25 w 33"/>
                  <a:gd name="T65" fmla="*/ 9 h 33"/>
                  <a:gd name="T66" fmla="*/ 26 w 33"/>
                  <a:gd name="T67" fmla="*/ 8 h 33"/>
                  <a:gd name="T68" fmla="*/ 26 w 33"/>
                  <a:gd name="T69" fmla="*/ 8 h 33"/>
                  <a:gd name="T70" fmla="*/ 25 w 33"/>
                  <a:gd name="T71" fmla="*/ 8 h 33"/>
                  <a:gd name="T72" fmla="*/ 24 w 33"/>
                  <a:gd name="T73" fmla="*/ 7 h 33"/>
                  <a:gd name="T74" fmla="*/ 24 w 33"/>
                  <a:gd name="T75" fmla="*/ 7 h 33"/>
                  <a:gd name="T76" fmla="*/ 31 w 33"/>
                  <a:gd name="T77" fmla="*/ 0 h 33"/>
                  <a:gd name="T78" fmla="*/ 27 w 33"/>
                  <a:gd name="T79" fmla="*/ 5 h 33"/>
                  <a:gd name="T80" fmla="*/ 27 w 33"/>
                  <a:gd name="T81" fmla="*/ 6 h 33"/>
                  <a:gd name="T82" fmla="*/ 28 w 33"/>
                  <a:gd name="T83" fmla="*/ 6 h 33"/>
                  <a:gd name="T84" fmla="*/ 33 w 33"/>
                  <a:gd name="T85" fmla="*/ 2 h 33"/>
                  <a:gd name="T86" fmla="*/ 32 w 33"/>
                  <a:gd name="T87" fmla="*/ 1 h 33"/>
                  <a:gd name="T88" fmla="*/ 31 w 33"/>
                  <a:gd name="T8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33">
                    <a:moveTo>
                      <a:pt x="2" y="29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0"/>
                      <a:pt x="3" y="30"/>
                      <a:pt x="2" y="29"/>
                    </a:cubicBezTo>
                    <a:moveTo>
                      <a:pt x="7" y="24"/>
                    </a:moveTo>
                    <a:cubicBezTo>
                      <a:pt x="4" y="27"/>
                      <a:pt x="4" y="27"/>
                      <a:pt x="4" y="27"/>
                    </a:cubicBezTo>
                    <a:cubicBezTo>
                      <a:pt x="4" y="28"/>
                      <a:pt x="5" y="28"/>
                      <a:pt x="5" y="29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4"/>
                      <a:pt x="7" y="24"/>
                      <a:pt x="7" y="24"/>
                    </a:cubicBezTo>
                    <a:moveTo>
                      <a:pt x="13" y="21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1"/>
                      <a:pt x="13" y="21"/>
                      <a:pt x="13" y="21"/>
                    </a:cubicBezTo>
                    <a:moveTo>
                      <a:pt x="19" y="15"/>
                    </a:move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moveTo>
                      <a:pt x="22" y="9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0"/>
                      <a:pt x="23" y="9"/>
                      <a:pt x="22" y="9"/>
                    </a:cubicBezTo>
                    <a:moveTo>
                      <a:pt x="24" y="7"/>
                    </a:move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5" y="8"/>
                      <a:pt x="25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moveTo>
                      <a:pt x="31" y="0"/>
                    </a:move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883"/>
              <p:cNvSpPr>
                <a:spLocks/>
              </p:cNvSpPr>
              <p:nvPr/>
            </p:nvSpPr>
            <p:spPr bwMode="auto">
              <a:xfrm>
                <a:off x="5092" y="1503"/>
                <a:ext cx="5" cy="7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3 h 5"/>
                  <a:gd name="T4" fmla="*/ 1 w 4"/>
                  <a:gd name="T5" fmla="*/ 4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  <a:gd name="T12" fmla="*/ 3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884"/>
              <p:cNvSpPr>
                <a:spLocks/>
              </p:cNvSpPr>
              <p:nvPr/>
            </p:nvSpPr>
            <p:spPr bwMode="auto">
              <a:xfrm>
                <a:off x="5088" y="1507"/>
                <a:ext cx="6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885"/>
              <p:cNvSpPr>
                <a:spLocks/>
              </p:cNvSpPr>
              <p:nvPr/>
            </p:nvSpPr>
            <p:spPr bwMode="auto">
              <a:xfrm>
                <a:off x="5140" y="1455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886"/>
              <p:cNvSpPr>
                <a:spLocks/>
              </p:cNvSpPr>
              <p:nvPr/>
            </p:nvSpPr>
            <p:spPr bwMode="auto">
              <a:xfrm>
                <a:off x="5096" y="1501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1 w 3"/>
                  <a:gd name="T5" fmla="*/ 1 h 2"/>
                  <a:gd name="T6" fmla="*/ 3 w 3"/>
                  <a:gd name="T7" fmla="*/ 0 h 2"/>
                  <a:gd name="T8" fmla="*/ 3 w 3"/>
                  <a:gd name="T9" fmla="*/ 0 h 2"/>
                  <a:gd name="T10" fmla="*/ 3 w 3"/>
                  <a:gd name="T11" fmla="*/ 0 h 2"/>
                  <a:gd name="T12" fmla="*/ 2 w 3"/>
                  <a:gd name="T13" fmla="*/ 0 h 2"/>
                  <a:gd name="T14" fmla="*/ 2 w 3"/>
                  <a:gd name="T15" fmla="*/ 0 h 2"/>
                  <a:gd name="T16" fmla="*/ 0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887"/>
              <p:cNvSpPr>
                <a:spLocks/>
              </p:cNvSpPr>
              <p:nvPr/>
            </p:nvSpPr>
            <p:spPr bwMode="auto">
              <a:xfrm>
                <a:off x="5089" y="1501"/>
                <a:ext cx="8" cy="2"/>
              </a:xfrm>
              <a:custGeom>
                <a:avLst/>
                <a:gdLst>
                  <a:gd name="T0" fmla="*/ 1 w 6"/>
                  <a:gd name="T1" fmla="*/ 0 h 2"/>
                  <a:gd name="T2" fmla="*/ 1 w 6"/>
                  <a:gd name="T3" fmla="*/ 0 h 2"/>
                  <a:gd name="T4" fmla="*/ 0 w 6"/>
                  <a:gd name="T5" fmla="*/ 1 h 2"/>
                  <a:gd name="T6" fmla="*/ 1 w 6"/>
                  <a:gd name="T7" fmla="*/ 2 h 2"/>
                  <a:gd name="T8" fmla="*/ 5 w 6"/>
                  <a:gd name="T9" fmla="*/ 2 h 2"/>
                  <a:gd name="T10" fmla="*/ 6 w 6"/>
                  <a:gd name="T11" fmla="*/ 2 h 2"/>
                  <a:gd name="T12" fmla="*/ 6 w 6"/>
                  <a:gd name="T13" fmla="*/ 2 h 2"/>
                  <a:gd name="T14" fmla="*/ 5 w 6"/>
                  <a:gd name="T15" fmla="*/ 0 h 2"/>
                  <a:gd name="T16" fmla="*/ 1 w 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888"/>
              <p:cNvSpPr>
                <a:spLocks/>
              </p:cNvSpPr>
              <p:nvPr/>
            </p:nvSpPr>
            <p:spPr bwMode="auto">
              <a:xfrm>
                <a:off x="5097" y="1501"/>
                <a:ext cx="4" cy="4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0 w 3"/>
                  <a:gd name="T5" fmla="*/ 1 h 3"/>
                  <a:gd name="T6" fmla="*/ 0 w 3"/>
                  <a:gd name="T7" fmla="*/ 2 h 3"/>
                  <a:gd name="T8" fmla="*/ 3 w 3"/>
                  <a:gd name="T9" fmla="*/ 3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889"/>
              <p:cNvSpPr>
                <a:spLocks/>
              </p:cNvSpPr>
              <p:nvPr/>
            </p:nvSpPr>
            <p:spPr bwMode="auto">
              <a:xfrm>
                <a:off x="5097" y="1503"/>
                <a:ext cx="4" cy="10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2 w 3"/>
                  <a:gd name="T9" fmla="*/ 7 h 7"/>
                  <a:gd name="T10" fmla="*/ 2 w 3"/>
                  <a:gd name="T11" fmla="*/ 7 h 7"/>
                  <a:gd name="T12" fmla="*/ 3 w 3"/>
                  <a:gd name="T13" fmla="*/ 6 h 7"/>
                  <a:gd name="T14" fmla="*/ 3 w 3"/>
                  <a:gd name="T15" fmla="*/ 1 h 7"/>
                  <a:gd name="T16" fmla="*/ 0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890"/>
              <p:cNvSpPr>
                <a:spLocks/>
              </p:cNvSpPr>
              <p:nvPr/>
            </p:nvSpPr>
            <p:spPr bwMode="auto">
              <a:xfrm>
                <a:off x="5131" y="1458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0 w 3"/>
                  <a:gd name="T3" fmla="*/ 1 h 9"/>
                  <a:gd name="T4" fmla="*/ 0 w 3"/>
                  <a:gd name="T5" fmla="*/ 8 h 9"/>
                  <a:gd name="T6" fmla="*/ 0 w 3"/>
                  <a:gd name="T7" fmla="*/ 8 h 9"/>
                  <a:gd name="T8" fmla="*/ 1 w 3"/>
                  <a:gd name="T9" fmla="*/ 9 h 9"/>
                  <a:gd name="T10" fmla="*/ 1 w 3"/>
                  <a:gd name="T11" fmla="*/ 8 h 9"/>
                  <a:gd name="T12" fmla="*/ 2 w 3"/>
                  <a:gd name="T13" fmla="*/ 7 h 9"/>
                  <a:gd name="T14" fmla="*/ 3 w 3"/>
                  <a:gd name="T15" fmla="*/ 7 h 9"/>
                  <a:gd name="T16" fmla="*/ 3 w 3"/>
                  <a:gd name="T17" fmla="*/ 6 h 9"/>
                  <a:gd name="T18" fmla="*/ 3 w 3"/>
                  <a:gd name="T19" fmla="*/ 1 h 9"/>
                  <a:gd name="T20" fmla="*/ 2 w 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1" y="8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891"/>
              <p:cNvSpPr>
                <a:spLocks/>
              </p:cNvSpPr>
              <p:nvPr/>
            </p:nvSpPr>
            <p:spPr bwMode="auto">
              <a:xfrm>
                <a:off x="5132" y="1467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7 w 9"/>
                  <a:gd name="T11" fmla="*/ 2 h 2"/>
                  <a:gd name="T12" fmla="*/ 9 w 9"/>
                  <a:gd name="T13" fmla="*/ 1 h 2"/>
                  <a:gd name="T14" fmla="*/ 7 w 9"/>
                  <a:gd name="T15" fmla="*/ 0 h 2"/>
                  <a:gd name="T16" fmla="*/ 3 w 9"/>
                  <a:gd name="T17" fmla="*/ 0 h 2"/>
                  <a:gd name="T18" fmla="*/ 2 w 9"/>
                  <a:gd name="T19" fmla="*/ 0 h 2"/>
                  <a:gd name="T20" fmla="*/ 1 w 9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892"/>
              <p:cNvSpPr>
                <a:spLocks noEditPoints="1"/>
              </p:cNvSpPr>
              <p:nvPr/>
            </p:nvSpPr>
            <p:spPr bwMode="auto">
              <a:xfrm>
                <a:off x="5100" y="1467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8 w 26"/>
                  <a:gd name="T11" fmla="*/ 19 h 26"/>
                  <a:gd name="T12" fmla="*/ 7 w 26"/>
                  <a:gd name="T13" fmla="*/ 19 h 26"/>
                  <a:gd name="T14" fmla="*/ 7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8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19 w 26"/>
                  <a:gd name="T31" fmla="*/ 18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3 w 26"/>
                  <a:gd name="T41" fmla="*/ 12 h 26"/>
                  <a:gd name="T42" fmla="*/ 7 w 26"/>
                  <a:gd name="T43" fmla="*/ 9 h 26"/>
                  <a:gd name="T44" fmla="*/ 7 w 26"/>
                  <a:gd name="T45" fmla="*/ 7 h 26"/>
                  <a:gd name="T46" fmla="*/ 8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6 w 26"/>
                  <a:gd name="T53" fmla="*/ 7 h 26"/>
                  <a:gd name="T54" fmla="*/ 18 w 26"/>
                  <a:gd name="T55" fmla="*/ 7 h 26"/>
                  <a:gd name="T56" fmla="*/ 18 w 26"/>
                  <a:gd name="T57" fmla="*/ 9 h 26"/>
                  <a:gd name="T58" fmla="*/ 18 w 26"/>
                  <a:gd name="T59" fmla="*/ 9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6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8"/>
                      <a:pt x="6" y="17"/>
                      <a:pt x="7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2" y="14"/>
                      <a:pt x="22" y="14"/>
                      <a:pt x="22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8"/>
                      <a:pt x="6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7"/>
                      <a:pt x="19" y="8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893"/>
              <p:cNvSpPr>
                <a:spLocks/>
              </p:cNvSpPr>
              <p:nvPr/>
            </p:nvSpPr>
            <p:spPr bwMode="auto">
              <a:xfrm>
                <a:off x="5116" y="1505"/>
                <a:ext cx="3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2 w 2"/>
                  <a:gd name="T19" fmla="*/ 2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0 w 2"/>
                  <a:gd name="T27" fmla="*/ 0 h 2"/>
                  <a:gd name="T28" fmla="*/ 0 w 2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894"/>
              <p:cNvSpPr>
                <a:spLocks noEditPoints="1"/>
              </p:cNvSpPr>
              <p:nvPr/>
            </p:nvSpPr>
            <p:spPr bwMode="auto">
              <a:xfrm>
                <a:off x="5116" y="1507"/>
                <a:ext cx="3" cy="27"/>
              </a:xfrm>
              <a:custGeom>
                <a:avLst/>
                <a:gdLst>
                  <a:gd name="T0" fmla="*/ 1 w 2"/>
                  <a:gd name="T1" fmla="*/ 14 h 20"/>
                  <a:gd name="T2" fmla="*/ 0 w 2"/>
                  <a:gd name="T3" fmla="*/ 15 h 20"/>
                  <a:gd name="T4" fmla="*/ 0 w 2"/>
                  <a:gd name="T5" fmla="*/ 19 h 20"/>
                  <a:gd name="T6" fmla="*/ 1 w 2"/>
                  <a:gd name="T7" fmla="*/ 20 h 20"/>
                  <a:gd name="T8" fmla="*/ 2 w 2"/>
                  <a:gd name="T9" fmla="*/ 19 h 20"/>
                  <a:gd name="T10" fmla="*/ 2 w 2"/>
                  <a:gd name="T11" fmla="*/ 15 h 20"/>
                  <a:gd name="T12" fmla="*/ 1 w 2"/>
                  <a:gd name="T13" fmla="*/ 14 h 20"/>
                  <a:gd name="T14" fmla="*/ 1 w 2"/>
                  <a:gd name="T15" fmla="*/ 10 h 20"/>
                  <a:gd name="T16" fmla="*/ 0 w 2"/>
                  <a:gd name="T17" fmla="*/ 11 h 20"/>
                  <a:gd name="T18" fmla="*/ 0 w 2"/>
                  <a:gd name="T19" fmla="*/ 12 h 20"/>
                  <a:gd name="T20" fmla="*/ 0 w 2"/>
                  <a:gd name="T21" fmla="*/ 12 h 20"/>
                  <a:gd name="T22" fmla="*/ 1 w 2"/>
                  <a:gd name="T23" fmla="*/ 11 h 20"/>
                  <a:gd name="T24" fmla="*/ 1 w 2"/>
                  <a:gd name="T25" fmla="*/ 12 h 20"/>
                  <a:gd name="T26" fmla="*/ 1 w 2"/>
                  <a:gd name="T27" fmla="*/ 12 h 20"/>
                  <a:gd name="T28" fmla="*/ 2 w 2"/>
                  <a:gd name="T29" fmla="*/ 12 h 20"/>
                  <a:gd name="T30" fmla="*/ 2 w 2"/>
                  <a:gd name="T31" fmla="*/ 11 h 20"/>
                  <a:gd name="T32" fmla="*/ 1 w 2"/>
                  <a:gd name="T33" fmla="*/ 10 h 20"/>
                  <a:gd name="T34" fmla="*/ 1 w 2"/>
                  <a:gd name="T35" fmla="*/ 6 h 20"/>
                  <a:gd name="T36" fmla="*/ 0 w 2"/>
                  <a:gd name="T37" fmla="*/ 8 h 20"/>
                  <a:gd name="T38" fmla="*/ 0 w 2"/>
                  <a:gd name="T39" fmla="*/ 8 h 20"/>
                  <a:gd name="T40" fmla="*/ 0 w 2"/>
                  <a:gd name="T41" fmla="*/ 8 h 20"/>
                  <a:gd name="T42" fmla="*/ 1 w 2"/>
                  <a:gd name="T43" fmla="*/ 7 h 20"/>
                  <a:gd name="T44" fmla="*/ 1 w 2"/>
                  <a:gd name="T45" fmla="*/ 8 h 20"/>
                  <a:gd name="T46" fmla="*/ 1 w 2"/>
                  <a:gd name="T47" fmla="*/ 8 h 20"/>
                  <a:gd name="T48" fmla="*/ 2 w 2"/>
                  <a:gd name="T49" fmla="*/ 8 h 20"/>
                  <a:gd name="T50" fmla="*/ 2 w 2"/>
                  <a:gd name="T51" fmla="*/ 8 h 20"/>
                  <a:gd name="T52" fmla="*/ 1 w 2"/>
                  <a:gd name="T53" fmla="*/ 6 h 20"/>
                  <a:gd name="T54" fmla="*/ 1 w 2"/>
                  <a:gd name="T55" fmla="*/ 3 h 20"/>
                  <a:gd name="T56" fmla="*/ 0 w 2"/>
                  <a:gd name="T57" fmla="*/ 4 h 20"/>
                  <a:gd name="T58" fmla="*/ 0 w 2"/>
                  <a:gd name="T59" fmla="*/ 4 h 20"/>
                  <a:gd name="T60" fmla="*/ 0 w 2"/>
                  <a:gd name="T61" fmla="*/ 4 h 20"/>
                  <a:gd name="T62" fmla="*/ 1 w 2"/>
                  <a:gd name="T63" fmla="*/ 4 h 20"/>
                  <a:gd name="T64" fmla="*/ 1 w 2"/>
                  <a:gd name="T65" fmla="*/ 4 h 20"/>
                  <a:gd name="T66" fmla="*/ 1 w 2"/>
                  <a:gd name="T67" fmla="*/ 4 h 20"/>
                  <a:gd name="T68" fmla="*/ 2 w 2"/>
                  <a:gd name="T69" fmla="*/ 4 h 20"/>
                  <a:gd name="T70" fmla="*/ 2 w 2"/>
                  <a:gd name="T71" fmla="*/ 4 h 20"/>
                  <a:gd name="T72" fmla="*/ 1 w 2"/>
                  <a:gd name="T73" fmla="*/ 3 h 20"/>
                  <a:gd name="T74" fmla="*/ 0 w 2"/>
                  <a:gd name="T75" fmla="*/ 0 h 20"/>
                  <a:gd name="T76" fmla="*/ 0 w 2"/>
                  <a:gd name="T77" fmla="*/ 1 h 20"/>
                  <a:gd name="T78" fmla="*/ 0 w 2"/>
                  <a:gd name="T79" fmla="*/ 0 h 20"/>
                  <a:gd name="T80" fmla="*/ 0 w 2"/>
                  <a:gd name="T81" fmla="*/ 0 h 20"/>
                  <a:gd name="T82" fmla="*/ 0 w 2"/>
                  <a:gd name="T83" fmla="*/ 0 h 20"/>
                  <a:gd name="T84" fmla="*/ 2 w 2"/>
                  <a:gd name="T85" fmla="*/ 0 h 20"/>
                  <a:gd name="T86" fmla="*/ 1 w 2"/>
                  <a:gd name="T87" fmla="*/ 0 h 20"/>
                  <a:gd name="T88" fmla="*/ 2 w 2"/>
                  <a:gd name="T89" fmla="*/ 1 h 20"/>
                  <a:gd name="T90" fmla="*/ 2 w 2"/>
                  <a:gd name="T9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" h="20"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20"/>
                      <a:pt x="1" y="20"/>
                    </a:cubicBezTo>
                    <a:cubicBezTo>
                      <a:pt x="1" y="20"/>
                      <a:pt x="2" y="19"/>
                      <a:pt x="2" y="19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1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1" y="6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1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895"/>
              <p:cNvSpPr>
                <a:spLocks/>
              </p:cNvSpPr>
              <p:nvPr/>
            </p:nvSpPr>
            <p:spPr bwMode="auto">
              <a:xfrm>
                <a:off x="5117" y="1524"/>
                <a:ext cx="8" cy="8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5 w 6"/>
                  <a:gd name="T13" fmla="*/ 6 h 6"/>
                  <a:gd name="T14" fmla="*/ 5 w 6"/>
                  <a:gd name="T15" fmla="*/ 4 h 6"/>
                  <a:gd name="T16" fmla="*/ 1 w 6"/>
                  <a:gd name="T17" fmla="*/ 0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896"/>
              <p:cNvSpPr>
                <a:spLocks/>
              </p:cNvSpPr>
              <p:nvPr/>
            </p:nvSpPr>
            <p:spPr bwMode="auto">
              <a:xfrm>
                <a:off x="5109" y="1522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6 w 7"/>
                  <a:gd name="T19" fmla="*/ 2 h 7"/>
                  <a:gd name="T20" fmla="*/ 6 w 7"/>
                  <a:gd name="T21" fmla="*/ 1 h 7"/>
                  <a:gd name="T22" fmla="*/ 6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897"/>
              <p:cNvSpPr>
                <a:spLocks/>
              </p:cNvSpPr>
              <p:nvPr/>
            </p:nvSpPr>
            <p:spPr bwMode="auto">
              <a:xfrm>
                <a:off x="5117" y="1518"/>
                <a:ext cx="8" cy="10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898"/>
              <p:cNvSpPr>
                <a:spLocks/>
              </p:cNvSpPr>
              <p:nvPr/>
            </p:nvSpPr>
            <p:spPr bwMode="auto">
              <a:xfrm>
                <a:off x="5109" y="1517"/>
                <a:ext cx="10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6 w 7"/>
                  <a:gd name="T19" fmla="*/ 2 h 8"/>
                  <a:gd name="T20" fmla="*/ 6 w 7"/>
                  <a:gd name="T21" fmla="*/ 1 h 8"/>
                  <a:gd name="T22" fmla="*/ 6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899"/>
              <p:cNvSpPr>
                <a:spLocks/>
              </p:cNvSpPr>
              <p:nvPr/>
            </p:nvSpPr>
            <p:spPr bwMode="auto">
              <a:xfrm>
                <a:off x="5117" y="1513"/>
                <a:ext cx="8" cy="9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900"/>
              <p:cNvSpPr>
                <a:spLocks/>
              </p:cNvSpPr>
              <p:nvPr/>
            </p:nvSpPr>
            <p:spPr bwMode="auto">
              <a:xfrm>
                <a:off x="5109" y="151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901"/>
              <p:cNvSpPr>
                <a:spLocks/>
              </p:cNvSpPr>
              <p:nvPr/>
            </p:nvSpPr>
            <p:spPr bwMode="auto">
              <a:xfrm>
                <a:off x="5117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902"/>
              <p:cNvSpPr>
                <a:spLocks/>
              </p:cNvSpPr>
              <p:nvPr/>
            </p:nvSpPr>
            <p:spPr bwMode="auto">
              <a:xfrm>
                <a:off x="5117" y="1507"/>
                <a:ext cx="8" cy="10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0 h 7"/>
                  <a:gd name="T4" fmla="*/ 0 w 6"/>
                  <a:gd name="T5" fmla="*/ 2 h 7"/>
                  <a:gd name="T6" fmla="*/ 0 w 6"/>
                  <a:gd name="T7" fmla="*/ 3 h 7"/>
                  <a:gd name="T8" fmla="*/ 1 w 6"/>
                  <a:gd name="T9" fmla="*/ 4 h 7"/>
                  <a:gd name="T10" fmla="*/ 4 w 6"/>
                  <a:gd name="T11" fmla="*/ 7 h 7"/>
                  <a:gd name="T12" fmla="*/ 5 w 6"/>
                  <a:gd name="T13" fmla="*/ 7 h 7"/>
                  <a:gd name="T14" fmla="*/ 5 w 6"/>
                  <a:gd name="T15" fmla="*/ 7 h 7"/>
                  <a:gd name="T16" fmla="*/ 5 w 6"/>
                  <a:gd name="T17" fmla="*/ 5 h 7"/>
                  <a:gd name="T18" fmla="*/ 1 w 6"/>
                  <a:gd name="T19" fmla="*/ 1 h 7"/>
                  <a:gd name="T20" fmla="*/ 0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903"/>
              <p:cNvSpPr>
                <a:spLocks/>
              </p:cNvSpPr>
              <p:nvPr/>
            </p:nvSpPr>
            <p:spPr bwMode="auto">
              <a:xfrm>
                <a:off x="5116" y="15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904"/>
              <p:cNvSpPr>
                <a:spLocks/>
              </p:cNvSpPr>
              <p:nvPr/>
            </p:nvSpPr>
            <p:spPr bwMode="auto">
              <a:xfrm>
                <a:off x="5109" y="1507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6 w 7"/>
                  <a:gd name="T19" fmla="*/ 2 h 7"/>
                  <a:gd name="T20" fmla="*/ 6 w 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905"/>
              <p:cNvSpPr>
                <a:spLocks noEditPoints="1"/>
              </p:cNvSpPr>
              <p:nvPr/>
            </p:nvSpPr>
            <p:spPr bwMode="auto">
              <a:xfrm>
                <a:off x="5137" y="1483"/>
                <a:ext cx="30" cy="3"/>
              </a:xfrm>
              <a:custGeom>
                <a:avLst/>
                <a:gdLst>
                  <a:gd name="T0" fmla="*/ 2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2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2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9 w 22"/>
                  <a:gd name="T43" fmla="*/ 0 h 2"/>
                  <a:gd name="T44" fmla="*/ 8 w 22"/>
                  <a:gd name="T45" fmla="*/ 1 h 2"/>
                  <a:gd name="T46" fmla="*/ 9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9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1"/>
                      <a:pt x="22" y="1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906"/>
              <p:cNvSpPr>
                <a:spLocks/>
              </p:cNvSpPr>
              <p:nvPr/>
            </p:nvSpPr>
            <p:spPr bwMode="auto">
              <a:xfrm>
                <a:off x="5156" y="1476"/>
                <a:ext cx="8" cy="9"/>
              </a:xfrm>
              <a:custGeom>
                <a:avLst/>
                <a:gdLst>
                  <a:gd name="T0" fmla="*/ 5 w 6"/>
                  <a:gd name="T1" fmla="*/ 0 h 6"/>
                  <a:gd name="T2" fmla="*/ 4 w 6"/>
                  <a:gd name="T3" fmla="*/ 0 h 6"/>
                  <a:gd name="T4" fmla="*/ 0 w 6"/>
                  <a:gd name="T5" fmla="*/ 5 h 6"/>
                  <a:gd name="T6" fmla="*/ 0 w 6"/>
                  <a:gd name="T7" fmla="*/ 5 h 6"/>
                  <a:gd name="T8" fmla="*/ 0 w 6"/>
                  <a:gd name="T9" fmla="*/ 5 h 6"/>
                  <a:gd name="T10" fmla="*/ 1 w 6"/>
                  <a:gd name="T11" fmla="*/ 5 h 6"/>
                  <a:gd name="T12" fmla="*/ 2 w 6"/>
                  <a:gd name="T13" fmla="*/ 6 h 6"/>
                  <a:gd name="T14" fmla="*/ 3 w 6"/>
                  <a:gd name="T15" fmla="*/ 5 h 6"/>
                  <a:gd name="T16" fmla="*/ 6 w 6"/>
                  <a:gd name="T17" fmla="*/ 2 h 6"/>
                  <a:gd name="T18" fmla="*/ 6 w 6"/>
                  <a:gd name="T19" fmla="*/ 0 h 6"/>
                  <a:gd name="T20" fmla="*/ 5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907"/>
              <p:cNvSpPr>
                <a:spLocks/>
              </p:cNvSpPr>
              <p:nvPr/>
            </p:nvSpPr>
            <p:spPr bwMode="auto">
              <a:xfrm>
                <a:off x="5155" y="148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0 h 7"/>
                  <a:gd name="T6" fmla="*/ 0 w 7"/>
                  <a:gd name="T7" fmla="*/ 1 h 7"/>
                  <a:gd name="T8" fmla="*/ 1 w 7"/>
                  <a:gd name="T9" fmla="*/ 2 h 7"/>
                  <a:gd name="T10" fmla="*/ 1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908"/>
              <p:cNvSpPr>
                <a:spLocks/>
              </p:cNvSpPr>
              <p:nvPr/>
            </p:nvSpPr>
            <p:spPr bwMode="auto">
              <a:xfrm>
                <a:off x="5151" y="1476"/>
                <a:ext cx="9" cy="9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909"/>
              <p:cNvSpPr>
                <a:spLocks/>
              </p:cNvSpPr>
              <p:nvPr/>
            </p:nvSpPr>
            <p:spPr bwMode="auto">
              <a:xfrm>
                <a:off x="5150" y="1483"/>
                <a:ext cx="10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910"/>
              <p:cNvSpPr>
                <a:spLocks/>
              </p:cNvSpPr>
              <p:nvPr/>
            </p:nvSpPr>
            <p:spPr bwMode="auto">
              <a:xfrm>
                <a:off x="5145" y="1476"/>
                <a:ext cx="10" cy="9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911"/>
              <p:cNvSpPr>
                <a:spLocks/>
              </p:cNvSpPr>
              <p:nvPr/>
            </p:nvSpPr>
            <p:spPr bwMode="auto">
              <a:xfrm>
                <a:off x="5145" y="148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3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912"/>
              <p:cNvSpPr>
                <a:spLocks/>
              </p:cNvSpPr>
              <p:nvPr/>
            </p:nvSpPr>
            <p:spPr bwMode="auto">
              <a:xfrm>
                <a:off x="5140" y="1476"/>
                <a:ext cx="10" cy="9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913"/>
              <p:cNvSpPr>
                <a:spLocks/>
              </p:cNvSpPr>
              <p:nvPr/>
            </p:nvSpPr>
            <p:spPr bwMode="auto">
              <a:xfrm>
                <a:off x="5140" y="1483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914"/>
              <p:cNvSpPr>
                <a:spLocks/>
              </p:cNvSpPr>
              <p:nvPr/>
            </p:nvSpPr>
            <p:spPr bwMode="auto">
              <a:xfrm>
                <a:off x="5119" y="14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915"/>
              <p:cNvSpPr>
                <a:spLocks/>
              </p:cNvSpPr>
              <p:nvPr/>
            </p:nvSpPr>
            <p:spPr bwMode="auto">
              <a:xfrm>
                <a:off x="5116" y="1435"/>
                <a:ext cx="3" cy="6"/>
              </a:xfrm>
              <a:custGeom>
                <a:avLst/>
                <a:gdLst>
                  <a:gd name="T0" fmla="*/ 1 w 2"/>
                  <a:gd name="T1" fmla="*/ 0 h 5"/>
                  <a:gd name="T2" fmla="*/ 0 w 2"/>
                  <a:gd name="T3" fmla="*/ 1 h 5"/>
                  <a:gd name="T4" fmla="*/ 0 w 2"/>
                  <a:gd name="T5" fmla="*/ 4 h 5"/>
                  <a:gd name="T6" fmla="*/ 1 w 2"/>
                  <a:gd name="T7" fmla="*/ 5 h 5"/>
                  <a:gd name="T8" fmla="*/ 2 w 2"/>
                  <a:gd name="T9" fmla="*/ 4 h 5"/>
                  <a:gd name="T10" fmla="*/ 2 w 2"/>
                  <a:gd name="T11" fmla="*/ 4 h 5"/>
                  <a:gd name="T12" fmla="*/ 2 w 2"/>
                  <a:gd name="T13" fmla="*/ 1 h 5"/>
                  <a:gd name="T14" fmla="*/ 1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916"/>
              <p:cNvSpPr>
                <a:spLocks/>
              </p:cNvSpPr>
              <p:nvPr/>
            </p:nvSpPr>
            <p:spPr bwMode="auto">
              <a:xfrm>
                <a:off x="5116" y="144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1 w 2"/>
                  <a:gd name="T15" fmla="*/ 1 h 1"/>
                  <a:gd name="T16" fmla="*/ 2 w 2"/>
                  <a:gd name="T17" fmla="*/ 0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Oval 917"/>
              <p:cNvSpPr>
                <a:spLocks noChangeArrowheads="1"/>
              </p:cNvSpPr>
              <p:nvPr/>
            </p:nvSpPr>
            <p:spPr bwMode="auto">
              <a:xfrm>
                <a:off x="5116" y="144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918"/>
              <p:cNvSpPr>
                <a:spLocks noEditPoints="1"/>
              </p:cNvSpPr>
              <p:nvPr/>
            </p:nvSpPr>
            <p:spPr bwMode="auto">
              <a:xfrm>
                <a:off x="5116" y="1449"/>
                <a:ext cx="3" cy="14"/>
              </a:xfrm>
              <a:custGeom>
                <a:avLst/>
                <a:gdLst>
                  <a:gd name="T0" fmla="*/ 2 w 2"/>
                  <a:gd name="T1" fmla="*/ 8 h 10"/>
                  <a:gd name="T2" fmla="*/ 1 w 2"/>
                  <a:gd name="T3" fmla="*/ 8 h 10"/>
                  <a:gd name="T4" fmla="*/ 1 w 2"/>
                  <a:gd name="T5" fmla="*/ 8 h 10"/>
                  <a:gd name="T6" fmla="*/ 1 w 2"/>
                  <a:gd name="T7" fmla="*/ 9 h 10"/>
                  <a:gd name="T8" fmla="*/ 0 w 2"/>
                  <a:gd name="T9" fmla="*/ 8 h 10"/>
                  <a:gd name="T10" fmla="*/ 0 w 2"/>
                  <a:gd name="T11" fmla="*/ 8 h 10"/>
                  <a:gd name="T12" fmla="*/ 0 w 2"/>
                  <a:gd name="T13" fmla="*/ 10 h 10"/>
                  <a:gd name="T14" fmla="*/ 1 w 2"/>
                  <a:gd name="T15" fmla="*/ 10 h 10"/>
                  <a:gd name="T16" fmla="*/ 2 w 2"/>
                  <a:gd name="T17" fmla="*/ 10 h 10"/>
                  <a:gd name="T18" fmla="*/ 2 w 2"/>
                  <a:gd name="T19" fmla="*/ 8 h 10"/>
                  <a:gd name="T20" fmla="*/ 2 w 2"/>
                  <a:gd name="T21" fmla="*/ 4 h 10"/>
                  <a:gd name="T22" fmla="*/ 1 w 2"/>
                  <a:gd name="T23" fmla="*/ 4 h 10"/>
                  <a:gd name="T24" fmla="*/ 1 w 2"/>
                  <a:gd name="T25" fmla="*/ 4 h 10"/>
                  <a:gd name="T26" fmla="*/ 1 w 2"/>
                  <a:gd name="T27" fmla="*/ 5 h 10"/>
                  <a:gd name="T28" fmla="*/ 0 w 2"/>
                  <a:gd name="T29" fmla="*/ 4 h 10"/>
                  <a:gd name="T30" fmla="*/ 0 w 2"/>
                  <a:gd name="T31" fmla="*/ 4 h 10"/>
                  <a:gd name="T32" fmla="*/ 0 w 2"/>
                  <a:gd name="T33" fmla="*/ 5 h 10"/>
                  <a:gd name="T34" fmla="*/ 1 w 2"/>
                  <a:gd name="T35" fmla="*/ 6 h 10"/>
                  <a:gd name="T36" fmla="*/ 2 w 2"/>
                  <a:gd name="T37" fmla="*/ 5 h 10"/>
                  <a:gd name="T38" fmla="*/ 2 w 2"/>
                  <a:gd name="T39" fmla="*/ 4 h 10"/>
                  <a:gd name="T40" fmla="*/ 2 w 2"/>
                  <a:gd name="T41" fmla="*/ 0 h 10"/>
                  <a:gd name="T42" fmla="*/ 1 w 2"/>
                  <a:gd name="T43" fmla="*/ 1 h 10"/>
                  <a:gd name="T44" fmla="*/ 1 w 2"/>
                  <a:gd name="T45" fmla="*/ 1 h 10"/>
                  <a:gd name="T46" fmla="*/ 1 w 2"/>
                  <a:gd name="T47" fmla="*/ 1 h 10"/>
                  <a:gd name="T48" fmla="*/ 0 w 2"/>
                  <a:gd name="T49" fmla="*/ 1 h 10"/>
                  <a:gd name="T50" fmla="*/ 0 w 2"/>
                  <a:gd name="T51" fmla="*/ 0 h 10"/>
                  <a:gd name="T52" fmla="*/ 0 w 2"/>
                  <a:gd name="T53" fmla="*/ 1 h 10"/>
                  <a:gd name="T54" fmla="*/ 1 w 2"/>
                  <a:gd name="T55" fmla="*/ 2 h 10"/>
                  <a:gd name="T56" fmla="*/ 2 w 2"/>
                  <a:gd name="T57" fmla="*/ 1 h 10"/>
                  <a:gd name="T58" fmla="*/ 2 w 2"/>
                  <a:gd name="T5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" h="10">
                    <a:moveTo>
                      <a:pt x="2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919"/>
              <p:cNvSpPr>
                <a:spLocks/>
              </p:cNvSpPr>
              <p:nvPr/>
            </p:nvSpPr>
            <p:spPr bwMode="auto">
              <a:xfrm>
                <a:off x="5116" y="14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920"/>
              <p:cNvSpPr>
                <a:spLocks/>
              </p:cNvSpPr>
              <p:nvPr/>
            </p:nvSpPr>
            <p:spPr bwMode="auto">
              <a:xfrm>
                <a:off x="5109" y="1436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0 w 6"/>
                  <a:gd name="T3" fmla="*/ 0 h 7"/>
                  <a:gd name="T4" fmla="*/ 0 w 6"/>
                  <a:gd name="T5" fmla="*/ 2 h 7"/>
                  <a:gd name="T6" fmla="*/ 5 w 6"/>
                  <a:gd name="T7" fmla="*/ 7 h 7"/>
                  <a:gd name="T8" fmla="*/ 5 w 6"/>
                  <a:gd name="T9" fmla="*/ 7 h 7"/>
                  <a:gd name="T10" fmla="*/ 5 w 6"/>
                  <a:gd name="T11" fmla="*/ 7 h 7"/>
                  <a:gd name="T12" fmla="*/ 5 w 6"/>
                  <a:gd name="T13" fmla="*/ 5 h 7"/>
                  <a:gd name="T14" fmla="*/ 6 w 6"/>
                  <a:gd name="T15" fmla="*/ 4 h 7"/>
                  <a:gd name="T16" fmla="*/ 5 w 6"/>
                  <a:gd name="T17" fmla="*/ 3 h 7"/>
                  <a:gd name="T18" fmla="*/ 2 w 6"/>
                  <a:gd name="T19" fmla="*/ 0 h 7"/>
                  <a:gd name="T20" fmla="*/ 1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921"/>
              <p:cNvSpPr>
                <a:spLocks/>
              </p:cNvSpPr>
              <p:nvPr/>
            </p:nvSpPr>
            <p:spPr bwMode="auto">
              <a:xfrm>
                <a:off x="5116" y="1436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2 w 7"/>
                  <a:gd name="T7" fmla="*/ 3 h 7"/>
                  <a:gd name="T8" fmla="*/ 0 w 7"/>
                  <a:gd name="T9" fmla="*/ 7 h 7"/>
                  <a:gd name="T10" fmla="*/ 0 w 7"/>
                  <a:gd name="T11" fmla="*/ 7 h 7"/>
                  <a:gd name="T12" fmla="*/ 1 w 7"/>
                  <a:gd name="T13" fmla="*/ 7 h 7"/>
                  <a:gd name="T14" fmla="*/ 1 w 7"/>
                  <a:gd name="T15" fmla="*/ 7 h 7"/>
                  <a:gd name="T16" fmla="*/ 2 w 7"/>
                  <a:gd name="T17" fmla="*/ 7 h 7"/>
                  <a:gd name="T18" fmla="*/ 6 w 7"/>
                  <a:gd name="T19" fmla="*/ 2 h 7"/>
                  <a:gd name="T20" fmla="*/ 6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922"/>
              <p:cNvSpPr>
                <a:spLocks/>
              </p:cNvSpPr>
              <p:nvPr/>
            </p:nvSpPr>
            <p:spPr bwMode="auto">
              <a:xfrm>
                <a:off x="5115" y="1440"/>
                <a:ext cx="4" cy="5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1 h 4"/>
                  <a:gd name="T4" fmla="*/ 1 w 3"/>
                  <a:gd name="T5" fmla="*/ 2 h 4"/>
                  <a:gd name="T6" fmla="*/ 1 w 3"/>
                  <a:gd name="T7" fmla="*/ 4 h 4"/>
                  <a:gd name="T8" fmla="*/ 3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2" y="3"/>
                      <a:pt x="2" y="2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923"/>
              <p:cNvSpPr>
                <a:spLocks/>
              </p:cNvSpPr>
              <p:nvPr/>
            </p:nvSpPr>
            <p:spPr bwMode="auto">
              <a:xfrm>
                <a:off x="5113" y="1445"/>
                <a:ext cx="4" cy="6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2 w 3"/>
                  <a:gd name="T5" fmla="*/ 3 h 4"/>
                  <a:gd name="T6" fmla="*/ 2 w 3"/>
                  <a:gd name="T7" fmla="*/ 4 h 4"/>
                  <a:gd name="T8" fmla="*/ 3 w 3"/>
                  <a:gd name="T9" fmla="*/ 4 h 4"/>
                  <a:gd name="T10" fmla="*/ 3 w 3"/>
                  <a:gd name="T11" fmla="*/ 4 h 4"/>
                  <a:gd name="T12" fmla="*/ 3 w 3"/>
                  <a:gd name="T13" fmla="*/ 4 h 4"/>
                  <a:gd name="T14" fmla="*/ 3 w 3"/>
                  <a:gd name="T15" fmla="*/ 4 h 4"/>
                  <a:gd name="T16" fmla="*/ 2 w 3"/>
                  <a:gd name="T17" fmla="*/ 4 h 4"/>
                  <a:gd name="T18" fmla="*/ 2 w 3"/>
                  <a:gd name="T19" fmla="*/ 2 h 4"/>
                  <a:gd name="T20" fmla="*/ 3 w 3"/>
                  <a:gd name="T21" fmla="*/ 1 h 4"/>
                  <a:gd name="T22" fmla="*/ 2 w 3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924"/>
              <p:cNvSpPr>
                <a:spLocks/>
              </p:cNvSpPr>
              <p:nvPr/>
            </p:nvSpPr>
            <p:spPr bwMode="auto">
              <a:xfrm>
                <a:off x="5109" y="1441"/>
                <a:ext cx="7" cy="7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0 h 5"/>
                  <a:gd name="T4" fmla="*/ 0 w 5"/>
                  <a:gd name="T5" fmla="*/ 2 h 5"/>
                  <a:gd name="T6" fmla="*/ 3 w 5"/>
                  <a:gd name="T7" fmla="*/ 5 h 5"/>
                  <a:gd name="T8" fmla="*/ 5 w 5"/>
                  <a:gd name="T9" fmla="*/ 3 h 5"/>
                  <a:gd name="T10" fmla="*/ 5 w 5"/>
                  <a:gd name="T11" fmla="*/ 3 h 5"/>
                  <a:gd name="T12" fmla="*/ 2 w 5"/>
                  <a:gd name="T13" fmla="*/ 0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925"/>
              <p:cNvSpPr>
                <a:spLocks/>
              </p:cNvSpPr>
              <p:nvPr/>
            </p:nvSpPr>
            <p:spPr bwMode="auto">
              <a:xfrm>
                <a:off x="5115" y="1441"/>
                <a:ext cx="10" cy="10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2 w 8"/>
                  <a:gd name="T13" fmla="*/ 7 h 7"/>
                  <a:gd name="T14" fmla="*/ 2 w 8"/>
                  <a:gd name="T15" fmla="*/ 7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926"/>
              <p:cNvSpPr>
                <a:spLocks/>
              </p:cNvSpPr>
              <p:nvPr/>
            </p:nvSpPr>
            <p:spPr bwMode="auto">
              <a:xfrm>
                <a:off x="5112" y="1448"/>
                <a:ext cx="5" cy="8"/>
              </a:xfrm>
              <a:custGeom>
                <a:avLst/>
                <a:gdLst>
                  <a:gd name="T0" fmla="*/ 1 w 4"/>
                  <a:gd name="T1" fmla="*/ 0 h 6"/>
                  <a:gd name="T2" fmla="*/ 0 w 4"/>
                  <a:gd name="T3" fmla="*/ 2 h 6"/>
                  <a:gd name="T4" fmla="*/ 3 w 4"/>
                  <a:gd name="T5" fmla="*/ 5 h 6"/>
                  <a:gd name="T6" fmla="*/ 3 w 4"/>
                  <a:gd name="T7" fmla="*/ 5 h 6"/>
                  <a:gd name="T8" fmla="*/ 4 w 4"/>
                  <a:gd name="T9" fmla="*/ 6 h 6"/>
                  <a:gd name="T10" fmla="*/ 4 w 4"/>
                  <a:gd name="T11" fmla="*/ 5 h 6"/>
                  <a:gd name="T12" fmla="*/ 4 w 4"/>
                  <a:gd name="T13" fmla="*/ 5 h 6"/>
                  <a:gd name="T14" fmla="*/ 4 w 4"/>
                  <a:gd name="T15" fmla="*/ 6 h 6"/>
                  <a:gd name="T16" fmla="*/ 3 w 4"/>
                  <a:gd name="T17" fmla="*/ 5 h 6"/>
                  <a:gd name="T18" fmla="*/ 3 w 4"/>
                  <a:gd name="T19" fmla="*/ 4 h 6"/>
                  <a:gd name="T20" fmla="*/ 4 w 4"/>
                  <a:gd name="T21" fmla="*/ 3 h 6"/>
                  <a:gd name="T22" fmla="*/ 3 w 4"/>
                  <a:gd name="T23" fmla="*/ 2 h 6"/>
                  <a:gd name="T24" fmla="*/ 1 w 4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927"/>
              <p:cNvSpPr>
                <a:spLocks/>
              </p:cNvSpPr>
              <p:nvPr/>
            </p:nvSpPr>
            <p:spPr bwMode="auto">
              <a:xfrm>
                <a:off x="5109" y="1447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1 h 3"/>
                  <a:gd name="T10" fmla="*/ 2 w 3"/>
                  <a:gd name="T11" fmla="*/ 0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928"/>
              <p:cNvSpPr>
                <a:spLocks/>
              </p:cNvSpPr>
              <p:nvPr/>
            </p:nvSpPr>
            <p:spPr bwMode="auto">
              <a:xfrm>
                <a:off x="5115" y="1447"/>
                <a:ext cx="10" cy="9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6 h 7"/>
                  <a:gd name="T12" fmla="*/ 2 w 8"/>
                  <a:gd name="T13" fmla="*/ 7 h 7"/>
                  <a:gd name="T14" fmla="*/ 2 w 8"/>
                  <a:gd name="T15" fmla="*/ 6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929"/>
              <p:cNvSpPr>
                <a:spLocks/>
              </p:cNvSpPr>
              <p:nvPr/>
            </p:nvSpPr>
            <p:spPr bwMode="auto">
              <a:xfrm>
                <a:off x="5109" y="1452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0 w 6"/>
                  <a:gd name="T3" fmla="*/ 1 h 7"/>
                  <a:gd name="T4" fmla="*/ 0 w 6"/>
                  <a:gd name="T5" fmla="*/ 1 h 7"/>
                  <a:gd name="T6" fmla="*/ 5 w 6"/>
                  <a:gd name="T7" fmla="*/ 6 h 7"/>
                  <a:gd name="T8" fmla="*/ 5 w 6"/>
                  <a:gd name="T9" fmla="*/ 6 h 7"/>
                  <a:gd name="T10" fmla="*/ 6 w 6"/>
                  <a:gd name="T11" fmla="*/ 7 h 7"/>
                  <a:gd name="T12" fmla="*/ 6 w 6"/>
                  <a:gd name="T13" fmla="*/ 6 h 7"/>
                  <a:gd name="T14" fmla="*/ 6 w 6"/>
                  <a:gd name="T15" fmla="*/ 6 h 7"/>
                  <a:gd name="T16" fmla="*/ 6 w 6"/>
                  <a:gd name="T17" fmla="*/ 7 h 7"/>
                  <a:gd name="T18" fmla="*/ 5 w 6"/>
                  <a:gd name="T19" fmla="*/ 6 h 7"/>
                  <a:gd name="T20" fmla="*/ 5 w 6"/>
                  <a:gd name="T21" fmla="*/ 5 h 7"/>
                  <a:gd name="T22" fmla="*/ 6 w 6"/>
                  <a:gd name="T23" fmla="*/ 4 h 7"/>
                  <a:gd name="T24" fmla="*/ 5 w 6"/>
                  <a:gd name="T25" fmla="*/ 3 h 7"/>
                  <a:gd name="T26" fmla="*/ 2 w 6"/>
                  <a:gd name="T27" fmla="*/ 0 h 7"/>
                  <a:gd name="T28" fmla="*/ 1 w 6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930"/>
              <p:cNvSpPr>
                <a:spLocks/>
              </p:cNvSpPr>
              <p:nvPr/>
            </p:nvSpPr>
            <p:spPr bwMode="auto">
              <a:xfrm>
                <a:off x="5109" y="1451"/>
                <a:ext cx="2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931"/>
              <p:cNvSpPr>
                <a:spLocks/>
              </p:cNvSpPr>
              <p:nvPr/>
            </p:nvSpPr>
            <p:spPr bwMode="auto">
              <a:xfrm>
                <a:off x="5115" y="1451"/>
                <a:ext cx="10" cy="11"/>
              </a:xfrm>
              <a:custGeom>
                <a:avLst/>
                <a:gdLst>
                  <a:gd name="T0" fmla="*/ 7 w 8"/>
                  <a:gd name="T1" fmla="*/ 0 h 8"/>
                  <a:gd name="T2" fmla="*/ 6 w 8"/>
                  <a:gd name="T3" fmla="*/ 1 h 8"/>
                  <a:gd name="T4" fmla="*/ 3 w 8"/>
                  <a:gd name="T5" fmla="*/ 4 h 8"/>
                  <a:gd name="T6" fmla="*/ 2 w 8"/>
                  <a:gd name="T7" fmla="*/ 5 h 8"/>
                  <a:gd name="T8" fmla="*/ 1 w 8"/>
                  <a:gd name="T9" fmla="*/ 6 h 8"/>
                  <a:gd name="T10" fmla="*/ 1 w 8"/>
                  <a:gd name="T11" fmla="*/ 7 h 8"/>
                  <a:gd name="T12" fmla="*/ 2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7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932"/>
              <p:cNvSpPr>
                <a:spLocks noEditPoints="1"/>
              </p:cNvSpPr>
              <p:nvPr/>
            </p:nvSpPr>
            <p:spPr bwMode="auto">
              <a:xfrm>
                <a:off x="5082" y="1483"/>
                <a:ext cx="14" cy="3"/>
              </a:xfrm>
              <a:custGeom>
                <a:avLst/>
                <a:gdLst>
                  <a:gd name="T0" fmla="*/ 1 w 10"/>
                  <a:gd name="T1" fmla="*/ 0 h 2"/>
                  <a:gd name="T2" fmla="*/ 0 w 10"/>
                  <a:gd name="T3" fmla="*/ 0 h 2"/>
                  <a:gd name="T4" fmla="*/ 1 w 10"/>
                  <a:gd name="T5" fmla="*/ 0 h 2"/>
                  <a:gd name="T6" fmla="*/ 1 w 10"/>
                  <a:gd name="T7" fmla="*/ 1 h 2"/>
                  <a:gd name="T8" fmla="*/ 1 w 10"/>
                  <a:gd name="T9" fmla="*/ 1 h 2"/>
                  <a:gd name="T10" fmla="*/ 2 w 10"/>
                  <a:gd name="T11" fmla="*/ 1 h 2"/>
                  <a:gd name="T12" fmla="*/ 1 w 10"/>
                  <a:gd name="T13" fmla="*/ 0 h 2"/>
                  <a:gd name="T14" fmla="*/ 5 w 10"/>
                  <a:gd name="T15" fmla="*/ 0 h 2"/>
                  <a:gd name="T16" fmla="*/ 4 w 10"/>
                  <a:gd name="T17" fmla="*/ 0 h 2"/>
                  <a:gd name="T18" fmla="*/ 4 w 10"/>
                  <a:gd name="T19" fmla="*/ 0 h 2"/>
                  <a:gd name="T20" fmla="*/ 5 w 10"/>
                  <a:gd name="T21" fmla="*/ 1 h 2"/>
                  <a:gd name="T22" fmla="*/ 4 w 10"/>
                  <a:gd name="T23" fmla="*/ 2 h 2"/>
                  <a:gd name="T24" fmla="*/ 4 w 10"/>
                  <a:gd name="T25" fmla="*/ 2 h 2"/>
                  <a:gd name="T26" fmla="*/ 5 w 10"/>
                  <a:gd name="T27" fmla="*/ 2 h 2"/>
                  <a:gd name="T28" fmla="*/ 6 w 10"/>
                  <a:gd name="T29" fmla="*/ 1 h 2"/>
                  <a:gd name="T30" fmla="*/ 5 w 10"/>
                  <a:gd name="T31" fmla="*/ 0 h 2"/>
                  <a:gd name="T32" fmla="*/ 10 w 10"/>
                  <a:gd name="T33" fmla="*/ 0 h 2"/>
                  <a:gd name="T34" fmla="*/ 8 w 10"/>
                  <a:gd name="T35" fmla="*/ 0 h 2"/>
                  <a:gd name="T36" fmla="*/ 8 w 10"/>
                  <a:gd name="T37" fmla="*/ 0 h 2"/>
                  <a:gd name="T38" fmla="*/ 8 w 10"/>
                  <a:gd name="T39" fmla="*/ 1 h 2"/>
                  <a:gd name="T40" fmla="*/ 8 w 10"/>
                  <a:gd name="T41" fmla="*/ 2 h 2"/>
                  <a:gd name="T42" fmla="*/ 8 w 10"/>
                  <a:gd name="T43" fmla="*/ 2 h 2"/>
                  <a:gd name="T44" fmla="*/ 10 w 10"/>
                  <a:gd name="T45" fmla="*/ 2 h 2"/>
                  <a:gd name="T46" fmla="*/ 10 w 10"/>
                  <a:gd name="T47" fmla="*/ 1 h 2"/>
                  <a:gd name="T48" fmla="*/ 10 w 10"/>
                  <a:gd name="T49" fmla="*/ 1 h 2"/>
                  <a:gd name="T50" fmla="*/ 10 w 10"/>
                  <a:gd name="T51" fmla="*/ 1 h 2"/>
                  <a:gd name="T52" fmla="*/ 10 w 10"/>
                  <a:gd name="T53" fmla="*/ 1 h 2"/>
                  <a:gd name="T54" fmla="*/ 10 w 10"/>
                  <a:gd name="T5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1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933"/>
              <p:cNvSpPr>
                <a:spLocks noEditPoints="1"/>
              </p:cNvSpPr>
              <p:nvPr/>
            </p:nvSpPr>
            <p:spPr bwMode="auto">
              <a:xfrm>
                <a:off x="5067" y="1483"/>
                <a:ext cx="17" cy="3"/>
              </a:xfrm>
              <a:custGeom>
                <a:avLst/>
                <a:gdLst>
                  <a:gd name="T0" fmla="*/ 12 w 12"/>
                  <a:gd name="T1" fmla="*/ 1 h 2"/>
                  <a:gd name="T2" fmla="*/ 12 w 12"/>
                  <a:gd name="T3" fmla="*/ 1 h 2"/>
                  <a:gd name="T4" fmla="*/ 12 w 12"/>
                  <a:gd name="T5" fmla="*/ 2 h 2"/>
                  <a:gd name="T6" fmla="*/ 11 w 12"/>
                  <a:gd name="T7" fmla="*/ 2 h 2"/>
                  <a:gd name="T8" fmla="*/ 12 w 12"/>
                  <a:gd name="T9" fmla="*/ 2 h 2"/>
                  <a:gd name="T10" fmla="*/ 12 w 12"/>
                  <a:gd name="T11" fmla="*/ 1 h 2"/>
                  <a:gd name="T12" fmla="*/ 12 w 12"/>
                  <a:gd name="T13" fmla="*/ 1 h 2"/>
                  <a:gd name="T14" fmla="*/ 4 w 12"/>
                  <a:gd name="T15" fmla="*/ 0 h 2"/>
                  <a:gd name="T16" fmla="*/ 1 w 12"/>
                  <a:gd name="T17" fmla="*/ 0 h 2"/>
                  <a:gd name="T18" fmla="*/ 0 w 12"/>
                  <a:gd name="T19" fmla="*/ 1 h 2"/>
                  <a:gd name="T20" fmla="*/ 1 w 12"/>
                  <a:gd name="T21" fmla="*/ 2 h 2"/>
                  <a:gd name="T22" fmla="*/ 4 w 12"/>
                  <a:gd name="T23" fmla="*/ 2 h 2"/>
                  <a:gd name="T24" fmla="*/ 5 w 12"/>
                  <a:gd name="T25" fmla="*/ 1 h 2"/>
                  <a:gd name="T26" fmla="*/ 4 w 12"/>
                  <a:gd name="T27" fmla="*/ 0 h 2"/>
                  <a:gd name="T28" fmla="*/ 8 w 12"/>
                  <a:gd name="T29" fmla="*/ 0 h 2"/>
                  <a:gd name="T30" fmla="*/ 7 w 12"/>
                  <a:gd name="T31" fmla="*/ 0 h 2"/>
                  <a:gd name="T32" fmla="*/ 8 w 12"/>
                  <a:gd name="T33" fmla="*/ 0 h 2"/>
                  <a:gd name="T34" fmla="*/ 8 w 12"/>
                  <a:gd name="T35" fmla="*/ 1 h 2"/>
                  <a:gd name="T36" fmla="*/ 8 w 12"/>
                  <a:gd name="T37" fmla="*/ 2 h 2"/>
                  <a:gd name="T38" fmla="*/ 7 w 12"/>
                  <a:gd name="T39" fmla="*/ 2 h 2"/>
                  <a:gd name="T40" fmla="*/ 8 w 12"/>
                  <a:gd name="T41" fmla="*/ 2 h 2"/>
                  <a:gd name="T42" fmla="*/ 9 w 12"/>
                  <a:gd name="T43" fmla="*/ 1 h 2"/>
                  <a:gd name="T44" fmla="*/ 8 w 12"/>
                  <a:gd name="T4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2">
                    <a:moveTo>
                      <a:pt x="12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934"/>
              <p:cNvSpPr>
                <a:spLocks/>
              </p:cNvSpPr>
              <p:nvPr/>
            </p:nvSpPr>
            <p:spPr bwMode="auto">
              <a:xfrm>
                <a:off x="5069" y="1485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935"/>
              <p:cNvSpPr>
                <a:spLocks/>
              </p:cNvSpPr>
              <p:nvPr/>
            </p:nvSpPr>
            <p:spPr bwMode="auto">
              <a:xfrm>
                <a:off x="5069" y="1476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936"/>
              <p:cNvSpPr>
                <a:spLocks/>
              </p:cNvSpPr>
              <p:nvPr/>
            </p:nvSpPr>
            <p:spPr bwMode="auto">
              <a:xfrm>
                <a:off x="5074" y="1485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5 h 6"/>
                  <a:gd name="T16" fmla="*/ 1 w 7"/>
                  <a:gd name="T17" fmla="*/ 6 h 6"/>
                  <a:gd name="T18" fmla="*/ 2 w 7"/>
                  <a:gd name="T19" fmla="*/ 5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937"/>
              <p:cNvSpPr>
                <a:spLocks/>
              </p:cNvSpPr>
              <p:nvPr/>
            </p:nvSpPr>
            <p:spPr bwMode="auto">
              <a:xfrm>
                <a:off x="5080" y="1479"/>
                <a:ext cx="4" cy="6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3 h 4"/>
                  <a:gd name="T8" fmla="*/ 2 w 3"/>
                  <a:gd name="T9" fmla="*/ 3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938"/>
              <p:cNvSpPr>
                <a:spLocks/>
              </p:cNvSpPr>
              <p:nvPr/>
            </p:nvSpPr>
            <p:spPr bwMode="auto">
              <a:xfrm>
                <a:off x="5074" y="1476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6 h 7"/>
                  <a:gd name="T20" fmla="*/ 4 w 7"/>
                  <a:gd name="T21" fmla="*/ 3 h 7"/>
                  <a:gd name="T22" fmla="*/ 4 w 7"/>
                  <a:gd name="T23" fmla="*/ 2 h 7"/>
                  <a:gd name="T24" fmla="*/ 2 w 7"/>
                  <a:gd name="T25" fmla="*/ 0 h 7"/>
                  <a:gd name="T26" fmla="*/ 1 w 7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5" y="4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939"/>
              <p:cNvSpPr>
                <a:spLocks/>
              </p:cNvSpPr>
              <p:nvPr/>
            </p:nvSpPr>
            <p:spPr bwMode="auto">
              <a:xfrm>
                <a:off x="5084" y="1485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3 w 4"/>
                  <a:gd name="T3" fmla="*/ 1 h 2"/>
                  <a:gd name="T4" fmla="*/ 3 w 4"/>
                  <a:gd name="T5" fmla="*/ 1 h 2"/>
                  <a:gd name="T6" fmla="*/ 2 w 4"/>
                  <a:gd name="T7" fmla="*/ 1 h 2"/>
                  <a:gd name="T8" fmla="*/ 1 w 4"/>
                  <a:gd name="T9" fmla="*/ 0 h 2"/>
                  <a:gd name="T10" fmla="*/ 0 w 4"/>
                  <a:gd name="T11" fmla="*/ 0 h 2"/>
                  <a:gd name="T12" fmla="*/ 2 w 4"/>
                  <a:gd name="T13" fmla="*/ 2 h 2"/>
                  <a:gd name="T14" fmla="*/ 3 w 4"/>
                  <a:gd name="T15" fmla="*/ 1 h 2"/>
                  <a:gd name="T16" fmla="*/ 3 w 4"/>
                  <a:gd name="T17" fmla="*/ 1 h 2"/>
                  <a:gd name="T18" fmla="*/ 4 w 4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940"/>
              <p:cNvSpPr>
                <a:spLocks/>
              </p:cNvSpPr>
              <p:nvPr/>
            </p:nvSpPr>
            <p:spPr bwMode="auto">
              <a:xfrm>
                <a:off x="5078" y="1485"/>
                <a:ext cx="8" cy="8"/>
              </a:xfrm>
              <a:custGeom>
                <a:avLst/>
                <a:gdLst>
                  <a:gd name="T0" fmla="*/ 4 w 6"/>
                  <a:gd name="T1" fmla="*/ 0 h 6"/>
                  <a:gd name="T2" fmla="*/ 4 w 6"/>
                  <a:gd name="T3" fmla="*/ 1 h 6"/>
                  <a:gd name="T4" fmla="*/ 1 w 6"/>
                  <a:gd name="T5" fmla="*/ 4 h 6"/>
                  <a:gd name="T6" fmla="*/ 1 w 6"/>
                  <a:gd name="T7" fmla="*/ 5 h 6"/>
                  <a:gd name="T8" fmla="*/ 2 w 6"/>
                  <a:gd name="T9" fmla="*/ 6 h 6"/>
                  <a:gd name="T10" fmla="*/ 3 w 6"/>
                  <a:gd name="T11" fmla="*/ 5 h 6"/>
                  <a:gd name="T12" fmla="*/ 6 w 6"/>
                  <a:gd name="T13" fmla="*/ 2 h 6"/>
                  <a:gd name="T14" fmla="*/ 4 w 6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941"/>
              <p:cNvSpPr>
                <a:spLocks/>
              </p:cNvSpPr>
              <p:nvPr/>
            </p:nvSpPr>
            <p:spPr bwMode="auto">
              <a:xfrm>
                <a:off x="5080" y="1476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0 w 7"/>
                  <a:gd name="T3" fmla="*/ 2 h 7"/>
                  <a:gd name="T4" fmla="*/ 3 w 7"/>
                  <a:gd name="T5" fmla="*/ 5 h 7"/>
                  <a:gd name="T6" fmla="*/ 4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6 h 7"/>
                  <a:gd name="T16" fmla="*/ 6 w 7"/>
                  <a:gd name="T17" fmla="*/ 5 h 7"/>
                  <a:gd name="T18" fmla="*/ 6 w 7"/>
                  <a:gd name="T19" fmla="*/ 5 h 7"/>
                  <a:gd name="T20" fmla="*/ 2 w 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942"/>
              <p:cNvSpPr>
                <a:spLocks/>
              </p:cNvSpPr>
              <p:nvPr/>
            </p:nvSpPr>
            <p:spPr bwMode="auto">
              <a:xfrm>
                <a:off x="5078" y="1476"/>
                <a:ext cx="4" cy="3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1 w 3"/>
                  <a:gd name="T5" fmla="*/ 2 h 2"/>
                  <a:gd name="T6" fmla="*/ 1 w 3"/>
                  <a:gd name="T7" fmla="*/ 2 h 2"/>
                  <a:gd name="T8" fmla="*/ 3 w 3"/>
                  <a:gd name="T9" fmla="*/ 0 h 2"/>
                  <a:gd name="T10" fmla="*/ 3 w 3"/>
                  <a:gd name="T11" fmla="*/ 0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943"/>
              <p:cNvSpPr>
                <a:spLocks/>
              </p:cNvSpPr>
              <p:nvPr/>
            </p:nvSpPr>
            <p:spPr bwMode="auto">
              <a:xfrm>
                <a:off x="5086" y="1485"/>
                <a:ext cx="7" cy="5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1 h 4"/>
                  <a:gd name="T4" fmla="*/ 4 w 5"/>
                  <a:gd name="T5" fmla="*/ 1 h 4"/>
                  <a:gd name="T6" fmla="*/ 4 w 5"/>
                  <a:gd name="T7" fmla="*/ 1 h 4"/>
                  <a:gd name="T8" fmla="*/ 3 w 5"/>
                  <a:gd name="T9" fmla="*/ 0 h 4"/>
                  <a:gd name="T10" fmla="*/ 2 w 5"/>
                  <a:gd name="T11" fmla="*/ 1 h 4"/>
                  <a:gd name="T12" fmla="*/ 0 w 5"/>
                  <a:gd name="T13" fmla="*/ 2 h 4"/>
                  <a:gd name="T14" fmla="*/ 2 w 5"/>
                  <a:gd name="T15" fmla="*/ 4 h 4"/>
                  <a:gd name="T16" fmla="*/ 5 w 5"/>
                  <a:gd name="T17" fmla="*/ 1 h 4"/>
                  <a:gd name="T18" fmla="*/ 5 w 5"/>
                  <a:gd name="T19" fmla="*/ 1 h 4"/>
                  <a:gd name="T20" fmla="*/ 5 w 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944"/>
              <p:cNvSpPr>
                <a:spLocks/>
              </p:cNvSpPr>
              <p:nvPr/>
            </p:nvSpPr>
            <p:spPr bwMode="auto">
              <a:xfrm>
                <a:off x="5084" y="1487"/>
                <a:ext cx="5" cy="6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1 w 4"/>
                  <a:gd name="T5" fmla="*/ 3 h 4"/>
                  <a:gd name="T6" fmla="*/ 1 w 4"/>
                  <a:gd name="T7" fmla="*/ 4 h 4"/>
                  <a:gd name="T8" fmla="*/ 2 w 4"/>
                  <a:gd name="T9" fmla="*/ 3 h 4"/>
                  <a:gd name="T10" fmla="*/ 4 w 4"/>
                  <a:gd name="T11" fmla="*/ 2 h 4"/>
                  <a:gd name="T12" fmla="*/ 2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945"/>
              <p:cNvSpPr>
                <a:spLocks/>
              </p:cNvSpPr>
              <p:nvPr/>
            </p:nvSpPr>
            <p:spPr bwMode="auto">
              <a:xfrm>
                <a:off x="5084" y="1476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946"/>
              <p:cNvSpPr>
                <a:spLocks noEditPoints="1"/>
              </p:cNvSpPr>
              <p:nvPr/>
            </p:nvSpPr>
            <p:spPr bwMode="auto">
              <a:xfrm>
                <a:off x="5116" y="1467"/>
                <a:ext cx="3" cy="38"/>
              </a:xfrm>
              <a:custGeom>
                <a:avLst/>
                <a:gdLst>
                  <a:gd name="T0" fmla="*/ 1 w 2"/>
                  <a:gd name="T1" fmla="*/ 28 h 28"/>
                  <a:gd name="T2" fmla="*/ 1 w 2"/>
                  <a:gd name="T3" fmla="*/ 28 h 28"/>
                  <a:gd name="T4" fmla="*/ 0 w 2"/>
                  <a:gd name="T5" fmla="*/ 28 h 28"/>
                  <a:gd name="T6" fmla="*/ 1 w 2"/>
                  <a:gd name="T7" fmla="*/ 28 h 28"/>
                  <a:gd name="T8" fmla="*/ 1 w 2"/>
                  <a:gd name="T9" fmla="*/ 28 h 28"/>
                  <a:gd name="T10" fmla="*/ 1 w 2"/>
                  <a:gd name="T11" fmla="*/ 14 h 28"/>
                  <a:gd name="T12" fmla="*/ 0 w 2"/>
                  <a:gd name="T13" fmla="*/ 15 h 28"/>
                  <a:gd name="T14" fmla="*/ 0 w 2"/>
                  <a:gd name="T15" fmla="*/ 16 h 28"/>
                  <a:gd name="T16" fmla="*/ 0 w 2"/>
                  <a:gd name="T17" fmla="*/ 22 h 28"/>
                  <a:gd name="T18" fmla="*/ 0 w 2"/>
                  <a:gd name="T19" fmla="*/ 26 h 28"/>
                  <a:gd name="T20" fmla="*/ 1 w 2"/>
                  <a:gd name="T21" fmla="*/ 26 h 28"/>
                  <a:gd name="T22" fmla="*/ 2 w 2"/>
                  <a:gd name="T23" fmla="*/ 26 h 28"/>
                  <a:gd name="T24" fmla="*/ 2 w 2"/>
                  <a:gd name="T25" fmla="*/ 23 h 28"/>
                  <a:gd name="T26" fmla="*/ 2 w 2"/>
                  <a:gd name="T27" fmla="*/ 16 h 28"/>
                  <a:gd name="T28" fmla="*/ 2 w 2"/>
                  <a:gd name="T29" fmla="*/ 15 h 28"/>
                  <a:gd name="T30" fmla="*/ 1 w 2"/>
                  <a:gd name="T31" fmla="*/ 14 h 28"/>
                  <a:gd name="T32" fmla="*/ 1 w 2"/>
                  <a:gd name="T33" fmla="*/ 0 h 28"/>
                  <a:gd name="T34" fmla="*/ 0 w 2"/>
                  <a:gd name="T35" fmla="*/ 0 h 28"/>
                  <a:gd name="T36" fmla="*/ 0 w 2"/>
                  <a:gd name="T37" fmla="*/ 3 h 28"/>
                  <a:gd name="T38" fmla="*/ 0 w 2"/>
                  <a:gd name="T39" fmla="*/ 10 h 28"/>
                  <a:gd name="T40" fmla="*/ 1 w 2"/>
                  <a:gd name="T41" fmla="*/ 11 h 28"/>
                  <a:gd name="T42" fmla="*/ 2 w 2"/>
                  <a:gd name="T43" fmla="*/ 10 h 28"/>
                  <a:gd name="T44" fmla="*/ 2 w 2"/>
                  <a:gd name="T45" fmla="*/ 3 h 28"/>
                  <a:gd name="T46" fmla="*/ 2 w 2"/>
                  <a:gd name="T47" fmla="*/ 0 h 28"/>
                  <a:gd name="T48" fmla="*/ 1 w 2"/>
                  <a:gd name="T4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8">
                    <a:moveTo>
                      <a:pt x="1" y="28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1" y="26"/>
                    </a:cubicBezTo>
                    <a:cubicBezTo>
                      <a:pt x="1" y="26"/>
                      <a:pt x="1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947"/>
              <p:cNvSpPr>
                <a:spLocks noEditPoints="1"/>
              </p:cNvSpPr>
              <p:nvPr/>
            </p:nvSpPr>
            <p:spPr bwMode="auto">
              <a:xfrm>
                <a:off x="5100" y="1483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2 w 26"/>
                  <a:gd name="T23" fmla="*/ 0 h 2"/>
                  <a:gd name="T24" fmla="*/ 16 w 26"/>
                  <a:gd name="T25" fmla="*/ 0 h 2"/>
                  <a:gd name="T26" fmla="*/ 15 w 26"/>
                  <a:gd name="T27" fmla="*/ 0 h 2"/>
                  <a:gd name="T28" fmla="*/ 14 w 26"/>
                  <a:gd name="T29" fmla="*/ 1 h 2"/>
                  <a:gd name="T30" fmla="*/ 15 w 26"/>
                  <a:gd name="T31" fmla="*/ 2 h 2"/>
                  <a:gd name="T32" fmla="*/ 22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948"/>
              <p:cNvSpPr>
                <a:spLocks noEditPoints="1"/>
              </p:cNvSpPr>
              <p:nvPr/>
            </p:nvSpPr>
            <p:spPr bwMode="auto">
              <a:xfrm>
                <a:off x="5108" y="1476"/>
                <a:ext cx="17" cy="17"/>
              </a:xfrm>
              <a:custGeom>
                <a:avLst/>
                <a:gdLst>
                  <a:gd name="T0" fmla="*/ 8 w 13"/>
                  <a:gd name="T1" fmla="*/ 6 h 12"/>
                  <a:gd name="T2" fmla="*/ 7 w 13"/>
                  <a:gd name="T3" fmla="*/ 7 h 12"/>
                  <a:gd name="T4" fmla="*/ 8 w 13"/>
                  <a:gd name="T5" fmla="*/ 8 h 12"/>
                  <a:gd name="T6" fmla="*/ 10 w 13"/>
                  <a:gd name="T7" fmla="*/ 11 h 12"/>
                  <a:gd name="T8" fmla="*/ 11 w 13"/>
                  <a:gd name="T9" fmla="*/ 12 h 12"/>
                  <a:gd name="T10" fmla="*/ 12 w 13"/>
                  <a:gd name="T11" fmla="*/ 12 h 12"/>
                  <a:gd name="T12" fmla="*/ 12 w 13"/>
                  <a:gd name="T13" fmla="*/ 12 h 12"/>
                  <a:gd name="T14" fmla="*/ 12 w 13"/>
                  <a:gd name="T15" fmla="*/ 10 h 12"/>
                  <a:gd name="T16" fmla="*/ 12 w 13"/>
                  <a:gd name="T17" fmla="*/ 9 h 12"/>
                  <a:gd name="T18" fmla="*/ 9 w 13"/>
                  <a:gd name="T19" fmla="*/ 7 h 12"/>
                  <a:gd name="T20" fmla="*/ 8 w 13"/>
                  <a:gd name="T21" fmla="*/ 6 h 12"/>
                  <a:gd name="T22" fmla="*/ 2 w 13"/>
                  <a:gd name="T23" fmla="*/ 0 h 12"/>
                  <a:gd name="T24" fmla="*/ 1 w 13"/>
                  <a:gd name="T25" fmla="*/ 0 h 12"/>
                  <a:gd name="T26" fmla="*/ 1 w 13"/>
                  <a:gd name="T27" fmla="*/ 2 h 12"/>
                  <a:gd name="T28" fmla="*/ 1 w 13"/>
                  <a:gd name="T29" fmla="*/ 2 h 12"/>
                  <a:gd name="T30" fmla="*/ 4 w 13"/>
                  <a:gd name="T31" fmla="*/ 5 h 12"/>
                  <a:gd name="T32" fmla="*/ 5 w 13"/>
                  <a:gd name="T33" fmla="*/ 6 h 12"/>
                  <a:gd name="T34" fmla="*/ 7 w 13"/>
                  <a:gd name="T35" fmla="*/ 4 h 12"/>
                  <a:gd name="T36" fmla="*/ 6 w 13"/>
                  <a:gd name="T37" fmla="*/ 3 h 12"/>
                  <a:gd name="T38" fmla="*/ 3 w 13"/>
                  <a:gd name="T39" fmla="*/ 0 h 12"/>
                  <a:gd name="T40" fmla="*/ 2 w 13"/>
                  <a:gd name="T41" fmla="*/ 0 h 12"/>
                  <a:gd name="T42" fmla="*/ 2 w 13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2">
                    <a:moveTo>
                      <a:pt x="8" y="6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1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949"/>
              <p:cNvSpPr>
                <a:spLocks/>
              </p:cNvSpPr>
              <p:nvPr/>
            </p:nvSpPr>
            <p:spPr bwMode="auto">
              <a:xfrm>
                <a:off x="5108" y="1476"/>
                <a:ext cx="17" cy="17"/>
              </a:xfrm>
              <a:custGeom>
                <a:avLst/>
                <a:gdLst>
                  <a:gd name="T0" fmla="*/ 12 w 13"/>
                  <a:gd name="T1" fmla="*/ 0 h 12"/>
                  <a:gd name="T2" fmla="*/ 11 w 13"/>
                  <a:gd name="T3" fmla="*/ 0 h 12"/>
                  <a:gd name="T4" fmla="*/ 10 w 13"/>
                  <a:gd name="T5" fmla="*/ 0 h 12"/>
                  <a:gd name="T6" fmla="*/ 8 w 13"/>
                  <a:gd name="T7" fmla="*/ 3 h 12"/>
                  <a:gd name="T8" fmla="*/ 7 w 13"/>
                  <a:gd name="T9" fmla="*/ 4 h 12"/>
                  <a:gd name="T10" fmla="*/ 5 w 13"/>
                  <a:gd name="T11" fmla="*/ 6 h 12"/>
                  <a:gd name="T12" fmla="*/ 4 w 13"/>
                  <a:gd name="T13" fmla="*/ 7 h 12"/>
                  <a:gd name="T14" fmla="*/ 1 w 13"/>
                  <a:gd name="T15" fmla="*/ 9 h 12"/>
                  <a:gd name="T16" fmla="*/ 1 w 13"/>
                  <a:gd name="T17" fmla="*/ 10 h 12"/>
                  <a:gd name="T18" fmla="*/ 1 w 13"/>
                  <a:gd name="T19" fmla="*/ 12 h 12"/>
                  <a:gd name="T20" fmla="*/ 2 w 13"/>
                  <a:gd name="T21" fmla="*/ 12 h 12"/>
                  <a:gd name="T22" fmla="*/ 2 w 13"/>
                  <a:gd name="T23" fmla="*/ 12 h 12"/>
                  <a:gd name="T24" fmla="*/ 3 w 13"/>
                  <a:gd name="T25" fmla="*/ 11 h 12"/>
                  <a:gd name="T26" fmla="*/ 6 w 13"/>
                  <a:gd name="T27" fmla="*/ 8 h 12"/>
                  <a:gd name="T28" fmla="*/ 7 w 13"/>
                  <a:gd name="T29" fmla="*/ 7 h 12"/>
                  <a:gd name="T30" fmla="*/ 8 w 13"/>
                  <a:gd name="T31" fmla="*/ 6 h 12"/>
                  <a:gd name="T32" fmla="*/ 9 w 13"/>
                  <a:gd name="T33" fmla="*/ 5 h 12"/>
                  <a:gd name="T34" fmla="*/ 12 w 13"/>
                  <a:gd name="T35" fmla="*/ 2 h 12"/>
                  <a:gd name="T36" fmla="*/ 12 w 13"/>
                  <a:gd name="T37" fmla="*/ 2 h 12"/>
                  <a:gd name="T38" fmla="*/ 12 w 13"/>
                  <a:gd name="T39" fmla="*/ 0 h 12"/>
                  <a:gd name="T40" fmla="*/ 12 w 13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2"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950"/>
              <p:cNvSpPr>
                <a:spLocks noEditPoints="1"/>
              </p:cNvSpPr>
              <p:nvPr/>
            </p:nvSpPr>
            <p:spPr bwMode="auto">
              <a:xfrm>
                <a:off x="5096" y="1463"/>
                <a:ext cx="41" cy="42"/>
              </a:xfrm>
              <a:custGeom>
                <a:avLst/>
                <a:gdLst>
                  <a:gd name="T0" fmla="*/ 15 w 31"/>
                  <a:gd name="T1" fmla="*/ 3 h 31"/>
                  <a:gd name="T2" fmla="*/ 16 w 31"/>
                  <a:gd name="T3" fmla="*/ 3 h 31"/>
                  <a:gd name="T4" fmla="*/ 17 w 31"/>
                  <a:gd name="T5" fmla="*/ 3 h 31"/>
                  <a:gd name="T6" fmla="*/ 18 w 31"/>
                  <a:gd name="T7" fmla="*/ 3 h 31"/>
                  <a:gd name="T8" fmla="*/ 24 w 31"/>
                  <a:gd name="T9" fmla="*/ 6 h 31"/>
                  <a:gd name="T10" fmla="*/ 26 w 31"/>
                  <a:gd name="T11" fmla="*/ 8 h 31"/>
                  <a:gd name="T12" fmla="*/ 29 w 31"/>
                  <a:gd name="T13" fmla="*/ 14 h 31"/>
                  <a:gd name="T14" fmla="*/ 29 w 31"/>
                  <a:gd name="T15" fmla="*/ 15 h 31"/>
                  <a:gd name="T16" fmla="*/ 29 w 31"/>
                  <a:gd name="T17" fmla="*/ 16 h 31"/>
                  <a:gd name="T18" fmla="*/ 29 w 31"/>
                  <a:gd name="T19" fmla="*/ 17 h 31"/>
                  <a:gd name="T20" fmla="*/ 29 w 31"/>
                  <a:gd name="T21" fmla="*/ 18 h 31"/>
                  <a:gd name="T22" fmla="*/ 26 w 31"/>
                  <a:gd name="T23" fmla="*/ 24 h 31"/>
                  <a:gd name="T24" fmla="*/ 24 w 31"/>
                  <a:gd name="T25" fmla="*/ 26 h 31"/>
                  <a:gd name="T26" fmla="*/ 18 w 31"/>
                  <a:gd name="T27" fmla="*/ 29 h 31"/>
                  <a:gd name="T28" fmla="*/ 17 w 31"/>
                  <a:gd name="T29" fmla="*/ 29 h 31"/>
                  <a:gd name="T30" fmla="*/ 16 w 31"/>
                  <a:gd name="T31" fmla="*/ 29 h 31"/>
                  <a:gd name="T32" fmla="*/ 15 w 31"/>
                  <a:gd name="T33" fmla="*/ 29 h 31"/>
                  <a:gd name="T34" fmla="*/ 14 w 31"/>
                  <a:gd name="T35" fmla="*/ 29 h 31"/>
                  <a:gd name="T36" fmla="*/ 7 w 31"/>
                  <a:gd name="T37" fmla="*/ 26 h 31"/>
                  <a:gd name="T38" fmla="*/ 6 w 31"/>
                  <a:gd name="T39" fmla="*/ 24 h 31"/>
                  <a:gd name="T40" fmla="*/ 3 w 31"/>
                  <a:gd name="T41" fmla="*/ 18 h 31"/>
                  <a:gd name="T42" fmla="*/ 3 w 31"/>
                  <a:gd name="T43" fmla="*/ 17 h 31"/>
                  <a:gd name="T44" fmla="*/ 3 w 31"/>
                  <a:gd name="T45" fmla="*/ 16 h 31"/>
                  <a:gd name="T46" fmla="*/ 3 w 31"/>
                  <a:gd name="T47" fmla="*/ 15 h 31"/>
                  <a:gd name="T48" fmla="*/ 3 w 31"/>
                  <a:gd name="T49" fmla="*/ 14 h 31"/>
                  <a:gd name="T50" fmla="*/ 6 w 31"/>
                  <a:gd name="T51" fmla="*/ 7 h 31"/>
                  <a:gd name="T52" fmla="*/ 7 w 31"/>
                  <a:gd name="T53" fmla="*/ 6 h 31"/>
                  <a:gd name="T54" fmla="*/ 14 w 31"/>
                  <a:gd name="T55" fmla="*/ 3 h 31"/>
                  <a:gd name="T56" fmla="*/ 15 w 31"/>
                  <a:gd name="T57" fmla="*/ 3 h 31"/>
                  <a:gd name="T58" fmla="*/ 16 w 31"/>
                  <a:gd name="T59" fmla="*/ 0 h 31"/>
                  <a:gd name="T60" fmla="*/ 15 w 31"/>
                  <a:gd name="T61" fmla="*/ 0 h 31"/>
                  <a:gd name="T62" fmla="*/ 6 w 31"/>
                  <a:gd name="T63" fmla="*/ 4 h 31"/>
                  <a:gd name="T64" fmla="*/ 5 w 31"/>
                  <a:gd name="T65" fmla="*/ 5 h 31"/>
                  <a:gd name="T66" fmla="*/ 5 w 31"/>
                  <a:gd name="T67" fmla="*/ 5 h 31"/>
                  <a:gd name="T68" fmla="*/ 5 w 31"/>
                  <a:gd name="T69" fmla="*/ 5 h 31"/>
                  <a:gd name="T70" fmla="*/ 4 w 31"/>
                  <a:gd name="T71" fmla="*/ 6 h 31"/>
                  <a:gd name="T72" fmla="*/ 0 w 31"/>
                  <a:gd name="T73" fmla="*/ 15 h 31"/>
                  <a:gd name="T74" fmla="*/ 0 w 31"/>
                  <a:gd name="T75" fmla="*/ 16 h 31"/>
                  <a:gd name="T76" fmla="*/ 0 w 31"/>
                  <a:gd name="T77" fmla="*/ 16 h 31"/>
                  <a:gd name="T78" fmla="*/ 0 w 31"/>
                  <a:gd name="T79" fmla="*/ 16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8 h 31"/>
                  <a:gd name="T86" fmla="*/ 15 w 31"/>
                  <a:gd name="T87" fmla="*/ 31 h 31"/>
                  <a:gd name="T88" fmla="*/ 15 w 31"/>
                  <a:gd name="T89" fmla="*/ 31 h 31"/>
                  <a:gd name="T90" fmla="*/ 16 w 31"/>
                  <a:gd name="T91" fmla="*/ 31 h 31"/>
                  <a:gd name="T92" fmla="*/ 16 w 31"/>
                  <a:gd name="T93" fmla="*/ 31 h 31"/>
                  <a:gd name="T94" fmla="*/ 17 w 31"/>
                  <a:gd name="T95" fmla="*/ 31 h 31"/>
                  <a:gd name="T96" fmla="*/ 19 w 31"/>
                  <a:gd name="T97" fmla="*/ 31 h 31"/>
                  <a:gd name="T98" fmla="*/ 28 w 31"/>
                  <a:gd name="T99" fmla="*/ 25 h 31"/>
                  <a:gd name="T100" fmla="*/ 28 w 31"/>
                  <a:gd name="T101" fmla="*/ 25 h 31"/>
                  <a:gd name="T102" fmla="*/ 31 w 31"/>
                  <a:gd name="T103" fmla="*/ 17 h 31"/>
                  <a:gd name="T104" fmla="*/ 31 w 31"/>
                  <a:gd name="T105" fmla="*/ 16 h 31"/>
                  <a:gd name="T106" fmla="*/ 31 w 31"/>
                  <a:gd name="T107" fmla="*/ 15 h 31"/>
                  <a:gd name="T108" fmla="*/ 27 w 31"/>
                  <a:gd name="T109" fmla="*/ 6 h 31"/>
                  <a:gd name="T110" fmla="*/ 26 w 31"/>
                  <a:gd name="T111" fmla="*/ 4 h 31"/>
                  <a:gd name="T112" fmla="*/ 17 w 31"/>
                  <a:gd name="T113" fmla="*/ 0 h 31"/>
                  <a:gd name="T114" fmla="*/ 16 w 31"/>
                  <a:gd name="T1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" h="31">
                    <a:moveTo>
                      <a:pt x="15" y="3"/>
                    </a:moveTo>
                    <a:cubicBezTo>
                      <a:pt x="15" y="3"/>
                      <a:pt x="15" y="3"/>
                      <a:pt x="16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8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8"/>
                    </a:cubicBezTo>
                    <a:cubicBezTo>
                      <a:pt x="27" y="9"/>
                      <a:pt x="28" y="11"/>
                      <a:pt x="29" y="14"/>
                    </a:cubicBezTo>
                    <a:cubicBezTo>
                      <a:pt x="29" y="14"/>
                      <a:pt x="29" y="14"/>
                      <a:pt x="29" y="15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9" y="17"/>
                      <a:pt x="29" y="18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5"/>
                      <a:pt x="25" y="25"/>
                      <a:pt x="24" y="26"/>
                    </a:cubicBezTo>
                    <a:cubicBezTo>
                      <a:pt x="22" y="27"/>
                      <a:pt x="20" y="28"/>
                      <a:pt x="18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3"/>
                      <a:pt x="3" y="20"/>
                      <a:pt x="3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1"/>
                      <a:pt x="4" y="9"/>
                      <a:pt x="6" y="7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9" y="4"/>
                      <a:pt x="11" y="3"/>
                      <a:pt x="14" y="3"/>
                    </a:cubicBezTo>
                    <a:cubicBezTo>
                      <a:pt x="14" y="3"/>
                      <a:pt x="14" y="3"/>
                      <a:pt x="15" y="3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1"/>
                      <a:pt x="8" y="2"/>
                      <a:pt x="6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2" y="8"/>
                      <a:pt x="1" y="11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20"/>
                      <a:pt x="2" y="23"/>
                      <a:pt x="4" y="26"/>
                    </a:cubicBezTo>
                    <a:cubicBezTo>
                      <a:pt x="5" y="27"/>
                      <a:pt x="5" y="27"/>
                      <a:pt x="6" y="28"/>
                    </a:cubicBezTo>
                    <a:cubicBezTo>
                      <a:pt x="8" y="30"/>
                      <a:pt x="11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8" y="31"/>
                      <a:pt x="19" y="31"/>
                    </a:cubicBezTo>
                    <a:cubicBezTo>
                      <a:pt x="21" y="28"/>
                      <a:pt x="24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0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1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951"/>
              <p:cNvSpPr>
                <a:spLocks/>
              </p:cNvSpPr>
              <p:nvPr/>
            </p:nvSpPr>
            <p:spPr bwMode="auto">
              <a:xfrm>
                <a:off x="5121" y="1497"/>
                <a:ext cx="12" cy="8"/>
              </a:xfrm>
              <a:custGeom>
                <a:avLst/>
                <a:gdLst>
                  <a:gd name="T0" fmla="*/ 9 w 9"/>
                  <a:gd name="T1" fmla="*/ 0 h 6"/>
                  <a:gd name="T2" fmla="*/ 9 w 9"/>
                  <a:gd name="T3" fmla="*/ 0 h 6"/>
                  <a:gd name="T4" fmla="*/ 0 w 9"/>
                  <a:gd name="T5" fmla="*/ 6 h 6"/>
                  <a:gd name="T6" fmla="*/ 7 w 9"/>
                  <a:gd name="T7" fmla="*/ 2 h 6"/>
                  <a:gd name="T8" fmla="*/ 8 w 9"/>
                  <a:gd name="T9" fmla="*/ 1 h 6"/>
                  <a:gd name="T10" fmla="*/ 9 w 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2" y="3"/>
                      <a:pt x="0" y="6"/>
                    </a:cubicBezTo>
                    <a:cubicBezTo>
                      <a:pt x="2" y="5"/>
                      <a:pt x="5" y="4"/>
                      <a:pt x="7" y="2"/>
                    </a:cubicBezTo>
                    <a:cubicBezTo>
                      <a:pt x="7" y="2"/>
                      <a:pt x="8" y="1"/>
                      <a:pt x="8" y="1"/>
                    </a:cubicBezTo>
                    <a:cubicBezTo>
                      <a:pt x="8" y="1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952"/>
              <p:cNvSpPr>
                <a:spLocks noEditPoints="1"/>
              </p:cNvSpPr>
              <p:nvPr/>
            </p:nvSpPr>
            <p:spPr bwMode="auto">
              <a:xfrm>
                <a:off x="3278" y="1081"/>
                <a:ext cx="51" cy="51"/>
              </a:xfrm>
              <a:custGeom>
                <a:avLst/>
                <a:gdLst>
                  <a:gd name="T0" fmla="*/ 35 w 38"/>
                  <a:gd name="T1" fmla="*/ 33 h 38"/>
                  <a:gd name="T2" fmla="*/ 33 w 38"/>
                  <a:gd name="T3" fmla="*/ 33 h 38"/>
                  <a:gd name="T4" fmla="*/ 33 w 38"/>
                  <a:gd name="T5" fmla="*/ 35 h 38"/>
                  <a:gd name="T6" fmla="*/ 36 w 38"/>
                  <a:gd name="T7" fmla="*/ 38 h 38"/>
                  <a:gd name="T8" fmla="*/ 37 w 38"/>
                  <a:gd name="T9" fmla="*/ 37 h 38"/>
                  <a:gd name="T10" fmla="*/ 38 w 38"/>
                  <a:gd name="T11" fmla="*/ 36 h 38"/>
                  <a:gd name="T12" fmla="*/ 35 w 38"/>
                  <a:gd name="T13" fmla="*/ 33 h 38"/>
                  <a:gd name="T14" fmla="*/ 31 w 38"/>
                  <a:gd name="T15" fmla="*/ 29 h 38"/>
                  <a:gd name="T16" fmla="*/ 29 w 38"/>
                  <a:gd name="T17" fmla="*/ 30 h 38"/>
                  <a:gd name="T18" fmla="*/ 31 w 38"/>
                  <a:gd name="T19" fmla="*/ 33 h 38"/>
                  <a:gd name="T20" fmla="*/ 31 w 38"/>
                  <a:gd name="T21" fmla="*/ 32 h 38"/>
                  <a:gd name="T22" fmla="*/ 32 w 38"/>
                  <a:gd name="T23" fmla="*/ 31 h 38"/>
                  <a:gd name="T24" fmla="*/ 32 w 38"/>
                  <a:gd name="T25" fmla="*/ 31 h 38"/>
                  <a:gd name="T26" fmla="*/ 33 w 38"/>
                  <a:gd name="T27" fmla="*/ 31 h 38"/>
                  <a:gd name="T28" fmla="*/ 31 w 38"/>
                  <a:gd name="T29" fmla="*/ 29 h 38"/>
                  <a:gd name="T30" fmla="*/ 26 w 38"/>
                  <a:gd name="T31" fmla="*/ 24 h 38"/>
                  <a:gd name="T32" fmla="*/ 25 w 38"/>
                  <a:gd name="T33" fmla="*/ 25 h 38"/>
                  <a:gd name="T34" fmla="*/ 24 w 38"/>
                  <a:gd name="T35" fmla="*/ 26 h 38"/>
                  <a:gd name="T36" fmla="*/ 27 w 38"/>
                  <a:gd name="T37" fmla="*/ 29 h 38"/>
                  <a:gd name="T38" fmla="*/ 29 w 38"/>
                  <a:gd name="T39" fmla="*/ 27 h 38"/>
                  <a:gd name="T40" fmla="*/ 26 w 38"/>
                  <a:gd name="T41" fmla="*/ 24 h 38"/>
                  <a:gd name="T42" fmla="*/ 20 w 38"/>
                  <a:gd name="T43" fmla="*/ 21 h 38"/>
                  <a:gd name="T44" fmla="*/ 20 w 38"/>
                  <a:gd name="T45" fmla="*/ 22 h 38"/>
                  <a:gd name="T46" fmla="*/ 23 w 38"/>
                  <a:gd name="T47" fmla="*/ 24 h 38"/>
                  <a:gd name="T48" fmla="*/ 23 w 38"/>
                  <a:gd name="T49" fmla="*/ 24 h 38"/>
                  <a:gd name="T50" fmla="*/ 20 w 38"/>
                  <a:gd name="T51" fmla="*/ 21 h 38"/>
                  <a:gd name="T52" fmla="*/ 14 w 38"/>
                  <a:gd name="T53" fmla="*/ 15 h 38"/>
                  <a:gd name="T54" fmla="*/ 14 w 38"/>
                  <a:gd name="T55" fmla="*/ 15 h 38"/>
                  <a:gd name="T56" fmla="*/ 16 w 38"/>
                  <a:gd name="T57" fmla="*/ 18 h 38"/>
                  <a:gd name="T58" fmla="*/ 16 w 38"/>
                  <a:gd name="T59" fmla="*/ 18 h 38"/>
                  <a:gd name="T60" fmla="*/ 14 w 38"/>
                  <a:gd name="T61" fmla="*/ 15 h 38"/>
                  <a:gd name="T62" fmla="*/ 10 w 38"/>
                  <a:gd name="T63" fmla="*/ 9 h 38"/>
                  <a:gd name="T64" fmla="*/ 9 w 38"/>
                  <a:gd name="T65" fmla="*/ 10 h 38"/>
                  <a:gd name="T66" fmla="*/ 12 w 38"/>
                  <a:gd name="T67" fmla="*/ 13 h 38"/>
                  <a:gd name="T68" fmla="*/ 13 w 38"/>
                  <a:gd name="T69" fmla="*/ 13 h 38"/>
                  <a:gd name="T70" fmla="*/ 14 w 38"/>
                  <a:gd name="T71" fmla="*/ 12 h 38"/>
                  <a:gd name="T72" fmla="*/ 10 w 38"/>
                  <a:gd name="T73" fmla="*/ 9 h 38"/>
                  <a:gd name="T74" fmla="*/ 8 w 38"/>
                  <a:gd name="T75" fmla="*/ 8 h 38"/>
                  <a:gd name="T76" fmla="*/ 7 w 38"/>
                  <a:gd name="T77" fmla="*/ 8 h 38"/>
                  <a:gd name="T78" fmla="*/ 7 w 38"/>
                  <a:gd name="T79" fmla="*/ 8 h 38"/>
                  <a:gd name="T80" fmla="*/ 7 w 38"/>
                  <a:gd name="T81" fmla="*/ 9 h 38"/>
                  <a:gd name="T82" fmla="*/ 8 w 38"/>
                  <a:gd name="T83" fmla="*/ 8 h 38"/>
                  <a:gd name="T84" fmla="*/ 8 w 38"/>
                  <a:gd name="T85" fmla="*/ 7 h 38"/>
                  <a:gd name="T86" fmla="*/ 8 w 38"/>
                  <a:gd name="T87" fmla="*/ 7 h 38"/>
                  <a:gd name="T88" fmla="*/ 8 w 38"/>
                  <a:gd name="T89" fmla="*/ 8 h 38"/>
                  <a:gd name="T90" fmla="*/ 9 w 38"/>
                  <a:gd name="T91" fmla="*/ 7 h 38"/>
                  <a:gd name="T92" fmla="*/ 8 w 38"/>
                  <a:gd name="T93" fmla="*/ 7 h 38"/>
                  <a:gd name="T94" fmla="*/ 2 w 38"/>
                  <a:gd name="T95" fmla="*/ 0 h 38"/>
                  <a:gd name="T96" fmla="*/ 1 w 38"/>
                  <a:gd name="T97" fmla="*/ 1 h 38"/>
                  <a:gd name="T98" fmla="*/ 0 w 38"/>
                  <a:gd name="T99" fmla="*/ 2 h 38"/>
                  <a:gd name="T100" fmla="*/ 5 w 38"/>
                  <a:gd name="T101" fmla="*/ 6 h 38"/>
                  <a:gd name="T102" fmla="*/ 6 w 38"/>
                  <a:gd name="T103" fmla="*/ 6 h 38"/>
                  <a:gd name="T104" fmla="*/ 6 w 38"/>
                  <a:gd name="T105" fmla="*/ 4 h 38"/>
                  <a:gd name="T106" fmla="*/ 2 w 38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7" y="37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1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1" y="29"/>
                      <a:pt x="31" y="29"/>
                      <a:pt x="31" y="29"/>
                    </a:cubicBezTo>
                    <a:moveTo>
                      <a:pt x="26" y="24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9"/>
                    </a:moveTo>
                    <a:cubicBezTo>
                      <a:pt x="10" y="9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8" y="8"/>
                    </a:move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8"/>
                      <a:pt x="8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953"/>
              <p:cNvSpPr>
                <a:spLocks/>
              </p:cNvSpPr>
              <p:nvPr/>
            </p:nvSpPr>
            <p:spPr bwMode="auto">
              <a:xfrm>
                <a:off x="3327" y="1130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1 w 5"/>
                  <a:gd name="T5" fmla="*/ 1 h 4"/>
                  <a:gd name="T6" fmla="*/ 0 w 5"/>
                  <a:gd name="T7" fmla="*/ 2 h 4"/>
                  <a:gd name="T8" fmla="*/ 1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1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954"/>
              <p:cNvSpPr>
                <a:spLocks/>
              </p:cNvSpPr>
              <p:nvPr/>
            </p:nvSpPr>
            <p:spPr bwMode="auto">
              <a:xfrm>
                <a:off x="3274" y="1077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955"/>
              <p:cNvSpPr>
                <a:spLocks/>
              </p:cNvSpPr>
              <p:nvPr/>
            </p:nvSpPr>
            <p:spPr bwMode="auto">
              <a:xfrm>
                <a:off x="3321" y="1123"/>
                <a:ext cx="11" cy="3"/>
              </a:xfrm>
              <a:custGeom>
                <a:avLst/>
                <a:gdLst>
                  <a:gd name="T0" fmla="*/ 7 w 8"/>
                  <a:gd name="T1" fmla="*/ 0 h 2"/>
                  <a:gd name="T2" fmla="*/ 1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0 w 8"/>
                  <a:gd name="T11" fmla="*/ 0 h 2"/>
                  <a:gd name="T12" fmla="*/ 1 w 8"/>
                  <a:gd name="T13" fmla="*/ 1 h 2"/>
                  <a:gd name="T14" fmla="*/ 1 w 8"/>
                  <a:gd name="T15" fmla="*/ 2 h 2"/>
                  <a:gd name="T16" fmla="*/ 3 w 8"/>
                  <a:gd name="T17" fmla="*/ 2 h 2"/>
                  <a:gd name="T18" fmla="*/ 7 w 8"/>
                  <a:gd name="T19" fmla="*/ 2 h 2"/>
                  <a:gd name="T20" fmla="*/ 8 w 8"/>
                  <a:gd name="T21" fmla="*/ 1 h 2"/>
                  <a:gd name="T22" fmla="*/ 7 w 8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956"/>
              <p:cNvSpPr>
                <a:spLocks/>
              </p:cNvSpPr>
              <p:nvPr/>
            </p:nvSpPr>
            <p:spPr bwMode="auto">
              <a:xfrm>
                <a:off x="3320" y="1123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1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2 w 2"/>
                  <a:gd name="T15" fmla="*/ 8 h 9"/>
                  <a:gd name="T16" fmla="*/ 2 w 2"/>
                  <a:gd name="T17" fmla="*/ 4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957"/>
              <p:cNvSpPr>
                <a:spLocks/>
              </p:cNvSpPr>
              <p:nvPr/>
            </p:nvSpPr>
            <p:spPr bwMode="auto">
              <a:xfrm>
                <a:off x="3286" y="1080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5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8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958"/>
              <p:cNvSpPr>
                <a:spLocks/>
              </p:cNvSpPr>
              <p:nvPr/>
            </p:nvSpPr>
            <p:spPr bwMode="auto">
              <a:xfrm>
                <a:off x="3277" y="1089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6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9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959"/>
              <p:cNvSpPr>
                <a:spLocks noEditPoints="1"/>
              </p:cNvSpPr>
              <p:nvPr/>
            </p:nvSpPr>
            <p:spPr bwMode="auto">
              <a:xfrm>
                <a:off x="3278" y="1081"/>
                <a:ext cx="51" cy="51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5 w 38"/>
                  <a:gd name="T9" fmla="*/ 35 h 38"/>
                  <a:gd name="T10" fmla="*/ 5 w 38"/>
                  <a:gd name="T11" fmla="*/ 33 h 38"/>
                  <a:gd name="T12" fmla="*/ 3 w 38"/>
                  <a:gd name="T13" fmla="*/ 33 h 38"/>
                  <a:gd name="T14" fmla="*/ 8 w 38"/>
                  <a:gd name="T15" fmla="*/ 29 h 38"/>
                  <a:gd name="T16" fmla="*/ 5 w 38"/>
                  <a:gd name="T17" fmla="*/ 31 h 38"/>
                  <a:gd name="T18" fmla="*/ 6 w 38"/>
                  <a:gd name="T19" fmla="*/ 31 h 38"/>
                  <a:gd name="T20" fmla="*/ 7 w 38"/>
                  <a:gd name="T21" fmla="*/ 31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8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1 w 38"/>
                  <a:gd name="T35" fmla="*/ 29 h 38"/>
                  <a:gd name="T36" fmla="*/ 14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8 w 38"/>
                  <a:gd name="T43" fmla="*/ 21 h 38"/>
                  <a:gd name="T44" fmla="*/ 15 w 38"/>
                  <a:gd name="T45" fmla="*/ 24 h 38"/>
                  <a:gd name="T46" fmla="*/ 15 w 38"/>
                  <a:gd name="T47" fmla="*/ 24 h 38"/>
                  <a:gd name="T48" fmla="*/ 18 w 38"/>
                  <a:gd name="T49" fmla="*/ 22 h 38"/>
                  <a:gd name="T50" fmla="*/ 18 w 38"/>
                  <a:gd name="T51" fmla="*/ 21 h 38"/>
                  <a:gd name="T52" fmla="*/ 24 w 38"/>
                  <a:gd name="T53" fmla="*/ 15 h 38"/>
                  <a:gd name="T54" fmla="*/ 22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8 w 38"/>
                  <a:gd name="T63" fmla="*/ 9 h 38"/>
                  <a:gd name="T64" fmla="*/ 24 w 38"/>
                  <a:gd name="T65" fmla="*/ 12 h 38"/>
                  <a:gd name="T66" fmla="*/ 25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8 w 38"/>
                  <a:gd name="T73" fmla="*/ 9 h 38"/>
                  <a:gd name="T74" fmla="*/ 30 w 38"/>
                  <a:gd name="T75" fmla="*/ 7 h 38"/>
                  <a:gd name="T76" fmla="*/ 29 w 38"/>
                  <a:gd name="T77" fmla="*/ 7 h 38"/>
                  <a:gd name="T78" fmla="*/ 31 w 38"/>
                  <a:gd name="T79" fmla="*/ 9 h 38"/>
                  <a:gd name="T80" fmla="*/ 31 w 38"/>
                  <a:gd name="T81" fmla="*/ 8 h 38"/>
                  <a:gd name="T82" fmla="*/ 31 w 38"/>
                  <a:gd name="T83" fmla="*/ 8 h 38"/>
                  <a:gd name="T84" fmla="*/ 30 w 38"/>
                  <a:gd name="T85" fmla="*/ 8 h 38"/>
                  <a:gd name="T86" fmla="*/ 30 w 38"/>
                  <a:gd name="T87" fmla="*/ 7 h 38"/>
                  <a:gd name="T88" fmla="*/ 30 w 38"/>
                  <a:gd name="T89" fmla="*/ 7 h 38"/>
                  <a:gd name="T90" fmla="*/ 36 w 38"/>
                  <a:gd name="T91" fmla="*/ 0 h 38"/>
                  <a:gd name="T92" fmla="*/ 32 w 38"/>
                  <a:gd name="T93" fmla="*/ 4 h 38"/>
                  <a:gd name="T94" fmla="*/ 32 w 38"/>
                  <a:gd name="T95" fmla="*/ 6 h 38"/>
                  <a:gd name="T96" fmla="*/ 34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8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0"/>
                      <a:pt x="8" y="30"/>
                      <a:pt x="8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10" y="28"/>
                      <a:pt x="10" y="28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8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8" y="9"/>
                      <a:pt x="28" y="9"/>
                    </a:cubicBezTo>
                    <a:moveTo>
                      <a:pt x="30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1"/>
                      <a:pt x="37" y="1"/>
                    </a:cubicBezTo>
                    <a:cubicBezTo>
                      <a:pt x="37" y="1"/>
                      <a:pt x="37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960"/>
              <p:cNvSpPr>
                <a:spLocks/>
              </p:cNvSpPr>
              <p:nvPr/>
            </p:nvSpPr>
            <p:spPr bwMode="auto">
              <a:xfrm>
                <a:off x="3274" y="1130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3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961"/>
              <p:cNvSpPr>
                <a:spLocks/>
              </p:cNvSpPr>
              <p:nvPr/>
            </p:nvSpPr>
            <p:spPr bwMode="auto">
              <a:xfrm>
                <a:off x="3327" y="1077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3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962"/>
              <p:cNvSpPr>
                <a:spLocks/>
              </p:cNvSpPr>
              <p:nvPr/>
            </p:nvSpPr>
            <p:spPr bwMode="auto">
              <a:xfrm>
                <a:off x="3276" y="1123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5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7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963"/>
              <p:cNvSpPr>
                <a:spLocks/>
              </p:cNvSpPr>
              <p:nvPr/>
            </p:nvSpPr>
            <p:spPr bwMode="auto">
              <a:xfrm>
                <a:off x="3285" y="1123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2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964"/>
              <p:cNvSpPr>
                <a:spLocks/>
              </p:cNvSpPr>
              <p:nvPr/>
            </p:nvSpPr>
            <p:spPr bwMode="auto">
              <a:xfrm>
                <a:off x="3319" y="1080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8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5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965"/>
              <p:cNvSpPr>
                <a:spLocks/>
              </p:cNvSpPr>
              <p:nvPr/>
            </p:nvSpPr>
            <p:spPr bwMode="auto">
              <a:xfrm>
                <a:off x="3319" y="1089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966"/>
              <p:cNvSpPr>
                <a:spLocks noEditPoints="1"/>
              </p:cNvSpPr>
              <p:nvPr/>
            </p:nvSpPr>
            <p:spPr bwMode="auto">
              <a:xfrm>
                <a:off x="3286" y="1089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9 w 26"/>
                  <a:gd name="T21" fmla="*/ 19 h 26"/>
                  <a:gd name="T22" fmla="*/ 17 w 26"/>
                  <a:gd name="T23" fmla="*/ 19 h 26"/>
                  <a:gd name="T24" fmla="*/ 17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4 w 26"/>
                  <a:gd name="T35" fmla="*/ 3 h 26"/>
                  <a:gd name="T36" fmla="*/ 17 w 26"/>
                  <a:gd name="T37" fmla="*/ 7 h 26"/>
                  <a:gd name="T38" fmla="*/ 19 w 26"/>
                  <a:gd name="T39" fmla="*/ 7 h 26"/>
                  <a:gd name="T40" fmla="*/ 18 w 26"/>
                  <a:gd name="T41" fmla="*/ 9 h 26"/>
                  <a:gd name="T42" fmla="*/ 23 w 26"/>
                  <a:gd name="T43" fmla="*/ 12 h 26"/>
                  <a:gd name="T44" fmla="*/ 26 w 26"/>
                  <a:gd name="T45" fmla="*/ 11 h 26"/>
                  <a:gd name="T46" fmla="*/ 19 w 26"/>
                  <a:gd name="T47" fmla="*/ 7 h 26"/>
                  <a:gd name="T48" fmla="*/ 15 w 26"/>
                  <a:gd name="T49" fmla="*/ 0 h 26"/>
                  <a:gd name="T50" fmla="*/ 12 w 26"/>
                  <a:gd name="T51" fmla="*/ 0 h 26"/>
                  <a:gd name="T52" fmla="*/ 8 w 26"/>
                  <a:gd name="T53" fmla="*/ 6 h 26"/>
                  <a:gd name="T54" fmla="*/ 6 w 26"/>
                  <a:gd name="T55" fmla="*/ 7 h 26"/>
                  <a:gd name="T56" fmla="*/ 0 w 26"/>
                  <a:gd name="T57" fmla="*/ 12 h 26"/>
                  <a:gd name="T58" fmla="*/ 8 w 26"/>
                  <a:gd name="T59" fmla="*/ 9 h 26"/>
                  <a:gd name="T60" fmla="*/ 7 w 26"/>
                  <a:gd name="T61" fmla="*/ 8 h 26"/>
                  <a:gd name="T62" fmla="*/ 8 w 26"/>
                  <a:gd name="T63" fmla="*/ 7 h 26"/>
                  <a:gd name="T64" fmla="*/ 9 w 26"/>
                  <a:gd name="T65" fmla="*/ 7 h 26"/>
                  <a:gd name="T66" fmla="*/ 12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8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7"/>
                      <a:pt x="19" y="8"/>
                      <a:pt x="19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967"/>
              <p:cNvSpPr>
                <a:spLocks noEditPoints="1"/>
              </p:cNvSpPr>
              <p:nvPr/>
            </p:nvSpPr>
            <p:spPr bwMode="auto">
              <a:xfrm>
                <a:off x="3303" y="1127"/>
                <a:ext cx="2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3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10 h 22"/>
                  <a:gd name="T38" fmla="*/ 0 w 2"/>
                  <a:gd name="T39" fmla="*/ 10 h 22"/>
                  <a:gd name="T40" fmla="*/ 0 w 2"/>
                  <a:gd name="T41" fmla="*/ 10 h 22"/>
                  <a:gd name="T42" fmla="*/ 1 w 2"/>
                  <a:gd name="T43" fmla="*/ 9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10 h 22"/>
                  <a:gd name="T52" fmla="*/ 1 w 2"/>
                  <a:gd name="T53" fmla="*/ 8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1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968"/>
              <p:cNvSpPr>
                <a:spLocks/>
              </p:cNvSpPr>
              <p:nvPr/>
            </p:nvSpPr>
            <p:spPr bwMode="auto">
              <a:xfrm>
                <a:off x="3304" y="1146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969"/>
              <p:cNvSpPr>
                <a:spLocks/>
              </p:cNvSpPr>
              <p:nvPr/>
            </p:nvSpPr>
            <p:spPr bwMode="auto">
              <a:xfrm>
                <a:off x="3296" y="1144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970"/>
              <p:cNvSpPr>
                <a:spLocks/>
              </p:cNvSpPr>
              <p:nvPr/>
            </p:nvSpPr>
            <p:spPr bwMode="auto">
              <a:xfrm>
                <a:off x="3304" y="1140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971"/>
              <p:cNvSpPr>
                <a:spLocks/>
              </p:cNvSpPr>
              <p:nvPr/>
            </p:nvSpPr>
            <p:spPr bwMode="auto">
              <a:xfrm>
                <a:off x="3296" y="1139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7 w 7"/>
                  <a:gd name="T19" fmla="*/ 2 h 8"/>
                  <a:gd name="T20" fmla="*/ 7 w 7"/>
                  <a:gd name="T21" fmla="*/ 1 h 8"/>
                  <a:gd name="T22" fmla="*/ 7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972"/>
              <p:cNvSpPr>
                <a:spLocks/>
              </p:cNvSpPr>
              <p:nvPr/>
            </p:nvSpPr>
            <p:spPr bwMode="auto">
              <a:xfrm>
                <a:off x="3304" y="1135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973"/>
              <p:cNvSpPr>
                <a:spLocks/>
              </p:cNvSpPr>
              <p:nvPr/>
            </p:nvSpPr>
            <p:spPr bwMode="auto">
              <a:xfrm>
                <a:off x="3296" y="1135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974"/>
              <p:cNvSpPr>
                <a:spLocks/>
              </p:cNvSpPr>
              <p:nvPr/>
            </p:nvSpPr>
            <p:spPr bwMode="auto">
              <a:xfrm>
                <a:off x="3304" y="1130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975"/>
              <p:cNvSpPr>
                <a:spLocks/>
              </p:cNvSpPr>
              <p:nvPr/>
            </p:nvSpPr>
            <p:spPr bwMode="auto">
              <a:xfrm>
                <a:off x="3296" y="1130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976"/>
              <p:cNvSpPr>
                <a:spLocks noEditPoints="1"/>
              </p:cNvSpPr>
              <p:nvPr/>
            </p:nvSpPr>
            <p:spPr bwMode="auto">
              <a:xfrm>
                <a:off x="3324" y="1105"/>
                <a:ext cx="30" cy="3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7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7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7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9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4 w 22"/>
                  <a:gd name="T63" fmla="*/ 0 h 2"/>
                  <a:gd name="T64" fmla="*/ 12 w 22"/>
                  <a:gd name="T65" fmla="*/ 1 h 2"/>
                  <a:gd name="T66" fmla="*/ 14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977"/>
              <p:cNvSpPr>
                <a:spLocks/>
              </p:cNvSpPr>
              <p:nvPr/>
            </p:nvSpPr>
            <p:spPr bwMode="auto">
              <a:xfrm>
                <a:off x="3343" y="1099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978"/>
              <p:cNvSpPr>
                <a:spLocks/>
              </p:cNvSpPr>
              <p:nvPr/>
            </p:nvSpPr>
            <p:spPr bwMode="auto">
              <a:xfrm>
                <a:off x="3342" y="1105"/>
                <a:ext cx="10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979"/>
              <p:cNvSpPr>
                <a:spLocks/>
              </p:cNvSpPr>
              <p:nvPr/>
            </p:nvSpPr>
            <p:spPr bwMode="auto">
              <a:xfrm>
                <a:off x="3338" y="1099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980"/>
              <p:cNvSpPr>
                <a:spLocks/>
              </p:cNvSpPr>
              <p:nvPr/>
            </p:nvSpPr>
            <p:spPr bwMode="auto">
              <a:xfrm>
                <a:off x="3338" y="1105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981"/>
              <p:cNvSpPr>
                <a:spLocks/>
              </p:cNvSpPr>
              <p:nvPr/>
            </p:nvSpPr>
            <p:spPr bwMode="auto">
              <a:xfrm>
                <a:off x="3332" y="1099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982"/>
              <p:cNvSpPr>
                <a:spLocks/>
              </p:cNvSpPr>
              <p:nvPr/>
            </p:nvSpPr>
            <p:spPr bwMode="auto">
              <a:xfrm>
                <a:off x="3332" y="1105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983"/>
              <p:cNvSpPr>
                <a:spLocks/>
              </p:cNvSpPr>
              <p:nvPr/>
            </p:nvSpPr>
            <p:spPr bwMode="auto">
              <a:xfrm>
                <a:off x="3327" y="1099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984"/>
              <p:cNvSpPr>
                <a:spLocks/>
              </p:cNvSpPr>
              <p:nvPr/>
            </p:nvSpPr>
            <p:spPr bwMode="auto">
              <a:xfrm>
                <a:off x="3327" y="1105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985"/>
              <p:cNvSpPr>
                <a:spLocks noEditPoints="1"/>
              </p:cNvSpPr>
              <p:nvPr/>
            </p:nvSpPr>
            <p:spPr bwMode="auto">
              <a:xfrm>
                <a:off x="3303" y="1057"/>
                <a:ext cx="2" cy="28"/>
              </a:xfrm>
              <a:custGeom>
                <a:avLst/>
                <a:gdLst>
                  <a:gd name="T0" fmla="*/ 0 w 2"/>
                  <a:gd name="T1" fmla="*/ 19 h 21"/>
                  <a:gd name="T2" fmla="*/ 0 w 2"/>
                  <a:gd name="T3" fmla="*/ 21 h 21"/>
                  <a:gd name="T4" fmla="*/ 1 w 2"/>
                  <a:gd name="T5" fmla="*/ 21 h 21"/>
                  <a:gd name="T6" fmla="*/ 2 w 2"/>
                  <a:gd name="T7" fmla="*/ 21 h 21"/>
                  <a:gd name="T8" fmla="*/ 2 w 2"/>
                  <a:gd name="T9" fmla="*/ 19 h 21"/>
                  <a:gd name="T10" fmla="*/ 2 w 2"/>
                  <a:gd name="T11" fmla="*/ 19 h 21"/>
                  <a:gd name="T12" fmla="*/ 2 w 2"/>
                  <a:gd name="T13" fmla="*/ 19 h 21"/>
                  <a:gd name="T14" fmla="*/ 1 w 2"/>
                  <a:gd name="T15" fmla="*/ 20 h 21"/>
                  <a:gd name="T16" fmla="*/ 0 w 2"/>
                  <a:gd name="T17" fmla="*/ 19 h 21"/>
                  <a:gd name="T18" fmla="*/ 0 w 2"/>
                  <a:gd name="T19" fmla="*/ 19 h 21"/>
                  <a:gd name="T20" fmla="*/ 0 w 2"/>
                  <a:gd name="T21" fmla="*/ 15 h 21"/>
                  <a:gd name="T22" fmla="*/ 0 w 2"/>
                  <a:gd name="T23" fmla="*/ 16 h 21"/>
                  <a:gd name="T24" fmla="*/ 1 w 2"/>
                  <a:gd name="T25" fmla="*/ 17 h 21"/>
                  <a:gd name="T26" fmla="*/ 2 w 2"/>
                  <a:gd name="T27" fmla="*/ 16 h 21"/>
                  <a:gd name="T28" fmla="*/ 2 w 2"/>
                  <a:gd name="T29" fmla="*/ 15 h 21"/>
                  <a:gd name="T30" fmla="*/ 2 w 2"/>
                  <a:gd name="T31" fmla="*/ 15 h 21"/>
                  <a:gd name="T32" fmla="*/ 2 w 2"/>
                  <a:gd name="T33" fmla="*/ 15 h 21"/>
                  <a:gd name="T34" fmla="*/ 1 w 2"/>
                  <a:gd name="T35" fmla="*/ 16 h 21"/>
                  <a:gd name="T36" fmla="*/ 0 w 2"/>
                  <a:gd name="T37" fmla="*/ 15 h 21"/>
                  <a:gd name="T38" fmla="*/ 0 w 2"/>
                  <a:gd name="T39" fmla="*/ 15 h 21"/>
                  <a:gd name="T40" fmla="*/ 0 w 2"/>
                  <a:gd name="T41" fmla="*/ 11 h 21"/>
                  <a:gd name="T42" fmla="*/ 0 w 2"/>
                  <a:gd name="T43" fmla="*/ 12 h 21"/>
                  <a:gd name="T44" fmla="*/ 1 w 2"/>
                  <a:gd name="T45" fmla="*/ 13 h 21"/>
                  <a:gd name="T46" fmla="*/ 2 w 2"/>
                  <a:gd name="T47" fmla="*/ 12 h 21"/>
                  <a:gd name="T48" fmla="*/ 2 w 2"/>
                  <a:gd name="T49" fmla="*/ 11 h 21"/>
                  <a:gd name="T50" fmla="*/ 2 w 2"/>
                  <a:gd name="T51" fmla="*/ 12 h 21"/>
                  <a:gd name="T52" fmla="*/ 2 w 2"/>
                  <a:gd name="T53" fmla="*/ 12 h 21"/>
                  <a:gd name="T54" fmla="*/ 1 w 2"/>
                  <a:gd name="T55" fmla="*/ 12 h 21"/>
                  <a:gd name="T56" fmla="*/ 0 w 2"/>
                  <a:gd name="T57" fmla="*/ 12 h 21"/>
                  <a:gd name="T58" fmla="*/ 0 w 2"/>
                  <a:gd name="T59" fmla="*/ 11 h 21"/>
                  <a:gd name="T60" fmla="*/ 0 w 2"/>
                  <a:gd name="T61" fmla="*/ 8 h 21"/>
                  <a:gd name="T62" fmla="*/ 0 w 2"/>
                  <a:gd name="T63" fmla="*/ 8 h 21"/>
                  <a:gd name="T64" fmla="*/ 1 w 2"/>
                  <a:gd name="T65" fmla="*/ 9 h 21"/>
                  <a:gd name="T66" fmla="*/ 2 w 2"/>
                  <a:gd name="T67" fmla="*/ 8 h 21"/>
                  <a:gd name="T68" fmla="*/ 2 w 2"/>
                  <a:gd name="T69" fmla="*/ 8 h 21"/>
                  <a:gd name="T70" fmla="*/ 2 w 2"/>
                  <a:gd name="T71" fmla="*/ 8 h 21"/>
                  <a:gd name="T72" fmla="*/ 2 w 2"/>
                  <a:gd name="T73" fmla="*/ 8 h 21"/>
                  <a:gd name="T74" fmla="*/ 1 w 2"/>
                  <a:gd name="T75" fmla="*/ 8 h 21"/>
                  <a:gd name="T76" fmla="*/ 0 w 2"/>
                  <a:gd name="T77" fmla="*/ 8 h 21"/>
                  <a:gd name="T78" fmla="*/ 0 w 2"/>
                  <a:gd name="T79" fmla="*/ 8 h 21"/>
                  <a:gd name="T80" fmla="*/ 1 w 2"/>
                  <a:gd name="T81" fmla="*/ 0 h 21"/>
                  <a:gd name="T82" fmla="*/ 0 w 2"/>
                  <a:gd name="T83" fmla="*/ 1 h 21"/>
                  <a:gd name="T84" fmla="*/ 0 w 2"/>
                  <a:gd name="T85" fmla="*/ 4 h 21"/>
                  <a:gd name="T86" fmla="*/ 1 w 2"/>
                  <a:gd name="T87" fmla="*/ 5 h 21"/>
                  <a:gd name="T88" fmla="*/ 2 w 2"/>
                  <a:gd name="T89" fmla="*/ 4 h 21"/>
                  <a:gd name="T90" fmla="*/ 2 w 2"/>
                  <a:gd name="T91" fmla="*/ 1 h 21"/>
                  <a:gd name="T92" fmla="*/ 1 w 2"/>
                  <a:gd name="T9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1">
                    <a:moveTo>
                      <a:pt x="0" y="19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1"/>
                      <a:pt x="1" y="21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986"/>
              <p:cNvSpPr>
                <a:spLocks/>
              </p:cNvSpPr>
              <p:nvPr/>
            </p:nvSpPr>
            <p:spPr bwMode="auto">
              <a:xfrm>
                <a:off x="3296" y="1058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987"/>
              <p:cNvSpPr>
                <a:spLocks/>
              </p:cNvSpPr>
              <p:nvPr/>
            </p:nvSpPr>
            <p:spPr bwMode="auto">
              <a:xfrm>
                <a:off x="3303" y="1058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988"/>
              <p:cNvSpPr>
                <a:spLocks/>
              </p:cNvSpPr>
              <p:nvPr/>
            </p:nvSpPr>
            <p:spPr bwMode="auto">
              <a:xfrm>
                <a:off x="3296" y="1063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989"/>
              <p:cNvSpPr>
                <a:spLocks/>
              </p:cNvSpPr>
              <p:nvPr/>
            </p:nvSpPr>
            <p:spPr bwMode="auto">
              <a:xfrm>
                <a:off x="3303" y="1063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990"/>
              <p:cNvSpPr>
                <a:spLocks/>
              </p:cNvSpPr>
              <p:nvPr/>
            </p:nvSpPr>
            <p:spPr bwMode="auto">
              <a:xfrm>
                <a:off x="3296" y="106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991"/>
              <p:cNvSpPr>
                <a:spLocks/>
              </p:cNvSpPr>
              <p:nvPr/>
            </p:nvSpPr>
            <p:spPr bwMode="auto">
              <a:xfrm>
                <a:off x="3303" y="1069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992"/>
              <p:cNvSpPr>
                <a:spLocks/>
              </p:cNvSpPr>
              <p:nvPr/>
            </p:nvSpPr>
            <p:spPr bwMode="auto">
              <a:xfrm>
                <a:off x="3296" y="1073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5 w 7"/>
                  <a:gd name="T7" fmla="*/ 7 h 8"/>
                  <a:gd name="T8" fmla="*/ 5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5 w 7"/>
                  <a:gd name="T19" fmla="*/ 7 h 8"/>
                  <a:gd name="T20" fmla="*/ 5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993"/>
              <p:cNvSpPr>
                <a:spLocks/>
              </p:cNvSpPr>
              <p:nvPr/>
            </p:nvSpPr>
            <p:spPr bwMode="auto">
              <a:xfrm>
                <a:off x="3303" y="1073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2 w 7"/>
                  <a:gd name="T5" fmla="*/ 4 h 8"/>
                  <a:gd name="T6" fmla="*/ 1 w 7"/>
                  <a:gd name="T7" fmla="*/ 5 h 8"/>
                  <a:gd name="T8" fmla="*/ 0 w 7"/>
                  <a:gd name="T9" fmla="*/ 6 h 8"/>
                  <a:gd name="T10" fmla="*/ 0 w 7"/>
                  <a:gd name="T11" fmla="*/ 7 h 8"/>
                  <a:gd name="T12" fmla="*/ 1 w 7"/>
                  <a:gd name="T13" fmla="*/ 8 h 8"/>
                  <a:gd name="T14" fmla="*/ 2 w 7"/>
                  <a:gd name="T15" fmla="*/ 7 h 8"/>
                  <a:gd name="T16" fmla="*/ 2 w 7"/>
                  <a:gd name="T17" fmla="*/ 7 h 8"/>
                  <a:gd name="T18" fmla="*/ 7 w 7"/>
                  <a:gd name="T19" fmla="*/ 2 h 8"/>
                  <a:gd name="T20" fmla="*/ 7 w 7"/>
                  <a:gd name="T21" fmla="*/ 1 h 8"/>
                  <a:gd name="T22" fmla="*/ 6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994"/>
              <p:cNvSpPr>
                <a:spLocks noEditPoints="1"/>
              </p:cNvSpPr>
              <p:nvPr/>
            </p:nvSpPr>
            <p:spPr bwMode="auto">
              <a:xfrm>
                <a:off x="3254" y="1105"/>
                <a:ext cx="30" cy="3"/>
              </a:xfrm>
              <a:custGeom>
                <a:avLst/>
                <a:gdLst>
                  <a:gd name="T0" fmla="*/ 5 w 22"/>
                  <a:gd name="T1" fmla="*/ 0 h 2"/>
                  <a:gd name="T2" fmla="*/ 1 w 22"/>
                  <a:gd name="T3" fmla="*/ 0 h 2"/>
                  <a:gd name="T4" fmla="*/ 0 w 22"/>
                  <a:gd name="T5" fmla="*/ 1 h 2"/>
                  <a:gd name="T6" fmla="*/ 1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8 w 22"/>
                  <a:gd name="T15" fmla="*/ 0 h 2"/>
                  <a:gd name="T16" fmla="*/ 8 w 22"/>
                  <a:gd name="T17" fmla="*/ 0 h 2"/>
                  <a:gd name="T18" fmla="*/ 8 w 22"/>
                  <a:gd name="T19" fmla="*/ 0 h 2"/>
                  <a:gd name="T20" fmla="*/ 8 w 22"/>
                  <a:gd name="T21" fmla="*/ 1 h 2"/>
                  <a:gd name="T22" fmla="*/ 8 w 22"/>
                  <a:gd name="T23" fmla="*/ 2 h 2"/>
                  <a:gd name="T24" fmla="*/ 8 w 22"/>
                  <a:gd name="T25" fmla="*/ 2 h 2"/>
                  <a:gd name="T26" fmla="*/ 8 w 22"/>
                  <a:gd name="T27" fmla="*/ 2 h 2"/>
                  <a:gd name="T28" fmla="*/ 9 w 22"/>
                  <a:gd name="T29" fmla="*/ 1 h 2"/>
                  <a:gd name="T30" fmla="*/ 8 w 22"/>
                  <a:gd name="T31" fmla="*/ 0 h 2"/>
                  <a:gd name="T32" fmla="*/ 12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2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2 w 22"/>
                  <a:gd name="T45" fmla="*/ 2 h 2"/>
                  <a:gd name="T46" fmla="*/ 13 w 22"/>
                  <a:gd name="T47" fmla="*/ 1 h 2"/>
                  <a:gd name="T48" fmla="*/ 12 w 22"/>
                  <a:gd name="T49" fmla="*/ 0 h 2"/>
                  <a:gd name="T50" fmla="*/ 16 w 22"/>
                  <a:gd name="T51" fmla="*/ 0 h 2"/>
                  <a:gd name="T52" fmla="*/ 15 w 22"/>
                  <a:gd name="T53" fmla="*/ 0 h 2"/>
                  <a:gd name="T54" fmla="*/ 16 w 22"/>
                  <a:gd name="T55" fmla="*/ 0 h 2"/>
                  <a:gd name="T56" fmla="*/ 16 w 22"/>
                  <a:gd name="T57" fmla="*/ 1 h 2"/>
                  <a:gd name="T58" fmla="*/ 16 w 22"/>
                  <a:gd name="T59" fmla="*/ 2 h 2"/>
                  <a:gd name="T60" fmla="*/ 15 w 22"/>
                  <a:gd name="T61" fmla="*/ 2 h 2"/>
                  <a:gd name="T62" fmla="*/ 16 w 22"/>
                  <a:gd name="T63" fmla="*/ 2 h 2"/>
                  <a:gd name="T64" fmla="*/ 17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19 w 22"/>
                  <a:gd name="T71" fmla="*/ 0 h 2"/>
                  <a:gd name="T72" fmla="*/ 19 w 22"/>
                  <a:gd name="T73" fmla="*/ 0 h 2"/>
                  <a:gd name="T74" fmla="*/ 20 w 22"/>
                  <a:gd name="T75" fmla="*/ 1 h 2"/>
                  <a:gd name="T76" fmla="*/ 19 w 22"/>
                  <a:gd name="T77" fmla="*/ 2 h 2"/>
                  <a:gd name="T78" fmla="*/ 19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995"/>
              <p:cNvSpPr>
                <a:spLocks/>
              </p:cNvSpPr>
              <p:nvPr/>
            </p:nvSpPr>
            <p:spPr bwMode="auto">
              <a:xfrm>
                <a:off x="3255" y="1107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1 h 6"/>
                  <a:gd name="T4" fmla="*/ 1 w 7"/>
                  <a:gd name="T5" fmla="*/ 4 h 6"/>
                  <a:gd name="T6" fmla="*/ 1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996"/>
              <p:cNvSpPr>
                <a:spLocks/>
              </p:cNvSpPr>
              <p:nvPr/>
            </p:nvSpPr>
            <p:spPr bwMode="auto">
              <a:xfrm>
                <a:off x="3255" y="109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997"/>
              <p:cNvSpPr>
                <a:spLocks/>
              </p:cNvSpPr>
              <p:nvPr/>
            </p:nvSpPr>
            <p:spPr bwMode="auto">
              <a:xfrm>
                <a:off x="3261" y="1107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998"/>
              <p:cNvSpPr>
                <a:spLocks/>
              </p:cNvSpPr>
              <p:nvPr/>
            </p:nvSpPr>
            <p:spPr bwMode="auto">
              <a:xfrm>
                <a:off x="3261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999"/>
              <p:cNvSpPr>
                <a:spLocks/>
              </p:cNvSpPr>
              <p:nvPr/>
            </p:nvSpPr>
            <p:spPr bwMode="auto">
              <a:xfrm>
                <a:off x="3266" y="1107"/>
                <a:ext cx="10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000"/>
              <p:cNvSpPr>
                <a:spLocks/>
              </p:cNvSpPr>
              <p:nvPr/>
            </p:nvSpPr>
            <p:spPr bwMode="auto">
              <a:xfrm>
                <a:off x="3266" y="109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001"/>
              <p:cNvSpPr>
                <a:spLocks/>
              </p:cNvSpPr>
              <p:nvPr/>
            </p:nvSpPr>
            <p:spPr bwMode="auto">
              <a:xfrm>
                <a:off x="3272" y="1107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6 w 7"/>
                  <a:gd name="T15" fmla="*/ 1 h 6"/>
                  <a:gd name="T16" fmla="*/ 7 w 7"/>
                  <a:gd name="T17" fmla="*/ 0 h 6"/>
                  <a:gd name="T18" fmla="*/ 6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002"/>
              <p:cNvSpPr>
                <a:spLocks/>
              </p:cNvSpPr>
              <p:nvPr/>
            </p:nvSpPr>
            <p:spPr bwMode="auto">
              <a:xfrm>
                <a:off x="3272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003"/>
              <p:cNvSpPr>
                <a:spLocks noEditPoints="1"/>
              </p:cNvSpPr>
              <p:nvPr/>
            </p:nvSpPr>
            <p:spPr bwMode="auto">
              <a:xfrm>
                <a:off x="3303" y="1089"/>
                <a:ext cx="2" cy="38"/>
              </a:xfrm>
              <a:custGeom>
                <a:avLst/>
                <a:gdLst>
                  <a:gd name="T0" fmla="*/ 2 w 2"/>
                  <a:gd name="T1" fmla="*/ 28 h 28"/>
                  <a:gd name="T2" fmla="*/ 1 w 2"/>
                  <a:gd name="T3" fmla="*/ 28 h 28"/>
                  <a:gd name="T4" fmla="*/ 0 w 2"/>
                  <a:gd name="T5" fmla="*/ 28 h 28"/>
                  <a:gd name="T6" fmla="*/ 1 w 2"/>
                  <a:gd name="T7" fmla="*/ 28 h 28"/>
                  <a:gd name="T8" fmla="*/ 2 w 2"/>
                  <a:gd name="T9" fmla="*/ 28 h 28"/>
                  <a:gd name="T10" fmla="*/ 1 w 2"/>
                  <a:gd name="T11" fmla="*/ 14 h 28"/>
                  <a:gd name="T12" fmla="*/ 0 w 2"/>
                  <a:gd name="T13" fmla="*/ 15 h 28"/>
                  <a:gd name="T14" fmla="*/ 0 w 2"/>
                  <a:gd name="T15" fmla="*/ 16 h 28"/>
                  <a:gd name="T16" fmla="*/ 0 w 2"/>
                  <a:gd name="T17" fmla="*/ 22 h 28"/>
                  <a:gd name="T18" fmla="*/ 0 w 2"/>
                  <a:gd name="T19" fmla="*/ 26 h 28"/>
                  <a:gd name="T20" fmla="*/ 1 w 2"/>
                  <a:gd name="T21" fmla="*/ 26 h 28"/>
                  <a:gd name="T22" fmla="*/ 2 w 2"/>
                  <a:gd name="T23" fmla="*/ 26 h 28"/>
                  <a:gd name="T24" fmla="*/ 2 w 2"/>
                  <a:gd name="T25" fmla="*/ 22 h 28"/>
                  <a:gd name="T26" fmla="*/ 2 w 2"/>
                  <a:gd name="T27" fmla="*/ 16 h 28"/>
                  <a:gd name="T28" fmla="*/ 2 w 2"/>
                  <a:gd name="T29" fmla="*/ 15 h 28"/>
                  <a:gd name="T30" fmla="*/ 1 w 2"/>
                  <a:gd name="T31" fmla="*/ 14 h 28"/>
                  <a:gd name="T32" fmla="*/ 1 w 2"/>
                  <a:gd name="T33" fmla="*/ 0 h 28"/>
                  <a:gd name="T34" fmla="*/ 0 w 2"/>
                  <a:gd name="T35" fmla="*/ 0 h 28"/>
                  <a:gd name="T36" fmla="*/ 0 w 2"/>
                  <a:gd name="T37" fmla="*/ 3 h 28"/>
                  <a:gd name="T38" fmla="*/ 0 w 2"/>
                  <a:gd name="T39" fmla="*/ 10 h 28"/>
                  <a:gd name="T40" fmla="*/ 1 w 2"/>
                  <a:gd name="T41" fmla="*/ 11 h 28"/>
                  <a:gd name="T42" fmla="*/ 2 w 2"/>
                  <a:gd name="T43" fmla="*/ 10 h 28"/>
                  <a:gd name="T44" fmla="*/ 2 w 2"/>
                  <a:gd name="T45" fmla="*/ 3 h 28"/>
                  <a:gd name="T46" fmla="*/ 2 w 2"/>
                  <a:gd name="T47" fmla="*/ 0 h 28"/>
                  <a:gd name="T48" fmla="*/ 1 w 2"/>
                  <a:gd name="T4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8">
                    <a:moveTo>
                      <a:pt x="2" y="28"/>
                    </a:moveTo>
                    <a:cubicBezTo>
                      <a:pt x="2" y="28"/>
                      <a:pt x="1" y="28"/>
                      <a:pt x="1" y="28"/>
                    </a:cubicBezTo>
                    <a:cubicBezTo>
                      <a:pt x="1" y="28"/>
                      <a:pt x="0" y="28"/>
                      <a:pt x="0" y="28"/>
                    </a:cubicBezTo>
                    <a:cubicBezTo>
                      <a:pt x="0" y="28"/>
                      <a:pt x="1" y="28"/>
                      <a:pt x="1" y="28"/>
                    </a:cubicBezTo>
                    <a:cubicBezTo>
                      <a:pt x="1" y="28"/>
                      <a:pt x="2" y="28"/>
                      <a:pt x="2" y="28"/>
                    </a:cubicBezTo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004"/>
              <p:cNvSpPr>
                <a:spLocks noEditPoints="1"/>
              </p:cNvSpPr>
              <p:nvPr/>
            </p:nvSpPr>
            <p:spPr bwMode="auto">
              <a:xfrm>
                <a:off x="3286" y="1105"/>
                <a:ext cx="35" cy="3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5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005"/>
              <p:cNvSpPr>
                <a:spLocks noEditPoints="1"/>
              </p:cNvSpPr>
              <p:nvPr/>
            </p:nvSpPr>
            <p:spPr bwMode="auto">
              <a:xfrm>
                <a:off x="3296" y="1099"/>
                <a:ext cx="16" cy="16"/>
              </a:xfrm>
              <a:custGeom>
                <a:avLst/>
                <a:gdLst>
                  <a:gd name="T0" fmla="*/ 8 w 12"/>
                  <a:gd name="T1" fmla="*/ 6 h 12"/>
                  <a:gd name="T2" fmla="*/ 6 w 12"/>
                  <a:gd name="T3" fmla="*/ 7 h 12"/>
                  <a:gd name="T4" fmla="*/ 7 w 12"/>
                  <a:gd name="T5" fmla="*/ 8 h 12"/>
                  <a:gd name="T6" fmla="*/ 10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9 h 12"/>
                  <a:gd name="T18" fmla="*/ 9 w 12"/>
                  <a:gd name="T19" fmla="*/ 7 h 12"/>
                  <a:gd name="T20" fmla="*/ 8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1 h 12"/>
                  <a:gd name="T28" fmla="*/ 1 w 12"/>
                  <a:gd name="T29" fmla="*/ 2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4 h 12"/>
                  <a:gd name="T36" fmla="*/ 5 w 12"/>
                  <a:gd name="T37" fmla="*/ 3 h 12"/>
                  <a:gd name="T38" fmla="*/ 2 w 12"/>
                  <a:gd name="T39" fmla="*/ 0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8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0"/>
                      <a:pt x="12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006"/>
              <p:cNvSpPr>
                <a:spLocks/>
              </p:cNvSpPr>
              <p:nvPr/>
            </p:nvSpPr>
            <p:spPr bwMode="auto">
              <a:xfrm>
                <a:off x="3296" y="1099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10 w 12"/>
                  <a:gd name="T5" fmla="*/ 0 h 12"/>
                  <a:gd name="T6" fmla="*/ 7 w 12"/>
                  <a:gd name="T7" fmla="*/ 3 h 12"/>
                  <a:gd name="T8" fmla="*/ 6 w 12"/>
                  <a:gd name="T9" fmla="*/ 4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9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8 h 12"/>
                  <a:gd name="T28" fmla="*/ 6 w 12"/>
                  <a:gd name="T29" fmla="*/ 7 h 12"/>
                  <a:gd name="T30" fmla="*/ 8 w 12"/>
                  <a:gd name="T31" fmla="*/ 6 h 12"/>
                  <a:gd name="T32" fmla="*/ 9 w 12"/>
                  <a:gd name="T33" fmla="*/ 5 h 12"/>
                  <a:gd name="T34" fmla="*/ 11 w 12"/>
                  <a:gd name="T35" fmla="*/ 2 h 12"/>
                  <a:gd name="T36" fmla="*/ 12 w 12"/>
                  <a:gd name="T37" fmla="*/ 1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007"/>
              <p:cNvSpPr>
                <a:spLocks noEditPoints="1"/>
              </p:cNvSpPr>
              <p:nvPr/>
            </p:nvSpPr>
            <p:spPr bwMode="auto">
              <a:xfrm>
                <a:off x="3284" y="1085"/>
                <a:ext cx="40" cy="42"/>
              </a:xfrm>
              <a:custGeom>
                <a:avLst/>
                <a:gdLst>
                  <a:gd name="T0" fmla="*/ 14 w 30"/>
                  <a:gd name="T1" fmla="*/ 3 h 31"/>
                  <a:gd name="T2" fmla="*/ 15 w 30"/>
                  <a:gd name="T3" fmla="*/ 3 h 31"/>
                  <a:gd name="T4" fmla="*/ 16 w 30"/>
                  <a:gd name="T5" fmla="*/ 3 h 31"/>
                  <a:gd name="T6" fmla="*/ 17 w 30"/>
                  <a:gd name="T7" fmla="*/ 3 h 31"/>
                  <a:gd name="T8" fmla="*/ 24 w 30"/>
                  <a:gd name="T9" fmla="*/ 6 h 31"/>
                  <a:gd name="T10" fmla="*/ 25 w 30"/>
                  <a:gd name="T11" fmla="*/ 8 h 31"/>
                  <a:gd name="T12" fmla="*/ 28 w 30"/>
                  <a:gd name="T13" fmla="*/ 14 h 31"/>
                  <a:gd name="T14" fmla="*/ 28 w 30"/>
                  <a:gd name="T15" fmla="*/ 15 h 31"/>
                  <a:gd name="T16" fmla="*/ 28 w 30"/>
                  <a:gd name="T17" fmla="*/ 16 h 31"/>
                  <a:gd name="T18" fmla="*/ 28 w 30"/>
                  <a:gd name="T19" fmla="*/ 17 h 31"/>
                  <a:gd name="T20" fmla="*/ 28 w 30"/>
                  <a:gd name="T21" fmla="*/ 18 h 31"/>
                  <a:gd name="T22" fmla="*/ 25 w 30"/>
                  <a:gd name="T23" fmla="*/ 24 h 31"/>
                  <a:gd name="T24" fmla="*/ 23 w 30"/>
                  <a:gd name="T25" fmla="*/ 26 h 31"/>
                  <a:gd name="T26" fmla="*/ 17 w 30"/>
                  <a:gd name="T27" fmla="*/ 29 h 31"/>
                  <a:gd name="T28" fmla="*/ 16 w 30"/>
                  <a:gd name="T29" fmla="*/ 29 h 31"/>
                  <a:gd name="T30" fmla="*/ 15 w 30"/>
                  <a:gd name="T31" fmla="*/ 29 h 31"/>
                  <a:gd name="T32" fmla="*/ 14 w 30"/>
                  <a:gd name="T33" fmla="*/ 29 h 31"/>
                  <a:gd name="T34" fmla="*/ 13 w 30"/>
                  <a:gd name="T35" fmla="*/ 29 h 31"/>
                  <a:gd name="T36" fmla="*/ 7 w 30"/>
                  <a:gd name="T37" fmla="*/ 26 h 31"/>
                  <a:gd name="T38" fmla="*/ 5 w 30"/>
                  <a:gd name="T39" fmla="*/ 24 h 31"/>
                  <a:gd name="T40" fmla="*/ 2 w 30"/>
                  <a:gd name="T41" fmla="*/ 18 h 31"/>
                  <a:gd name="T42" fmla="*/ 2 w 30"/>
                  <a:gd name="T43" fmla="*/ 17 h 31"/>
                  <a:gd name="T44" fmla="*/ 2 w 30"/>
                  <a:gd name="T45" fmla="*/ 16 h 31"/>
                  <a:gd name="T46" fmla="*/ 2 w 30"/>
                  <a:gd name="T47" fmla="*/ 15 h 31"/>
                  <a:gd name="T48" fmla="*/ 2 w 30"/>
                  <a:gd name="T49" fmla="*/ 14 h 31"/>
                  <a:gd name="T50" fmla="*/ 5 w 30"/>
                  <a:gd name="T51" fmla="*/ 7 h 31"/>
                  <a:gd name="T52" fmla="*/ 6 w 30"/>
                  <a:gd name="T53" fmla="*/ 6 h 31"/>
                  <a:gd name="T54" fmla="*/ 13 w 30"/>
                  <a:gd name="T55" fmla="*/ 3 h 31"/>
                  <a:gd name="T56" fmla="*/ 14 w 30"/>
                  <a:gd name="T57" fmla="*/ 3 h 31"/>
                  <a:gd name="T58" fmla="*/ 15 w 30"/>
                  <a:gd name="T59" fmla="*/ 0 h 31"/>
                  <a:gd name="T60" fmla="*/ 14 w 30"/>
                  <a:gd name="T61" fmla="*/ 0 h 31"/>
                  <a:gd name="T62" fmla="*/ 5 w 30"/>
                  <a:gd name="T63" fmla="*/ 4 h 31"/>
                  <a:gd name="T64" fmla="*/ 4 w 30"/>
                  <a:gd name="T65" fmla="*/ 5 h 31"/>
                  <a:gd name="T66" fmla="*/ 4 w 30"/>
                  <a:gd name="T67" fmla="*/ 5 h 31"/>
                  <a:gd name="T68" fmla="*/ 4 w 30"/>
                  <a:gd name="T69" fmla="*/ 5 h 31"/>
                  <a:gd name="T70" fmla="*/ 3 w 30"/>
                  <a:gd name="T71" fmla="*/ 6 h 31"/>
                  <a:gd name="T72" fmla="*/ 0 w 30"/>
                  <a:gd name="T73" fmla="*/ 15 h 31"/>
                  <a:gd name="T74" fmla="*/ 0 w 30"/>
                  <a:gd name="T75" fmla="*/ 16 h 31"/>
                  <a:gd name="T76" fmla="*/ 0 w 30"/>
                  <a:gd name="T77" fmla="*/ 16 h 31"/>
                  <a:gd name="T78" fmla="*/ 0 w 30"/>
                  <a:gd name="T79" fmla="*/ 16 h 31"/>
                  <a:gd name="T80" fmla="*/ 0 w 30"/>
                  <a:gd name="T81" fmla="*/ 17 h 31"/>
                  <a:gd name="T82" fmla="*/ 4 w 30"/>
                  <a:gd name="T83" fmla="*/ 26 h 31"/>
                  <a:gd name="T84" fmla="*/ 5 w 30"/>
                  <a:gd name="T85" fmla="*/ 28 h 31"/>
                  <a:gd name="T86" fmla="*/ 14 w 30"/>
                  <a:gd name="T87" fmla="*/ 31 h 31"/>
                  <a:gd name="T88" fmla="*/ 14 w 30"/>
                  <a:gd name="T89" fmla="*/ 31 h 31"/>
                  <a:gd name="T90" fmla="*/ 15 w 30"/>
                  <a:gd name="T91" fmla="*/ 31 h 31"/>
                  <a:gd name="T92" fmla="*/ 16 w 30"/>
                  <a:gd name="T93" fmla="*/ 31 h 31"/>
                  <a:gd name="T94" fmla="*/ 16 w 30"/>
                  <a:gd name="T95" fmla="*/ 31 h 31"/>
                  <a:gd name="T96" fmla="*/ 25 w 30"/>
                  <a:gd name="T97" fmla="*/ 27 h 31"/>
                  <a:gd name="T98" fmla="*/ 27 w 30"/>
                  <a:gd name="T99" fmla="*/ 26 h 31"/>
                  <a:gd name="T100" fmla="*/ 30 w 30"/>
                  <a:gd name="T101" fmla="*/ 17 h 31"/>
                  <a:gd name="T102" fmla="*/ 30 w 30"/>
                  <a:gd name="T103" fmla="*/ 16 h 31"/>
                  <a:gd name="T104" fmla="*/ 30 w 30"/>
                  <a:gd name="T105" fmla="*/ 15 h 31"/>
                  <a:gd name="T106" fmla="*/ 27 w 30"/>
                  <a:gd name="T107" fmla="*/ 6 h 31"/>
                  <a:gd name="T108" fmla="*/ 25 w 30"/>
                  <a:gd name="T109" fmla="*/ 4 h 31"/>
                  <a:gd name="T110" fmla="*/ 16 w 30"/>
                  <a:gd name="T111" fmla="*/ 0 h 31"/>
                  <a:gd name="T112" fmla="*/ 15 w 30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31">
                    <a:moveTo>
                      <a:pt x="14" y="3"/>
                    </a:move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9" y="3"/>
                      <a:pt x="22" y="4"/>
                      <a:pt x="24" y="6"/>
                    </a:cubicBezTo>
                    <a:cubicBezTo>
                      <a:pt x="24" y="6"/>
                      <a:pt x="25" y="7"/>
                      <a:pt x="25" y="8"/>
                    </a:cubicBezTo>
                    <a:cubicBezTo>
                      <a:pt x="27" y="9"/>
                      <a:pt x="28" y="11"/>
                      <a:pt x="28" y="14"/>
                    </a:cubicBezTo>
                    <a:cubicBezTo>
                      <a:pt x="28" y="14"/>
                      <a:pt x="28" y="14"/>
                      <a:pt x="28" y="15"/>
                    </a:cubicBezTo>
                    <a:cubicBezTo>
                      <a:pt x="28" y="15"/>
                      <a:pt x="28" y="15"/>
                      <a:pt x="28" y="16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8" y="18"/>
                    </a:cubicBezTo>
                    <a:cubicBezTo>
                      <a:pt x="27" y="20"/>
                      <a:pt x="26" y="22"/>
                      <a:pt x="25" y="24"/>
                    </a:cubicBezTo>
                    <a:cubicBezTo>
                      <a:pt x="24" y="25"/>
                      <a:pt x="24" y="25"/>
                      <a:pt x="23" y="26"/>
                    </a:cubicBezTo>
                    <a:cubicBezTo>
                      <a:pt x="21" y="27"/>
                      <a:pt x="19" y="28"/>
                      <a:pt x="17" y="29"/>
                    </a:cubicBezTo>
                    <a:cubicBezTo>
                      <a:pt x="17" y="29"/>
                      <a:pt x="16" y="29"/>
                      <a:pt x="16" y="29"/>
                    </a:cubicBezTo>
                    <a:cubicBezTo>
                      <a:pt x="16" y="29"/>
                      <a:pt x="15" y="29"/>
                      <a:pt x="15" y="29"/>
                    </a:cubicBezTo>
                    <a:cubicBezTo>
                      <a:pt x="15" y="29"/>
                      <a:pt x="14" y="29"/>
                      <a:pt x="14" y="29"/>
                    </a:cubicBezTo>
                    <a:cubicBezTo>
                      <a:pt x="14" y="29"/>
                      <a:pt x="13" y="29"/>
                      <a:pt x="13" y="29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6" y="25"/>
                      <a:pt x="6" y="25"/>
                      <a:pt x="5" y="24"/>
                    </a:cubicBezTo>
                    <a:cubicBezTo>
                      <a:pt x="4" y="23"/>
                      <a:pt x="2" y="20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1"/>
                      <a:pt x="3" y="9"/>
                      <a:pt x="5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8" y="4"/>
                      <a:pt x="10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0" y="1"/>
                      <a:pt x="7" y="2"/>
                      <a:pt x="5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6"/>
                      <a:pt x="3" y="6"/>
                    </a:cubicBezTo>
                    <a:cubicBezTo>
                      <a:pt x="1" y="8"/>
                      <a:pt x="0" y="11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20"/>
                      <a:pt x="1" y="23"/>
                      <a:pt x="4" y="26"/>
                    </a:cubicBezTo>
                    <a:cubicBezTo>
                      <a:pt x="4" y="27"/>
                      <a:pt x="5" y="27"/>
                      <a:pt x="5" y="28"/>
                    </a:cubicBezTo>
                    <a:cubicBezTo>
                      <a:pt x="8" y="29"/>
                      <a:pt x="11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9" y="31"/>
                      <a:pt x="22" y="29"/>
                      <a:pt x="25" y="27"/>
                    </a:cubicBezTo>
                    <a:cubicBezTo>
                      <a:pt x="25" y="27"/>
                      <a:pt x="26" y="26"/>
                      <a:pt x="27" y="26"/>
                    </a:cubicBezTo>
                    <a:cubicBezTo>
                      <a:pt x="29" y="23"/>
                      <a:pt x="30" y="20"/>
                      <a:pt x="30" y="17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1"/>
                      <a:pt x="29" y="8"/>
                      <a:pt x="27" y="6"/>
                    </a:cubicBezTo>
                    <a:cubicBezTo>
                      <a:pt x="26" y="5"/>
                      <a:pt x="26" y="5"/>
                      <a:pt x="25" y="4"/>
                    </a:cubicBezTo>
                    <a:cubicBezTo>
                      <a:pt x="23" y="2"/>
                      <a:pt x="20" y="1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008"/>
              <p:cNvSpPr>
                <a:spLocks noEditPoints="1"/>
              </p:cNvSpPr>
              <p:nvPr/>
            </p:nvSpPr>
            <p:spPr bwMode="auto">
              <a:xfrm>
                <a:off x="2499" y="2023"/>
                <a:ext cx="50" cy="51"/>
              </a:xfrm>
              <a:custGeom>
                <a:avLst/>
                <a:gdLst>
                  <a:gd name="T0" fmla="*/ 35 w 37"/>
                  <a:gd name="T1" fmla="*/ 33 h 38"/>
                  <a:gd name="T2" fmla="*/ 33 w 37"/>
                  <a:gd name="T3" fmla="*/ 33 h 38"/>
                  <a:gd name="T4" fmla="*/ 33 w 37"/>
                  <a:gd name="T5" fmla="*/ 35 h 38"/>
                  <a:gd name="T6" fmla="*/ 36 w 37"/>
                  <a:gd name="T7" fmla="*/ 38 h 38"/>
                  <a:gd name="T8" fmla="*/ 36 w 37"/>
                  <a:gd name="T9" fmla="*/ 37 h 38"/>
                  <a:gd name="T10" fmla="*/ 37 w 37"/>
                  <a:gd name="T11" fmla="*/ 36 h 38"/>
                  <a:gd name="T12" fmla="*/ 35 w 37"/>
                  <a:gd name="T13" fmla="*/ 33 h 38"/>
                  <a:gd name="T14" fmla="*/ 30 w 37"/>
                  <a:gd name="T15" fmla="*/ 29 h 38"/>
                  <a:gd name="T16" fmla="*/ 28 w 37"/>
                  <a:gd name="T17" fmla="*/ 30 h 38"/>
                  <a:gd name="T18" fmla="*/ 31 w 37"/>
                  <a:gd name="T19" fmla="*/ 33 h 38"/>
                  <a:gd name="T20" fmla="*/ 31 w 37"/>
                  <a:gd name="T21" fmla="*/ 32 h 38"/>
                  <a:gd name="T22" fmla="*/ 31 w 37"/>
                  <a:gd name="T23" fmla="*/ 31 h 38"/>
                  <a:gd name="T24" fmla="*/ 32 w 37"/>
                  <a:gd name="T25" fmla="*/ 31 h 38"/>
                  <a:gd name="T26" fmla="*/ 32 w 37"/>
                  <a:gd name="T27" fmla="*/ 31 h 38"/>
                  <a:gd name="T28" fmla="*/ 30 w 37"/>
                  <a:gd name="T29" fmla="*/ 29 h 38"/>
                  <a:gd name="T30" fmla="*/ 25 w 37"/>
                  <a:gd name="T31" fmla="*/ 24 h 38"/>
                  <a:gd name="T32" fmla="*/ 24 w 37"/>
                  <a:gd name="T33" fmla="*/ 25 h 38"/>
                  <a:gd name="T34" fmla="*/ 24 w 37"/>
                  <a:gd name="T35" fmla="*/ 26 h 38"/>
                  <a:gd name="T36" fmla="*/ 27 w 37"/>
                  <a:gd name="T37" fmla="*/ 29 h 38"/>
                  <a:gd name="T38" fmla="*/ 28 w 37"/>
                  <a:gd name="T39" fmla="*/ 27 h 38"/>
                  <a:gd name="T40" fmla="*/ 25 w 37"/>
                  <a:gd name="T41" fmla="*/ 24 h 38"/>
                  <a:gd name="T42" fmla="*/ 20 w 37"/>
                  <a:gd name="T43" fmla="*/ 21 h 38"/>
                  <a:gd name="T44" fmla="*/ 20 w 37"/>
                  <a:gd name="T45" fmla="*/ 22 h 38"/>
                  <a:gd name="T46" fmla="*/ 22 w 37"/>
                  <a:gd name="T47" fmla="*/ 24 h 38"/>
                  <a:gd name="T48" fmla="*/ 22 w 37"/>
                  <a:gd name="T49" fmla="*/ 24 h 38"/>
                  <a:gd name="T50" fmla="*/ 20 w 37"/>
                  <a:gd name="T51" fmla="*/ 21 h 38"/>
                  <a:gd name="T52" fmla="*/ 13 w 37"/>
                  <a:gd name="T53" fmla="*/ 15 h 38"/>
                  <a:gd name="T54" fmla="*/ 13 w 37"/>
                  <a:gd name="T55" fmla="*/ 15 h 38"/>
                  <a:gd name="T56" fmla="*/ 16 w 37"/>
                  <a:gd name="T57" fmla="*/ 18 h 38"/>
                  <a:gd name="T58" fmla="*/ 16 w 37"/>
                  <a:gd name="T59" fmla="*/ 18 h 38"/>
                  <a:gd name="T60" fmla="*/ 13 w 37"/>
                  <a:gd name="T61" fmla="*/ 15 h 38"/>
                  <a:gd name="T62" fmla="*/ 10 w 37"/>
                  <a:gd name="T63" fmla="*/ 9 h 38"/>
                  <a:gd name="T64" fmla="*/ 8 w 37"/>
                  <a:gd name="T65" fmla="*/ 10 h 38"/>
                  <a:gd name="T66" fmla="*/ 11 w 37"/>
                  <a:gd name="T67" fmla="*/ 14 h 38"/>
                  <a:gd name="T68" fmla="*/ 13 w 37"/>
                  <a:gd name="T69" fmla="*/ 13 h 38"/>
                  <a:gd name="T70" fmla="*/ 13 w 37"/>
                  <a:gd name="T71" fmla="*/ 12 h 38"/>
                  <a:gd name="T72" fmla="*/ 10 w 37"/>
                  <a:gd name="T73" fmla="*/ 9 h 38"/>
                  <a:gd name="T74" fmla="*/ 7 w 37"/>
                  <a:gd name="T75" fmla="*/ 8 h 38"/>
                  <a:gd name="T76" fmla="*/ 7 w 37"/>
                  <a:gd name="T77" fmla="*/ 8 h 38"/>
                  <a:gd name="T78" fmla="*/ 6 w 37"/>
                  <a:gd name="T79" fmla="*/ 8 h 38"/>
                  <a:gd name="T80" fmla="*/ 7 w 37"/>
                  <a:gd name="T81" fmla="*/ 9 h 38"/>
                  <a:gd name="T82" fmla="*/ 7 w 37"/>
                  <a:gd name="T83" fmla="*/ 8 h 38"/>
                  <a:gd name="T84" fmla="*/ 8 w 37"/>
                  <a:gd name="T85" fmla="*/ 7 h 38"/>
                  <a:gd name="T86" fmla="*/ 8 w 37"/>
                  <a:gd name="T87" fmla="*/ 7 h 38"/>
                  <a:gd name="T88" fmla="*/ 8 w 37"/>
                  <a:gd name="T89" fmla="*/ 8 h 38"/>
                  <a:gd name="T90" fmla="*/ 8 w 37"/>
                  <a:gd name="T91" fmla="*/ 7 h 38"/>
                  <a:gd name="T92" fmla="*/ 8 w 37"/>
                  <a:gd name="T93" fmla="*/ 7 h 38"/>
                  <a:gd name="T94" fmla="*/ 1 w 37"/>
                  <a:gd name="T95" fmla="*/ 0 h 38"/>
                  <a:gd name="T96" fmla="*/ 1 w 37"/>
                  <a:gd name="T97" fmla="*/ 1 h 38"/>
                  <a:gd name="T98" fmla="*/ 0 w 37"/>
                  <a:gd name="T99" fmla="*/ 2 h 38"/>
                  <a:gd name="T100" fmla="*/ 4 w 37"/>
                  <a:gd name="T101" fmla="*/ 6 h 38"/>
                  <a:gd name="T102" fmla="*/ 6 w 37"/>
                  <a:gd name="T103" fmla="*/ 6 h 38"/>
                  <a:gd name="T104" fmla="*/ 6 w 37"/>
                  <a:gd name="T105" fmla="*/ 5 h 38"/>
                  <a:gd name="T106" fmla="*/ 1 w 37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8" y="30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1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5" y="24"/>
                    </a:move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8"/>
                      <a:pt x="28" y="28"/>
                      <a:pt x="28" y="27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20" y="21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3" y="15"/>
                      <a:pt x="13" y="15"/>
                      <a:pt x="13" y="15"/>
                    </a:cubicBezTo>
                    <a:moveTo>
                      <a:pt x="10" y="9"/>
                    </a:moveTo>
                    <a:cubicBezTo>
                      <a:pt x="9" y="9"/>
                      <a:pt x="9" y="10"/>
                      <a:pt x="8" y="10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08" name="Group 1210"/>
            <p:cNvGrpSpPr>
              <a:grpSpLocks/>
            </p:cNvGrpSpPr>
            <p:nvPr/>
          </p:nvGrpSpPr>
          <p:grpSpPr bwMode="auto">
            <a:xfrm>
              <a:off x="3927476" y="1698625"/>
              <a:ext cx="1522413" cy="1793875"/>
              <a:chOff x="2474" y="1070"/>
              <a:chExt cx="959" cy="1130"/>
            </a:xfrm>
            <a:grpFill/>
          </p:grpSpPr>
          <p:sp>
            <p:nvSpPr>
              <p:cNvPr id="235" name="Freeform 1010"/>
              <p:cNvSpPr>
                <a:spLocks/>
              </p:cNvSpPr>
              <p:nvPr/>
            </p:nvSpPr>
            <p:spPr bwMode="auto">
              <a:xfrm>
                <a:off x="2548" y="2072"/>
                <a:ext cx="5" cy="5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0 h 4"/>
                  <a:gd name="T4" fmla="*/ 0 w 4"/>
                  <a:gd name="T5" fmla="*/ 1 h 4"/>
                  <a:gd name="T6" fmla="*/ 0 w 4"/>
                  <a:gd name="T7" fmla="*/ 2 h 4"/>
                  <a:gd name="T8" fmla="*/ 0 w 4"/>
                  <a:gd name="T9" fmla="*/ 4 h 4"/>
                  <a:gd name="T10" fmla="*/ 2 w 4"/>
                  <a:gd name="T11" fmla="*/ 4 h 4"/>
                  <a:gd name="T12" fmla="*/ 4 w 4"/>
                  <a:gd name="T13" fmla="*/ 4 h 4"/>
                  <a:gd name="T14" fmla="*/ 4 w 4"/>
                  <a:gd name="T15" fmla="*/ 1 h 4"/>
                  <a:gd name="T16" fmla="*/ 2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011"/>
              <p:cNvSpPr>
                <a:spLocks/>
              </p:cNvSpPr>
              <p:nvPr/>
            </p:nvSpPr>
            <p:spPr bwMode="auto">
              <a:xfrm>
                <a:off x="2495" y="2019"/>
                <a:ext cx="6" cy="7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1 h 5"/>
                  <a:gd name="T4" fmla="*/ 0 w 4"/>
                  <a:gd name="T5" fmla="*/ 4 h 5"/>
                  <a:gd name="T6" fmla="*/ 2 w 4"/>
                  <a:gd name="T7" fmla="*/ 5 h 5"/>
                  <a:gd name="T8" fmla="*/ 3 w 4"/>
                  <a:gd name="T9" fmla="*/ 5 h 5"/>
                  <a:gd name="T10" fmla="*/ 4 w 4"/>
                  <a:gd name="T11" fmla="*/ 4 h 5"/>
                  <a:gd name="T12" fmla="*/ 4 w 4"/>
                  <a:gd name="T13" fmla="*/ 3 h 5"/>
                  <a:gd name="T14" fmla="*/ 4 w 4"/>
                  <a:gd name="T15" fmla="*/ 1 h 5"/>
                  <a:gd name="T16" fmla="*/ 2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012"/>
              <p:cNvSpPr>
                <a:spLocks/>
              </p:cNvSpPr>
              <p:nvPr/>
            </p:nvSpPr>
            <p:spPr bwMode="auto">
              <a:xfrm>
                <a:off x="2541" y="2065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013"/>
              <p:cNvSpPr>
                <a:spLocks/>
              </p:cNvSpPr>
              <p:nvPr/>
            </p:nvSpPr>
            <p:spPr bwMode="auto">
              <a:xfrm>
                <a:off x="2541" y="2065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2 w 2"/>
                  <a:gd name="T15" fmla="*/ 8 h 9"/>
                  <a:gd name="T16" fmla="*/ 2 w 2"/>
                  <a:gd name="T17" fmla="*/ 4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014"/>
              <p:cNvSpPr>
                <a:spLocks/>
              </p:cNvSpPr>
              <p:nvPr/>
            </p:nvSpPr>
            <p:spPr bwMode="auto">
              <a:xfrm>
                <a:off x="2508" y="2022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6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8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015"/>
              <p:cNvSpPr>
                <a:spLocks/>
              </p:cNvSpPr>
              <p:nvPr/>
            </p:nvSpPr>
            <p:spPr bwMode="auto">
              <a:xfrm>
                <a:off x="2498" y="2031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7 w 9"/>
                  <a:gd name="T17" fmla="*/ 2 h 2"/>
                  <a:gd name="T18" fmla="*/ 8 w 9"/>
                  <a:gd name="T19" fmla="*/ 2 h 2"/>
                  <a:gd name="T20" fmla="*/ 8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016"/>
              <p:cNvSpPr>
                <a:spLocks noEditPoints="1"/>
              </p:cNvSpPr>
              <p:nvPr/>
            </p:nvSpPr>
            <p:spPr bwMode="auto">
              <a:xfrm>
                <a:off x="2499" y="2023"/>
                <a:ext cx="52" cy="51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4 w 38"/>
                  <a:gd name="T9" fmla="*/ 35 h 38"/>
                  <a:gd name="T10" fmla="*/ 4 w 38"/>
                  <a:gd name="T11" fmla="*/ 33 h 38"/>
                  <a:gd name="T12" fmla="*/ 3 w 38"/>
                  <a:gd name="T13" fmla="*/ 33 h 38"/>
                  <a:gd name="T14" fmla="*/ 7 w 38"/>
                  <a:gd name="T15" fmla="*/ 29 h 38"/>
                  <a:gd name="T16" fmla="*/ 5 w 38"/>
                  <a:gd name="T17" fmla="*/ 31 h 38"/>
                  <a:gd name="T18" fmla="*/ 5 w 38"/>
                  <a:gd name="T19" fmla="*/ 31 h 38"/>
                  <a:gd name="T20" fmla="*/ 6 w 38"/>
                  <a:gd name="T21" fmla="*/ 31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7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0 w 38"/>
                  <a:gd name="T35" fmla="*/ 29 h 38"/>
                  <a:gd name="T36" fmla="*/ 13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7 w 38"/>
                  <a:gd name="T43" fmla="*/ 21 h 38"/>
                  <a:gd name="T44" fmla="*/ 15 w 38"/>
                  <a:gd name="T45" fmla="*/ 24 h 38"/>
                  <a:gd name="T46" fmla="*/ 15 w 38"/>
                  <a:gd name="T47" fmla="*/ 24 h 38"/>
                  <a:gd name="T48" fmla="*/ 17 w 38"/>
                  <a:gd name="T49" fmla="*/ 22 h 38"/>
                  <a:gd name="T50" fmla="*/ 17 w 38"/>
                  <a:gd name="T51" fmla="*/ 21 h 38"/>
                  <a:gd name="T52" fmla="*/ 24 w 38"/>
                  <a:gd name="T53" fmla="*/ 15 h 38"/>
                  <a:gd name="T54" fmla="*/ 21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7 w 38"/>
                  <a:gd name="T63" fmla="*/ 9 h 38"/>
                  <a:gd name="T64" fmla="*/ 24 w 38"/>
                  <a:gd name="T65" fmla="*/ 12 h 38"/>
                  <a:gd name="T66" fmla="*/ 24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7 w 38"/>
                  <a:gd name="T73" fmla="*/ 9 h 38"/>
                  <a:gd name="T74" fmla="*/ 29 w 38"/>
                  <a:gd name="T75" fmla="*/ 7 h 38"/>
                  <a:gd name="T76" fmla="*/ 29 w 38"/>
                  <a:gd name="T77" fmla="*/ 7 h 38"/>
                  <a:gd name="T78" fmla="*/ 30 w 38"/>
                  <a:gd name="T79" fmla="*/ 9 h 38"/>
                  <a:gd name="T80" fmla="*/ 31 w 38"/>
                  <a:gd name="T81" fmla="*/ 8 h 38"/>
                  <a:gd name="T82" fmla="*/ 31 w 38"/>
                  <a:gd name="T83" fmla="*/ 8 h 38"/>
                  <a:gd name="T84" fmla="*/ 30 w 38"/>
                  <a:gd name="T85" fmla="*/ 8 h 38"/>
                  <a:gd name="T86" fmla="*/ 29 w 38"/>
                  <a:gd name="T87" fmla="*/ 7 h 38"/>
                  <a:gd name="T88" fmla="*/ 29 w 38"/>
                  <a:gd name="T89" fmla="*/ 7 h 38"/>
                  <a:gd name="T90" fmla="*/ 36 w 38"/>
                  <a:gd name="T91" fmla="*/ 0 h 38"/>
                  <a:gd name="T92" fmla="*/ 32 w 38"/>
                  <a:gd name="T93" fmla="*/ 5 h 38"/>
                  <a:gd name="T94" fmla="*/ 32 w 38"/>
                  <a:gd name="T95" fmla="*/ 6 h 38"/>
                  <a:gd name="T96" fmla="*/ 33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" y="36"/>
                      <a:pt x="1" y="37"/>
                    </a:cubicBezTo>
                    <a:cubicBezTo>
                      <a:pt x="1" y="37"/>
                      <a:pt x="1" y="37"/>
                      <a:pt x="2" y="38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0"/>
                      <a:pt x="8" y="30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0" y="2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4" y="15"/>
                    </a:move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29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moveTo>
                      <a:pt x="36" y="0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2"/>
                      <a:pt x="37" y="1"/>
                      <a:pt x="37" y="1"/>
                    </a:cubicBezTo>
                    <a:cubicBezTo>
                      <a:pt x="36" y="1"/>
                      <a:pt x="36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017"/>
              <p:cNvSpPr>
                <a:spLocks/>
              </p:cNvSpPr>
              <p:nvPr/>
            </p:nvSpPr>
            <p:spPr bwMode="auto">
              <a:xfrm>
                <a:off x="2495" y="2072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018"/>
              <p:cNvSpPr>
                <a:spLocks/>
              </p:cNvSpPr>
              <p:nvPr/>
            </p:nvSpPr>
            <p:spPr bwMode="auto">
              <a:xfrm>
                <a:off x="2548" y="2019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019"/>
              <p:cNvSpPr>
                <a:spLocks/>
              </p:cNvSpPr>
              <p:nvPr/>
            </p:nvSpPr>
            <p:spPr bwMode="auto">
              <a:xfrm>
                <a:off x="2495" y="2065"/>
                <a:ext cx="13" cy="3"/>
              </a:xfrm>
              <a:custGeom>
                <a:avLst/>
                <a:gdLst>
                  <a:gd name="T0" fmla="*/ 2 w 9"/>
                  <a:gd name="T1" fmla="*/ 0 h 2"/>
                  <a:gd name="T2" fmla="*/ 2 w 9"/>
                  <a:gd name="T3" fmla="*/ 0 h 2"/>
                  <a:gd name="T4" fmla="*/ 0 w 9"/>
                  <a:gd name="T5" fmla="*/ 1 h 2"/>
                  <a:gd name="T6" fmla="*/ 2 w 9"/>
                  <a:gd name="T7" fmla="*/ 2 h 2"/>
                  <a:gd name="T8" fmla="*/ 6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8 w 9"/>
                  <a:gd name="T23" fmla="*/ 0 h 2"/>
                  <a:gd name="T24" fmla="*/ 2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020"/>
              <p:cNvSpPr>
                <a:spLocks/>
              </p:cNvSpPr>
              <p:nvPr/>
            </p:nvSpPr>
            <p:spPr bwMode="auto">
              <a:xfrm>
                <a:off x="2505" y="2065"/>
                <a:ext cx="4" cy="12"/>
              </a:xfrm>
              <a:custGeom>
                <a:avLst/>
                <a:gdLst>
                  <a:gd name="T0" fmla="*/ 1 w 3"/>
                  <a:gd name="T1" fmla="*/ 0 h 9"/>
                  <a:gd name="T2" fmla="*/ 1 w 3"/>
                  <a:gd name="T3" fmla="*/ 0 h 9"/>
                  <a:gd name="T4" fmla="*/ 0 w 3"/>
                  <a:gd name="T5" fmla="*/ 1 h 9"/>
                  <a:gd name="T6" fmla="*/ 0 w 3"/>
                  <a:gd name="T7" fmla="*/ 2 h 9"/>
                  <a:gd name="T8" fmla="*/ 0 w 3"/>
                  <a:gd name="T9" fmla="*/ 4 h 9"/>
                  <a:gd name="T10" fmla="*/ 0 w 3"/>
                  <a:gd name="T11" fmla="*/ 8 h 9"/>
                  <a:gd name="T12" fmla="*/ 1 w 3"/>
                  <a:gd name="T13" fmla="*/ 9 h 9"/>
                  <a:gd name="T14" fmla="*/ 1 w 3"/>
                  <a:gd name="T15" fmla="*/ 9 h 9"/>
                  <a:gd name="T16" fmla="*/ 3 w 3"/>
                  <a:gd name="T17" fmla="*/ 8 h 9"/>
                  <a:gd name="T18" fmla="*/ 3 w 3"/>
                  <a:gd name="T19" fmla="*/ 2 h 9"/>
                  <a:gd name="T20" fmla="*/ 3 w 3"/>
                  <a:gd name="T21" fmla="*/ 1 h 9"/>
                  <a:gd name="T22" fmla="*/ 2 w 3"/>
                  <a:gd name="T23" fmla="*/ 0 h 9"/>
                  <a:gd name="T24" fmla="*/ 1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9"/>
                      <a:pt x="3" y="8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021"/>
              <p:cNvSpPr>
                <a:spLocks/>
              </p:cNvSpPr>
              <p:nvPr/>
            </p:nvSpPr>
            <p:spPr bwMode="auto">
              <a:xfrm>
                <a:off x="2539" y="2022"/>
                <a:ext cx="4" cy="12"/>
              </a:xfrm>
              <a:custGeom>
                <a:avLst/>
                <a:gdLst>
                  <a:gd name="T0" fmla="*/ 1 w 3"/>
                  <a:gd name="T1" fmla="*/ 0 h 9"/>
                  <a:gd name="T2" fmla="*/ 0 w 3"/>
                  <a:gd name="T3" fmla="*/ 1 h 9"/>
                  <a:gd name="T4" fmla="*/ 0 w 3"/>
                  <a:gd name="T5" fmla="*/ 8 h 9"/>
                  <a:gd name="T6" fmla="*/ 0 w 3"/>
                  <a:gd name="T7" fmla="*/ 8 h 9"/>
                  <a:gd name="T8" fmla="*/ 1 w 3"/>
                  <a:gd name="T9" fmla="*/ 9 h 9"/>
                  <a:gd name="T10" fmla="*/ 0 w 3"/>
                  <a:gd name="T11" fmla="*/ 8 h 9"/>
                  <a:gd name="T12" fmla="*/ 2 w 3"/>
                  <a:gd name="T13" fmla="*/ 7 h 9"/>
                  <a:gd name="T14" fmla="*/ 3 w 3"/>
                  <a:gd name="T15" fmla="*/ 7 h 9"/>
                  <a:gd name="T16" fmla="*/ 3 w 3"/>
                  <a:gd name="T17" fmla="*/ 6 h 9"/>
                  <a:gd name="T18" fmla="*/ 3 w 3"/>
                  <a:gd name="T19" fmla="*/ 1 h 9"/>
                  <a:gd name="T20" fmla="*/ 1 w 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022"/>
              <p:cNvSpPr>
                <a:spLocks/>
              </p:cNvSpPr>
              <p:nvPr/>
            </p:nvSpPr>
            <p:spPr bwMode="auto">
              <a:xfrm>
                <a:off x="2539" y="2031"/>
                <a:ext cx="12" cy="3"/>
              </a:xfrm>
              <a:custGeom>
                <a:avLst/>
                <a:gdLst>
                  <a:gd name="T0" fmla="*/ 2 w 9"/>
                  <a:gd name="T1" fmla="*/ 0 h 2"/>
                  <a:gd name="T2" fmla="*/ 0 w 9"/>
                  <a:gd name="T3" fmla="*/ 1 h 2"/>
                  <a:gd name="T4" fmla="*/ 1 w 9"/>
                  <a:gd name="T5" fmla="*/ 2 h 2"/>
                  <a:gd name="T6" fmla="*/ 2 w 9"/>
                  <a:gd name="T7" fmla="*/ 2 h 2"/>
                  <a:gd name="T8" fmla="*/ 2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3 w 9"/>
                  <a:gd name="T21" fmla="*/ 0 h 2"/>
                  <a:gd name="T22" fmla="*/ 2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023"/>
              <p:cNvSpPr>
                <a:spLocks noEditPoints="1"/>
              </p:cNvSpPr>
              <p:nvPr/>
            </p:nvSpPr>
            <p:spPr bwMode="auto">
              <a:xfrm>
                <a:off x="2506" y="2031"/>
                <a:ext cx="37" cy="35"/>
              </a:xfrm>
              <a:custGeom>
                <a:avLst/>
                <a:gdLst>
                  <a:gd name="T0" fmla="*/ 0 w 27"/>
                  <a:gd name="T1" fmla="*/ 14 h 26"/>
                  <a:gd name="T2" fmla="*/ 7 w 27"/>
                  <a:gd name="T3" fmla="*/ 18 h 26"/>
                  <a:gd name="T4" fmla="*/ 8 w 27"/>
                  <a:gd name="T5" fmla="*/ 20 h 26"/>
                  <a:gd name="T6" fmla="*/ 12 w 27"/>
                  <a:gd name="T7" fmla="*/ 26 h 26"/>
                  <a:gd name="T8" fmla="*/ 10 w 27"/>
                  <a:gd name="T9" fmla="*/ 18 h 26"/>
                  <a:gd name="T10" fmla="*/ 9 w 27"/>
                  <a:gd name="T11" fmla="*/ 19 h 26"/>
                  <a:gd name="T12" fmla="*/ 8 w 27"/>
                  <a:gd name="T13" fmla="*/ 19 h 26"/>
                  <a:gd name="T14" fmla="*/ 8 w 27"/>
                  <a:gd name="T15" fmla="*/ 16 h 26"/>
                  <a:gd name="T16" fmla="*/ 27 w 27"/>
                  <a:gd name="T17" fmla="*/ 14 h 26"/>
                  <a:gd name="T18" fmla="*/ 19 w 27"/>
                  <a:gd name="T19" fmla="*/ 16 h 26"/>
                  <a:gd name="T20" fmla="*/ 19 w 27"/>
                  <a:gd name="T21" fmla="*/ 19 h 26"/>
                  <a:gd name="T22" fmla="*/ 18 w 27"/>
                  <a:gd name="T23" fmla="*/ 19 h 26"/>
                  <a:gd name="T24" fmla="*/ 17 w 27"/>
                  <a:gd name="T25" fmla="*/ 18 h 26"/>
                  <a:gd name="T26" fmla="*/ 15 w 27"/>
                  <a:gd name="T27" fmla="*/ 26 h 26"/>
                  <a:gd name="T28" fmla="*/ 19 w 27"/>
                  <a:gd name="T29" fmla="*/ 20 h 26"/>
                  <a:gd name="T30" fmla="*/ 20 w 27"/>
                  <a:gd name="T31" fmla="*/ 18 h 26"/>
                  <a:gd name="T32" fmla="*/ 27 w 27"/>
                  <a:gd name="T33" fmla="*/ 14 h 26"/>
                  <a:gd name="T34" fmla="*/ 15 w 27"/>
                  <a:gd name="T35" fmla="*/ 3 h 26"/>
                  <a:gd name="T36" fmla="*/ 18 w 27"/>
                  <a:gd name="T37" fmla="*/ 7 h 26"/>
                  <a:gd name="T38" fmla="*/ 19 w 27"/>
                  <a:gd name="T39" fmla="*/ 7 h 26"/>
                  <a:gd name="T40" fmla="*/ 19 w 27"/>
                  <a:gd name="T41" fmla="*/ 9 h 26"/>
                  <a:gd name="T42" fmla="*/ 23 w 27"/>
                  <a:gd name="T43" fmla="*/ 12 h 26"/>
                  <a:gd name="T44" fmla="*/ 26 w 27"/>
                  <a:gd name="T45" fmla="*/ 11 h 26"/>
                  <a:gd name="T46" fmla="*/ 19 w 27"/>
                  <a:gd name="T47" fmla="*/ 7 h 26"/>
                  <a:gd name="T48" fmla="*/ 15 w 27"/>
                  <a:gd name="T49" fmla="*/ 0 h 26"/>
                  <a:gd name="T50" fmla="*/ 12 w 27"/>
                  <a:gd name="T51" fmla="*/ 0 h 26"/>
                  <a:gd name="T52" fmla="*/ 8 w 27"/>
                  <a:gd name="T53" fmla="*/ 6 h 26"/>
                  <a:gd name="T54" fmla="*/ 6 w 27"/>
                  <a:gd name="T55" fmla="*/ 8 h 26"/>
                  <a:gd name="T56" fmla="*/ 0 w 27"/>
                  <a:gd name="T57" fmla="*/ 12 h 26"/>
                  <a:gd name="T58" fmla="*/ 8 w 27"/>
                  <a:gd name="T59" fmla="*/ 9 h 26"/>
                  <a:gd name="T60" fmla="*/ 8 w 27"/>
                  <a:gd name="T61" fmla="*/ 9 h 26"/>
                  <a:gd name="T62" fmla="*/ 8 w 27"/>
                  <a:gd name="T63" fmla="*/ 7 h 26"/>
                  <a:gd name="T64" fmla="*/ 10 w 27"/>
                  <a:gd name="T65" fmla="*/ 7 h 26"/>
                  <a:gd name="T66" fmla="*/ 12 w 27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26">
                    <a:moveTo>
                      <a:pt x="4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5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4"/>
                      <a:pt x="4" y="14"/>
                      <a:pt x="4" y="14"/>
                    </a:cubicBezTo>
                    <a:moveTo>
                      <a:pt x="27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8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7" y="14"/>
                      <a:pt x="27" y="14"/>
                    </a:cubicBezTo>
                    <a:moveTo>
                      <a:pt x="15" y="0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20" y="8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6" y="11"/>
                      <a:pt x="26" y="11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024"/>
              <p:cNvSpPr>
                <a:spLocks noEditPoints="1"/>
              </p:cNvSpPr>
              <p:nvPr/>
            </p:nvSpPr>
            <p:spPr bwMode="auto">
              <a:xfrm>
                <a:off x="2522" y="2069"/>
                <a:ext cx="4" cy="30"/>
              </a:xfrm>
              <a:custGeom>
                <a:avLst/>
                <a:gdLst>
                  <a:gd name="T0" fmla="*/ 1 w 3"/>
                  <a:gd name="T1" fmla="*/ 16 h 22"/>
                  <a:gd name="T2" fmla="*/ 0 w 3"/>
                  <a:gd name="T3" fmla="*/ 17 h 22"/>
                  <a:gd name="T4" fmla="*/ 0 w 3"/>
                  <a:gd name="T5" fmla="*/ 21 h 22"/>
                  <a:gd name="T6" fmla="*/ 1 w 3"/>
                  <a:gd name="T7" fmla="*/ 22 h 22"/>
                  <a:gd name="T8" fmla="*/ 3 w 3"/>
                  <a:gd name="T9" fmla="*/ 21 h 22"/>
                  <a:gd name="T10" fmla="*/ 3 w 3"/>
                  <a:gd name="T11" fmla="*/ 17 h 22"/>
                  <a:gd name="T12" fmla="*/ 1 w 3"/>
                  <a:gd name="T13" fmla="*/ 16 h 22"/>
                  <a:gd name="T14" fmla="*/ 1 w 3"/>
                  <a:gd name="T15" fmla="*/ 12 h 22"/>
                  <a:gd name="T16" fmla="*/ 0 w 3"/>
                  <a:gd name="T17" fmla="*/ 13 h 22"/>
                  <a:gd name="T18" fmla="*/ 0 w 3"/>
                  <a:gd name="T19" fmla="*/ 14 h 22"/>
                  <a:gd name="T20" fmla="*/ 1 w 3"/>
                  <a:gd name="T21" fmla="*/ 14 h 22"/>
                  <a:gd name="T22" fmla="*/ 1 w 3"/>
                  <a:gd name="T23" fmla="*/ 13 h 22"/>
                  <a:gd name="T24" fmla="*/ 2 w 3"/>
                  <a:gd name="T25" fmla="*/ 14 h 22"/>
                  <a:gd name="T26" fmla="*/ 2 w 3"/>
                  <a:gd name="T27" fmla="*/ 14 h 22"/>
                  <a:gd name="T28" fmla="*/ 3 w 3"/>
                  <a:gd name="T29" fmla="*/ 14 h 22"/>
                  <a:gd name="T30" fmla="*/ 3 w 3"/>
                  <a:gd name="T31" fmla="*/ 13 h 22"/>
                  <a:gd name="T32" fmla="*/ 1 w 3"/>
                  <a:gd name="T33" fmla="*/ 12 h 22"/>
                  <a:gd name="T34" fmla="*/ 1 w 3"/>
                  <a:gd name="T35" fmla="*/ 8 h 22"/>
                  <a:gd name="T36" fmla="*/ 0 w 3"/>
                  <a:gd name="T37" fmla="*/ 10 h 22"/>
                  <a:gd name="T38" fmla="*/ 0 w 3"/>
                  <a:gd name="T39" fmla="*/ 10 h 22"/>
                  <a:gd name="T40" fmla="*/ 1 w 3"/>
                  <a:gd name="T41" fmla="*/ 10 h 22"/>
                  <a:gd name="T42" fmla="*/ 1 w 3"/>
                  <a:gd name="T43" fmla="*/ 9 h 22"/>
                  <a:gd name="T44" fmla="*/ 2 w 3"/>
                  <a:gd name="T45" fmla="*/ 10 h 22"/>
                  <a:gd name="T46" fmla="*/ 2 w 3"/>
                  <a:gd name="T47" fmla="*/ 10 h 22"/>
                  <a:gd name="T48" fmla="*/ 3 w 3"/>
                  <a:gd name="T49" fmla="*/ 10 h 22"/>
                  <a:gd name="T50" fmla="*/ 3 w 3"/>
                  <a:gd name="T51" fmla="*/ 10 h 22"/>
                  <a:gd name="T52" fmla="*/ 1 w 3"/>
                  <a:gd name="T53" fmla="*/ 8 h 22"/>
                  <a:gd name="T54" fmla="*/ 1 w 3"/>
                  <a:gd name="T55" fmla="*/ 5 h 22"/>
                  <a:gd name="T56" fmla="*/ 0 w 3"/>
                  <a:gd name="T57" fmla="*/ 6 h 22"/>
                  <a:gd name="T58" fmla="*/ 0 w 3"/>
                  <a:gd name="T59" fmla="*/ 6 h 22"/>
                  <a:gd name="T60" fmla="*/ 1 w 3"/>
                  <a:gd name="T61" fmla="*/ 6 h 22"/>
                  <a:gd name="T62" fmla="*/ 1 w 3"/>
                  <a:gd name="T63" fmla="*/ 6 h 22"/>
                  <a:gd name="T64" fmla="*/ 2 w 3"/>
                  <a:gd name="T65" fmla="*/ 6 h 22"/>
                  <a:gd name="T66" fmla="*/ 2 w 3"/>
                  <a:gd name="T67" fmla="*/ 6 h 22"/>
                  <a:gd name="T68" fmla="*/ 3 w 3"/>
                  <a:gd name="T69" fmla="*/ 6 h 22"/>
                  <a:gd name="T70" fmla="*/ 3 w 3"/>
                  <a:gd name="T71" fmla="*/ 6 h 22"/>
                  <a:gd name="T72" fmla="*/ 1 w 3"/>
                  <a:gd name="T73" fmla="*/ 5 h 22"/>
                  <a:gd name="T74" fmla="*/ 0 w 3"/>
                  <a:gd name="T75" fmla="*/ 0 h 22"/>
                  <a:gd name="T76" fmla="*/ 0 w 3"/>
                  <a:gd name="T77" fmla="*/ 3 h 22"/>
                  <a:gd name="T78" fmla="*/ 1 w 3"/>
                  <a:gd name="T79" fmla="*/ 2 h 22"/>
                  <a:gd name="T80" fmla="*/ 1 w 3"/>
                  <a:gd name="T81" fmla="*/ 2 h 22"/>
                  <a:gd name="T82" fmla="*/ 2 w 3"/>
                  <a:gd name="T83" fmla="*/ 2 h 22"/>
                  <a:gd name="T84" fmla="*/ 2 w 3"/>
                  <a:gd name="T85" fmla="*/ 2 h 22"/>
                  <a:gd name="T86" fmla="*/ 3 w 3"/>
                  <a:gd name="T87" fmla="*/ 3 h 22"/>
                  <a:gd name="T88" fmla="*/ 3 w 3"/>
                  <a:gd name="T89" fmla="*/ 0 h 22"/>
                  <a:gd name="T90" fmla="*/ 2 w 3"/>
                  <a:gd name="T91" fmla="*/ 0 h 22"/>
                  <a:gd name="T92" fmla="*/ 1 w 3"/>
                  <a:gd name="T93" fmla="*/ 0 h 22"/>
                  <a:gd name="T94" fmla="*/ 1 w 3"/>
                  <a:gd name="T95" fmla="*/ 0 h 22"/>
                  <a:gd name="T96" fmla="*/ 0 w 3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2"/>
                      <a:pt x="1" y="22"/>
                    </a:cubicBezTo>
                    <a:cubicBezTo>
                      <a:pt x="2" y="22"/>
                      <a:pt x="3" y="21"/>
                      <a:pt x="3" y="2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025"/>
              <p:cNvSpPr>
                <a:spLocks/>
              </p:cNvSpPr>
              <p:nvPr/>
            </p:nvSpPr>
            <p:spPr bwMode="auto">
              <a:xfrm>
                <a:off x="2524" y="2088"/>
                <a:ext cx="9" cy="8"/>
              </a:xfrm>
              <a:custGeom>
                <a:avLst/>
                <a:gdLst>
                  <a:gd name="T0" fmla="*/ 1 w 7"/>
                  <a:gd name="T1" fmla="*/ 0 h 6"/>
                  <a:gd name="T2" fmla="*/ 1 w 7"/>
                  <a:gd name="T3" fmla="*/ 1 h 6"/>
                  <a:gd name="T4" fmla="*/ 0 w 7"/>
                  <a:gd name="T5" fmla="*/ 2 h 6"/>
                  <a:gd name="T6" fmla="*/ 2 w 7"/>
                  <a:gd name="T7" fmla="*/ 3 h 6"/>
                  <a:gd name="T8" fmla="*/ 5 w 7"/>
                  <a:gd name="T9" fmla="*/ 6 h 6"/>
                  <a:gd name="T10" fmla="*/ 5 w 7"/>
                  <a:gd name="T11" fmla="*/ 6 h 6"/>
                  <a:gd name="T12" fmla="*/ 6 w 7"/>
                  <a:gd name="T13" fmla="*/ 6 h 6"/>
                  <a:gd name="T14" fmla="*/ 6 w 7"/>
                  <a:gd name="T15" fmla="*/ 4 h 6"/>
                  <a:gd name="T16" fmla="*/ 2 w 7"/>
                  <a:gd name="T17" fmla="*/ 0 h 6"/>
                  <a:gd name="T18" fmla="*/ 1 w 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026"/>
              <p:cNvSpPr>
                <a:spLocks/>
              </p:cNvSpPr>
              <p:nvPr/>
            </p:nvSpPr>
            <p:spPr bwMode="auto">
              <a:xfrm>
                <a:off x="2516" y="2086"/>
                <a:ext cx="10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1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1 h 7"/>
                  <a:gd name="T22" fmla="*/ 7 w 8"/>
                  <a:gd name="T23" fmla="*/ 1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027"/>
              <p:cNvSpPr>
                <a:spLocks/>
              </p:cNvSpPr>
              <p:nvPr/>
            </p:nvSpPr>
            <p:spPr bwMode="auto">
              <a:xfrm>
                <a:off x="2524" y="2082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1 h 7"/>
                  <a:gd name="T4" fmla="*/ 0 w 7"/>
                  <a:gd name="T5" fmla="*/ 2 h 7"/>
                  <a:gd name="T6" fmla="*/ 2 w 7"/>
                  <a:gd name="T7" fmla="*/ 3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6 h 7"/>
                  <a:gd name="T14" fmla="*/ 6 w 7"/>
                  <a:gd name="T15" fmla="*/ 5 h 7"/>
                  <a:gd name="T16" fmla="*/ 2 w 7"/>
                  <a:gd name="T17" fmla="*/ 0 h 7"/>
                  <a:gd name="T18" fmla="*/ 1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028"/>
              <p:cNvSpPr>
                <a:spLocks/>
              </p:cNvSpPr>
              <p:nvPr/>
            </p:nvSpPr>
            <p:spPr bwMode="auto">
              <a:xfrm>
                <a:off x="2516" y="2081"/>
                <a:ext cx="10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5 w 8"/>
                  <a:gd name="T5" fmla="*/ 1 h 8"/>
                  <a:gd name="T6" fmla="*/ 1 w 8"/>
                  <a:gd name="T7" fmla="*/ 6 h 8"/>
                  <a:gd name="T8" fmla="*/ 1 w 8"/>
                  <a:gd name="T9" fmla="*/ 7 h 8"/>
                  <a:gd name="T10" fmla="*/ 2 w 8"/>
                  <a:gd name="T11" fmla="*/ 8 h 8"/>
                  <a:gd name="T12" fmla="*/ 2 w 8"/>
                  <a:gd name="T13" fmla="*/ 7 h 8"/>
                  <a:gd name="T14" fmla="*/ 5 w 8"/>
                  <a:gd name="T15" fmla="*/ 4 h 8"/>
                  <a:gd name="T16" fmla="*/ 6 w 8"/>
                  <a:gd name="T17" fmla="*/ 3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1 h 8"/>
                  <a:gd name="T24" fmla="*/ 6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029"/>
              <p:cNvSpPr>
                <a:spLocks/>
              </p:cNvSpPr>
              <p:nvPr/>
            </p:nvSpPr>
            <p:spPr bwMode="auto">
              <a:xfrm>
                <a:off x="2524" y="2077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2 h 7"/>
                  <a:gd name="T4" fmla="*/ 0 w 7"/>
                  <a:gd name="T5" fmla="*/ 2 h 7"/>
                  <a:gd name="T6" fmla="*/ 2 w 7"/>
                  <a:gd name="T7" fmla="*/ 4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6 h 7"/>
                  <a:gd name="T14" fmla="*/ 6 w 7"/>
                  <a:gd name="T15" fmla="*/ 5 h 7"/>
                  <a:gd name="T16" fmla="*/ 2 w 7"/>
                  <a:gd name="T17" fmla="*/ 0 h 7"/>
                  <a:gd name="T18" fmla="*/ 1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030"/>
              <p:cNvSpPr>
                <a:spLocks/>
              </p:cNvSpPr>
              <p:nvPr/>
            </p:nvSpPr>
            <p:spPr bwMode="auto">
              <a:xfrm>
                <a:off x="2516" y="2077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0 h 7"/>
                  <a:gd name="T6" fmla="*/ 1 w 8"/>
                  <a:gd name="T7" fmla="*/ 5 h 7"/>
                  <a:gd name="T8" fmla="*/ 1 w 8"/>
                  <a:gd name="T9" fmla="*/ 6 h 7"/>
                  <a:gd name="T10" fmla="*/ 2 w 8"/>
                  <a:gd name="T11" fmla="*/ 7 h 7"/>
                  <a:gd name="T12" fmla="*/ 2 w 8"/>
                  <a:gd name="T13" fmla="*/ 6 h 7"/>
                  <a:gd name="T14" fmla="*/ 5 w 8"/>
                  <a:gd name="T15" fmla="*/ 4 h 7"/>
                  <a:gd name="T16" fmla="*/ 6 w 8"/>
                  <a:gd name="T17" fmla="*/ 2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031"/>
              <p:cNvSpPr>
                <a:spLocks/>
              </p:cNvSpPr>
              <p:nvPr/>
            </p:nvSpPr>
            <p:spPr bwMode="auto">
              <a:xfrm>
                <a:off x="2524" y="207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2 h 7"/>
                  <a:gd name="T4" fmla="*/ 0 w 7"/>
                  <a:gd name="T5" fmla="*/ 3 h 7"/>
                  <a:gd name="T6" fmla="*/ 2 w 7"/>
                  <a:gd name="T7" fmla="*/ 4 h 7"/>
                  <a:gd name="T8" fmla="*/ 5 w 7"/>
                  <a:gd name="T9" fmla="*/ 7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5 h 7"/>
                  <a:gd name="T16" fmla="*/ 2 w 7"/>
                  <a:gd name="T17" fmla="*/ 1 h 7"/>
                  <a:gd name="T18" fmla="*/ 1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032"/>
              <p:cNvSpPr>
                <a:spLocks/>
              </p:cNvSpPr>
              <p:nvPr/>
            </p:nvSpPr>
            <p:spPr bwMode="auto">
              <a:xfrm>
                <a:off x="2516" y="2072"/>
                <a:ext cx="10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2 w 8"/>
                  <a:gd name="T13" fmla="*/ 7 h 7"/>
                  <a:gd name="T14" fmla="*/ 5 w 8"/>
                  <a:gd name="T15" fmla="*/ 4 h 7"/>
                  <a:gd name="T16" fmla="*/ 6 w 8"/>
                  <a:gd name="T17" fmla="*/ 3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6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033"/>
              <p:cNvSpPr>
                <a:spLocks noEditPoints="1"/>
              </p:cNvSpPr>
              <p:nvPr/>
            </p:nvSpPr>
            <p:spPr bwMode="auto">
              <a:xfrm>
                <a:off x="2545" y="2047"/>
                <a:ext cx="30" cy="3"/>
              </a:xfrm>
              <a:custGeom>
                <a:avLst/>
                <a:gdLst>
                  <a:gd name="T0" fmla="*/ 2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2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2 w 22"/>
                  <a:gd name="T19" fmla="*/ 0 h 2"/>
                  <a:gd name="T20" fmla="*/ 6 w 22"/>
                  <a:gd name="T21" fmla="*/ 0 h 2"/>
                  <a:gd name="T22" fmla="*/ 6 w 22"/>
                  <a:gd name="T23" fmla="*/ 0 h 2"/>
                  <a:gd name="T24" fmla="*/ 4 w 22"/>
                  <a:gd name="T25" fmla="*/ 1 h 2"/>
                  <a:gd name="T26" fmla="*/ 6 w 22"/>
                  <a:gd name="T27" fmla="*/ 2 h 2"/>
                  <a:gd name="T28" fmla="*/ 6 w 22"/>
                  <a:gd name="T29" fmla="*/ 2 h 2"/>
                  <a:gd name="T30" fmla="*/ 6 w 22"/>
                  <a:gd name="T31" fmla="*/ 2 h 2"/>
                  <a:gd name="T32" fmla="*/ 5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6 w 22"/>
                  <a:gd name="T39" fmla="*/ 0 h 2"/>
                  <a:gd name="T40" fmla="*/ 10 w 22"/>
                  <a:gd name="T41" fmla="*/ 0 h 2"/>
                  <a:gd name="T42" fmla="*/ 9 w 22"/>
                  <a:gd name="T43" fmla="*/ 0 h 2"/>
                  <a:gd name="T44" fmla="*/ 8 w 22"/>
                  <a:gd name="T45" fmla="*/ 1 h 2"/>
                  <a:gd name="T46" fmla="*/ 9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9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3 w 22"/>
                  <a:gd name="T63" fmla="*/ 0 h 2"/>
                  <a:gd name="T64" fmla="*/ 12 w 22"/>
                  <a:gd name="T65" fmla="*/ 1 h 2"/>
                  <a:gd name="T66" fmla="*/ 13 w 22"/>
                  <a:gd name="T67" fmla="*/ 2 h 2"/>
                  <a:gd name="T68" fmla="*/ 14 w 22"/>
                  <a:gd name="T69" fmla="*/ 2 h 2"/>
                  <a:gd name="T70" fmla="*/ 13 w 22"/>
                  <a:gd name="T71" fmla="*/ 2 h 2"/>
                  <a:gd name="T72" fmla="*/ 13 w 22"/>
                  <a:gd name="T73" fmla="*/ 1 h 2"/>
                  <a:gd name="T74" fmla="*/ 13 w 22"/>
                  <a:gd name="T75" fmla="*/ 0 h 2"/>
                  <a:gd name="T76" fmla="*/ 13 w 22"/>
                  <a:gd name="T77" fmla="*/ 0 h 2"/>
                  <a:gd name="T78" fmla="*/ 14 w 22"/>
                  <a:gd name="T79" fmla="*/ 0 h 2"/>
                  <a:gd name="T80" fmla="*/ 20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0 w 22"/>
                  <a:gd name="T89" fmla="*/ 2 h 2"/>
                  <a:gd name="T90" fmla="*/ 22 w 22"/>
                  <a:gd name="T91" fmla="*/ 1 h 2"/>
                  <a:gd name="T92" fmla="*/ 20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0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2"/>
                      <a:pt x="22" y="1"/>
                      <a:pt x="22" y="1"/>
                    </a:cubicBezTo>
                    <a:cubicBezTo>
                      <a:pt x="22" y="0"/>
                      <a:pt x="21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034"/>
              <p:cNvSpPr>
                <a:spLocks/>
              </p:cNvSpPr>
              <p:nvPr/>
            </p:nvSpPr>
            <p:spPr bwMode="auto">
              <a:xfrm>
                <a:off x="2563" y="2041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035"/>
              <p:cNvSpPr>
                <a:spLocks/>
              </p:cNvSpPr>
              <p:nvPr/>
            </p:nvSpPr>
            <p:spPr bwMode="auto">
              <a:xfrm>
                <a:off x="2563" y="2047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1036"/>
              <p:cNvSpPr>
                <a:spLocks/>
              </p:cNvSpPr>
              <p:nvPr/>
            </p:nvSpPr>
            <p:spPr bwMode="auto">
              <a:xfrm>
                <a:off x="2559" y="2041"/>
                <a:ext cx="8" cy="8"/>
              </a:xfrm>
              <a:custGeom>
                <a:avLst/>
                <a:gdLst>
                  <a:gd name="T0" fmla="*/ 5 w 6"/>
                  <a:gd name="T1" fmla="*/ 0 h 6"/>
                  <a:gd name="T2" fmla="*/ 4 w 6"/>
                  <a:gd name="T3" fmla="*/ 0 h 6"/>
                  <a:gd name="T4" fmla="*/ 0 w 6"/>
                  <a:gd name="T5" fmla="*/ 5 h 6"/>
                  <a:gd name="T6" fmla="*/ 0 w 6"/>
                  <a:gd name="T7" fmla="*/ 5 h 6"/>
                  <a:gd name="T8" fmla="*/ 0 w 6"/>
                  <a:gd name="T9" fmla="*/ 5 h 6"/>
                  <a:gd name="T10" fmla="*/ 1 w 6"/>
                  <a:gd name="T11" fmla="*/ 5 h 6"/>
                  <a:gd name="T12" fmla="*/ 2 w 6"/>
                  <a:gd name="T13" fmla="*/ 6 h 6"/>
                  <a:gd name="T14" fmla="*/ 3 w 6"/>
                  <a:gd name="T15" fmla="*/ 5 h 6"/>
                  <a:gd name="T16" fmla="*/ 6 w 6"/>
                  <a:gd name="T17" fmla="*/ 2 h 6"/>
                  <a:gd name="T18" fmla="*/ 6 w 6"/>
                  <a:gd name="T19" fmla="*/ 0 h 6"/>
                  <a:gd name="T20" fmla="*/ 5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037"/>
              <p:cNvSpPr>
                <a:spLocks/>
              </p:cNvSpPr>
              <p:nvPr/>
            </p:nvSpPr>
            <p:spPr bwMode="auto">
              <a:xfrm>
                <a:off x="2557" y="2047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0 h 7"/>
                  <a:gd name="T6" fmla="*/ 0 w 7"/>
                  <a:gd name="T7" fmla="*/ 1 h 7"/>
                  <a:gd name="T8" fmla="*/ 1 w 7"/>
                  <a:gd name="T9" fmla="*/ 2 h 7"/>
                  <a:gd name="T10" fmla="*/ 1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038"/>
              <p:cNvSpPr>
                <a:spLocks/>
              </p:cNvSpPr>
              <p:nvPr/>
            </p:nvSpPr>
            <p:spPr bwMode="auto">
              <a:xfrm>
                <a:off x="2553" y="2041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1039"/>
              <p:cNvSpPr>
                <a:spLocks/>
              </p:cNvSpPr>
              <p:nvPr/>
            </p:nvSpPr>
            <p:spPr bwMode="auto">
              <a:xfrm>
                <a:off x="2552" y="2047"/>
                <a:ext cx="11" cy="10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040"/>
              <p:cNvSpPr>
                <a:spLocks/>
              </p:cNvSpPr>
              <p:nvPr/>
            </p:nvSpPr>
            <p:spPr bwMode="auto">
              <a:xfrm>
                <a:off x="2548" y="2041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041"/>
              <p:cNvSpPr>
                <a:spLocks/>
              </p:cNvSpPr>
              <p:nvPr/>
            </p:nvSpPr>
            <p:spPr bwMode="auto">
              <a:xfrm>
                <a:off x="2548" y="2047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042"/>
              <p:cNvSpPr>
                <a:spLocks noEditPoints="1"/>
              </p:cNvSpPr>
              <p:nvPr/>
            </p:nvSpPr>
            <p:spPr bwMode="auto">
              <a:xfrm>
                <a:off x="2522" y="1999"/>
                <a:ext cx="4" cy="28"/>
              </a:xfrm>
              <a:custGeom>
                <a:avLst/>
                <a:gdLst>
                  <a:gd name="T0" fmla="*/ 0 w 3"/>
                  <a:gd name="T1" fmla="*/ 19 h 21"/>
                  <a:gd name="T2" fmla="*/ 0 w 3"/>
                  <a:gd name="T3" fmla="*/ 21 h 21"/>
                  <a:gd name="T4" fmla="*/ 1 w 3"/>
                  <a:gd name="T5" fmla="*/ 21 h 21"/>
                  <a:gd name="T6" fmla="*/ 3 w 3"/>
                  <a:gd name="T7" fmla="*/ 21 h 21"/>
                  <a:gd name="T8" fmla="*/ 3 w 3"/>
                  <a:gd name="T9" fmla="*/ 19 h 21"/>
                  <a:gd name="T10" fmla="*/ 2 w 3"/>
                  <a:gd name="T11" fmla="*/ 19 h 21"/>
                  <a:gd name="T12" fmla="*/ 2 w 3"/>
                  <a:gd name="T13" fmla="*/ 19 h 21"/>
                  <a:gd name="T14" fmla="*/ 1 w 3"/>
                  <a:gd name="T15" fmla="*/ 20 h 21"/>
                  <a:gd name="T16" fmla="*/ 1 w 3"/>
                  <a:gd name="T17" fmla="*/ 19 h 21"/>
                  <a:gd name="T18" fmla="*/ 0 w 3"/>
                  <a:gd name="T19" fmla="*/ 19 h 21"/>
                  <a:gd name="T20" fmla="*/ 0 w 3"/>
                  <a:gd name="T21" fmla="*/ 15 h 21"/>
                  <a:gd name="T22" fmla="*/ 0 w 3"/>
                  <a:gd name="T23" fmla="*/ 16 h 21"/>
                  <a:gd name="T24" fmla="*/ 1 w 3"/>
                  <a:gd name="T25" fmla="*/ 17 h 21"/>
                  <a:gd name="T26" fmla="*/ 3 w 3"/>
                  <a:gd name="T27" fmla="*/ 16 h 21"/>
                  <a:gd name="T28" fmla="*/ 3 w 3"/>
                  <a:gd name="T29" fmla="*/ 15 h 21"/>
                  <a:gd name="T30" fmla="*/ 2 w 3"/>
                  <a:gd name="T31" fmla="*/ 15 h 21"/>
                  <a:gd name="T32" fmla="*/ 2 w 3"/>
                  <a:gd name="T33" fmla="*/ 15 h 21"/>
                  <a:gd name="T34" fmla="*/ 1 w 3"/>
                  <a:gd name="T35" fmla="*/ 16 h 21"/>
                  <a:gd name="T36" fmla="*/ 1 w 3"/>
                  <a:gd name="T37" fmla="*/ 15 h 21"/>
                  <a:gd name="T38" fmla="*/ 0 w 3"/>
                  <a:gd name="T39" fmla="*/ 15 h 21"/>
                  <a:gd name="T40" fmla="*/ 0 w 3"/>
                  <a:gd name="T41" fmla="*/ 11 h 21"/>
                  <a:gd name="T42" fmla="*/ 0 w 3"/>
                  <a:gd name="T43" fmla="*/ 12 h 21"/>
                  <a:gd name="T44" fmla="*/ 1 w 3"/>
                  <a:gd name="T45" fmla="*/ 13 h 21"/>
                  <a:gd name="T46" fmla="*/ 3 w 3"/>
                  <a:gd name="T47" fmla="*/ 12 h 21"/>
                  <a:gd name="T48" fmla="*/ 3 w 3"/>
                  <a:gd name="T49" fmla="*/ 11 h 21"/>
                  <a:gd name="T50" fmla="*/ 2 w 3"/>
                  <a:gd name="T51" fmla="*/ 12 h 21"/>
                  <a:gd name="T52" fmla="*/ 2 w 3"/>
                  <a:gd name="T53" fmla="*/ 12 h 21"/>
                  <a:gd name="T54" fmla="*/ 1 w 3"/>
                  <a:gd name="T55" fmla="*/ 12 h 21"/>
                  <a:gd name="T56" fmla="*/ 1 w 3"/>
                  <a:gd name="T57" fmla="*/ 12 h 21"/>
                  <a:gd name="T58" fmla="*/ 0 w 3"/>
                  <a:gd name="T59" fmla="*/ 11 h 21"/>
                  <a:gd name="T60" fmla="*/ 0 w 3"/>
                  <a:gd name="T61" fmla="*/ 8 h 21"/>
                  <a:gd name="T62" fmla="*/ 0 w 3"/>
                  <a:gd name="T63" fmla="*/ 8 h 21"/>
                  <a:gd name="T64" fmla="*/ 1 w 3"/>
                  <a:gd name="T65" fmla="*/ 9 h 21"/>
                  <a:gd name="T66" fmla="*/ 3 w 3"/>
                  <a:gd name="T67" fmla="*/ 8 h 21"/>
                  <a:gd name="T68" fmla="*/ 3 w 3"/>
                  <a:gd name="T69" fmla="*/ 8 h 21"/>
                  <a:gd name="T70" fmla="*/ 2 w 3"/>
                  <a:gd name="T71" fmla="*/ 8 h 21"/>
                  <a:gd name="T72" fmla="*/ 2 w 3"/>
                  <a:gd name="T73" fmla="*/ 8 h 21"/>
                  <a:gd name="T74" fmla="*/ 1 w 3"/>
                  <a:gd name="T75" fmla="*/ 8 h 21"/>
                  <a:gd name="T76" fmla="*/ 1 w 3"/>
                  <a:gd name="T77" fmla="*/ 8 h 21"/>
                  <a:gd name="T78" fmla="*/ 0 w 3"/>
                  <a:gd name="T79" fmla="*/ 8 h 21"/>
                  <a:gd name="T80" fmla="*/ 1 w 3"/>
                  <a:gd name="T81" fmla="*/ 0 h 21"/>
                  <a:gd name="T82" fmla="*/ 0 w 3"/>
                  <a:gd name="T83" fmla="*/ 1 h 21"/>
                  <a:gd name="T84" fmla="*/ 0 w 3"/>
                  <a:gd name="T85" fmla="*/ 4 h 21"/>
                  <a:gd name="T86" fmla="*/ 1 w 3"/>
                  <a:gd name="T87" fmla="*/ 5 h 21"/>
                  <a:gd name="T88" fmla="*/ 3 w 3"/>
                  <a:gd name="T89" fmla="*/ 4 h 21"/>
                  <a:gd name="T90" fmla="*/ 3 w 3"/>
                  <a:gd name="T91" fmla="*/ 1 h 21"/>
                  <a:gd name="T92" fmla="*/ 1 w 3"/>
                  <a:gd name="T9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21">
                    <a:moveTo>
                      <a:pt x="0" y="19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1"/>
                      <a:pt x="2" y="21"/>
                      <a:pt x="3" y="21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0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043"/>
              <p:cNvSpPr>
                <a:spLocks/>
              </p:cNvSpPr>
              <p:nvPr/>
            </p:nvSpPr>
            <p:spPr bwMode="auto">
              <a:xfrm>
                <a:off x="2516" y="2000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7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044"/>
              <p:cNvSpPr>
                <a:spLocks/>
              </p:cNvSpPr>
              <p:nvPr/>
            </p:nvSpPr>
            <p:spPr bwMode="auto">
              <a:xfrm>
                <a:off x="2522" y="2000"/>
                <a:ext cx="11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1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1 w 8"/>
                  <a:gd name="T13" fmla="*/ 7 h 7"/>
                  <a:gd name="T14" fmla="*/ 2 w 8"/>
                  <a:gd name="T15" fmla="*/ 7 h 7"/>
                  <a:gd name="T16" fmla="*/ 3 w 8"/>
                  <a:gd name="T17" fmla="*/ 7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045"/>
              <p:cNvSpPr>
                <a:spLocks/>
              </p:cNvSpPr>
              <p:nvPr/>
            </p:nvSpPr>
            <p:spPr bwMode="auto">
              <a:xfrm>
                <a:off x="2516" y="2005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046"/>
              <p:cNvSpPr>
                <a:spLocks/>
              </p:cNvSpPr>
              <p:nvPr/>
            </p:nvSpPr>
            <p:spPr bwMode="auto">
              <a:xfrm>
                <a:off x="2522" y="2005"/>
                <a:ext cx="11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1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1 w 8"/>
                  <a:gd name="T13" fmla="*/ 7 h 7"/>
                  <a:gd name="T14" fmla="*/ 2 w 8"/>
                  <a:gd name="T15" fmla="*/ 7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047"/>
              <p:cNvSpPr>
                <a:spLocks/>
              </p:cNvSpPr>
              <p:nvPr/>
            </p:nvSpPr>
            <p:spPr bwMode="auto">
              <a:xfrm>
                <a:off x="2516" y="2011"/>
                <a:ext cx="9" cy="9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048"/>
              <p:cNvSpPr>
                <a:spLocks/>
              </p:cNvSpPr>
              <p:nvPr/>
            </p:nvSpPr>
            <p:spPr bwMode="auto">
              <a:xfrm>
                <a:off x="2522" y="2011"/>
                <a:ext cx="11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1 w 8"/>
                  <a:gd name="T7" fmla="*/ 4 h 7"/>
                  <a:gd name="T8" fmla="*/ 1 w 8"/>
                  <a:gd name="T9" fmla="*/ 5 h 7"/>
                  <a:gd name="T10" fmla="*/ 1 w 8"/>
                  <a:gd name="T11" fmla="*/ 6 h 7"/>
                  <a:gd name="T12" fmla="*/ 1 w 8"/>
                  <a:gd name="T13" fmla="*/ 7 h 7"/>
                  <a:gd name="T14" fmla="*/ 2 w 8"/>
                  <a:gd name="T15" fmla="*/ 6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049"/>
              <p:cNvSpPr>
                <a:spLocks/>
              </p:cNvSpPr>
              <p:nvPr/>
            </p:nvSpPr>
            <p:spPr bwMode="auto">
              <a:xfrm>
                <a:off x="2516" y="2015"/>
                <a:ext cx="9" cy="11"/>
              </a:xfrm>
              <a:custGeom>
                <a:avLst/>
                <a:gdLst>
                  <a:gd name="T0" fmla="*/ 2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6 w 7"/>
                  <a:gd name="T9" fmla="*/ 7 h 8"/>
                  <a:gd name="T10" fmla="*/ 6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6 w 7"/>
                  <a:gd name="T17" fmla="*/ 8 h 8"/>
                  <a:gd name="T18" fmla="*/ 6 w 7"/>
                  <a:gd name="T19" fmla="*/ 7 h 8"/>
                  <a:gd name="T20" fmla="*/ 6 w 7"/>
                  <a:gd name="T21" fmla="*/ 6 h 8"/>
                  <a:gd name="T22" fmla="*/ 6 w 7"/>
                  <a:gd name="T23" fmla="*/ 5 h 8"/>
                  <a:gd name="T24" fmla="*/ 5 w 7"/>
                  <a:gd name="T25" fmla="*/ 4 h 8"/>
                  <a:gd name="T26" fmla="*/ 2 w 7"/>
                  <a:gd name="T27" fmla="*/ 1 h 8"/>
                  <a:gd name="T28" fmla="*/ 2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050"/>
              <p:cNvSpPr>
                <a:spLocks/>
              </p:cNvSpPr>
              <p:nvPr/>
            </p:nvSpPr>
            <p:spPr bwMode="auto">
              <a:xfrm>
                <a:off x="2522" y="2015"/>
                <a:ext cx="11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3 w 8"/>
                  <a:gd name="T5" fmla="*/ 4 h 8"/>
                  <a:gd name="T6" fmla="*/ 1 w 8"/>
                  <a:gd name="T7" fmla="*/ 5 h 8"/>
                  <a:gd name="T8" fmla="*/ 1 w 8"/>
                  <a:gd name="T9" fmla="*/ 6 h 8"/>
                  <a:gd name="T10" fmla="*/ 1 w 8"/>
                  <a:gd name="T11" fmla="*/ 7 h 8"/>
                  <a:gd name="T12" fmla="*/ 1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  <a:gd name="T18" fmla="*/ 7 w 8"/>
                  <a:gd name="T19" fmla="*/ 2 h 8"/>
                  <a:gd name="T20" fmla="*/ 7 w 8"/>
                  <a:gd name="T21" fmla="*/ 1 h 8"/>
                  <a:gd name="T22" fmla="*/ 6 w 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051"/>
              <p:cNvSpPr>
                <a:spLocks noEditPoints="1"/>
              </p:cNvSpPr>
              <p:nvPr/>
            </p:nvSpPr>
            <p:spPr bwMode="auto">
              <a:xfrm>
                <a:off x="2474" y="2047"/>
                <a:ext cx="30" cy="3"/>
              </a:xfrm>
              <a:custGeom>
                <a:avLst/>
                <a:gdLst>
                  <a:gd name="T0" fmla="*/ 5 w 22"/>
                  <a:gd name="T1" fmla="*/ 0 h 2"/>
                  <a:gd name="T2" fmla="*/ 2 w 22"/>
                  <a:gd name="T3" fmla="*/ 0 h 2"/>
                  <a:gd name="T4" fmla="*/ 0 w 22"/>
                  <a:gd name="T5" fmla="*/ 1 h 2"/>
                  <a:gd name="T6" fmla="*/ 2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9 w 22"/>
                  <a:gd name="T15" fmla="*/ 0 h 2"/>
                  <a:gd name="T16" fmla="*/ 8 w 22"/>
                  <a:gd name="T17" fmla="*/ 0 h 2"/>
                  <a:gd name="T18" fmla="*/ 9 w 22"/>
                  <a:gd name="T19" fmla="*/ 0 h 2"/>
                  <a:gd name="T20" fmla="*/ 9 w 22"/>
                  <a:gd name="T21" fmla="*/ 1 h 2"/>
                  <a:gd name="T22" fmla="*/ 9 w 22"/>
                  <a:gd name="T23" fmla="*/ 2 h 2"/>
                  <a:gd name="T24" fmla="*/ 8 w 22"/>
                  <a:gd name="T25" fmla="*/ 2 h 2"/>
                  <a:gd name="T26" fmla="*/ 9 w 22"/>
                  <a:gd name="T27" fmla="*/ 2 h 2"/>
                  <a:gd name="T28" fmla="*/ 10 w 22"/>
                  <a:gd name="T29" fmla="*/ 1 h 2"/>
                  <a:gd name="T30" fmla="*/ 9 w 22"/>
                  <a:gd name="T31" fmla="*/ 0 h 2"/>
                  <a:gd name="T32" fmla="*/ 13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3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3 w 22"/>
                  <a:gd name="T45" fmla="*/ 2 h 2"/>
                  <a:gd name="T46" fmla="*/ 14 w 22"/>
                  <a:gd name="T47" fmla="*/ 1 h 2"/>
                  <a:gd name="T48" fmla="*/ 13 w 22"/>
                  <a:gd name="T49" fmla="*/ 0 h 2"/>
                  <a:gd name="T50" fmla="*/ 16 w 22"/>
                  <a:gd name="T51" fmla="*/ 0 h 2"/>
                  <a:gd name="T52" fmla="*/ 16 w 22"/>
                  <a:gd name="T53" fmla="*/ 0 h 2"/>
                  <a:gd name="T54" fmla="*/ 16 w 22"/>
                  <a:gd name="T55" fmla="*/ 0 h 2"/>
                  <a:gd name="T56" fmla="*/ 17 w 22"/>
                  <a:gd name="T57" fmla="*/ 1 h 2"/>
                  <a:gd name="T58" fmla="*/ 16 w 22"/>
                  <a:gd name="T59" fmla="*/ 2 h 2"/>
                  <a:gd name="T60" fmla="*/ 16 w 22"/>
                  <a:gd name="T61" fmla="*/ 2 h 2"/>
                  <a:gd name="T62" fmla="*/ 16 w 22"/>
                  <a:gd name="T63" fmla="*/ 2 h 2"/>
                  <a:gd name="T64" fmla="*/ 18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20 w 22"/>
                  <a:gd name="T71" fmla="*/ 0 h 2"/>
                  <a:gd name="T72" fmla="*/ 20 w 22"/>
                  <a:gd name="T73" fmla="*/ 0 h 2"/>
                  <a:gd name="T74" fmla="*/ 20 w 22"/>
                  <a:gd name="T75" fmla="*/ 1 h 2"/>
                  <a:gd name="T76" fmla="*/ 20 w 22"/>
                  <a:gd name="T77" fmla="*/ 2 h 2"/>
                  <a:gd name="T78" fmla="*/ 20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1"/>
                      <a:pt x="13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7" y="0"/>
                      <a:pt x="17" y="1"/>
                    </a:cubicBezTo>
                    <a:cubicBezTo>
                      <a:pt x="17" y="1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052"/>
              <p:cNvSpPr>
                <a:spLocks/>
              </p:cNvSpPr>
              <p:nvPr/>
            </p:nvSpPr>
            <p:spPr bwMode="auto">
              <a:xfrm>
                <a:off x="2477" y="2049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053"/>
              <p:cNvSpPr>
                <a:spLocks/>
              </p:cNvSpPr>
              <p:nvPr/>
            </p:nvSpPr>
            <p:spPr bwMode="auto">
              <a:xfrm>
                <a:off x="2477" y="2041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054"/>
              <p:cNvSpPr>
                <a:spLocks/>
              </p:cNvSpPr>
              <p:nvPr/>
            </p:nvSpPr>
            <p:spPr bwMode="auto">
              <a:xfrm>
                <a:off x="2482" y="2049"/>
                <a:ext cx="9" cy="8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0 w 7"/>
                  <a:gd name="T5" fmla="*/ 4 h 6"/>
                  <a:gd name="T6" fmla="*/ 0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6 w 7"/>
                  <a:gd name="T13" fmla="*/ 1 h 6"/>
                  <a:gd name="T14" fmla="*/ 6 w 7"/>
                  <a:gd name="T15" fmla="*/ 1 h 6"/>
                  <a:gd name="T16" fmla="*/ 7 w 7"/>
                  <a:gd name="T17" fmla="*/ 0 h 6"/>
                  <a:gd name="T18" fmla="*/ 6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4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055"/>
              <p:cNvSpPr>
                <a:spLocks/>
              </p:cNvSpPr>
              <p:nvPr/>
            </p:nvSpPr>
            <p:spPr bwMode="auto">
              <a:xfrm>
                <a:off x="2482" y="2041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056"/>
              <p:cNvSpPr>
                <a:spLocks/>
              </p:cNvSpPr>
              <p:nvPr/>
            </p:nvSpPr>
            <p:spPr bwMode="auto">
              <a:xfrm>
                <a:off x="2486" y="2049"/>
                <a:ext cx="11" cy="8"/>
              </a:xfrm>
              <a:custGeom>
                <a:avLst/>
                <a:gdLst>
                  <a:gd name="T0" fmla="*/ 5 w 8"/>
                  <a:gd name="T1" fmla="*/ 0 h 6"/>
                  <a:gd name="T2" fmla="*/ 4 w 8"/>
                  <a:gd name="T3" fmla="*/ 1 h 6"/>
                  <a:gd name="T4" fmla="*/ 1 w 8"/>
                  <a:gd name="T5" fmla="*/ 4 h 6"/>
                  <a:gd name="T6" fmla="*/ 1 w 8"/>
                  <a:gd name="T7" fmla="*/ 5 h 6"/>
                  <a:gd name="T8" fmla="*/ 2 w 8"/>
                  <a:gd name="T9" fmla="*/ 6 h 6"/>
                  <a:gd name="T10" fmla="*/ 2 w 8"/>
                  <a:gd name="T11" fmla="*/ 5 h 6"/>
                  <a:gd name="T12" fmla="*/ 7 w 8"/>
                  <a:gd name="T13" fmla="*/ 1 h 6"/>
                  <a:gd name="T14" fmla="*/ 7 w 8"/>
                  <a:gd name="T15" fmla="*/ 1 h 6"/>
                  <a:gd name="T16" fmla="*/ 8 w 8"/>
                  <a:gd name="T17" fmla="*/ 0 h 6"/>
                  <a:gd name="T18" fmla="*/ 7 w 8"/>
                  <a:gd name="T19" fmla="*/ 1 h 6"/>
                  <a:gd name="T20" fmla="*/ 6 w 8"/>
                  <a:gd name="T21" fmla="*/ 1 h 6"/>
                  <a:gd name="T22" fmla="*/ 6 w 8"/>
                  <a:gd name="T23" fmla="*/ 1 h 6"/>
                  <a:gd name="T24" fmla="*/ 5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057"/>
              <p:cNvSpPr>
                <a:spLocks/>
              </p:cNvSpPr>
              <p:nvPr/>
            </p:nvSpPr>
            <p:spPr bwMode="auto">
              <a:xfrm>
                <a:off x="2486" y="2041"/>
                <a:ext cx="11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2 h 7"/>
                  <a:gd name="T6" fmla="*/ 4 w 8"/>
                  <a:gd name="T7" fmla="*/ 5 h 7"/>
                  <a:gd name="T8" fmla="*/ 5 w 8"/>
                  <a:gd name="T9" fmla="*/ 6 h 7"/>
                  <a:gd name="T10" fmla="*/ 6 w 8"/>
                  <a:gd name="T11" fmla="*/ 7 h 7"/>
                  <a:gd name="T12" fmla="*/ 6 w 8"/>
                  <a:gd name="T13" fmla="*/ 7 h 7"/>
                  <a:gd name="T14" fmla="*/ 7 w 8"/>
                  <a:gd name="T15" fmla="*/ 7 h 7"/>
                  <a:gd name="T16" fmla="*/ 8 w 8"/>
                  <a:gd name="T17" fmla="*/ 6 h 7"/>
                  <a:gd name="T18" fmla="*/ 7 w 8"/>
                  <a:gd name="T19" fmla="*/ 5 h 7"/>
                  <a:gd name="T20" fmla="*/ 7 w 8"/>
                  <a:gd name="T21" fmla="*/ 5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058"/>
              <p:cNvSpPr>
                <a:spLocks/>
              </p:cNvSpPr>
              <p:nvPr/>
            </p:nvSpPr>
            <p:spPr bwMode="auto">
              <a:xfrm>
                <a:off x="2491" y="2049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3 w 7"/>
                  <a:gd name="T3" fmla="*/ 1 h 6"/>
                  <a:gd name="T4" fmla="*/ 1 w 7"/>
                  <a:gd name="T5" fmla="*/ 4 h 6"/>
                  <a:gd name="T6" fmla="*/ 1 w 7"/>
                  <a:gd name="T7" fmla="*/ 5 h 6"/>
                  <a:gd name="T8" fmla="*/ 1 w 7"/>
                  <a:gd name="T9" fmla="*/ 6 h 6"/>
                  <a:gd name="T10" fmla="*/ 2 w 7"/>
                  <a:gd name="T11" fmla="*/ 5 h 6"/>
                  <a:gd name="T12" fmla="*/ 7 w 7"/>
                  <a:gd name="T13" fmla="*/ 1 h 6"/>
                  <a:gd name="T14" fmla="*/ 7 w 7"/>
                  <a:gd name="T15" fmla="*/ 1 h 6"/>
                  <a:gd name="T16" fmla="*/ 7 w 7"/>
                  <a:gd name="T17" fmla="*/ 0 h 6"/>
                  <a:gd name="T18" fmla="*/ 7 w 7"/>
                  <a:gd name="T19" fmla="*/ 1 h 6"/>
                  <a:gd name="T20" fmla="*/ 6 w 7"/>
                  <a:gd name="T21" fmla="*/ 1 h 6"/>
                  <a:gd name="T22" fmla="*/ 5 w 7"/>
                  <a:gd name="T23" fmla="*/ 1 h 6"/>
                  <a:gd name="T24" fmla="*/ 5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059"/>
              <p:cNvSpPr>
                <a:spLocks/>
              </p:cNvSpPr>
              <p:nvPr/>
            </p:nvSpPr>
            <p:spPr bwMode="auto">
              <a:xfrm>
                <a:off x="2491" y="2041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3 w 7"/>
                  <a:gd name="T7" fmla="*/ 5 h 7"/>
                  <a:gd name="T8" fmla="*/ 5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060"/>
              <p:cNvSpPr>
                <a:spLocks noEditPoints="1"/>
              </p:cNvSpPr>
              <p:nvPr/>
            </p:nvSpPr>
            <p:spPr bwMode="auto">
              <a:xfrm>
                <a:off x="2522" y="2031"/>
                <a:ext cx="4" cy="38"/>
              </a:xfrm>
              <a:custGeom>
                <a:avLst/>
                <a:gdLst>
                  <a:gd name="T0" fmla="*/ 2 w 3"/>
                  <a:gd name="T1" fmla="*/ 28 h 28"/>
                  <a:gd name="T2" fmla="*/ 1 w 3"/>
                  <a:gd name="T3" fmla="*/ 28 h 28"/>
                  <a:gd name="T4" fmla="*/ 1 w 3"/>
                  <a:gd name="T5" fmla="*/ 28 h 28"/>
                  <a:gd name="T6" fmla="*/ 1 w 3"/>
                  <a:gd name="T7" fmla="*/ 28 h 28"/>
                  <a:gd name="T8" fmla="*/ 2 w 3"/>
                  <a:gd name="T9" fmla="*/ 28 h 28"/>
                  <a:gd name="T10" fmla="*/ 1 w 3"/>
                  <a:gd name="T11" fmla="*/ 14 h 28"/>
                  <a:gd name="T12" fmla="*/ 0 w 3"/>
                  <a:gd name="T13" fmla="*/ 15 h 28"/>
                  <a:gd name="T14" fmla="*/ 0 w 3"/>
                  <a:gd name="T15" fmla="*/ 16 h 28"/>
                  <a:gd name="T16" fmla="*/ 0 w 3"/>
                  <a:gd name="T17" fmla="*/ 23 h 28"/>
                  <a:gd name="T18" fmla="*/ 0 w 3"/>
                  <a:gd name="T19" fmla="*/ 26 h 28"/>
                  <a:gd name="T20" fmla="*/ 1 w 3"/>
                  <a:gd name="T21" fmla="*/ 26 h 28"/>
                  <a:gd name="T22" fmla="*/ 3 w 3"/>
                  <a:gd name="T23" fmla="*/ 26 h 28"/>
                  <a:gd name="T24" fmla="*/ 3 w 3"/>
                  <a:gd name="T25" fmla="*/ 23 h 28"/>
                  <a:gd name="T26" fmla="*/ 3 w 3"/>
                  <a:gd name="T27" fmla="*/ 16 h 28"/>
                  <a:gd name="T28" fmla="*/ 3 w 3"/>
                  <a:gd name="T29" fmla="*/ 15 h 28"/>
                  <a:gd name="T30" fmla="*/ 1 w 3"/>
                  <a:gd name="T31" fmla="*/ 14 h 28"/>
                  <a:gd name="T32" fmla="*/ 1 w 3"/>
                  <a:gd name="T33" fmla="*/ 0 h 28"/>
                  <a:gd name="T34" fmla="*/ 0 w 3"/>
                  <a:gd name="T35" fmla="*/ 0 h 28"/>
                  <a:gd name="T36" fmla="*/ 0 w 3"/>
                  <a:gd name="T37" fmla="*/ 3 h 28"/>
                  <a:gd name="T38" fmla="*/ 0 w 3"/>
                  <a:gd name="T39" fmla="*/ 10 h 28"/>
                  <a:gd name="T40" fmla="*/ 1 w 3"/>
                  <a:gd name="T41" fmla="*/ 11 h 28"/>
                  <a:gd name="T42" fmla="*/ 3 w 3"/>
                  <a:gd name="T43" fmla="*/ 10 h 28"/>
                  <a:gd name="T44" fmla="*/ 3 w 3"/>
                  <a:gd name="T45" fmla="*/ 3 h 28"/>
                  <a:gd name="T46" fmla="*/ 3 w 3"/>
                  <a:gd name="T47" fmla="*/ 0 h 28"/>
                  <a:gd name="T48" fmla="*/ 1 w 3"/>
                  <a:gd name="T4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" h="28">
                    <a:moveTo>
                      <a:pt x="2" y="28"/>
                    </a:moveTo>
                    <a:cubicBezTo>
                      <a:pt x="2" y="28"/>
                      <a:pt x="2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28"/>
                      <a:pt x="2" y="28"/>
                      <a:pt x="2" y="28"/>
                    </a:cubicBezTo>
                    <a:moveTo>
                      <a:pt x="1" y="14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2" y="26"/>
                      <a:pt x="2" y="26"/>
                      <a:pt x="3" y="26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" y="14"/>
                      <a:pt x="1" y="14"/>
                      <a:pt x="1" y="14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061"/>
              <p:cNvSpPr>
                <a:spLocks noEditPoints="1"/>
              </p:cNvSpPr>
              <p:nvPr/>
            </p:nvSpPr>
            <p:spPr bwMode="auto">
              <a:xfrm>
                <a:off x="2506" y="2047"/>
                <a:ext cx="37" cy="3"/>
              </a:xfrm>
              <a:custGeom>
                <a:avLst/>
                <a:gdLst>
                  <a:gd name="T0" fmla="*/ 11 w 27"/>
                  <a:gd name="T1" fmla="*/ 0 h 2"/>
                  <a:gd name="T2" fmla="*/ 11 w 27"/>
                  <a:gd name="T3" fmla="*/ 0 h 2"/>
                  <a:gd name="T4" fmla="*/ 4 w 27"/>
                  <a:gd name="T5" fmla="*/ 0 h 2"/>
                  <a:gd name="T6" fmla="*/ 0 w 27"/>
                  <a:gd name="T7" fmla="*/ 0 h 2"/>
                  <a:gd name="T8" fmla="*/ 0 w 27"/>
                  <a:gd name="T9" fmla="*/ 1 h 2"/>
                  <a:gd name="T10" fmla="*/ 0 w 27"/>
                  <a:gd name="T11" fmla="*/ 2 h 2"/>
                  <a:gd name="T12" fmla="*/ 4 w 27"/>
                  <a:gd name="T13" fmla="*/ 2 h 2"/>
                  <a:gd name="T14" fmla="*/ 11 w 27"/>
                  <a:gd name="T15" fmla="*/ 2 h 2"/>
                  <a:gd name="T16" fmla="*/ 12 w 27"/>
                  <a:gd name="T17" fmla="*/ 1 h 2"/>
                  <a:gd name="T18" fmla="*/ 11 w 27"/>
                  <a:gd name="T19" fmla="*/ 0 h 2"/>
                  <a:gd name="T20" fmla="*/ 27 w 27"/>
                  <a:gd name="T21" fmla="*/ 0 h 2"/>
                  <a:gd name="T22" fmla="*/ 23 w 27"/>
                  <a:gd name="T23" fmla="*/ 0 h 2"/>
                  <a:gd name="T24" fmla="*/ 17 w 27"/>
                  <a:gd name="T25" fmla="*/ 0 h 2"/>
                  <a:gd name="T26" fmla="*/ 16 w 27"/>
                  <a:gd name="T27" fmla="*/ 0 h 2"/>
                  <a:gd name="T28" fmla="*/ 15 w 27"/>
                  <a:gd name="T29" fmla="*/ 1 h 2"/>
                  <a:gd name="T30" fmla="*/ 16 w 27"/>
                  <a:gd name="T31" fmla="*/ 2 h 2"/>
                  <a:gd name="T32" fmla="*/ 23 w 27"/>
                  <a:gd name="T33" fmla="*/ 2 h 2"/>
                  <a:gd name="T34" fmla="*/ 27 w 27"/>
                  <a:gd name="T35" fmla="*/ 2 h 2"/>
                  <a:gd name="T36" fmla="*/ 27 w 27"/>
                  <a:gd name="T37" fmla="*/ 1 h 2"/>
                  <a:gd name="T38" fmla="*/ 27 w 27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2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27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062"/>
              <p:cNvSpPr>
                <a:spLocks noEditPoints="1"/>
              </p:cNvSpPr>
              <p:nvPr/>
            </p:nvSpPr>
            <p:spPr bwMode="auto">
              <a:xfrm>
                <a:off x="2516" y="2041"/>
                <a:ext cx="17" cy="16"/>
              </a:xfrm>
              <a:custGeom>
                <a:avLst/>
                <a:gdLst>
                  <a:gd name="T0" fmla="*/ 8 w 13"/>
                  <a:gd name="T1" fmla="*/ 6 h 12"/>
                  <a:gd name="T2" fmla="*/ 6 w 13"/>
                  <a:gd name="T3" fmla="*/ 7 h 12"/>
                  <a:gd name="T4" fmla="*/ 8 w 13"/>
                  <a:gd name="T5" fmla="*/ 8 h 12"/>
                  <a:gd name="T6" fmla="*/ 10 w 13"/>
                  <a:gd name="T7" fmla="*/ 11 h 12"/>
                  <a:gd name="T8" fmla="*/ 11 w 13"/>
                  <a:gd name="T9" fmla="*/ 12 h 12"/>
                  <a:gd name="T10" fmla="*/ 12 w 13"/>
                  <a:gd name="T11" fmla="*/ 12 h 12"/>
                  <a:gd name="T12" fmla="*/ 12 w 13"/>
                  <a:gd name="T13" fmla="*/ 12 h 12"/>
                  <a:gd name="T14" fmla="*/ 12 w 13"/>
                  <a:gd name="T15" fmla="*/ 10 h 12"/>
                  <a:gd name="T16" fmla="*/ 12 w 13"/>
                  <a:gd name="T17" fmla="*/ 9 h 12"/>
                  <a:gd name="T18" fmla="*/ 9 w 13"/>
                  <a:gd name="T19" fmla="*/ 7 h 12"/>
                  <a:gd name="T20" fmla="*/ 8 w 13"/>
                  <a:gd name="T21" fmla="*/ 6 h 12"/>
                  <a:gd name="T22" fmla="*/ 1 w 13"/>
                  <a:gd name="T23" fmla="*/ 0 h 12"/>
                  <a:gd name="T24" fmla="*/ 1 w 13"/>
                  <a:gd name="T25" fmla="*/ 0 h 12"/>
                  <a:gd name="T26" fmla="*/ 1 w 13"/>
                  <a:gd name="T27" fmla="*/ 2 h 12"/>
                  <a:gd name="T28" fmla="*/ 1 w 13"/>
                  <a:gd name="T29" fmla="*/ 2 h 12"/>
                  <a:gd name="T30" fmla="*/ 4 w 13"/>
                  <a:gd name="T31" fmla="*/ 5 h 12"/>
                  <a:gd name="T32" fmla="*/ 5 w 13"/>
                  <a:gd name="T33" fmla="*/ 6 h 12"/>
                  <a:gd name="T34" fmla="*/ 6 w 13"/>
                  <a:gd name="T35" fmla="*/ 4 h 12"/>
                  <a:gd name="T36" fmla="*/ 5 w 13"/>
                  <a:gd name="T37" fmla="*/ 3 h 12"/>
                  <a:gd name="T38" fmla="*/ 3 w 13"/>
                  <a:gd name="T39" fmla="*/ 0 h 12"/>
                  <a:gd name="T40" fmla="*/ 2 w 13"/>
                  <a:gd name="T41" fmla="*/ 0 h 12"/>
                  <a:gd name="T42" fmla="*/ 1 w 13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2">
                    <a:moveTo>
                      <a:pt x="8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1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063"/>
              <p:cNvSpPr>
                <a:spLocks/>
              </p:cNvSpPr>
              <p:nvPr/>
            </p:nvSpPr>
            <p:spPr bwMode="auto">
              <a:xfrm>
                <a:off x="2516" y="2041"/>
                <a:ext cx="17" cy="16"/>
              </a:xfrm>
              <a:custGeom>
                <a:avLst/>
                <a:gdLst>
                  <a:gd name="T0" fmla="*/ 12 w 13"/>
                  <a:gd name="T1" fmla="*/ 0 h 12"/>
                  <a:gd name="T2" fmla="*/ 11 w 13"/>
                  <a:gd name="T3" fmla="*/ 0 h 12"/>
                  <a:gd name="T4" fmla="*/ 10 w 13"/>
                  <a:gd name="T5" fmla="*/ 0 h 12"/>
                  <a:gd name="T6" fmla="*/ 8 w 13"/>
                  <a:gd name="T7" fmla="*/ 3 h 12"/>
                  <a:gd name="T8" fmla="*/ 6 w 13"/>
                  <a:gd name="T9" fmla="*/ 4 h 12"/>
                  <a:gd name="T10" fmla="*/ 5 w 13"/>
                  <a:gd name="T11" fmla="*/ 6 h 12"/>
                  <a:gd name="T12" fmla="*/ 4 w 13"/>
                  <a:gd name="T13" fmla="*/ 7 h 12"/>
                  <a:gd name="T14" fmla="*/ 1 w 13"/>
                  <a:gd name="T15" fmla="*/ 9 h 12"/>
                  <a:gd name="T16" fmla="*/ 1 w 13"/>
                  <a:gd name="T17" fmla="*/ 10 h 12"/>
                  <a:gd name="T18" fmla="*/ 1 w 13"/>
                  <a:gd name="T19" fmla="*/ 12 h 12"/>
                  <a:gd name="T20" fmla="*/ 1 w 13"/>
                  <a:gd name="T21" fmla="*/ 12 h 12"/>
                  <a:gd name="T22" fmla="*/ 2 w 13"/>
                  <a:gd name="T23" fmla="*/ 12 h 12"/>
                  <a:gd name="T24" fmla="*/ 3 w 13"/>
                  <a:gd name="T25" fmla="*/ 11 h 12"/>
                  <a:gd name="T26" fmla="*/ 5 w 13"/>
                  <a:gd name="T27" fmla="*/ 8 h 12"/>
                  <a:gd name="T28" fmla="*/ 6 w 13"/>
                  <a:gd name="T29" fmla="*/ 7 h 12"/>
                  <a:gd name="T30" fmla="*/ 8 w 13"/>
                  <a:gd name="T31" fmla="*/ 6 h 12"/>
                  <a:gd name="T32" fmla="*/ 9 w 13"/>
                  <a:gd name="T33" fmla="*/ 5 h 12"/>
                  <a:gd name="T34" fmla="*/ 12 w 13"/>
                  <a:gd name="T35" fmla="*/ 2 h 12"/>
                  <a:gd name="T36" fmla="*/ 12 w 13"/>
                  <a:gd name="T37" fmla="*/ 2 h 12"/>
                  <a:gd name="T38" fmla="*/ 12 w 13"/>
                  <a:gd name="T39" fmla="*/ 0 h 12"/>
                  <a:gd name="T40" fmla="*/ 12 w 13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2"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064"/>
              <p:cNvSpPr>
                <a:spLocks noEditPoints="1"/>
              </p:cNvSpPr>
              <p:nvPr/>
            </p:nvSpPr>
            <p:spPr bwMode="auto">
              <a:xfrm>
                <a:off x="2504" y="2027"/>
                <a:ext cx="41" cy="42"/>
              </a:xfrm>
              <a:custGeom>
                <a:avLst/>
                <a:gdLst>
                  <a:gd name="T0" fmla="*/ 14 w 31"/>
                  <a:gd name="T1" fmla="*/ 3 h 31"/>
                  <a:gd name="T2" fmla="*/ 15 w 31"/>
                  <a:gd name="T3" fmla="*/ 3 h 31"/>
                  <a:gd name="T4" fmla="*/ 17 w 31"/>
                  <a:gd name="T5" fmla="*/ 3 h 31"/>
                  <a:gd name="T6" fmla="*/ 17 w 31"/>
                  <a:gd name="T7" fmla="*/ 3 h 31"/>
                  <a:gd name="T8" fmla="*/ 24 w 31"/>
                  <a:gd name="T9" fmla="*/ 6 h 31"/>
                  <a:gd name="T10" fmla="*/ 26 w 31"/>
                  <a:gd name="T11" fmla="*/ 8 h 31"/>
                  <a:gd name="T12" fmla="*/ 28 w 31"/>
                  <a:gd name="T13" fmla="*/ 14 h 31"/>
                  <a:gd name="T14" fmla="*/ 29 w 31"/>
                  <a:gd name="T15" fmla="*/ 15 h 31"/>
                  <a:gd name="T16" fmla="*/ 29 w 31"/>
                  <a:gd name="T17" fmla="*/ 16 h 31"/>
                  <a:gd name="T18" fmla="*/ 29 w 31"/>
                  <a:gd name="T19" fmla="*/ 17 h 31"/>
                  <a:gd name="T20" fmla="*/ 28 w 31"/>
                  <a:gd name="T21" fmla="*/ 18 h 31"/>
                  <a:gd name="T22" fmla="*/ 25 w 31"/>
                  <a:gd name="T23" fmla="*/ 24 h 31"/>
                  <a:gd name="T24" fmla="*/ 24 w 31"/>
                  <a:gd name="T25" fmla="*/ 26 h 31"/>
                  <a:gd name="T26" fmla="*/ 17 w 31"/>
                  <a:gd name="T27" fmla="*/ 29 h 31"/>
                  <a:gd name="T28" fmla="*/ 17 w 31"/>
                  <a:gd name="T29" fmla="*/ 29 h 31"/>
                  <a:gd name="T30" fmla="*/ 15 w 31"/>
                  <a:gd name="T31" fmla="*/ 29 h 31"/>
                  <a:gd name="T32" fmla="*/ 14 w 31"/>
                  <a:gd name="T33" fmla="*/ 29 h 31"/>
                  <a:gd name="T34" fmla="*/ 13 w 31"/>
                  <a:gd name="T35" fmla="*/ 29 h 31"/>
                  <a:gd name="T36" fmla="*/ 7 w 31"/>
                  <a:gd name="T37" fmla="*/ 26 h 31"/>
                  <a:gd name="T38" fmla="*/ 6 w 31"/>
                  <a:gd name="T39" fmla="*/ 24 h 31"/>
                  <a:gd name="T40" fmla="*/ 3 w 31"/>
                  <a:gd name="T41" fmla="*/ 18 h 31"/>
                  <a:gd name="T42" fmla="*/ 2 w 31"/>
                  <a:gd name="T43" fmla="*/ 17 h 31"/>
                  <a:gd name="T44" fmla="*/ 2 w 31"/>
                  <a:gd name="T45" fmla="*/ 16 h 31"/>
                  <a:gd name="T46" fmla="*/ 2 w 31"/>
                  <a:gd name="T47" fmla="*/ 15 h 31"/>
                  <a:gd name="T48" fmla="*/ 3 w 31"/>
                  <a:gd name="T49" fmla="*/ 14 h 31"/>
                  <a:gd name="T50" fmla="*/ 5 w 31"/>
                  <a:gd name="T51" fmla="*/ 7 h 31"/>
                  <a:gd name="T52" fmla="*/ 7 w 31"/>
                  <a:gd name="T53" fmla="*/ 6 h 31"/>
                  <a:gd name="T54" fmla="*/ 13 w 31"/>
                  <a:gd name="T55" fmla="*/ 3 h 31"/>
                  <a:gd name="T56" fmla="*/ 14 w 31"/>
                  <a:gd name="T57" fmla="*/ 3 h 31"/>
                  <a:gd name="T58" fmla="*/ 15 w 31"/>
                  <a:gd name="T59" fmla="*/ 0 h 31"/>
                  <a:gd name="T60" fmla="*/ 14 w 31"/>
                  <a:gd name="T61" fmla="*/ 0 h 31"/>
                  <a:gd name="T62" fmla="*/ 5 w 31"/>
                  <a:gd name="T63" fmla="*/ 4 h 31"/>
                  <a:gd name="T64" fmla="*/ 5 w 31"/>
                  <a:gd name="T65" fmla="*/ 5 h 31"/>
                  <a:gd name="T66" fmla="*/ 5 w 31"/>
                  <a:gd name="T67" fmla="*/ 5 h 31"/>
                  <a:gd name="T68" fmla="*/ 4 w 31"/>
                  <a:gd name="T69" fmla="*/ 5 h 31"/>
                  <a:gd name="T70" fmla="*/ 4 w 31"/>
                  <a:gd name="T71" fmla="*/ 6 h 31"/>
                  <a:gd name="T72" fmla="*/ 0 w 31"/>
                  <a:gd name="T73" fmla="*/ 15 h 31"/>
                  <a:gd name="T74" fmla="*/ 0 w 31"/>
                  <a:gd name="T75" fmla="*/ 16 h 31"/>
                  <a:gd name="T76" fmla="*/ 0 w 31"/>
                  <a:gd name="T77" fmla="*/ 16 h 31"/>
                  <a:gd name="T78" fmla="*/ 0 w 31"/>
                  <a:gd name="T79" fmla="*/ 16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8 h 31"/>
                  <a:gd name="T86" fmla="*/ 14 w 31"/>
                  <a:gd name="T87" fmla="*/ 31 h 31"/>
                  <a:gd name="T88" fmla="*/ 15 w 31"/>
                  <a:gd name="T89" fmla="*/ 31 h 31"/>
                  <a:gd name="T90" fmla="*/ 15 w 31"/>
                  <a:gd name="T91" fmla="*/ 31 h 31"/>
                  <a:gd name="T92" fmla="*/ 16 w 31"/>
                  <a:gd name="T93" fmla="*/ 31 h 31"/>
                  <a:gd name="T94" fmla="*/ 17 w 31"/>
                  <a:gd name="T95" fmla="*/ 31 h 31"/>
                  <a:gd name="T96" fmla="*/ 25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6 h 31"/>
                  <a:gd name="T104" fmla="*/ 31 w 31"/>
                  <a:gd name="T105" fmla="*/ 15 h 31"/>
                  <a:gd name="T106" fmla="*/ 27 w 31"/>
                  <a:gd name="T107" fmla="*/ 6 h 31"/>
                  <a:gd name="T108" fmla="*/ 26 w 31"/>
                  <a:gd name="T109" fmla="*/ 4 h 31"/>
                  <a:gd name="T110" fmla="*/ 17 w 31"/>
                  <a:gd name="T111" fmla="*/ 0 h 31"/>
                  <a:gd name="T112" fmla="*/ 15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4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8"/>
                    </a:cubicBezTo>
                    <a:cubicBezTo>
                      <a:pt x="27" y="9"/>
                      <a:pt x="28" y="11"/>
                      <a:pt x="28" y="14"/>
                    </a:cubicBezTo>
                    <a:cubicBezTo>
                      <a:pt x="28" y="14"/>
                      <a:pt x="29" y="14"/>
                      <a:pt x="29" y="15"/>
                    </a:cubicBezTo>
                    <a:cubicBezTo>
                      <a:pt x="29" y="15"/>
                      <a:pt x="29" y="15"/>
                      <a:pt x="29" y="16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8" y="17"/>
                      <a:pt x="28" y="18"/>
                    </a:cubicBezTo>
                    <a:cubicBezTo>
                      <a:pt x="28" y="20"/>
                      <a:pt x="27" y="22"/>
                      <a:pt x="25" y="24"/>
                    </a:cubicBezTo>
                    <a:cubicBezTo>
                      <a:pt x="25" y="25"/>
                      <a:pt x="24" y="25"/>
                      <a:pt x="24" y="26"/>
                    </a:cubicBezTo>
                    <a:cubicBezTo>
                      <a:pt x="22" y="27"/>
                      <a:pt x="20" y="28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9"/>
                      <a:pt x="16" y="29"/>
                      <a:pt x="15" y="29"/>
                    </a:cubicBezTo>
                    <a:cubicBezTo>
                      <a:pt x="15" y="29"/>
                      <a:pt x="15" y="29"/>
                      <a:pt x="14" y="29"/>
                    </a:cubicBezTo>
                    <a:cubicBezTo>
                      <a:pt x="14" y="29"/>
                      <a:pt x="14" y="29"/>
                      <a:pt x="13" y="29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3"/>
                      <a:pt x="3" y="20"/>
                      <a:pt x="3" y="18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3" y="14"/>
                      <a:pt x="3" y="14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9" y="4"/>
                      <a:pt x="11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1"/>
                      <a:pt x="8" y="2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2" y="8"/>
                      <a:pt x="0" y="11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20"/>
                      <a:pt x="2" y="23"/>
                      <a:pt x="4" y="26"/>
                    </a:cubicBezTo>
                    <a:cubicBezTo>
                      <a:pt x="5" y="27"/>
                      <a:pt x="5" y="27"/>
                      <a:pt x="6" y="28"/>
                    </a:cubicBezTo>
                    <a:cubicBezTo>
                      <a:pt x="8" y="30"/>
                      <a:pt x="11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7" y="31"/>
                      <a:pt x="17" y="31"/>
                    </a:cubicBezTo>
                    <a:cubicBezTo>
                      <a:pt x="20" y="31"/>
                      <a:pt x="23" y="29"/>
                      <a:pt x="25" y="27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9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1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065"/>
              <p:cNvSpPr>
                <a:spLocks noEditPoints="1"/>
              </p:cNvSpPr>
              <p:nvPr/>
            </p:nvSpPr>
            <p:spPr bwMode="auto">
              <a:xfrm>
                <a:off x="2996" y="1458"/>
                <a:ext cx="50" cy="49"/>
              </a:xfrm>
              <a:custGeom>
                <a:avLst/>
                <a:gdLst>
                  <a:gd name="T0" fmla="*/ 35 w 37"/>
                  <a:gd name="T1" fmla="*/ 33 h 37"/>
                  <a:gd name="T2" fmla="*/ 33 w 37"/>
                  <a:gd name="T3" fmla="*/ 33 h 37"/>
                  <a:gd name="T4" fmla="*/ 33 w 37"/>
                  <a:gd name="T5" fmla="*/ 35 h 37"/>
                  <a:gd name="T6" fmla="*/ 36 w 37"/>
                  <a:gd name="T7" fmla="*/ 37 h 37"/>
                  <a:gd name="T8" fmla="*/ 36 w 37"/>
                  <a:gd name="T9" fmla="*/ 36 h 37"/>
                  <a:gd name="T10" fmla="*/ 37 w 37"/>
                  <a:gd name="T11" fmla="*/ 36 h 37"/>
                  <a:gd name="T12" fmla="*/ 35 w 37"/>
                  <a:gd name="T13" fmla="*/ 33 h 37"/>
                  <a:gd name="T14" fmla="*/ 30 w 37"/>
                  <a:gd name="T15" fmla="*/ 29 h 37"/>
                  <a:gd name="T16" fmla="*/ 29 w 37"/>
                  <a:gd name="T17" fmla="*/ 30 h 37"/>
                  <a:gd name="T18" fmla="*/ 31 w 37"/>
                  <a:gd name="T19" fmla="*/ 32 h 37"/>
                  <a:gd name="T20" fmla="*/ 31 w 37"/>
                  <a:gd name="T21" fmla="*/ 32 h 37"/>
                  <a:gd name="T22" fmla="*/ 31 w 37"/>
                  <a:gd name="T23" fmla="*/ 31 h 37"/>
                  <a:gd name="T24" fmla="*/ 32 w 37"/>
                  <a:gd name="T25" fmla="*/ 31 h 37"/>
                  <a:gd name="T26" fmla="*/ 32 w 37"/>
                  <a:gd name="T27" fmla="*/ 31 h 37"/>
                  <a:gd name="T28" fmla="*/ 30 w 37"/>
                  <a:gd name="T29" fmla="*/ 29 h 37"/>
                  <a:gd name="T30" fmla="*/ 25 w 37"/>
                  <a:gd name="T31" fmla="*/ 24 h 37"/>
                  <a:gd name="T32" fmla="*/ 24 w 37"/>
                  <a:gd name="T33" fmla="*/ 24 h 37"/>
                  <a:gd name="T34" fmla="*/ 24 w 37"/>
                  <a:gd name="T35" fmla="*/ 25 h 37"/>
                  <a:gd name="T36" fmla="*/ 27 w 37"/>
                  <a:gd name="T37" fmla="*/ 29 h 37"/>
                  <a:gd name="T38" fmla="*/ 29 w 37"/>
                  <a:gd name="T39" fmla="*/ 27 h 37"/>
                  <a:gd name="T40" fmla="*/ 25 w 37"/>
                  <a:gd name="T41" fmla="*/ 24 h 37"/>
                  <a:gd name="T42" fmla="*/ 20 w 37"/>
                  <a:gd name="T43" fmla="*/ 21 h 37"/>
                  <a:gd name="T44" fmla="*/ 20 w 37"/>
                  <a:gd name="T45" fmla="*/ 21 h 37"/>
                  <a:gd name="T46" fmla="*/ 22 w 37"/>
                  <a:gd name="T47" fmla="*/ 24 h 37"/>
                  <a:gd name="T48" fmla="*/ 22 w 37"/>
                  <a:gd name="T49" fmla="*/ 24 h 37"/>
                  <a:gd name="T50" fmla="*/ 20 w 37"/>
                  <a:gd name="T51" fmla="*/ 21 h 37"/>
                  <a:gd name="T52" fmla="*/ 13 w 37"/>
                  <a:gd name="T53" fmla="*/ 15 h 37"/>
                  <a:gd name="T54" fmla="*/ 13 w 37"/>
                  <a:gd name="T55" fmla="*/ 15 h 37"/>
                  <a:gd name="T56" fmla="*/ 16 w 37"/>
                  <a:gd name="T57" fmla="*/ 17 h 37"/>
                  <a:gd name="T58" fmla="*/ 16 w 37"/>
                  <a:gd name="T59" fmla="*/ 17 h 37"/>
                  <a:gd name="T60" fmla="*/ 13 w 37"/>
                  <a:gd name="T61" fmla="*/ 15 h 37"/>
                  <a:gd name="T62" fmla="*/ 10 w 37"/>
                  <a:gd name="T63" fmla="*/ 9 h 37"/>
                  <a:gd name="T64" fmla="*/ 8 w 37"/>
                  <a:gd name="T65" fmla="*/ 10 h 37"/>
                  <a:gd name="T66" fmla="*/ 12 w 37"/>
                  <a:gd name="T67" fmla="*/ 13 h 37"/>
                  <a:gd name="T68" fmla="*/ 13 w 37"/>
                  <a:gd name="T69" fmla="*/ 13 h 37"/>
                  <a:gd name="T70" fmla="*/ 13 w 37"/>
                  <a:gd name="T71" fmla="*/ 12 h 37"/>
                  <a:gd name="T72" fmla="*/ 10 w 37"/>
                  <a:gd name="T73" fmla="*/ 9 h 37"/>
                  <a:gd name="T74" fmla="*/ 7 w 37"/>
                  <a:gd name="T75" fmla="*/ 8 h 37"/>
                  <a:gd name="T76" fmla="*/ 7 w 37"/>
                  <a:gd name="T77" fmla="*/ 8 h 37"/>
                  <a:gd name="T78" fmla="*/ 6 w 37"/>
                  <a:gd name="T79" fmla="*/ 8 h 37"/>
                  <a:gd name="T80" fmla="*/ 7 w 37"/>
                  <a:gd name="T81" fmla="*/ 9 h 37"/>
                  <a:gd name="T82" fmla="*/ 7 w 37"/>
                  <a:gd name="T83" fmla="*/ 8 h 37"/>
                  <a:gd name="T84" fmla="*/ 8 w 37"/>
                  <a:gd name="T85" fmla="*/ 6 h 37"/>
                  <a:gd name="T86" fmla="*/ 8 w 37"/>
                  <a:gd name="T87" fmla="*/ 7 h 37"/>
                  <a:gd name="T88" fmla="*/ 8 w 37"/>
                  <a:gd name="T89" fmla="*/ 8 h 37"/>
                  <a:gd name="T90" fmla="*/ 8 w 37"/>
                  <a:gd name="T91" fmla="*/ 7 h 37"/>
                  <a:gd name="T92" fmla="*/ 8 w 37"/>
                  <a:gd name="T93" fmla="*/ 6 h 37"/>
                  <a:gd name="T94" fmla="*/ 1 w 37"/>
                  <a:gd name="T95" fmla="*/ 0 h 37"/>
                  <a:gd name="T96" fmla="*/ 1 w 37"/>
                  <a:gd name="T97" fmla="*/ 1 h 37"/>
                  <a:gd name="T98" fmla="*/ 0 w 37"/>
                  <a:gd name="T99" fmla="*/ 2 h 37"/>
                  <a:gd name="T100" fmla="*/ 4 w 37"/>
                  <a:gd name="T101" fmla="*/ 6 h 37"/>
                  <a:gd name="T102" fmla="*/ 6 w 37"/>
                  <a:gd name="T103" fmla="*/ 6 h 37"/>
                  <a:gd name="T104" fmla="*/ 6 w 37"/>
                  <a:gd name="T105" fmla="*/ 4 h 37"/>
                  <a:gd name="T106" fmla="*/ 1 w 37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5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5" y="24"/>
                      <a:pt x="25" y="24"/>
                      <a:pt x="25" y="24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3" y="15"/>
                      <a:pt x="13" y="15"/>
                    </a:cubicBezTo>
                    <a:moveTo>
                      <a:pt x="10" y="9"/>
                    </a:moveTo>
                    <a:cubicBezTo>
                      <a:pt x="9" y="9"/>
                      <a:pt x="9" y="10"/>
                      <a:pt x="8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066"/>
              <p:cNvSpPr>
                <a:spLocks/>
              </p:cNvSpPr>
              <p:nvPr/>
            </p:nvSpPr>
            <p:spPr bwMode="auto">
              <a:xfrm>
                <a:off x="3044" y="1506"/>
                <a:ext cx="7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0 h 4"/>
                  <a:gd name="T6" fmla="*/ 0 w 5"/>
                  <a:gd name="T7" fmla="*/ 1 h 4"/>
                  <a:gd name="T8" fmla="*/ 0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067"/>
              <p:cNvSpPr>
                <a:spLocks/>
              </p:cNvSpPr>
              <p:nvPr/>
            </p:nvSpPr>
            <p:spPr bwMode="auto">
              <a:xfrm>
                <a:off x="2992" y="1453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4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068"/>
              <p:cNvSpPr>
                <a:spLocks/>
              </p:cNvSpPr>
              <p:nvPr/>
            </p:nvSpPr>
            <p:spPr bwMode="auto">
              <a:xfrm>
                <a:off x="3038" y="1499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1 w 9"/>
                  <a:gd name="T3" fmla="*/ 0 h 2"/>
                  <a:gd name="T4" fmla="*/ 1 w 9"/>
                  <a:gd name="T5" fmla="*/ 0 h 2"/>
                  <a:gd name="T6" fmla="*/ 0 w 9"/>
                  <a:gd name="T7" fmla="*/ 0 h 2"/>
                  <a:gd name="T8" fmla="*/ 1 w 9"/>
                  <a:gd name="T9" fmla="*/ 0 h 2"/>
                  <a:gd name="T10" fmla="*/ 1 w 9"/>
                  <a:gd name="T11" fmla="*/ 0 h 2"/>
                  <a:gd name="T12" fmla="*/ 2 w 9"/>
                  <a:gd name="T13" fmla="*/ 1 h 2"/>
                  <a:gd name="T14" fmla="*/ 2 w 9"/>
                  <a:gd name="T15" fmla="*/ 2 h 2"/>
                  <a:gd name="T16" fmla="*/ 4 w 9"/>
                  <a:gd name="T17" fmla="*/ 2 h 2"/>
                  <a:gd name="T18" fmla="*/ 8 w 9"/>
                  <a:gd name="T19" fmla="*/ 2 h 2"/>
                  <a:gd name="T20" fmla="*/ 9 w 9"/>
                  <a:gd name="T21" fmla="*/ 1 h 2"/>
                  <a:gd name="T22" fmla="*/ 8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069"/>
              <p:cNvSpPr>
                <a:spLocks/>
              </p:cNvSpPr>
              <p:nvPr/>
            </p:nvSpPr>
            <p:spPr bwMode="auto">
              <a:xfrm>
                <a:off x="3038" y="1499"/>
                <a:ext cx="2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4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070"/>
              <p:cNvSpPr>
                <a:spLocks/>
              </p:cNvSpPr>
              <p:nvPr/>
            </p:nvSpPr>
            <p:spPr bwMode="auto">
              <a:xfrm>
                <a:off x="3004" y="1456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5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7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071"/>
              <p:cNvSpPr>
                <a:spLocks/>
              </p:cNvSpPr>
              <p:nvPr/>
            </p:nvSpPr>
            <p:spPr bwMode="auto">
              <a:xfrm>
                <a:off x="2995" y="1466"/>
                <a:ext cx="12" cy="2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7 w 9"/>
                  <a:gd name="T17" fmla="*/ 2 h 2"/>
                  <a:gd name="T18" fmla="*/ 8 w 9"/>
                  <a:gd name="T19" fmla="*/ 2 h 2"/>
                  <a:gd name="T20" fmla="*/ 8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072"/>
              <p:cNvSpPr>
                <a:spLocks noEditPoints="1"/>
              </p:cNvSpPr>
              <p:nvPr/>
            </p:nvSpPr>
            <p:spPr bwMode="auto">
              <a:xfrm>
                <a:off x="2996" y="1458"/>
                <a:ext cx="51" cy="49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6 h 37"/>
                  <a:gd name="T4" fmla="*/ 1 w 38"/>
                  <a:gd name="T5" fmla="*/ 36 h 37"/>
                  <a:gd name="T6" fmla="*/ 2 w 38"/>
                  <a:gd name="T7" fmla="*/ 37 h 37"/>
                  <a:gd name="T8" fmla="*/ 4 w 38"/>
                  <a:gd name="T9" fmla="*/ 35 h 37"/>
                  <a:gd name="T10" fmla="*/ 4 w 38"/>
                  <a:gd name="T11" fmla="*/ 33 h 37"/>
                  <a:gd name="T12" fmla="*/ 3 w 38"/>
                  <a:gd name="T13" fmla="*/ 33 h 37"/>
                  <a:gd name="T14" fmla="*/ 7 w 38"/>
                  <a:gd name="T15" fmla="*/ 29 h 37"/>
                  <a:gd name="T16" fmla="*/ 5 w 38"/>
                  <a:gd name="T17" fmla="*/ 31 h 37"/>
                  <a:gd name="T18" fmla="*/ 5 w 38"/>
                  <a:gd name="T19" fmla="*/ 31 h 37"/>
                  <a:gd name="T20" fmla="*/ 6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7 w 38"/>
                  <a:gd name="T29" fmla="*/ 29 h 37"/>
                  <a:gd name="T30" fmla="*/ 12 w 38"/>
                  <a:gd name="T31" fmla="*/ 24 h 37"/>
                  <a:gd name="T32" fmla="*/ 9 w 38"/>
                  <a:gd name="T33" fmla="*/ 27 h 37"/>
                  <a:gd name="T34" fmla="*/ 10 w 38"/>
                  <a:gd name="T35" fmla="*/ 29 h 37"/>
                  <a:gd name="T36" fmla="*/ 13 w 38"/>
                  <a:gd name="T37" fmla="*/ 26 h 37"/>
                  <a:gd name="T38" fmla="*/ 13 w 38"/>
                  <a:gd name="T39" fmla="*/ 24 h 37"/>
                  <a:gd name="T40" fmla="*/ 12 w 38"/>
                  <a:gd name="T41" fmla="*/ 24 h 37"/>
                  <a:gd name="T42" fmla="*/ 17 w 38"/>
                  <a:gd name="T43" fmla="*/ 21 h 37"/>
                  <a:gd name="T44" fmla="*/ 15 w 38"/>
                  <a:gd name="T45" fmla="*/ 24 h 37"/>
                  <a:gd name="T46" fmla="*/ 15 w 38"/>
                  <a:gd name="T47" fmla="*/ 24 h 37"/>
                  <a:gd name="T48" fmla="*/ 17 w 38"/>
                  <a:gd name="T49" fmla="*/ 22 h 37"/>
                  <a:gd name="T50" fmla="*/ 17 w 38"/>
                  <a:gd name="T51" fmla="*/ 21 h 37"/>
                  <a:gd name="T52" fmla="*/ 24 w 38"/>
                  <a:gd name="T53" fmla="*/ 15 h 37"/>
                  <a:gd name="T54" fmla="*/ 21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7 w 38"/>
                  <a:gd name="T63" fmla="*/ 9 h 37"/>
                  <a:gd name="T64" fmla="*/ 24 w 38"/>
                  <a:gd name="T65" fmla="*/ 12 h 37"/>
                  <a:gd name="T66" fmla="*/ 24 w 38"/>
                  <a:gd name="T67" fmla="*/ 13 h 37"/>
                  <a:gd name="T68" fmla="*/ 26 w 38"/>
                  <a:gd name="T69" fmla="*/ 13 h 37"/>
                  <a:gd name="T70" fmla="*/ 29 w 38"/>
                  <a:gd name="T71" fmla="*/ 10 h 37"/>
                  <a:gd name="T72" fmla="*/ 27 w 38"/>
                  <a:gd name="T73" fmla="*/ 9 h 37"/>
                  <a:gd name="T74" fmla="*/ 29 w 38"/>
                  <a:gd name="T75" fmla="*/ 6 h 37"/>
                  <a:gd name="T76" fmla="*/ 29 w 38"/>
                  <a:gd name="T77" fmla="*/ 7 h 37"/>
                  <a:gd name="T78" fmla="*/ 30 w 38"/>
                  <a:gd name="T79" fmla="*/ 9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8 h 37"/>
                  <a:gd name="T86" fmla="*/ 29 w 38"/>
                  <a:gd name="T87" fmla="*/ 7 h 37"/>
                  <a:gd name="T88" fmla="*/ 29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3 w 38"/>
                  <a:gd name="T97" fmla="*/ 6 h 37"/>
                  <a:gd name="T98" fmla="*/ 38 w 38"/>
                  <a:gd name="T99" fmla="*/ 2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1" y="36"/>
                      <a:pt x="1" y="36"/>
                    </a:cubicBezTo>
                    <a:cubicBezTo>
                      <a:pt x="1" y="37"/>
                      <a:pt x="2" y="37"/>
                      <a:pt x="2" y="37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8" y="30"/>
                      <a:pt x="8" y="29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9" y="28"/>
                      <a:pt x="10" y="28"/>
                      <a:pt x="10" y="2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7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moveTo>
                      <a:pt x="24" y="15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7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7" y="9"/>
                    </a:cubicBezTo>
                    <a:moveTo>
                      <a:pt x="29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7"/>
                      <a:pt x="29" y="7"/>
                      <a:pt x="29" y="7"/>
                    </a:cubicBezTo>
                    <a:cubicBezTo>
                      <a:pt x="29" y="6"/>
                      <a:pt x="29" y="6"/>
                      <a:pt x="29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1"/>
                      <a:pt x="36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073"/>
              <p:cNvSpPr>
                <a:spLocks/>
              </p:cNvSpPr>
              <p:nvPr/>
            </p:nvSpPr>
            <p:spPr bwMode="auto">
              <a:xfrm>
                <a:off x="2992" y="1506"/>
                <a:ext cx="7" cy="6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1 h 4"/>
                  <a:gd name="T12" fmla="*/ 4 w 5"/>
                  <a:gd name="T13" fmla="*/ 0 h 4"/>
                  <a:gd name="T14" fmla="*/ 3 w 5"/>
                  <a:gd name="T15" fmla="*/ 0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074"/>
              <p:cNvSpPr>
                <a:spLocks/>
              </p:cNvSpPr>
              <p:nvPr/>
            </p:nvSpPr>
            <p:spPr bwMode="auto">
              <a:xfrm>
                <a:off x="3044" y="1453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075"/>
              <p:cNvSpPr>
                <a:spLocks/>
              </p:cNvSpPr>
              <p:nvPr/>
            </p:nvSpPr>
            <p:spPr bwMode="auto">
              <a:xfrm>
                <a:off x="2992" y="1499"/>
                <a:ext cx="12" cy="3"/>
              </a:xfrm>
              <a:custGeom>
                <a:avLst/>
                <a:gdLst>
                  <a:gd name="T0" fmla="*/ 2 w 9"/>
                  <a:gd name="T1" fmla="*/ 0 h 2"/>
                  <a:gd name="T2" fmla="*/ 2 w 9"/>
                  <a:gd name="T3" fmla="*/ 0 h 2"/>
                  <a:gd name="T4" fmla="*/ 0 w 9"/>
                  <a:gd name="T5" fmla="*/ 1 h 2"/>
                  <a:gd name="T6" fmla="*/ 2 w 9"/>
                  <a:gd name="T7" fmla="*/ 2 h 2"/>
                  <a:gd name="T8" fmla="*/ 6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8 w 9"/>
                  <a:gd name="T23" fmla="*/ 0 h 2"/>
                  <a:gd name="T24" fmla="*/ 2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076"/>
              <p:cNvSpPr>
                <a:spLocks/>
              </p:cNvSpPr>
              <p:nvPr/>
            </p:nvSpPr>
            <p:spPr bwMode="auto">
              <a:xfrm>
                <a:off x="3001" y="1499"/>
                <a:ext cx="4" cy="13"/>
              </a:xfrm>
              <a:custGeom>
                <a:avLst/>
                <a:gdLst>
                  <a:gd name="T0" fmla="*/ 1 w 3"/>
                  <a:gd name="T1" fmla="*/ 0 h 9"/>
                  <a:gd name="T2" fmla="*/ 1 w 3"/>
                  <a:gd name="T3" fmla="*/ 0 h 9"/>
                  <a:gd name="T4" fmla="*/ 0 w 3"/>
                  <a:gd name="T5" fmla="*/ 1 h 9"/>
                  <a:gd name="T6" fmla="*/ 0 w 3"/>
                  <a:gd name="T7" fmla="*/ 2 h 9"/>
                  <a:gd name="T8" fmla="*/ 0 w 3"/>
                  <a:gd name="T9" fmla="*/ 4 h 9"/>
                  <a:gd name="T10" fmla="*/ 0 w 3"/>
                  <a:gd name="T11" fmla="*/ 8 h 9"/>
                  <a:gd name="T12" fmla="*/ 1 w 3"/>
                  <a:gd name="T13" fmla="*/ 9 h 9"/>
                  <a:gd name="T14" fmla="*/ 1 w 3"/>
                  <a:gd name="T15" fmla="*/ 9 h 9"/>
                  <a:gd name="T16" fmla="*/ 3 w 3"/>
                  <a:gd name="T17" fmla="*/ 8 h 9"/>
                  <a:gd name="T18" fmla="*/ 3 w 3"/>
                  <a:gd name="T19" fmla="*/ 1 h 9"/>
                  <a:gd name="T20" fmla="*/ 3 w 3"/>
                  <a:gd name="T21" fmla="*/ 1 h 9"/>
                  <a:gd name="T22" fmla="*/ 2 w 3"/>
                  <a:gd name="T23" fmla="*/ 0 h 9"/>
                  <a:gd name="T24" fmla="*/ 1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077"/>
              <p:cNvSpPr>
                <a:spLocks/>
              </p:cNvSpPr>
              <p:nvPr/>
            </p:nvSpPr>
            <p:spPr bwMode="auto">
              <a:xfrm>
                <a:off x="3035" y="1456"/>
                <a:ext cx="4" cy="12"/>
              </a:xfrm>
              <a:custGeom>
                <a:avLst/>
                <a:gdLst>
                  <a:gd name="T0" fmla="*/ 2 w 3"/>
                  <a:gd name="T1" fmla="*/ 0 h 9"/>
                  <a:gd name="T2" fmla="*/ 0 w 3"/>
                  <a:gd name="T3" fmla="*/ 1 h 9"/>
                  <a:gd name="T4" fmla="*/ 0 w 3"/>
                  <a:gd name="T5" fmla="*/ 7 h 9"/>
                  <a:gd name="T6" fmla="*/ 0 w 3"/>
                  <a:gd name="T7" fmla="*/ 8 h 9"/>
                  <a:gd name="T8" fmla="*/ 1 w 3"/>
                  <a:gd name="T9" fmla="*/ 9 h 9"/>
                  <a:gd name="T10" fmla="*/ 1 w 3"/>
                  <a:gd name="T11" fmla="*/ 8 h 9"/>
                  <a:gd name="T12" fmla="*/ 2 w 3"/>
                  <a:gd name="T13" fmla="*/ 7 h 9"/>
                  <a:gd name="T14" fmla="*/ 3 w 3"/>
                  <a:gd name="T15" fmla="*/ 7 h 9"/>
                  <a:gd name="T16" fmla="*/ 3 w 3"/>
                  <a:gd name="T17" fmla="*/ 5 h 9"/>
                  <a:gd name="T18" fmla="*/ 3 w 3"/>
                  <a:gd name="T19" fmla="*/ 1 h 9"/>
                  <a:gd name="T20" fmla="*/ 2 w 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9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078"/>
              <p:cNvSpPr>
                <a:spLocks/>
              </p:cNvSpPr>
              <p:nvPr/>
            </p:nvSpPr>
            <p:spPr bwMode="auto">
              <a:xfrm>
                <a:off x="3036" y="1466"/>
                <a:ext cx="12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7 w 9"/>
                  <a:gd name="T11" fmla="*/ 2 h 2"/>
                  <a:gd name="T12" fmla="*/ 7 w 9"/>
                  <a:gd name="T13" fmla="*/ 2 h 2"/>
                  <a:gd name="T14" fmla="*/ 9 w 9"/>
                  <a:gd name="T15" fmla="*/ 1 h 2"/>
                  <a:gd name="T16" fmla="*/ 7 w 9"/>
                  <a:gd name="T17" fmla="*/ 0 h 2"/>
                  <a:gd name="T18" fmla="*/ 3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079"/>
              <p:cNvSpPr>
                <a:spLocks noEditPoints="1"/>
              </p:cNvSpPr>
              <p:nvPr/>
            </p:nvSpPr>
            <p:spPr bwMode="auto">
              <a:xfrm>
                <a:off x="3004" y="1464"/>
                <a:ext cx="35" cy="35"/>
              </a:xfrm>
              <a:custGeom>
                <a:avLst/>
                <a:gdLst>
                  <a:gd name="T0" fmla="*/ 0 w 26"/>
                  <a:gd name="T1" fmla="*/ 15 h 26"/>
                  <a:gd name="T2" fmla="*/ 6 w 26"/>
                  <a:gd name="T3" fmla="*/ 19 h 26"/>
                  <a:gd name="T4" fmla="*/ 7 w 26"/>
                  <a:gd name="T5" fmla="*/ 21 h 26"/>
                  <a:gd name="T6" fmla="*/ 11 w 26"/>
                  <a:gd name="T7" fmla="*/ 26 h 26"/>
                  <a:gd name="T8" fmla="*/ 9 w 26"/>
                  <a:gd name="T9" fmla="*/ 19 h 26"/>
                  <a:gd name="T10" fmla="*/ 8 w 26"/>
                  <a:gd name="T11" fmla="*/ 19 h 26"/>
                  <a:gd name="T12" fmla="*/ 7 w 26"/>
                  <a:gd name="T13" fmla="*/ 19 h 26"/>
                  <a:gd name="T14" fmla="*/ 7 w 26"/>
                  <a:gd name="T15" fmla="*/ 17 h 26"/>
                  <a:gd name="T16" fmla="*/ 26 w 26"/>
                  <a:gd name="T17" fmla="*/ 15 h 26"/>
                  <a:gd name="T18" fmla="*/ 18 w 26"/>
                  <a:gd name="T19" fmla="*/ 17 h 26"/>
                  <a:gd name="T20" fmla="*/ 18 w 26"/>
                  <a:gd name="T21" fmla="*/ 19 h 26"/>
                  <a:gd name="T22" fmla="*/ 17 w 26"/>
                  <a:gd name="T23" fmla="*/ 19 h 26"/>
                  <a:gd name="T24" fmla="*/ 16 w 26"/>
                  <a:gd name="T25" fmla="*/ 19 h 26"/>
                  <a:gd name="T26" fmla="*/ 14 w 26"/>
                  <a:gd name="T27" fmla="*/ 26 h 26"/>
                  <a:gd name="T28" fmla="*/ 18 w 26"/>
                  <a:gd name="T29" fmla="*/ 20 h 26"/>
                  <a:gd name="T30" fmla="*/ 19 w 26"/>
                  <a:gd name="T31" fmla="*/ 19 h 26"/>
                  <a:gd name="T32" fmla="*/ 26 w 26"/>
                  <a:gd name="T33" fmla="*/ 15 h 26"/>
                  <a:gd name="T34" fmla="*/ 11 w 26"/>
                  <a:gd name="T35" fmla="*/ 1 h 26"/>
                  <a:gd name="T36" fmla="*/ 7 w 26"/>
                  <a:gd name="T37" fmla="*/ 8 h 26"/>
                  <a:gd name="T38" fmla="*/ 0 w 26"/>
                  <a:gd name="T39" fmla="*/ 11 h 26"/>
                  <a:gd name="T40" fmla="*/ 3 w 26"/>
                  <a:gd name="T41" fmla="*/ 12 h 26"/>
                  <a:gd name="T42" fmla="*/ 7 w 26"/>
                  <a:gd name="T43" fmla="*/ 10 h 26"/>
                  <a:gd name="T44" fmla="*/ 7 w 26"/>
                  <a:gd name="T45" fmla="*/ 8 h 26"/>
                  <a:gd name="T46" fmla="*/ 8 w 26"/>
                  <a:gd name="T47" fmla="*/ 8 h 26"/>
                  <a:gd name="T48" fmla="*/ 11 w 26"/>
                  <a:gd name="T49" fmla="*/ 4 h 26"/>
                  <a:gd name="T50" fmla="*/ 14 w 26"/>
                  <a:gd name="T51" fmla="*/ 0 h 26"/>
                  <a:gd name="T52" fmla="*/ 16 w 26"/>
                  <a:gd name="T53" fmla="*/ 8 h 26"/>
                  <a:gd name="T54" fmla="*/ 18 w 26"/>
                  <a:gd name="T55" fmla="*/ 7 h 26"/>
                  <a:gd name="T56" fmla="*/ 18 w 26"/>
                  <a:gd name="T57" fmla="*/ 9 h 26"/>
                  <a:gd name="T58" fmla="*/ 18 w 26"/>
                  <a:gd name="T59" fmla="*/ 10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7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8"/>
                      <a:pt x="7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3" y="15"/>
                      <a:pt x="3" y="15"/>
                      <a:pt x="3" y="15"/>
                    </a:cubicBezTo>
                    <a:moveTo>
                      <a:pt x="26" y="15"/>
                    </a:move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8"/>
                      <a:pt x="19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14" y="0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9" y="8"/>
                      <a:pt x="19" y="9"/>
                      <a:pt x="18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080"/>
              <p:cNvSpPr>
                <a:spLocks noEditPoints="1"/>
              </p:cNvSpPr>
              <p:nvPr/>
            </p:nvSpPr>
            <p:spPr bwMode="auto">
              <a:xfrm>
                <a:off x="3019" y="1503"/>
                <a:ext cx="4" cy="30"/>
              </a:xfrm>
              <a:custGeom>
                <a:avLst/>
                <a:gdLst>
                  <a:gd name="T0" fmla="*/ 2 w 3"/>
                  <a:gd name="T1" fmla="*/ 16 h 22"/>
                  <a:gd name="T2" fmla="*/ 0 w 3"/>
                  <a:gd name="T3" fmla="*/ 17 h 22"/>
                  <a:gd name="T4" fmla="*/ 0 w 3"/>
                  <a:gd name="T5" fmla="*/ 20 h 22"/>
                  <a:gd name="T6" fmla="*/ 2 w 3"/>
                  <a:gd name="T7" fmla="*/ 22 h 22"/>
                  <a:gd name="T8" fmla="*/ 3 w 3"/>
                  <a:gd name="T9" fmla="*/ 20 h 22"/>
                  <a:gd name="T10" fmla="*/ 3 w 3"/>
                  <a:gd name="T11" fmla="*/ 17 h 22"/>
                  <a:gd name="T12" fmla="*/ 2 w 3"/>
                  <a:gd name="T13" fmla="*/ 16 h 22"/>
                  <a:gd name="T14" fmla="*/ 2 w 3"/>
                  <a:gd name="T15" fmla="*/ 12 h 22"/>
                  <a:gd name="T16" fmla="*/ 0 w 3"/>
                  <a:gd name="T17" fmla="*/ 13 h 22"/>
                  <a:gd name="T18" fmla="*/ 0 w 3"/>
                  <a:gd name="T19" fmla="*/ 14 h 22"/>
                  <a:gd name="T20" fmla="*/ 1 w 3"/>
                  <a:gd name="T21" fmla="*/ 13 h 22"/>
                  <a:gd name="T22" fmla="*/ 2 w 3"/>
                  <a:gd name="T23" fmla="*/ 13 h 22"/>
                  <a:gd name="T24" fmla="*/ 2 w 3"/>
                  <a:gd name="T25" fmla="*/ 13 h 22"/>
                  <a:gd name="T26" fmla="*/ 2 w 3"/>
                  <a:gd name="T27" fmla="*/ 13 h 22"/>
                  <a:gd name="T28" fmla="*/ 3 w 3"/>
                  <a:gd name="T29" fmla="*/ 14 h 22"/>
                  <a:gd name="T30" fmla="*/ 3 w 3"/>
                  <a:gd name="T31" fmla="*/ 13 h 22"/>
                  <a:gd name="T32" fmla="*/ 2 w 3"/>
                  <a:gd name="T33" fmla="*/ 12 h 22"/>
                  <a:gd name="T34" fmla="*/ 2 w 3"/>
                  <a:gd name="T35" fmla="*/ 8 h 22"/>
                  <a:gd name="T36" fmla="*/ 0 w 3"/>
                  <a:gd name="T37" fmla="*/ 9 h 22"/>
                  <a:gd name="T38" fmla="*/ 0 w 3"/>
                  <a:gd name="T39" fmla="*/ 10 h 22"/>
                  <a:gd name="T40" fmla="*/ 1 w 3"/>
                  <a:gd name="T41" fmla="*/ 10 h 22"/>
                  <a:gd name="T42" fmla="*/ 2 w 3"/>
                  <a:gd name="T43" fmla="*/ 9 h 22"/>
                  <a:gd name="T44" fmla="*/ 2 w 3"/>
                  <a:gd name="T45" fmla="*/ 10 h 22"/>
                  <a:gd name="T46" fmla="*/ 2 w 3"/>
                  <a:gd name="T47" fmla="*/ 10 h 22"/>
                  <a:gd name="T48" fmla="*/ 3 w 3"/>
                  <a:gd name="T49" fmla="*/ 10 h 22"/>
                  <a:gd name="T50" fmla="*/ 3 w 3"/>
                  <a:gd name="T51" fmla="*/ 9 h 22"/>
                  <a:gd name="T52" fmla="*/ 2 w 3"/>
                  <a:gd name="T53" fmla="*/ 8 h 22"/>
                  <a:gd name="T54" fmla="*/ 2 w 3"/>
                  <a:gd name="T55" fmla="*/ 4 h 22"/>
                  <a:gd name="T56" fmla="*/ 0 w 3"/>
                  <a:gd name="T57" fmla="*/ 5 h 22"/>
                  <a:gd name="T58" fmla="*/ 0 w 3"/>
                  <a:gd name="T59" fmla="*/ 6 h 22"/>
                  <a:gd name="T60" fmla="*/ 1 w 3"/>
                  <a:gd name="T61" fmla="*/ 6 h 22"/>
                  <a:gd name="T62" fmla="*/ 2 w 3"/>
                  <a:gd name="T63" fmla="*/ 5 h 22"/>
                  <a:gd name="T64" fmla="*/ 2 w 3"/>
                  <a:gd name="T65" fmla="*/ 6 h 22"/>
                  <a:gd name="T66" fmla="*/ 2 w 3"/>
                  <a:gd name="T67" fmla="*/ 6 h 22"/>
                  <a:gd name="T68" fmla="*/ 3 w 3"/>
                  <a:gd name="T69" fmla="*/ 6 h 22"/>
                  <a:gd name="T70" fmla="*/ 3 w 3"/>
                  <a:gd name="T71" fmla="*/ 5 h 22"/>
                  <a:gd name="T72" fmla="*/ 2 w 3"/>
                  <a:gd name="T73" fmla="*/ 4 h 22"/>
                  <a:gd name="T74" fmla="*/ 0 w 3"/>
                  <a:gd name="T75" fmla="*/ 0 h 22"/>
                  <a:gd name="T76" fmla="*/ 0 w 3"/>
                  <a:gd name="T77" fmla="*/ 2 h 22"/>
                  <a:gd name="T78" fmla="*/ 1 w 3"/>
                  <a:gd name="T79" fmla="*/ 2 h 22"/>
                  <a:gd name="T80" fmla="*/ 2 w 3"/>
                  <a:gd name="T81" fmla="*/ 2 h 22"/>
                  <a:gd name="T82" fmla="*/ 2 w 3"/>
                  <a:gd name="T83" fmla="*/ 2 h 22"/>
                  <a:gd name="T84" fmla="*/ 2 w 3"/>
                  <a:gd name="T85" fmla="*/ 2 h 22"/>
                  <a:gd name="T86" fmla="*/ 3 w 3"/>
                  <a:gd name="T87" fmla="*/ 2 h 22"/>
                  <a:gd name="T88" fmla="*/ 3 w 3"/>
                  <a:gd name="T89" fmla="*/ 0 h 22"/>
                  <a:gd name="T90" fmla="*/ 2 w 3"/>
                  <a:gd name="T91" fmla="*/ 0 h 22"/>
                  <a:gd name="T92" fmla="*/ 2 w 3"/>
                  <a:gd name="T93" fmla="*/ 0 h 22"/>
                  <a:gd name="T94" fmla="*/ 1 w 3"/>
                  <a:gd name="T95" fmla="*/ 0 h 22"/>
                  <a:gd name="T96" fmla="*/ 0 w 3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" h="22">
                    <a:moveTo>
                      <a:pt x="2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2" y="22"/>
                      <a:pt x="3" y="21"/>
                      <a:pt x="3" y="20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2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2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2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081"/>
              <p:cNvSpPr>
                <a:spLocks/>
              </p:cNvSpPr>
              <p:nvPr/>
            </p:nvSpPr>
            <p:spPr bwMode="auto">
              <a:xfrm>
                <a:off x="3021" y="1521"/>
                <a:ext cx="9" cy="9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4 w 6"/>
                  <a:gd name="T11" fmla="*/ 7 h 7"/>
                  <a:gd name="T12" fmla="*/ 5 w 6"/>
                  <a:gd name="T13" fmla="*/ 7 h 7"/>
                  <a:gd name="T14" fmla="*/ 5 w 6"/>
                  <a:gd name="T15" fmla="*/ 5 h 7"/>
                  <a:gd name="T16" fmla="*/ 1 w 6"/>
                  <a:gd name="T17" fmla="*/ 1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082"/>
              <p:cNvSpPr>
                <a:spLocks/>
              </p:cNvSpPr>
              <p:nvPr/>
            </p:nvSpPr>
            <p:spPr bwMode="auto">
              <a:xfrm>
                <a:off x="3012" y="1521"/>
                <a:ext cx="11" cy="9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3 w 8"/>
                  <a:gd name="T13" fmla="*/ 7 h 7"/>
                  <a:gd name="T14" fmla="*/ 5 w 8"/>
                  <a:gd name="T15" fmla="*/ 4 h 7"/>
                  <a:gd name="T16" fmla="*/ 7 w 8"/>
                  <a:gd name="T17" fmla="*/ 3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7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083"/>
              <p:cNvSpPr>
                <a:spLocks/>
              </p:cNvSpPr>
              <p:nvPr/>
            </p:nvSpPr>
            <p:spPr bwMode="auto">
              <a:xfrm>
                <a:off x="3021" y="1517"/>
                <a:ext cx="9" cy="8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4 w 6"/>
                  <a:gd name="T11" fmla="*/ 6 h 6"/>
                  <a:gd name="T12" fmla="*/ 5 w 6"/>
                  <a:gd name="T13" fmla="*/ 6 h 6"/>
                  <a:gd name="T14" fmla="*/ 5 w 6"/>
                  <a:gd name="T15" fmla="*/ 4 h 6"/>
                  <a:gd name="T16" fmla="*/ 1 w 6"/>
                  <a:gd name="T17" fmla="*/ 0 h 6"/>
                  <a:gd name="T18" fmla="*/ 0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084"/>
              <p:cNvSpPr>
                <a:spLocks/>
              </p:cNvSpPr>
              <p:nvPr/>
            </p:nvSpPr>
            <p:spPr bwMode="auto">
              <a:xfrm>
                <a:off x="3012" y="1516"/>
                <a:ext cx="11" cy="9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1 h 7"/>
                  <a:gd name="T4" fmla="*/ 5 w 8"/>
                  <a:gd name="T5" fmla="*/ 1 h 7"/>
                  <a:gd name="T6" fmla="*/ 1 w 8"/>
                  <a:gd name="T7" fmla="*/ 5 h 7"/>
                  <a:gd name="T8" fmla="*/ 1 w 8"/>
                  <a:gd name="T9" fmla="*/ 7 h 7"/>
                  <a:gd name="T10" fmla="*/ 2 w 8"/>
                  <a:gd name="T11" fmla="*/ 7 h 7"/>
                  <a:gd name="T12" fmla="*/ 3 w 8"/>
                  <a:gd name="T13" fmla="*/ 7 h 7"/>
                  <a:gd name="T14" fmla="*/ 5 w 8"/>
                  <a:gd name="T15" fmla="*/ 4 h 7"/>
                  <a:gd name="T16" fmla="*/ 7 w 8"/>
                  <a:gd name="T17" fmla="*/ 3 h 7"/>
                  <a:gd name="T18" fmla="*/ 7 w 8"/>
                  <a:gd name="T19" fmla="*/ 2 h 7"/>
                  <a:gd name="T20" fmla="*/ 7 w 8"/>
                  <a:gd name="T21" fmla="*/ 1 h 7"/>
                  <a:gd name="T22" fmla="*/ 7 w 8"/>
                  <a:gd name="T23" fmla="*/ 1 h 7"/>
                  <a:gd name="T24" fmla="*/ 7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085"/>
              <p:cNvSpPr>
                <a:spLocks/>
              </p:cNvSpPr>
              <p:nvPr/>
            </p:nvSpPr>
            <p:spPr bwMode="auto">
              <a:xfrm>
                <a:off x="3021" y="1512"/>
                <a:ext cx="9" cy="9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4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086"/>
              <p:cNvSpPr>
                <a:spLocks/>
              </p:cNvSpPr>
              <p:nvPr/>
            </p:nvSpPr>
            <p:spPr bwMode="auto">
              <a:xfrm>
                <a:off x="3012" y="1510"/>
                <a:ext cx="11" cy="11"/>
              </a:xfrm>
              <a:custGeom>
                <a:avLst/>
                <a:gdLst>
                  <a:gd name="T0" fmla="*/ 7 w 8"/>
                  <a:gd name="T1" fmla="*/ 0 h 8"/>
                  <a:gd name="T2" fmla="*/ 6 w 8"/>
                  <a:gd name="T3" fmla="*/ 1 h 8"/>
                  <a:gd name="T4" fmla="*/ 5 w 8"/>
                  <a:gd name="T5" fmla="*/ 1 h 8"/>
                  <a:gd name="T6" fmla="*/ 1 w 8"/>
                  <a:gd name="T7" fmla="*/ 6 h 8"/>
                  <a:gd name="T8" fmla="*/ 1 w 8"/>
                  <a:gd name="T9" fmla="*/ 7 h 8"/>
                  <a:gd name="T10" fmla="*/ 2 w 8"/>
                  <a:gd name="T11" fmla="*/ 8 h 8"/>
                  <a:gd name="T12" fmla="*/ 3 w 8"/>
                  <a:gd name="T13" fmla="*/ 7 h 8"/>
                  <a:gd name="T14" fmla="*/ 5 w 8"/>
                  <a:gd name="T15" fmla="*/ 4 h 8"/>
                  <a:gd name="T16" fmla="*/ 7 w 8"/>
                  <a:gd name="T17" fmla="*/ 3 h 8"/>
                  <a:gd name="T18" fmla="*/ 7 w 8"/>
                  <a:gd name="T19" fmla="*/ 2 h 8"/>
                  <a:gd name="T20" fmla="*/ 7 w 8"/>
                  <a:gd name="T21" fmla="*/ 1 h 8"/>
                  <a:gd name="T22" fmla="*/ 7 w 8"/>
                  <a:gd name="T23" fmla="*/ 1 h 8"/>
                  <a:gd name="T24" fmla="*/ 7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7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087"/>
              <p:cNvSpPr>
                <a:spLocks/>
              </p:cNvSpPr>
              <p:nvPr/>
            </p:nvSpPr>
            <p:spPr bwMode="auto">
              <a:xfrm>
                <a:off x="3021" y="1506"/>
                <a:ext cx="9" cy="10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4 w 6"/>
                  <a:gd name="T11" fmla="*/ 7 h 7"/>
                  <a:gd name="T12" fmla="*/ 5 w 6"/>
                  <a:gd name="T13" fmla="*/ 6 h 7"/>
                  <a:gd name="T14" fmla="*/ 5 w 6"/>
                  <a:gd name="T15" fmla="*/ 5 h 7"/>
                  <a:gd name="T16" fmla="*/ 1 w 6"/>
                  <a:gd name="T17" fmla="*/ 0 h 7"/>
                  <a:gd name="T18" fmla="*/ 0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088"/>
              <p:cNvSpPr>
                <a:spLocks/>
              </p:cNvSpPr>
              <p:nvPr/>
            </p:nvSpPr>
            <p:spPr bwMode="auto">
              <a:xfrm>
                <a:off x="3012" y="1506"/>
                <a:ext cx="11" cy="10"/>
              </a:xfrm>
              <a:custGeom>
                <a:avLst/>
                <a:gdLst>
                  <a:gd name="T0" fmla="*/ 7 w 8"/>
                  <a:gd name="T1" fmla="*/ 0 h 7"/>
                  <a:gd name="T2" fmla="*/ 6 w 8"/>
                  <a:gd name="T3" fmla="*/ 0 h 7"/>
                  <a:gd name="T4" fmla="*/ 5 w 8"/>
                  <a:gd name="T5" fmla="*/ 0 h 7"/>
                  <a:gd name="T6" fmla="*/ 1 w 8"/>
                  <a:gd name="T7" fmla="*/ 5 h 7"/>
                  <a:gd name="T8" fmla="*/ 1 w 8"/>
                  <a:gd name="T9" fmla="*/ 6 h 7"/>
                  <a:gd name="T10" fmla="*/ 2 w 8"/>
                  <a:gd name="T11" fmla="*/ 7 h 7"/>
                  <a:gd name="T12" fmla="*/ 3 w 8"/>
                  <a:gd name="T13" fmla="*/ 6 h 7"/>
                  <a:gd name="T14" fmla="*/ 5 w 8"/>
                  <a:gd name="T15" fmla="*/ 3 h 7"/>
                  <a:gd name="T16" fmla="*/ 7 w 8"/>
                  <a:gd name="T17" fmla="*/ 2 h 7"/>
                  <a:gd name="T18" fmla="*/ 7 w 8"/>
                  <a:gd name="T19" fmla="*/ 2 h 7"/>
                  <a:gd name="T20" fmla="*/ 7 w 8"/>
                  <a:gd name="T21" fmla="*/ 0 h 7"/>
                  <a:gd name="T22" fmla="*/ 7 w 8"/>
                  <a:gd name="T23" fmla="*/ 0 h 7"/>
                  <a:gd name="T24" fmla="*/ 7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089"/>
              <p:cNvSpPr>
                <a:spLocks noEditPoints="1"/>
              </p:cNvSpPr>
              <p:nvPr/>
            </p:nvSpPr>
            <p:spPr bwMode="auto">
              <a:xfrm>
                <a:off x="3042" y="1480"/>
                <a:ext cx="29" cy="5"/>
              </a:xfrm>
              <a:custGeom>
                <a:avLst/>
                <a:gdLst>
                  <a:gd name="T0" fmla="*/ 2 w 22"/>
                  <a:gd name="T1" fmla="*/ 0 h 3"/>
                  <a:gd name="T2" fmla="*/ 0 w 22"/>
                  <a:gd name="T3" fmla="*/ 0 h 3"/>
                  <a:gd name="T4" fmla="*/ 0 w 22"/>
                  <a:gd name="T5" fmla="*/ 1 h 3"/>
                  <a:gd name="T6" fmla="*/ 0 w 22"/>
                  <a:gd name="T7" fmla="*/ 3 h 3"/>
                  <a:gd name="T8" fmla="*/ 2 w 22"/>
                  <a:gd name="T9" fmla="*/ 3 h 3"/>
                  <a:gd name="T10" fmla="*/ 2 w 22"/>
                  <a:gd name="T11" fmla="*/ 2 h 3"/>
                  <a:gd name="T12" fmla="*/ 2 w 22"/>
                  <a:gd name="T13" fmla="*/ 1 h 3"/>
                  <a:gd name="T14" fmla="*/ 2 w 22"/>
                  <a:gd name="T15" fmla="*/ 1 h 3"/>
                  <a:gd name="T16" fmla="*/ 2 w 22"/>
                  <a:gd name="T17" fmla="*/ 1 h 3"/>
                  <a:gd name="T18" fmla="*/ 2 w 22"/>
                  <a:gd name="T19" fmla="*/ 0 h 3"/>
                  <a:gd name="T20" fmla="*/ 6 w 22"/>
                  <a:gd name="T21" fmla="*/ 0 h 3"/>
                  <a:gd name="T22" fmla="*/ 6 w 22"/>
                  <a:gd name="T23" fmla="*/ 0 h 3"/>
                  <a:gd name="T24" fmla="*/ 4 w 22"/>
                  <a:gd name="T25" fmla="*/ 1 h 3"/>
                  <a:gd name="T26" fmla="*/ 6 w 22"/>
                  <a:gd name="T27" fmla="*/ 3 h 3"/>
                  <a:gd name="T28" fmla="*/ 6 w 22"/>
                  <a:gd name="T29" fmla="*/ 3 h 3"/>
                  <a:gd name="T30" fmla="*/ 6 w 22"/>
                  <a:gd name="T31" fmla="*/ 2 h 3"/>
                  <a:gd name="T32" fmla="*/ 6 w 22"/>
                  <a:gd name="T33" fmla="*/ 1 h 3"/>
                  <a:gd name="T34" fmla="*/ 6 w 22"/>
                  <a:gd name="T35" fmla="*/ 1 h 3"/>
                  <a:gd name="T36" fmla="*/ 6 w 22"/>
                  <a:gd name="T37" fmla="*/ 1 h 3"/>
                  <a:gd name="T38" fmla="*/ 6 w 22"/>
                  <a:gd name="T39" fmla="*/ 0 h 3"/>
                  <a:gd name="T40" fmla="*/ 10 w 22"/>
                  <a:gd name="T41" fmla="*/ 0 h 3"/>
                  <a:gd name="T42" fmla="*/ 9 w 22"/>
                  <a:gd name="T43" fmla="*/ 0 h 3"/>
                  <a:gd name="T44" fmla="*/ 8 w 22"/>
                  <a:gd name="T45" fmla="*/ 1 h 3"/>
                  <a:gd name="T46" fmla="*/ 9 w 22"/>
                  <a:gd name="T47" fmla="*/ 3 h 3"/>
                  <a:gd name="T48" fmla="*/ 10 w 22"/>
                  <a:gd name="T49" fmla="*/ 3 h 3"/>
                  <a:gd name="T50" fmla="*/ 10 w 22"/>
                  <a:gd name="T51" fmla="*/ 2 h 3"/>
                  <a:gd name="T52" fmla="*/ 9 w 22"/>
                  <a:gd name="T53" fmla="*/ 1 h 3"/>
                  <a:gd name="T54" fmla="*/ 10 w 22"/>
                  <a:gd name="T55" fmla="*/ 1 h 3"/>
                  <a:gd name="T56" fmla="*/ 10 w 22"/>
                  <a:gd name="T57" fmla="*/ 1 h 3"/>
                  <a:gd name="T58" fmla="*/ 10 w 22"/>
                  <a:gd name="T59" fmla="*/ 0 h 3"/>
                  <a:gd name="T60" fmla="*/ 14 w 22"/>
                  <a:gd name="T61" fmla="*/ 0 h 3"/>
                  <a:gd name="T62" fmla="*/ 13 w 22"/>
                  <a:gd name="T63" fmla="*/ 0 h 3"/>
                  <a:gd name="T64" fmla="*/ 12 w 22"/>
                  <a:gd name="T65" fmla="*/ 1 h 3"/>
                  <a:gd name="T66" fmla="*/ 13 w 22"/>
                  <a:gd name="T67" fmla="*/ 3 h 3"/>
                  <a:gd name="T68" fmla="*/ 14 w 22"/>
                  <a:gd name="T69" fmla="*/ 3 h 3"/>
                  <a:gd name="T70" fmla="*/ 13 w 22"/>
                  <a:gd name="T71" fmla="*/ 2 h 3"/>
                  <a:gd name="T72" fmla="*/ 13 w 22"/>
                  <a:gd name="T73" fmla="*/ 1 h 3"/>
                  <a:gd name="T74" fmla="*/ 13 w 22"/>
                  <a:gd name="T75" fmla="*/ 1 h 3"/>
                  <a:gd name="T76" fmla="*/ 13 w 22"/>
                  <a:gd name="T77" fmla="*/ 1 h 3"/>
                  <a:gd name="T78" fmla="*/ 14 w 22"/>
                  <a:gd name="T79" fmla="*/ 0 h 3"/>
                  <a:gd name="T80" fmla="*/ 21 w 22"/>
                  <a:gd name="T81" fmla="*/ 0 h 3"/>
                  <a:gd name="T82" fmla="*/ 17 w 22"/>
                  <a:gd name="T83" fmla="*/ 0 h 3"/>
                  <a:gd name="T84" fmla="*/ 16 w 22"/>
                  <a:gd name="T85" fmla="*/ 1 h 3"/>
                  <a:gd name="T86" fmla="*/ 17 w 22"/>
                  <a:gd name="T87" fmla="*/ 3 h 3"/>
                  <a:gd name="T88" fmla="*/ 21 w 22"/>
                  <a:gd name="T89" fmla="*/ 3 h 3"/>
                  <a:gd name="T90" fmla="*/ 22 w 22"/>
                  <a:gd name="T91" fmla="*/ 1 h 3"/>
                  <a:gd name="T92" fmla="*/ 21 w 22"/>
                  <a:gd name="T9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2" y="2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090"/>
              <p:cNvSpPr>
                <a:spLocks/>
              </p:cNvSpPr>
              <p:nvPr/>
            </p:nvSpPr>
            <p:spPr bwMode="auto">
              <a:xfrm>
                <a:off x="3059" y="1474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1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091"/>
              <p:cNvSpPr>
                <a:spLocks/>
              </p:cNvSpPr>
              <p:nvPr/>
            </p:nvSpPr>
            <p:spPr bwMode="auto">
              <a:xfrm>
                <a:off x="3059" y="1480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6 h 7"/>
                  <a:gd name="T22" fmla="*/ 4 w 7"/>
                  <a:gd name="T23" fmla="*/ 3 h 7"/>
                  <a:gd name="T24" fmla="*/ 3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092"/>
              <p:cNvSpPr>
                <a:spLocks/>
              </p:cNvSpPr>
              <p:nvPr/>
            </p:nvSpPr>
            <p:spPr bwMode="auto">
              <a:xfrm>
                <a:off x="3055" y="1474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0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093"/>
              <p:cNvSpPr>
                <a:spLocks/>
              </p:cNvSpPr>
              <p:nvPr/>
            </p:nvSpPr>
            <p:spPr bwMode="auto">
              <a:xfrm>
                <a:off x="3054" y="1480"/>
                <a:ext cx="10" cy="10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1 h 7"/>
                  <a:gd name="T4" fmla="*/ 1 w 8"/>
                  <a:gd name="T5" fmla="*/ 1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3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6 h 7"/>
                  <a:gd name="T22" fmla="*/ 4 w 8"/>
                  <a:gd name="T23" fmla="*/ 3 h 7"/>
                  <a:gd name="T24" fmla="*/ 3 w 8"/>
                  <a:gd name="T25" fmla="*/ 1 h 7"/>
                  <a:gd name="T26" fmla="*/ 2 w 8"/>
                  <a:gd name="T27" fmla="*/ 1 h 7"/>
                  <a:gd name="T28" fmla="*/ 1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094"/>
              <p:cNvSpPr>
                <a:spLocks/>
              </p:cNvSpPr>
              <p:nvPr/>
            </p:nvSpPr>
            <p:spPr bwMode="auto">
              <a:xfrm>
                <a:off x="3050" y="1474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095"/>
              <p:cNvSpPr>
                <a:spLocks/>
              </p:cNvSpPr>
              <p:nvPr/>
            </p:nvSpPr>
            <p:spPr bwMode="auto">
              <a:xfrm>
                <a:off x="3050" y="1480"/>
                <a:ext cx="9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6 w 7"/>
                  <a:gd name="T19" fmla="*/ 7 h 7"/>
                  <a:gd name="T20" fmla="*/ 6 w 7"/>
                  <a:gd name="T21" fmla="*/ 6 h 7"/>
                  <a:gd name="T22" fmla="*/ 3 w 7"/>
                  <a:gd name="T23" fmla="*/ 3 h 7"/>
                  <a:gd name="T24" fmla="*/ 2 w 7"/>
                  <a:gd name="T25" fmla="*/ 1 h 7"/>
                  <a:gd name="T26" fmla="*/ 1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6" y="6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096"/>
              <p:cNvSpPr>
                <a:spLocks/>
              </p:cNvSpPr>
              <p:nvPr/>
            </p:nvSpPr>
            <p:spPr bwMode="auto">
              <a:xfrm>
                <a:off x="3044" y="1474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6 h 6"/>
                  <a:gd name="T8" fmla="*/ 1 w 7"/>
                  <a:gd name="T9" fmla="*/ 5 h 6"/>
                  <a:gd name="T10" fmla="*/ 2 w 7"/>
                  <a:gd name="T11" fmla="*/ 6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097"/>
              <p:cNvSpPr>
                <a:spLocks/>
              </p:cNvSpPr>
              <p:nvPr/>
            </p:nvSpPr>
            <p:spPr bwMode="auto">
              <a:xfrm>
                <a:off x="3044" y="1480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3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6 h 7"/>
                  <a:gd name="T22" fmla="*/ 4 w 7"/>
                  <a:gd name="T23" fmla="*/ 3 h 7"/>
                  <a:gd name="T24" fmla="*/ 2 w 7"/>
                  <a:gd name="T25" fmla="*/ 1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098"/>
              <p:cNvSpPr>
                <a:spLocks noEditPoints="1"/>
              </p:cNvSpPr>
              <p:nvPr/>
            </p:nvSpPr>
            <p:spPr bwMode="auto">
              <a:xfrm>
                <a:off x="3019" y="1432"/>
                <a:ext cx="4" cy="30"/>
              </a:xfrm>
              <a:custGeom>
                <a:avLst/>
                <a:gdLst>
                  <a:gd name="T0" fmla="*/ 0 w 3"/>
                  <a:gd name="T1" fmla="*/ 20 h 22"/>
                  <a:gd name="T2" fmla="*/ 0 w 3"/>
                  <a:gd name="T3" fmla="*/ 22 h 22"/>
                  <a:gd name="T4" fmla="*/ 2 w 3"/>
                  <a:gd name="T5" fmla="*/ 22 h 22"/>
                  <a:gd name="T6" fmla="*/ 3 w 3"/>
                  <a:gd name="T7" fmla="*/ 22 h 22"/>
                  <a:gd name="T8" fmla="*/ 3 w 3"/>
                  <a:gd name="T9" fmla="*/ 20 h 22"/>
                  <a:gd name="T10" fmla="*/ 2 w 3"/>
                  <a:gd name="T11" fmla="*/ 20 h 22"/>
                  <a:gd name="T12" fmla="*/ 2 w 3"/>
                  <a:gd name="T13" fmla="*/ 20 h 22"/>
                  <a:gd name="T14" fmla="*/ 2 w 3"/>
                  <a:gd name="T15" fmla="*/ 20 h 22"/>
                  <a:gd name="T16" fmla="*/ 1 w 3"/>
                  <a:gd name="T17" fmla="*/ 20 h 22"/>
                  <a:gd name="T18" fmla="*/ 0 w 3"/>
                  <a:gd name="T19" fmla="*/ 20 h 22"/>
                  <a:gd name="T20" fmla="*/ 0 w 3"/>
                  <a:gd name="T21" fmla="*/ 16 h 22"/>
                  <a:gd name="T22" fmla="*/ 0 w 3"/>
                  <a:gd name="T23" fmla="*/ 16 h 22"/>
                  <a:gd name="T24" fmla="*/ 2 w 3"/>
                  <a:gd name="T25" fmla="*/ 18 h 22"/>
                  <a:gd name="T26" fmla="*/ 3 w 3"/>
                  <a:gd name="T27" fmla="*/ 16 h 22"/>
                  <a:gd name="T28" fmla="*/ 3 w 3"/>
                  <a:gd name="T29" fmla="*/ 16 h 22"/>
                  <a:gd name="T30" fmla="*/ 2 w 3"/>
                  <a:gd name="T31" fmla="*/ 16 h 22"/>
                  <a:gd name="T32" fmla="*/ 2 w 3"/>
                  <a:gd name="T33" fmla="*/ 16 h 22"/>
                  <a:gd name="T34" fmla="*/ 2 w 3"/>
                  <a:gd name="T35" fmla="*/ 17 h 22"/>
                  <a:gd name="T36" fmla="*/ 1 w 3"/>
                  <a:gd name="T37" fmla="*/ 16 h 22"/>
                  <a:gd name="T38" fmla="*/ 0 w 3"/>
                  <a:gd name="T39" fmla="*/ 16 h 22"/>
                  <a:gd name="T40" fmla="*/ 0 w 3"/>
                  <a:gd name="T41" fmla="*/ 12 h 22"/>
                  <a:gd name="T42" fmla="*/ 0 w 3"/>
                  <a:gd name="T43" fmla="*/ 13 h 22"/>
                  <a:gd name="T44" fmla="*/ 2 w 3"/>
                  <a:gd name="T45" fmla="*/ 14 h 22"/>
                  <a:gd name="T46" fmla="*/ 3 w 3"/>
                  <a:gd name="T47" fmla="*/ 13 h 22"/>
                  <a:gd name="T48" fmla="*/ 3 w 3"/>
                  <a:gd name="T49" fmla="*/ 12 h 22"/>
                  <a:gd name="T50" fmla="*/ 2 w 3"/>
                  <a:gd name="T51" fmla="*/ 12 h 22"/>
                  <a:gd name="T52" fmla="*/ 2 w 3"/>
                  <a:gd name="T53" fmla="*/ 12 h 22"/>
                  <a:gd name="T54" fmla="*/ 2 w 3"/>
                  <a:gd name="T55" fmla="*/ 13 h 22"/>
                  <a:gd name="T56" fmla="*/ 1 w 3"/>
                  <a:gd name="T57" fmla="*/ 12 h 22"/>
                  <a:gd name="T58" fmla="*/ 0 w 3"/>
                  <a:gd name="T59" fmla="*/ 12 h 22"/>
                  <a:gd name="T60" fmla="*/ 0 w 3"/>
                  <a:gd name="T61" fmla="*/ 8 h 22"/>
                  <a:gd name="T62" fmla="*/ 0 w 3"/>
                  <a:gd name="T63" fmla="*/ 9 h 22"/>
                  <a:gd name="T64" fmla="*/ 2 w 3"/>
                  <a:gd name="T65" fmla="*/ 10 h 22"/>
                  <a:gd name="T66" fmla="*/ 3 w 3"/>
                  <a:gd name="T67" fmla="*/ 9 h 22"/>
                  <a:gd name="T68" fmla="*/ 3 w 3"/>
                  <a:gd name="T69" fmla="*/ 8 h 22"/>
                  <a:gd name="T70" fmla="*/ 2 w 3"/>
                  <a:gd name="T71" fmla="*/ 9 h 22"/>
                  <a:gd name="T72" fmla="*/ 2 w 3"/>
                  <a:gd name="T73" fmla="*/ 9 h 22"/>
                  <a:gd name="T74" fmla="*/ 2 w 3"/>
                  <a:gd name="T75" fmla="*/ 9 h 22"/>
                  <a:gd name="T76" fmla="*/ 1 w 3"/>
                  <a:gd name="T77" fmla="*/ 9 h 22"/>
                  <a:gd name="T78" fmla="*/ 0 w 3"/>
                  <a:gd name="T79" fmla="*/ 8 h 22"/>
                  <a:gd name="T80" fmla="*/ 2 w 3"/>
                  <a:gd name="T81" fmla="*/ 0 h 22"/>
                  <a:gd name="T82" fmla="*/ 0 w 3"/>
                  <a:gd name="T83" fmla="*/ 1 h 22"/>
                  <a:gd name="T84" fmla="*/ 0 w 3"/>
                  <a:gd name="T85" fmla="*/ 5 h 22"/>
                  <a:gd name="T86" fmla="*/ 2 w 3"/>
                  <a:gd name="T87" fmla="*/ 6 h 22"/>
                  <a:gd name="T88" fmla="*/ 3 w 3"/>
                  <a:gd name="T89" fmla="*/ 5 h 22"/>
                  <a:gd name="T90" fmla="*/ 3 w 3"/>
                  <a:gd name="T91" fmla="*/ 1 h 22"/>
                  <a:gd name="T92" fmla="*/ 2 w 3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22">
                    <a:moveTo>
                      <a:pt x="0" y="2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2"/>
                      <a:pt x="2" y="22"/>
                      <a:pt x="3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099"/>
              <p:cNvSpPr>
                <a:spLocks/>
              </p:cNvSpPr>
              <p:nvPr/>
            </p:nvSpPr>
            <p:spPr bwMode="auto">
              <a:xfrm>
                <a:off x="3012" y="1435"/>
                <a:ext cx="9" cy="9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7 h 7"/>
                  <a:gd name="T10" fmla="*/ 7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7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7 w 7"/>
                  <a:gd name="T23" fmla="*/ 4 h 7"/>
                  <a:gd name="T24" fmla="*/ 5 w 7"/>
                  <a:gd name="T25" fmla="*/ 3 h 7"/>
                  <a:gd name="T26" fmla="*/ 3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100"/>
              <p:cNvSpPr>
                <a:spLocks/>
              </p:cNvSpPr>
              <p:nvPr/>
            </p:nvSpPr>
            <p:spPr bwMode="auto">
              <a:xfrm>
                <a:off x="3019" y="1435"/>
                <a:ext cx="11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7 h 7"/>
                  <a:gd name="T12" fmla="*/ 2 w 8"/>
                  <a:gd name="T13" fmla="*/ 7 h 7"/>
                  <a:gd name="T14" fmla="*/ 2 w 8"/>
                  <a:gd name="T15" fmla="*/ 7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101"/>
              <p:cNvSpPr>
                <a:spLocks/>
              </p:cNvSpPr>
              <p:nvPr/>
            </p:nvSpPr>
            <p:spPr bwMode="auto">
              <a:xfrm>
                <a:off x="3012" y="1440"/>
                <a:ext cx="9" cy="9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6 h 7"/>
                  <a:gd name="T8" fmla="*/ 6 w 7"/>
                  <a:gd name="T9" fmla="*/ 6 h 7"/>
                  <a:gd name="T10" fmla="*/ 7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7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7 w 7"/>
                  <a:gd name="T23" fmla="*/ 4 h 7"/>
                  <a:gd name="T24" fmla="*/ 5 w 7"/>
                  <a:gd name="T25" fmla="*/ 3 h 7"/>
                  <a:gd name="T26" fmla="*/ 3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102"/>
              <p:cNvSpPr>
                <a:spLocks/>
              </p:cNvSpPr>
              <p:nvPr/>
            </p:nvSpPr>
            <p:spPr bwMode="auto">
              <a:xfrm>
                <a:off x="3019" y="1440"/>
                <a:ext cx="11" cy="9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4 h 7"/>
                  <a:gd name="T8" fmla="*/ 1 w 8"/>
                  <a:gd name="T9" fmla="*/ 5 h 7"/>
                  <a:gd name="T10" fmla="*/ 1 w 8"/>
                  <a:gd name="T11" fmla="*/ 6 h 7"/>
                  <a:gd name="T12" fmla="*/ 2 w 8"/>
                  <a:gd name="T13" fmla="*/ 7 h 7"/>
                  <a:gd name="T14" fmla="*/ 2 w 8"/>
                  <a:gd name="T15" fmla="*/ 6 h 7"/>
                  <a:gd name="T16" fmla="*/ 3 w 8"/>
                  <a:gd name="T17" fmla="*/ 6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103"/>
              <p:cNvSpPr>
                <a:spLocks/>
              </p:cNvSpPr>
              <p:nvPr/>
            </p:nvSpPr>
            <p:spPr bwMode="auto">
              <a:xfrm>
                <a:off x="3012" y="1444"/>
                <a:ext cx="9" cy="11"/>
              </a:xfrm>
              <a:custGeom>
                <a:avLst/>
                <a:gdLst>
                  <a:gd name="T0" fmla="*/ 2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5 w 7"/>
                  <a:gd name="T7" fmla="*/ 7 h 8"/>
                  <a:gd name="T8" fmla="*/ 6 w 7"/>
                  <a:gd name="T9" fmla="*/ 7 h 8"/>
                  <a:gd name="T10" fmla="*/ 7 w 7"/>
                  <a:gd name="T11" fmla="*/ 8 h 8"/>
                  <a:gd name="T12" fmla="*/ 7 w 7"/>
                  <a:gd name="T13" fmla="*/ 7 h 8"/>
                  <a:gd name="T14" fmla="*/ 7 w 7"/>
                  <a:gd name="T15" fmla="*/ 7 h 8"/>
                  <a:gd name="T16" fmla="*/ 7 w 7"/>
                  <a:gd name="T17" fmla="*/ 8 h 8"/>
                  <a:gd name="T18" fmla="*/ 6 w 7"/>
                  <a:gd name="T19" fmla="*/ 7 h 8"/>
                  <a:gd name="T20" fmla="*/ 6 w 7"/>
                  <a:gd name="T21" fmla="*/ 6 h 8"/>
                  <a:gd name="T22" fmla="*/ 7 w 7"/>
                  <a:gd name="T23" fmla="*/ 5 h 8"/>
                  <a:gd name="T24" fmla="*/ 5 w 7"/>
                  <a:gd name="T25" fmla="*/ 4 h 8"/>
                  <a:gd name="T26" fmla="*/ 3 w 7"/>
                  <a:gd name="T27" fmla="*/ 1 h 8"/>
                  <a:gd name="T28" fmla="*/ 2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104"/>
              <p:cNvSpPr>
                <a:spLocks/>
              </p:cNvSpPr>
              <p:nvPr/>
            </p:nvSpPr>
            <p:spPr bwMode="auto">
              <a:xfrm>
                <a:off x="3019" y="1444"/>
                <a:ext cx="11" cy="11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1 h 8"/>
                  <a:gd name="T4" fmla="*/ 3 w 8"/>
                  <a:gd name="T5" fmla="*/ 4 h 8"/>
                  <a:gd name="T6" fmla="*/ 2 w 8"/>
                  <a:gd name="T7" fmla="*/ 5 h 8"/>
                  <a:gd name="T8" fmla="*/ 1 w 8"/>
                  <a:gd name="T9" fmla="*/ 6 h 8"/>
                  <a:gd name="T10" fmla="*/ 1 w 8"/>
                  <a:gd name="T11" fmla="*/ 7 h 8"/>
                  <a:gd name="T12" fmla="*/ 2 w 8"/>
                  <a:gd name="T13" fmla="*/ 8 h 8"/>
                  <a:gd name="T14" fmla="*/ 2 w 8"/>
                  <a:gd name="T15" fmla="*/ 7 h 8"/>
                  <a:gd name="T16" fmla="*/ 3 w 8"/>
                  <a:gd name="T17" fmla="*/ 7 h 8"/>
                  <a:gd name="T18" fmla="*/ 7 w 8"/>
                  <a:gd name="T19" fmla="*/ 2 h 8"/>
                  <a:gd name="T20" fmla="*/ 7 w 8"/>
                  <a:gd name="T21" fmla="*/ 1 h 8"/>
                  <a:gd name="T22" fmla="*/ 6 w 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105"/>
              <p:cNvSpPr>
                <a:spLocks/>
              </p:cNvSpPr>
              <p:nvPr/>
            </p:nvSpPr>
            <p:spPr bwMode="auto">
              <a:xfrm>
                <a:off x="3012" y="1449"/>
                <a:ext cx="9" cy="10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5 w 7"/>
                  <a:gd name="T7" fmla="*/ 7 h 7"/>
                  <a:gd name="T8" fmla="*/ 6 w 7"/>
                  <a:gd name="T9" fmla="*/ 7 h 7"/>
                  <a:gd name="T10" fmla="*/ 7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7 w 7"/>
                  <a:gd name="T17" fmla="*/ 7 h 7"/>
                  <a:gd name="T18" fmla="*/ 6 w 7"/>
                  <a:gd name="T19" fmla="*/ 7 h 7"/>
                  <a:gd name="T20" fmla="*/ 6 w 7"/>
                  <a:gd name="T21" fmla="*/ 5 h 7"/>
                  <a:gd name="T22" fmla="*/ 7 w 7"/>
                  <a:gd name="T23" fmla="*/ 5 h 7"/>
                  <a:gd name="T24" fmla="*/ 5 w 7"/>
                  <a:gd name="T25" fmla="*/ 3 h 7"/>
                  <a:gd name="T26" fmla="*/ 3 w 7"/>
                  <a:gd name="T27" fmla="*/ 0 h 7"/>
                  <a:gd name="T28" fmla="*/ 2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106"/>
              <p:cNvSpPr>
                <a:spLocks/>
              </p:cNvSpPr>
              <p:nvPr/>
            </p:nvSpPr>
            <p:spPr bwMode="auto">
              <a:xfrm>
                <a:off x="3019" y="1449"/>
                <a:ext cx="11" cy="10"/>
              </a:xfrm>
              <a:custGeom>
                <a:avLst/>
                <a:gdLst>
                  <a:gd name="T0" fmla="*/ 6 w 8"/>
                  <a:gd name="T1" fmla="*/ 0 h 7"/>
                  <a:gd name="T2" fmla="*/ 6 w 8"/>
                  <a:gd name="T3" fmla="*/ 0 h 7"/>
                  <a:gd name="T4" fmla="*/ 3 w 8"/>
                  <a:gd name="T5" fmla="*/ 3 h 7"/>
                  <a:gd name="T6" fmla="*/ 2 w 8"/>
                  <a:gd name="T7" fmla="*/ 5 h 7"/>
                  <a:gd name="T8" fmla="*/ 1 w 8"/>
                  <a:gd name="T9" fmla="*/ 5 h 7"/>
                  <a:gd name="T10" fmla="*/ 1 w 8"/>
                  <a:gd name="T11" fmla="*/ 7 h 7"/>
                  <a:gd name="T12" fmla="*/ 2 w 8"/>
                  <a:gd name="T13" fmla="*/ 7 h 7"/>
                  <a:gd name="T14" fmla="*/ 2 w 8"/>
                  <a:gd name="T15" fmla="*/ 7 h 7"/>
                  <a:gd name="T16" fmla="*/ 3 w 8"/>
                  <a:gd name="T17" fmla="*/ 7 h 7"/>
                  <a:gd name="T18" fmla="*/ 7 w 8"/>
                  <a:gd name="T19" fmla="*/ 2 h 7"/>
                  <a:gd name="T20" fmla="*/ 7 w 8"/>
                  <a:gd name="T21" fmla="*/ 0 h 7"/>
                  <a:gd name="T22" fmla="*/ 6 w 8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107"/>
              <p:cNvSpPr>
                <a:spLocks noEditPoints="1"/>
              </p:cNvSpPr>
              <p:nvPr/>
            </p:nvSpPr>
            <p:spPr bwMode="auto">
              <a:xfrm>
                <a:off x="2970" y="1480"/>
                <a:ext cx="30" cy="5"/>
              </a:xfrm>
              <a:custGeom>
                <a:avLst/>
                <a:gdLst>
                  <a:gd name="T0" fmla="*/ 5 w 22"/>
                  <a:gd name="T1" fmla="*/ 0 h 3"/>
                  <a:gd name="T2" fmla="*/ 2 w 22"/>
                  <a:gd name="T3" fmla="*/ 0 h 3"/>
                  <a:gd name="T4" fmla="*/ 0 w 22"/>
                  <a:gd name="T5" fmla="*/ 1 h 3"/>
                  <a:gd name="T6" fmla="*/ 2 w 22"/>
                  <a:gd name="T7" fmla="*/ 3 h 3"/>
                  <a:gd name="T8" fmla="*/ 5 w 22"/>
                  <a:gd name="T9" fmla="*/ 3 h 3"/>
                  <a:gd name="T10" fmla="*/ 6 w 22"/>
                  <a:gd name="T11" fmla="*/ 1 h 3"/>
                  <a:gd name="T12" fmla="*/ 5 w 22"/>
                  <a:gd name="T13" fmla="*/ 0 h 3"/>
                  <a:gd name="T14" fmla="*/ 9 w 22"/>
                  <a:gd name="T15" fmla="*/ 0 h 3"/>
                  <a:gd name="T16" fmla="*/ 8 w 22"/>
                  <a:gd name="T17" fmla="*/ 0 h 3"/>
                  <a:gd name="T18" fmla="*/ 9 w 22"/>
                  <a:gd name="T19" fmla="*/ 1 h 3"/>
                  <a:gd name="T20" fmla="*/ 9 w 22"/>
                  <a:gd name="T21" fmla="*/ 1 h 3"/>
                  <a:gd name="T22" fmla="*/ 9 w 22"/>
                  <a:gd name="T23" fmla="*/ 2 h 3"/>
                  <a:gd name="T24" fmla="*/ 8 w 22"/>
                  <a:gd name="T25" fmla="*/ 3 h 3"/>
                  <a:gd name="T26" fmla="*/ 9 w 22"/>
                  <a:gd name="T27" fmla="*/ 3 h 3"/>
                  <a:gd name="T28" fmla="*/ 10 w 22"/>
                  <a:gd name="T29" fmla="*/ 1 h 3"/>
                  <a:gd name="T30" fmla="*/ 9 w 22"/>
                  <a:gd name="T31" fmla="*/ 0 h 3"/>
                  <a:gd name="T32" fmla="*/ 13 w 22"/>
                  <a:gd name="T33" fmla="*/ 0 h 3"/>
                  <a:gd name="T34" fmla="*/ 12 w 22"/>
                  <a:gd name="T35" fmla="*/ 0 h 3"/>
                  <a:gd name="T36" fmla="*/ 13 w 22"/>
                  <a:gd name="T37" fmla="*/ 1 h 3"/>
                  <a:gd name="T38" fmla="*/ 13 w 22"/>
                  <a:gd name="T39" fmla="*/ 1 h 3"/>
                  <a:gd name="T40" fmla="*/ 13 w 22"/>
                  <a:gd name="T41" fmla="*/ 2 h 3"/>
                  <a:gd name="T42" fmla="*/ 12 w 22"/>
                  <a:gd name="T43" fmla="*/ 3 h 3"/>
                  <a:gd name="T44" fmla="*/ 13 w 22"/>
                  <a:gd name="T45" fmla="*/ 3 h 3"/>
                  <a:gd name="T46" fmla="*/ 14 w 22"/>
                  <a:gd name="T47" fmla="*/ 1 h 3"/>
                  <a:gd name="T48" fmla="*/ 13 w 22"/>
                  <a:gd name="T49" fmla="*/ 0 h 3"/>
                  <a:gd name="T50" fmla="*/ 17 w 22"/>
                  <a:gd name="T51" fmla="*/ 0 h 3"/>
                  <a:gd name="T52" fmla="*/ 16 w 22"/>
                  <a:gd name="T53" fmla="*/ 0 h 3"/>
                  <a:gd name="T54" fmla="*/ 16 w 22"/>
                  <a:gd name="T55" fmla="*/ 1 h 3"/>
                  <a:gd name="T56" fmla="*/ 17 w 22"/>
                  <a:gd name="T57" fmla="*/ 1 h 3"/>
                  <a:gd name="T58" fmla="*/ 16 w 22"/>
                  <a:gd name="T59" fmla="*/ 2 h 3"/>
                  <a:gd name="T60" fmla="*/ 16 w 22"/>
                  <a:gd name="T61" fmla="*/ 3 h 3"/>
                  <a:gd name="T62" fmla="*/ 17 w 22"/>
                  <a:gd name="T63" fmla="*/ 3 h 3"/>
                  <a:gd name="T64" fmla="*/ 18 w 22"/>
                  <a:gd name="T65" fmla="*/ 1 h 3"/>
                  <a:gd name="T66" fmla="*/ 17 w 22"/>
                  <a:gd name="T67" fmla="*/ 0 h 3"/>
                  <a:gd name="T68" fmla="*/ 22 w 22"/>
                  <a:gd name="T69" fmla="*/ 0 h 3"/>
                  <a:gd name="T70" fmla="*/ 20 w 22"/>
                  <a:gd name="T71" fmla="*/ 0 h 3"/>
                  <a:gd name="T72" fmla="*/ 20 w 22"/>
                  <a:gd name="T73" fmla="*/ 1 h 3"/>
                  <a:gd name="T74" fmla="*/ 20 w 22"/>
                  <a:gd name="T75" fmla="*/ 1 h 3"/>
                  <a:gd name="T76" fmla="*/ 20 w 22"/>
                  <a:gd name="T77" fmla="*/ 2 h 3"/>
                  <a:gd name="T78" fmla="*/ 20 w 22"/>
                  <a:gd name="T79" fmla="*/ 3 h 3"/>
                  <a:gd name="T80" fmla="*/ 22 w 22"/>
                  <a:gd name="T81" fmla="*/ 3 h 3"/>
                  <a:gd name="T82" fmla="*/ 22 w 22"/>
                  <a:gd name="T83" fmla="*/ 1 h 3"/>
                  <a:gd name="T84" fmla="*/ 22 w 22"/>
                  <a:gd name="T85" fmla="*/ 1 h 3"/>
                  <a:gd name="T86" fmla="*/ 22 w 22"/>
                  <a:gd name="T87" fmla="*/ 1 h 3"/>
                  <a:gd name="T88" fmla="*/ 22 w 22"/>
                  <a:gd name="T89" fmla="*/ 1 h 3"/>
                  <a:gd name="T90" fmla="*/ 22 w 22"/>
                  <a:gd name="T9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3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17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7" y="0"/>
                    </a:cubicBezTo>
                    <a:moveTo>
                      <a:pt x="2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108"/>
              <p:cNvSpPr>
                <a:spLocks/>
              </p:cNvSpPr>
              <p:nvPr/>
            </p:nvSpPr>
            <p:spPr bwMode="auto">
              <a:xfrm>
                <a:off x="2973" y="1482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5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109"/>
              <p:cNvSpPr>
                <a:spLocks/>
              </p:cNvSpPr>
              <p:nvPr/>
            </p:nvSpPr>
            <p:spPr bwMode="auto">
              <a:xfrm>
                <a:off x="2973" y="1474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110"/>
              <p:cNvSpPr>
                <a:spLocks/>
              </p:cNvSpPr>
              <p:nvPr/>
            </p:nvSpPr>
            <p:spPr bwMode="auto">
              <a:xfrm>
                <a:off x="2978" y="1482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2 h 6"/>
                  <a:gd name="T12" fmla="*/ 0 w 7"/>
                  <a:gd name="T13" fmla="*/ 5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111"/>
              <p:cNvSpPr>
                <a:spLocks/>
              </p:cNvSpPr>
              <p:nvPr/>
            </p:nvSpPr>
            <p:spPr bwMode="auto">
              <a:xfrm>
                <a:off x="2978" y="1474"/>
                <a:ext cx="10" cy="11"/>
              </a:xfrm>
              <a:custGeom>
                <a:avLst/>
                <a:gdLst>
                  <a:gd name="T0" fmla="*/ 1 w 7"/>
                  <a:gd name="T1" fmla="*/ 0 h 8"/>
                  <a:gd name="T2" fmla="*/ 0 w 7"/>
                  <a:gd name="T3" fmla="*/ 1 h 8"/>
                  <a:gd name="T4" fmla="*/ 0 w 7"/>
                  <a:gd name="T5" fmla="*/ 2 h 8"/>
                  <a:gd name="T6" fmla="*/ 3 w 7"/>
                  <a:gd name="T7" fmla="*/ 5 h 8"/>
                  <a:gd name="T8" fmla="*/ 4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6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112"/>
              <p:cNvSpPr>
                <a:spLocks/>
              </p:cNvSpPr>
              <p:nvPr/>
            </p:nvSpPr>
            <p:spPr bwMode="auto">
              <a:xfrm>
                <a:off x="2982" y="1482"/>
                <a:ext cx="11" cy="8"/>
              </a:xfrm>
              <a:custGeom>
                <a:avLst/>
                <a:gdLst>
                  <a:gd name="T0" fmla="*/ 8 w 8"/>
                  <a:gd name="T1" fmla="*/ 0 h 6"/>
                  <a:gd name="T2" fmla="*/ 7 w 8"/>
                  <a:gd name="T3" fmla="*/ 1 h 6"/>
                  <a:gd name="T4" fmla="*/ 7 w 8"/>
                  <a:gd name="T5" fmla="*/ 2 h 6"/>
                  <a:gd name="T6" fmla="*/ 6 w 8"/>
                  <a:gd name="T7" fmla="*/ 1 h 6"/>
                  <a:gd name="T8" fmla="*/ 5 w 8"/>
                  <a:gd name="T9" fmla="*/ 0 h 6"/>
                  <a:gd name="T10" fmla="*/ 4 w 8"/>
                  <a:gd name="T11" fmla="*/ 2 h 6"/>
                  <a:gd name="T12" fmla="*/ 1 w 8"/>
                  <a:gd name="T13" fmla="*/ 5 h 6"/>
                  <a:gd name="T14" fmla="*/ 1 w 8"/>
                  <a:gd name="T15" fmla="*/ 6 h 6"/>
                  <a:gd name="T16" fmla="*/ 2 w 8"/>
                  <a:gd name="T17" fmla="*/ 6 h 6"/>
                  <a:gd name="T18" fmla="*/ 2 w 8"/>
                  <a:gd name="T19" fmla="*/ 6 h 6"/>
                  <a:gd name="T20" fmla="*/ 7 w 8"/>
                  <a:gd name="T21" fmla="*/ 2 h 6"/>
                  <a:gd name="T22" fmla="*/ 7 w 8"/>
                  <a:gd name="T23" fmla="*/ 1 h 6"/>
                  <a:gd name="T24" fmla="*/ 8 w 8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6">
                    <a:moveTo>
                      <a:pt x="8" y="0"/>
                    </a:moveTo>
                    <a:cubicBezTo>
                      <a:pt x="8" y="1"/>
                      <a:pt x="8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1113"/>
              <p:cNvSpPr>
                <a:spLocks/>
              </p:cNvSpPr>
              <p:nvPr/>
            </p:nvSpPr>
            <p:spPr bwMode="auto">
              <a:xfrm>
                <a:off x="2982" y="1474"/>
                <a:ext cx="11" cy="11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1 h 8"/>
                  <a:gd name="T4" fmla="*/ 1 w 8"/>
                  <a:gd name="T5" fmla="*/ 2 h 8"/>
                  <a:gd name="T6" fmla="*/ 4 w 8"/>
                  <a:gd name="T7" fmla="*/ 5 h 8"/>
                  <a:gd name="T8" fmla="*/ 5 w 8"/>
                  <a:gd name="T9" fmla="*/ 6 h 8"/>
                  <a:gd name="T10" fmla="*/ 6 w 8"/>
                  <a:gd name="T11" fmla="*/ 7 h 8"/>
                  <a:gd name="T12" fmla="*/ 7 w 8"/>
                  <a:gd name="T13" fmla="*/ 8 h 8"/>
                  <a:gd name="T14" fmla="*/ 7 w 8"/>
                  <a:gd name="T15" fmla="*/ 7 h 8"/>
                  <a:gd name="T16" fmla="*/ 8 w 8"/>
                  <a:gd name="T17" fmla="*/ 6 h 8"/>
                  <a:gd name="T18" fmla="*/ 7 w 8"/>
                  <a:gd name="T19" fmla="*/ 6 h 8"/>
                  <a:gd name="T20" fmla="*/ 7 w 8"/>
                  <a:gd name="T21" fmla="*/ 5 h 8"/>
                  <a:gd name="T22" fmla="*/ 2 w 8"/>
                  <a:gd name="T23" fmla="*/ 1 h 8"/>
                  <a:gd name="T24" fmla="*/ 2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1114"/>
              <p:cNvSpPr>
                <a:spLocks/>
              </p:cNvSpPr>
              <p:nvPr/>
            </p:nvSpPr>
            <p:spPr bwMode="auto">
              <a:xfrm>
                <a:off x="2988" y="1482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5 w 7"/>
                  <a:gd name="T7" fmla="*/ 1 h 6"/>
                  <a:gd name="T8" fmla="*/ 5 w 7"/>
                  <a:gd name="T9" fmla="*/ 0 h 6"/>
                  <a:gd name="T10" fmla="*/ 4 w 7"/>
                  <a:gd name="T11" fmla="*/ 2 h 6"/>
                  <a:gd name="T12" fmla="*/ 1 w 7"/>
                  <a:gd name="T13" fmla="*/ 5 h 6"/>
                  <a:gd name="T14" fmla="*/ 1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2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115"/>
              <p:cNvSpPr>
                <a:spLocks/>
              </p:cNvSpPr>
              <p:nvPr/>
            </p:nvSpPr>
            <p:spPr bwMode="auto">
              <a:xfrm>
                <a:off x="2988" y="1474"/>
                <a:ext cx="9" cy="11"/>
              </a:xfrm>
              <a:custGeom>
                <a:avLst/>
                <a:gdLst>
                  <a:gd name="T0" fmla="*/ 1 w 7"/>
                  <a:gd name="T1" fmla="*/ 0 h 8"/>
                  <a:gd name="T2" fmla="*/ 1 w 7"/>
                  <a:gd name="T3" fmla="*/ 1 h 8"/>
                  <a:gd name="T4" fmla="*/ 1 w 7"/>
                  <a:gd name="T5" fmla="*/ 2 h 8"/>
                  <a:gd name="T6" fmla="*/ 4 w 7"/>
                  <a:gd name="T7" fmla="*/ 5 h 8"/>
                  <a:gd name="T8" fmla="*/ 5 w 7"/>
                  <a:gd name="T9" fmla="*/ 6 h 8"/>
                  <a:gd name="T10" fmla="*/ 5 w 7"/>
                  <a:gd name="T11" fmla="*/ 7 h 8"/>
                  <a:gd name="T12" fmla="*/ 6 w 7"/>
                  <a:gd name="T13" fmla="*/ 8 h 8"/>
                  <a:gd name="T14" fmla="*/ 7 w 7"/>
                  <a:gd name="T15" fmla="*/ 7 h 8"/>
                  <a:gd name="T16" fmla="*/ 7 w 7"/>
                  <a:gd name="T17" fmla="*/ 6 h 8"/>
                  <a:gd name="T18" fmla="*/ 7 w 7"/>
                  <a:gd name="T19" fmla="*/ 6 h 8"/>
                  <a:gd name="T20" fmla="*/ 7 w 7"/>
                  <a:gd name="T21" fmla="*/ 5 h 8"/>
                  <a:gd name="T22" fmla="*/ 2 w 7"/>
                  <a:gd name="T23" fmla="*/ 1 h 8"/>
                  <a:gd name="T24" fmla="*/ 1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1116"/>
              <p:cNvSpPr>
                <a:spLocks noEditPoints="1"/>
              </p:cNvSpPr>
              <p:nvPr/>
            </p:nvSpPr>
            <p:spPr bwMode="auto">
              <a:xfrm>
                <a:off x="3019" y="1464"/>
                <a:ext cx="4" cy="39"/>
              </a:xfrm>
              <a:custGeom>
                <a:avLst/>
                <a:gdLst>
                  <a:gd name="T0" fmla="*/ 1 w 3"/>
                  <a:gd name="T1" fmla="*/ 29 h 29"/>
                  <a:gd name="T2" fmla="*/ 2 w 3"/>
                  <a:gd name="T3" fmla="*/ 29 h 29"/>
                  <a:gd name="T4" fmla="*/ 2 w 3"/>
                  <a:gd name="T5" fmla="*/ 29 h 29"/>
                  <a:gd name="T6" fmla="*/ 2 w 3"/>
                  <a:gd name="T7" fmla="*/ 29 h 29"/>
                  <a:gd name="T8" fmla="*/ 1 w 3"/>
                  <a:gd name="T9" fmla="*/ 29 h 29"/>
                  <a:gd name="T10" fmla="*/ 2 w 3"/>
                  <a:gd name="T11" fmla="*/ 15 h 29"/>
                  <a:gd name="T12" fmla="*/ 0 w 3"/>
                  <a:gd name="T13" fmla="*/ 16 h 29"/>
                  <a:gd name="T14" fmla="*/ 0 w 3"/>
                  <a:gd name="T15" fmla="*/ 17 h 29"/>
                  <a:gd name="T16" fmla="*/ 0 w 3"/>
                  <a:gd name="T17" fmla="*/ 23 h 29"/>
                  <a:gd name="T18" fmla="*/ 0 w 3"/>
                  <a:gd name="T19" fmla="*/ 26 h 29"/>
                  <a:gd name="T20" fmla="*/ 2 w 3"/>
                  <a:gd name="T21" fmla="*/ 27 h 29"/>
                  <a:gd name="T22" fmla="*/ 3 w 3"/>
                  <a:gd name="T23" fmla="*/ 26 h 29"/>
                  <a:gd name="T24" fmla="*/ 3 w 3"/>
                  <a:gd name="T25" fmla="*/ 23 h 29"/>
                  <a:gd name="T26" fmla="*/ 3 w 3"/>
                  <a:gd name="T27" fmla="*/ 16 h 29"/>
                  <a:gd name="T28" fmla="*/ 3 w 3"/>
                  <a:gd name="T29" fmla="*/ 16 h 29"/>
                  <a:gd name="T30" fmla="*/ 2 w 3"/>
                  <a:gd name="T31" fmla="*/ 15 h 29"/>
                  <a:gd name="T32" fmla="*/ 2 w 3"/>
                  <a:gd name="T33" fmla="*/ 0 h 29"/>
                  <a:gd name="T34" fmla="*/ 0 w 3"/>
                  <a:gd name="T35" fmla="*/ 0 h 29"/>
                  <a:gd name="T36" fmla="*/ 0 w 3"/>
                  <a:gd name="T37" fmla="*/ 4 h 29"/>
                  <a:gd name="T38" fmla="*/ 0 w 3"/>
                  <a:gd name="T39" fmla="*/ 11 h 29"/>
                  <a:gd name="T40" fmla="*/ 2 w 3"/>
                  <a:gd name="T41" fmla="*/ 12 h 29"/>
                  <a:gd name="T42" fmla="*/ 3 w 3"/>
                  <a:gd name="T43" fmla="*/ 11 h 29"/>
                  <a:gd name="T44" fmla="*/ 3 w 3"/>
                  <a:gd name="T45" fmla="*/ 4 h 29"/>
                  <a:gd name="T46" fmla="*/ 3 w 3"/>
                  <a:gd name="T47" fmla="*/ 0 h 29"/>
                  <a:gd name="T48" fmla="*/ 2 w 3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" h="29">
                    <a:moveTo>
                      <a:pt x="1" y="29"/>
                    </a:moveTo>
                    <a:cubicBezTo>
                      <a:pt x="1" y="29"/>
                      <a:pt x="1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29"/>
                      <a:pt x="1" y="29"/>
                      <a:pt x="1" y="29"/>
                    </a:cubicBezTo>
                    <a:moveTo>
                      <a:pt x="2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7"/>
                      <a:pt x="1" y="27"/>
                      <a:pt x="2" y="27"/>
                    </a:cubicBezTo>
                    <a:cubicBezTo>
                      <a:pt x="2" y="27"/>
                      <a:pt x="2" y="27"/>
                      <a:pt x="3" y="26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5"/>
                      <a:pt x="2" y="15"/>
                      <a:pt x="2" y="15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1117"/>
              <p:cNvSpPr>
                <a:spLocks noEditPoints="1"/>
              </p:cNvSpPr>
              <p:nvPr/>
            </p:nvSpPr>
            <p:spPr bwMode="auto">
              <a:xfrm>
                <a:off x="3004" y="1480"/>
                <a:ext cx="35" cy="5"/>
              </a:xfrm>
              <a:custGeom>
                <a:avLst/>
                <a:gdLst>
                  <a:gd name="T0" fmla="*/ 10 w 26"/>
                  <a:gd name="T1" fmla="*/ 0 h 3"/>
                  <a:gd name="T2" fmla="*/ 10 w 26"/>
                  <a:gd name="T3" fmla="*/ 0 h 3"/>
                  <a:gd name="T4" fmla="*/ 3 w 26"/>
                  <a:gd name="T5" fmla="*/ 0 h 3"/>
                  <a:gd name="T6" fmla="*/ 0 w 26"/>
                  <a:gd name="T7" fmla="*/ 0 h 3"/>
                  <a:gd name="T8" fmla="*/ 0 w 26"/>
                  <a:gd name="T9" fmla="*/ 1 h 3"/>
                  <a:gd name="T10" fmla="*/ 0 w 26"/>
                  <a:gd name="T11" fmla="*/ 3 h 3"/>
                  <a:gd name="T12" fmla="*/ 3 w 26"/>
                  <a:gd name="T13" fmla="*/ 3 h 3"/>
                  <a:gd name="T14" fmla="*/ 10 w 26"/>
                  <a:gd name="T15" fmla="*/ 3 h 3"/>
                  <a:gd name="T16" fmla="*/ 11 w 26"/>
                  <a:gd name="T17" fmla="*/ 1 h 3"/>
                  <a:gd name="T18" fmla="*/ 10 w 26"/>
                  <a:gd name="T19" fmla="*/ 0 h 3"/>
                  <a:gd name="T20" fmla="*/ 26 w 26"/>
                  <a:gd name="T21" fmla="*/ 0 h 3"/>
                  <a:gd name="T22" fmla="*/ 22 w 26"/>
                  <a:gd name="T23" fmla="*/ 0 h 3"/>
                  <a:gd name="T24" fmla="*/ 16 w 26"/>
                  <a:gd name="T25" fmla="*/ 0 h 3"/>
                  <a:gd name="T26" fmla="*/ 15 w 26"/>
                  <a:gd name="T27" fmla="*/ 0 h 3"/>
                  <a:gd name="T28" fmla="*/ 14 w 26"/>
                  <a:gd name="T29" fmla="*/ 1 h 3"/>
                  <a:gd name="T30" fmla="*/ 15 w 26"/>
                  <a:gd name="T31" fmla="*/ 3 h 3"/>
                  <a:gd name="T32" fmla="*/ 22 w 26"/>
                  <a:gd name="T33" fmla="*/ 3 h 3"/>
                  <a:gd name="T34" fmla="*/ 26 w 26"/>
                  <a:gd name="T35" fmla="*/ 3 h 3"/>
                  <a:gd name="T36" fmla="*/ 26 w 26"/>
                  <a:gd name="T37" fmla="*/ 1 h 3"/>
                  <a:gd name="T38" fmla="*/ 26 w 26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3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1118"/>
              <p:cNvSpPr>
                <a:spLocks noEditPoints="1"/>
              </p:cNvSpPr>
              <p:nvPr/>
            </p:nvSpPr>
            <p:spPr bwMode="auto">
              <a:xfrm>
                <a:off x="3012" y="1474"/>
                <a:ext cx="18" cy="17"/>
              </a:xfrm>
              <a:custGeom>
                <a:avLst/>
                <a:gdLst>
                  <a:gd name="T0" fmla="*/ 8 w 13"/>
                  <a:gd name="T1" fmla="*/ 6 h 13"/>
                  <a:gd name="T2" fmla="*/ 7 w 13"/>
                  <a:gd name="T3" fmla="*/ 8 h 13"/>
                  <a:gd name="T4" fmla="*/ 8 w 13"/>
                  <a:gd name="T5" fmla="*/ 9 h 13"/>
                  <a:gd name="T6" fmla="*/ 10 w 13"/>
                  <a:gd name="T7" fmla="*/ 12 h 13"/>
                  <a:gd name="T8" fmla="*/ 11 w 13"/>
                  <a:gd name="T9" fmla="*/ 12 h 13"/>
                  <a:gd name="T10" fmla="*/ 12 w 13"/>
                  <a:gd name="T11" fmla="*/ 13 h 13"/>
                  <a:gd name="T12" fmla="*/ 12 w 13"/>
                  <a:gd name="T13" fmla="*/ 12 h 13"/>
                  <a:gd name="T14" fmla="*/ 12 w 13"/>
                  <a:gd name="T15" fmla="*/ 11 h 13"/>
                  <a:gd name="T16" fmla="*/ 12 w 13"/>
                  <a:gd name="T17" fmla="*/ 10 h 13"/>
                  <a:gd name="T18" fmla="*/ 9 w 13"/>
                  <a:gd name="T19" fmla="*/ 8 h 13"/>
                  <a:gd name="T20" fmla="*/ 8 w 13"/>
                  <a:gd name="T21" fmla="*/ 6 h 13"/>
                  <a:gd name="T22" fmla="*/ 2 w 13"/>
                  <a:gd name="T23" fmla="*/ 0 h 13"/>
                  <a:gd name="T24" fmla="*/ 1 w 13"/>
                  <a:gd name="T25" fmla="*/ 1 h 13"/>
                  <a:gd name="T26" fmla="*/ 1 w 13"/>
                  <a:gd name="T27" fmla="*/ 2 h 13"/>
                  <a:gd name="T28" fmla="*/ 1 w 13"/>
                  <a:gd name="T29" fmla="*/ 3 h 13"/>
                  <a:gd name="T30" fmla="*/ 4 w 13"/>
                  <a:gd name="T31" fmla="*/ 5 h 13"/>
                  <a:gd name="T32" fmla="*/ 5 w 13"/>
                  <a:gd name="T33" fmla="*/ 6 h 13"/>
                  <a:gd name="T34" fmla="*/ 7 w 13"/>
                  <a:gd name="T35" fmla="*/ 5 h 13"/>
                  <a:gd name="T36" fmla="*/ 5 w 13"/>
                  <a:gd name="T37" fmla="*/ 4 h 13"/>
                  <a:gd name="T38" fmla="*/ 3 w 13"/>
                  <a:gd name="T39" fmla="*/ 1 h 13"/>
                  <a:gd name="T40" fmla="*/ 2 w 13"/>
                  <a:gd name="T41" fmla="*/ 1 h 13"/>
                  <a:gd name="T42" fmla="*/ 2 w 1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8" y="6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1119"/>
              <p:cNvSpPr>
                <a:spLocks/>
              </p:cNvSpPr>
              <p:nvPr/>
            </p:nvSpPr>
            <p:spPr bwMode="auto">
              <a:xfrm>
                <a:off x="3012" y="1474"/>
                <a:ext cx="18" cy="17"/>
              </a:xfrm>
              <a:custGeom>
                <a:avLst/>
                <a:gdLst>
                  <a:gd name="T0" fmla="*/ 12 w 13"/>
                  <a:gd name="T1" fmla="*/ 0 h 13"/>
                  <a:gd name="T2" fmla="*/ 11 w 13"/>
                  <a:gd name="T3" fmla="*/ 1 h 13"/>
                  <a:gd name="T4" fmla="*/ 10 w 13"/>
                  <a:gd name="T5" fmla="*/ 1 h 13"/>
                  <a:gd name="T6" fmla="*/ 8 w 13"/>
                  <a:gd name="T7" fmla="*/ 4 h 13"/>
                  <a:gd name="T8" fmla="*/ 7 w 13"/>
                  <a:gd name="T9" fmla="*/ 5 h 13"/>
                  <a:gd name="T10" fmla="*/ 5 w 13"/>
                  <a:gd name="T11" fmla="*/ 6 h 13"/>
                  <a:gd name="T12" fmla="*/ 4 w 13"/>
                  <a:gd name="T13" fmla="*/ 8 h 13"/>
                  <a:gd name="T14" fmla="*/ 1 w 13"/>
                  <a:gd name="T15" fmla="*/ 10 h 13"/>
                  <a:gd name="T16" fmla="*/ 1 w 13"/>
                  <a:gd name="T17" fmla="*/ 11 h 13"/>
                  <a:gd name="T18" fmla="*/ 1 w 13"/>
                  <a:gd name="T19" fmla="*/ 12 h 13"/>
                  <a:gd name="T20" fmla="*/ 2 w 13"/>
                  <a:gd name="T21" fmla="*/ 13 h 13"/>
                  <a:gd name="T22" fmla="*/ 2 w 13"/>
                  <a:gd name="T23" fmla="*/ 12 h 13"/>
                  <a:gd name="T24" fmla="*/ 3 w 13"/>
                  <a:gd name="T25" fmla="*/ 12 h 13"/>
                  <a:gd name="T26" fmla="*/ 5 w 13"/>
                  <a:gd name="T27" fmla="*/ 9 h 13"/>
                  <a:gd name="T28" fmla="*/ 7 w 13"/>
                  <a:gd name="T29" fmla="*/ 8 h 13"/>
                  <a:gd name="T30" fmla="*/ 8 w 13"/>
                  <a:gd name="T31" fmla="*/ 6 h 13"/>
                  <a:gd name="T32" fmla="*/ 9 w 13"/>
                  <a:gd name="T33" fmla="*/ 5 h 13"/>
                  <a:gd name="T34" fmla="*/ 12 w 13"/>
                  <a:gd name="T35" fmla="*/ 3 h 13"/>
                  <a:gd name="T36" fmla="*/ 12 w 13"/>
                  <a:gd name="T37" fmla="*/ 2 h 13"/>
                  <a:gd name="T38" fmla="*/ 12 w 13"/>
                  <a:gd name="T39" fmla="*/ 1 h 13"/>
                  <a:gd name="T40" fmla="*/ 12 w 13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2" y="0"/>
                    </a:moveTo>
                    <a:cubicBezTo>
                      <a:pt x="11" y="0"/>
                      <a:pt x="11" y="0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1120"/>
              <p:cNvSpPr>
                <a:spLocks noEditPoints="1"/>
              </p:cNvSpPr>
              <p:nvPr/>
            </p:nvSpPr>
            <p:spPr bwMode="auto">
              <a:xfrm>
                <a:off x="3000" y="1462"/>
                <a:ext cx="42" cy="41"/>
              </a:xfrm>
              <a:custGeom>
                <a:avLst/>
                <a:gdLst>
                  <a:gd name="T0" fmla="*/ 14 w 31"/>
                  <a:gd name="T1" fmla="*/ 2 h 31"/>
                  <a:gd name="T2" fmla="*/ 16 w 31"/>
                  <a:gd name="T3" fmla="*/ 2 h 31"/>
                  <a:gd name="T4" fmla="*/ 17 w 31"/>
                  <a:gd name="T5" fmla="*/ 2 h 31"/>
                  <a:gd name="T6" fmla="*/ 18 w 31"/>
                  <a:gd name="T7" fmla="*/ 3 h 31"/>
                  <a:gd name="T8" fmla="*/ 24 w 31"/>
                  <a:gd name="T9" fmla="*/ 6 h 31"/>
                  <a:gd name="T10" fmla="*/ 26 w 31"/>
                  <a:gd name="T11" fmla="*/ 7 h 31"/>
                  <a:gd name="T12" fmla="*/ 29 w 31"/>
                  <a:gd name="T13" fmla="*/ 13 h 31"/>
                  <a:gd name="T14" fmla="*/ 29 w 31"/>
                  <a:gd name="T15" fmla="*/ 14 h 31"/>
                  <a:gd name="T16" fmla="*/ 29 w 31"/>
                  <a:gd name="T17" fmla="*/ 15 h 31"/>
                  <a:gd name="T18" fmla="*/ 29 w 31"/>
                  <a:gd name="T19" fmla="*/ 17 h 31"/>
                  <a:gd name="T20" fmla="*/ 29 w 31"/>
                  <a:gd name="T21" fmla="*/ 17 h 31"/>
                  <a:gd name="T22" fmla="*/ 26 w 31"/>
                  <a:gd name="T23" fmla="*/ 24 h 31"/>
                  <a:gd name="T24" fmla="*/ 24 w 31"/>
                  <a:gd name="T25" fmla="*/ 26 h 31"/>
                  <a:gd name="T26" fmla="*/ 18 w 31"/>
                  <a:gd name="T27" fmla="*/ 28 h 31"/>
                  <a:gd name="T28" fmla="*/ 17 w 31"/>
                  <a:gd name="T29" fmla="*/ 28 h 31"/>
                  <a:gd name="T30" fmla="*/ 16 w 31"/>
                  <a:gd name="T31" fmla="*/ 29 h 31"/>
                  <a:gd name="T32" fmla="*/ 14 w 31"/>
                  <a:gd name="T33" fmla="*/ 28 h 31"/>
                  <a:gd name="T34" fmla="*/ 14 w 31"/>
                  <a:gd name="T35" fmla="*/ 28 h 31"/>
                  <a:gd name="T36" fmla="*/ 7 w 31"/>
                  <a:gd name="T37" fmla="*/ 26 h 31"/>
                  <a:gd name="T38" fmla="*/ 6 w 31"/>
                  <a:gd name="T39" fmla="*/ 24 h 31"/>
                  <a:gd name="T40" fmla="*/ 3 w 31"/>
                  <a:gd name="T41" fmla="*/ 17 h 31"/>
                  <a:gd name="T42" fmla="*/ 3 w 31"/>
                  <a:gd name="T43" fmla="*/ 17 h 31"/>
                  <a:gd name="T44" fmla="*/ 3 w 31"/>
                  <a:gd name="T45" fmla="*/ 15 h 31"/>
                  <a:gd name="T46" fmla="*/ 3 w 31"/>
                  <a:gd name="T47" fmla="*/ 14 h 31"/>
                  <a:gd name="T48" fmla="*/ 3 w 31"/>
                  <a:gd name="T49" fmla="*/ 13 h 31"/>
                  <a:gd name="T50" fmla="*/ 5 w 31"/>
                  <a:gd name="T51" fmla="*/ 7 h 31"/>
                  <a:gd name="T52" fmla="*/ 7 w 31"/>
                  <a:gd name="T53" fmla="*/ 6 h 31"/>
                  <a:gd name="T54" fmla="*/ 14 w 31"/>
                  <a:gd name="T55" fmla="*/ 3 h 31"/>
                  <a:gd name="T56" fmla="*/ 14 w 31"/>
                  <a:gd name="T57" fmla="*/ 2 h 31"/>
                  <a:gd name="T58" fmla="*/ 16 w 31"/>
                  <a:gd name="T59" fmla="*/ 0 h 31"/>
                  <a:gd name="T60" fmla="*/ 14 w 31"/>
                  <a:gd name="T61" fmla="*/ 0 h 31"/>
                  <a:gd name="T62" fmla="*/ 5 w 31"/>
                  <a:gd name="T63" fmla="*/ 4 h 31"/>
                  <a:gd name="T64" fmla="*/ 5 w 31"/>
                  <a:gd name="T65" fmla="*/ 5 h 31"/>
                  <a:gd name="T66" fmla="*/ 5 w 31"/>
                  <a:gd name="T67" fmla="*/ 5 h 31"/>
                  <a:gd name="T68" fmla="*/ 4 w 31"/>
                  <a:gd name="T69" fmla="*/ 5 h 31"/>
                  <a:gd name="T70" fmla="*/ 4 w 31"/>
                  <a:gd name="T71" fmla="*/ 6 h 31"/>
                  <a:gd name="T72" fmla="*/ 0 w 31"/>
                  <a:gd name="T73" fmla="*/ 14 h 31"/>
                  <a:gd name="T74" fmla="*/ 0 w 31"/>
                  <a:gd name="T75" fmla="*/ 15 h 31"/>
                  <a:gd name="T76" fmla="*/ 0 w 31"/>
                  <a:gd name="T77" fmla="*/ 15 h 31"/>
                  <a:gd name="T78" fmla="*/ 0 w 31"/>
                  <a:gd name="T79" fmla="*/ 15 h 31"/>
                  <a:gd name="T80" fmla="*/ 0 w 31"/>
                  <a:gd name="T81" fmla="*/ 17 h 31"/>
                  <a:gd name="T82" fmla="*/ 4 w 31"/>
                  <a:gd name="T83" fmla="*/ 26 h 31"/>
                  <a:gd name="T84" fmla="*/ 6 w 31"/>
                  <a:gd name="T85" fmla="*/ 27 h 31"/>
                  <a:gd name="T86" fmla="*/ 14 w 31"/>
                  <a:gd name="T87" fmla="*/ 31 h 31"/>
                  <a:gd name="T88" fmla="*/ 15 w 31"/>
                  <a:gd name="T89" fmla="*/ 31 h 31"/>
                  <a:gd name="T90" fmla="*/ 16 w 31"/>
                  <a:gd name="T91" fmla="*/ 31 h 31"/>
                  <a:gd name="T92" fmla="*/ 16 w 31"/>
                  <a:gd name="T93" fmla="*/ 31 h 31"/>
                  <a:gd name="T94" fmla="*/ 17 w 31"/>
                  <a:gd name="T95" fmla="*/ 31 h 31"/>
                  <a:gd name="T96" fmla="*/ 26 w 31"/>
                  <a:gd name="T97" fmla="*/ 27 h 31"/>
                  <a:gd name="T98" fmla="*/ 27 w 31"/>
                  <a:gd name="T99" fmla="*/ 26 h 31"/>
                  <a:gd name="T100" fmla="*/ 31 w 31"/>
                  <a:gd name="T101" fmla="*/ 17 h 31"/>
                  <a:gd name="T102" fmla="*/ 31 w 31"/>
                  <a:gd name="T103" fmla="*/ 15 h 31"/>
                  <a:gd name="T104" fmla="*/ 31 w 31"/>
                  <a:gd name="T105" fmla="*/ 14 h 31"/>
                  <a:gd name="T106" fmla="*/ 27 w 31"/>
                  <a:gd name="T107" fmla="*/ 6 h 31"/>
                  <a:gd name="T108" fmla="*/ 26 w 31"/>
                  <a:gd name="T109" fmla="*/ 4 h 31"/>
                  <a:gd name="T110" fmla="*/ 17 w 31"/>
                  <a:gd name="T111" fmla="*/ 0 h 31"/>
                  <a:gd name="T112" fmla="*/ 16 w 31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" h="31">
                    <a:moveTo>
                      <a:pt x="14" y="2"/>
                    </a:move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6" y="2"/>
                      <a:pt x="17" y="2"/>
                    </a:cubicBezTo>
                    <a:cubicBezTo>
                      <a:pt x="17" y="2"/>
                      <a:pt x="17" y="2"/>
                      <a:pt x="18" y="3"/>
                    </a:cubicBezTo>
                    <a:cubicBezTo>
                      <a:pt x="20" y="3"/>
                      <a:pt x="22" y="4"/>
                      <a:pt x="24" y="6"/>
                    </a:cubicBezTo>
                    <a:cubicBezTo>
                      <a:pt x="25" y="6"/>
                      <a:pt x="25" y="7"/>
                      <a:pt x="26" y="7"/>
                    </a:cubicBezTo>
                    <a:cubicBezTo>
                      <a:pt x="27" y="9"/>
                      <a:pt x="28" y="11"/>
                      <a:pt x="29" y="13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20"/>
                      <a:pt x="27" y="22"/>
                      <a:pt x="26" y="24"/>
                    </a:cubicBezTo>
                    <a:cubicBezTo>
                      <a:pt x="25" y="25"/>
                      <a:pt x="25" y="25"/>
                      <a:pt x="24" y="26"/>
                    </a:cubicBezTo>
                    <a:cubicBezTo>
                      <a:pt x="22" y="27"/>
                      <a:pt x="20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9"/>
                      <a:pt x="15" y="29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1" y="28"/>
                      <a:pt x="9" y="27"/>
                      <a:pt x="7" y="26"/>
                    </a:cubicBezTo>
                    <a:cubicBezTo>
                      <a:pt x="7" y="25"/>
                      <a:pt x="6" y="25"/>
                      <a:pt x="6" y="24"/>
                    </a:cubicBezTo>
                    <a:cubicBezTo>
                      <a:pt x="4" y="22"/>
                      <a:pt x="3" y="20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3" y="15"/>
                      <a:pt x="3" y="15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3" y="11"/>
                      <a:pt x="4" y="9"/>
                      <a:pt x="5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9" y="4"/>
                      <a:pt x="11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1" y="0"/>
                      <a:pt x="8" y="2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2" y="8"/>
                      <a:pt x="1" y="11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1" y="20"/>
                      <a:pt x="2" y="23"/>
                      <a:pt x="4" y="26"/>
                    </a:cubicBezTo>
                    <a:cubicBezTo>
                      <a:pt x="5" y="26"/>
                      <a:pt x="5" y="27"/>
                      <a:pt x="6" y="27"/>
                    </a:cubicBezTo>
                    <a:cubicBezTo>
                      <a:pt x="8" y="29"/>
                      <a:pt x="11" y="31"/>
                      <a:pt x="14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20" y="31"/>
                      <a:pt x="23" y="29"/>
                      <a:pt x="26" y="27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9" y="23"/>
                      <a:pt x="31" y="20"/>
                      <a:pt x="31" y="17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1" y="11"/>
                      <a:pt x="29" y="8"/>
                      <a:pt x="27" y="6"/>
                    </a:cubicBezTo>
                    <a:cubicBezTo>
                      <a:pt x="27" y="5"/>
                      <a:pt x="26" y="5"/>
                      <a:pt x="26" y="4"/>
                    </a:cubicBezTo>
                    <a:cubicBezTo>
                      <a:pt x="23" y="2"/>
                      <a:pt x="20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121"/>
              <p:cNvSpPr>
                <a:spLocks noEditPoints="1"/>
              </p:cNvSpPr>
              <p:nvPr/>
            </p:nvSpPr>
            <p:spPr bwMode="auto">
              <a:xfrm>
                <a:off x="3358" y="2126"/>
                <a:ext cx="51" cy="50"/>
              </a:xfrm>
              <a:custGeom>
                <a:avLst/>
                <a:gdLst>
                  <a:gd name="T0" fmla="*/ 35 w 38"/>
                  <a:gd name="T1" fmla="*/ 33 h 37"/>
                  <a:gd name="T2" fmla="*/ 33 w 38"/>
                  <a:gd name="T3" fmla="*/ 33 h 37"/>
                  <a:gd name="T4" fmla="*/ 33 w 38"/>
                  <a:gd name="T5" fmla="*/ 34 h 37"/>
                  <a:gd name="T6" fmla="*/ 36 w 38"/>
                  <a:gd name="T7" fmla="*/ 37 h 37"/>
                  <a:gd name="T8" fmla="*/ 37 w 38"/>
                  <a:gd name="T9" fmla="*/ 36 h 37"/>
                  <a:gd name="T10" fmla="*/ 38 w 38"/>
                  <a:gd name="T11" fmla="*/ 35 h 37"/>
                  <a:gd name="T12" fmla="*/ 35 w 38"/>
                  <a:gd name="T13" fmla="*/ 33 h 37"/>
                  <a:gd name="T14" fmla="*/ 31 w 38"/>
                  <a:gd name="T15" fmla="*/ 28 h 37"/>
                  <a:gd name="T16" fmla="*/ 29 w 38"/>
                  <a:gd name="T17" fmla="*/ 30 h 37"/>
                  <a:gd name="T18" fmla="*/ 31 w 38"/>
                  <a:gd name="T19" fmla="*/ 32 h 37"/>
                  <a:gd name="T20" fmla="*/ 31 w 38"/>
                  <a:gd name="T21" fmla="*/ 32 h 37"/>
                  <a:gd name="T22" fmla="*/ 32 w 38"/>
                  <a:gd name="T23" fmla="*/ 31 h 37"/>
                  <a:gd name="T24" fmla="*/ 32 w 38"/>
                  <a:gd name="T25" fmla="*/ 31 h 37"/>
                  <a:gd name="T26" fmla="*/ 33 w 38"/>
                  <a:gd name="T27" fmla="*/ 31 h 37"/>
                  <a:gd name="T28" fmla="*/ 31 w 38"/>
                  <a:gd name="T29" fmla="*/ 28 h 37"/>
                  <a:gd name="T30" fmla="*/ 26 w 38"/>
                  <a:gd name="T31" fmla="*/ 24 h 37"/>
                  <a:gd name="T32" fmla="*/ 25 w 38"/>
                  <a:gd name="T33" fmla="*/ 24 h 37"/>
                  <a:gd name="T34" fmla="*/ 24 w 38"/>
                  <a:gd name="T35" fmla="*/ 25 h 37"/>
                  <a:gd name="T36" fmla="*/ 27 w 38"/>
                  <a:gd name="T37" fmla="*/ 28 h 37"/>
                  <a:gd name="T38" fmla="*/ 29 w 38"/>
                  <a:gd name="T39" fmla="*/ 27 h 37"/>
                  <a:gd name="T40" fmla="*/ 26 w 38"/>
                  <a:gd name="T41" fmla="*/ 24 h 37"/>
                  <a:gd name="T42" fmla="*/ 20 w 38"/>
                  <a:gd name="T43" fmla="*/ 21 h 37"/>
                  <a:gd name="T44" fmla="*/ 20 w 38"/>
                  <a:gd name="T45" fmla="*/ 21 h 37"/>
                  <a:gd name="T46" fmla="*/ 23 w 38"/>
                  <a:gd name="T47" fmla="*/ 24 h 37"/>
                  <a:gd name="T48" fmla="*/ 23 w 38"/>
                  <a:gd name="T49" fmla="*/ 23 h 37"/>
                  <a:gd name="T50" fmla="*/ 20 w 38"/>
                  <a:gd name="T51" fmla="*/ 21 h 37"/>
                  <a:gd name="T52" fmla="*/ 14 w 38"/>
                  <a:gd name="T53" fmla="*/ 15 h 37"/>
                  <a:gd name="T54" fmla="*/ 14 w 38"/>
                  <a:gd name="T55" fmla="*/ 15 h 37"/>
                  <a:gd name="T56" fmla="*/ 16 w 38"/>
                  <a:gd name="T57" fmla="*/ 17 h 37"/>
                  <a:gd name="T58" fmla="*/ 16 w 38"/>
                  <a:gd name="T59" fmla="*/ 17 h 37"/>
                  <a:gd name="T60" fmla="*/ 14 w 38"/>
                  <a:gd name="T61" fmla="*/ 15 h 37"/>
                  <a:gd name="T62" fmla="*/ 10 w 38"/>
                  <a:gd name="T63" fmla="*/ 8 h 37"/>
                  <a:gd name="T64" fmla="*/ 9 w 38"/>
                  <a:gd name="T65" fmla="*/ 10 h 37"/>
                  <a:gd name="T66" fmla="*/ 12 w 38"/>
                  <a:gd name="T67" fmla="*/ 13 h 37"/>
                  <a:gd name="T68" fmla="*/ 13 w 38"/>
                  <a:gd name="T69" fmla="*/ 12 h 37"/>
                  <a:gd name="T70" fmla="*/ 14 w 38"/>
                  <a:gd name="T71" fmla="*/ 11 h 37"/>
                  <a:gd name="T72" fmla="*/ 10 w 38"/>
                  <a:gd name="T73" fmla="*/ 8 h 37"/>
                  <a:gd name="T74" fmla="*/ 8 w 38"/>
                  <a:gd name="T75" fmla="*/ 8 h 37"/>
                  <a:gd name="T76" fmla="*/ 7 w 38"/>
                  <a:gd name="T77" fmla="*/ 8 h 37"/>
                  <a:gd name="T78" fmla="*/ 7 w 38"/>
                  <a:gd name="T79" fmla="*/ 8 h 37"/>
                  <a:gd name="T80" fmla="*/ 7 w 38"/>
                  <a:gd name="T81" fmla="*/ 8 h 37"/>
                  <a:gd name="T82" fmla="*/ 8 w 38"/>
                  <a:gd name="T83" fmla="*/ 8 h 37"/>
                  <a:gd name="T84" fmla="*/ 8 w 38"/>
                  <a:gd name="T85" fmla="*/ 6 h 37"/>
                  <a:gd name="T86" fmla="*/ 8 w 38"/>
                  <a:gd name="T87" fmla="*/ 7 h 37"/>
                  <a:gd name="T88" fmla="*/ 8 w 38"/>
                  <a:gd name="T89" fmla="*/ 7 h 37"/>
                  <a:gd name="T90" fmla="*/ 9 w 38"/>
                  <a:gd name="T91" fmla="*/ 7 h 37"/>
                  <a:gd name="T92" fmla="*/ 8 w 38"/>
                  <a:gd name="T93" fmla="*/ 6 h 37"/>
                  <a:gd name="T94" fmla="*/ 2 w 38"/>
                  <a:gd name="T95" fmla="*/ 0 h 37"/>
                  <a:gd name="T96" fmla="*/ 1 w 38"/>
                  <a:gd name="T97" fmla="*/ 1 h 37"/>
                  <a:gd name="T98" fmla="*/ 0 w 38"/>
                  <a:gd name="T99" fmla="*/ 1 h 37"/>
                  <a:gd name="T100" fmla="*/ 5 w 38"/>
                  <a:gd name="T101" fmla="*/ 6 h 37"/>
                  <a:gd name="T102" fmla="*/ 6 w 38"/>
                  <a:gd name="T103" fmla="*/ 6 h 37"/>
                  <a:gd name="T104" fmla="*/ 6 w 38"/>
                  <a:gd name="T105" fmla="*/ 4 h 37"/>
                  <a:gd name="T106" fmla="*/ 2 w 38"/>
                  <a:gd name="T10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7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6"/>
                      <a:pt x="37" y="36"/>
                    </a:cubicBezTo>
                    <a:cubicBezTo>
                      <a:pt x="37" y="36"/>
                      <a:pt x="37" y="36"/>
                      <a:pt x="38" y="35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1" y="28"/>
                    </a:moveTo>
                    <a:cubicBezTo>
                      <a:pt x="30" y="29"/>
                      <a:pt x="29" y="29"/>
                      <a:pt x="29" y="30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1"/>
                      <a:pt x="31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1" y="28"/>
                      <a:pt x="31" y="28"/>
                      <a:pt x="31" y="28"/>
                    </a:cubicBezTo>
                    <a:moveTo>
                      <a:pt x="26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7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8"/>
                    </a:moveTo>
                    <a:cubicBezTo>
                      <a:pt x="10" y="9"/>
                      <a:pt x="9" y="9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0" y="8"/>
                      <a:pt x="10" y="8"/>
                      <a:pt x="10" y="8"/>
                    </a:cubicBezTo>
                    <a:moveTo>
                      <a:pt x="8" y="8"/>
                    </a:move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moveTo>
                      <a:pt x="8" y="6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1122"/>
              <p:cNvSpPr>
                <a:spLocks/>
              </p:cNvSpPr>
              <p:nvPr/>
            </p:nvSpPr>
            <p:spPr bwMode="auto">
              <a:xfrm>
                <a:off x="3406" y="2173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0 h 5"/>
                  <a:gd name="T4" fmla="*/ 1 w 5"/>
                  <a:gd name="T5" fmla="*/ 1 h 5"/>
                  <a:gd name="T6" fmla="*/ 0 w 5"/>
                  <a:gd name="T7" fmla="*/ 2 h 5"/>
                  <a:gd name="T8" fmla="*/ 1 w 5"/>
                  <a:gd name="T9" fmla="*/ 4 h 5"/>
                  <a:gd name="T10" fmla="*/ 2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1123"/>
              <p:cNvSpPr>
                <a:spLocks/>
              </p:cNvSpPr>
              <p:nvPr/>
            </p:nvSpPr>
            <p:spPr bwMode="auto">
              <a:xfrm>
                <a:off x="3354" y="2122"/>
                <a:ext cx="6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1 w 5"/>
                  <a:gd name="T5" fmla="*/ 4 h 4"/>
                  <a:gd name="T6" fmla="*/ 3 w 5"/>
                  <a:gd name="T7" fmla="*/ 4 h 4"/>
                  <a:gd name="T8" fmla="*/ 3 w 5"/>
                  <a:gd name="T9" fmla="*/ 4 h 4"/>
                  <a:gd name="T10" fmla="*/ 4 w 5"/>
                  <a:gd name="T11" fmla="*/ 4 h 4"/>
                  <a:gd name="T12" fmla="*/ 5 w 5"/>
                  <a:gd name="T13" fmla="*/ 3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124"/>
              <p:cNvSpPr>
                <a:spLocks/>
              </p:cNvSpPr>
              <p:nvPr/>
            </p:nvSpPr>
            <p:spPr bwMode="auto">
              <a:xfrm>
                <a:off x="3401" y="2167"/>
                <a:ext cx="11" cy="3"/>
              </a:xfrm>
              <a:custGeom>
                <a:avLst/>
                <a:gdLst>
                  <a:gd name="T0" fmla="*/ 7 w 8"/>
                  <a:gd name="T1" fmla="*/ 0 h 2"/>
                  <a:gd name="T2" fmla="*/ 1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0 w 8"/>
                  <a:gd name="T11" fmla="*/ 0 h 2"/>
                  <a:gd name="T12" fmla="*/ 1 w 8"/>
                  <a:gd name="T13" fmla="*/ 1 h 2"/>
                  <a:gd name="T14" fmla="*/ 1 w 8"/>
                  <a:gd name="T15" fmla="*/ 2 h 2"/>
                  <a:gd name="T16" fmla="*/ 3 w 8"/>
                  <a:gd name="T17" fmla="*/ 2 h 2"/>
                  <a:gd name="T18" fmla="*/ 7 w 8"/>
                  <a:gd name="T19" fmla="*/ 2 h 2"/>
                  <a:gd name="T20" fmla="*/ 8 w 8"/>
                  <a:gd name="T21" fmla="*/ 1 h 2"/>
                  <a:gd name="T22" fmla="*/ 7 w 8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125"/>
              <p:cNvSpPr>
                <a:spLocks/>
              </p:cNvSpPr>
              <p:nvPr/>
            </p:nvSpPr>
            <p:spPr bwMode="auto">
              <a:xfrm>
                <a:off x="3399" y="216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1 w 2"/>
                  <a:gd name="T5" fmla="*/ 0 h 9"/>
                  <a:gd name="T6" fmla="*/ 0 w 2"/>
                  <a:gd name="T7" fmla="*/ 1 h 9"/>
                  <a:gd name="T8" fmla="*/ 0 w 2"/>
                  <a:gd name="T9" fmla="*/ 1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3 h 9"/>
                  <a:gd name="T20" fmla="*/ 2 w 2"/>
                  <a:gd name="T21" fmla="*/ 2 h 9"/>
                  <a:gd name="T22" fmla="*/ 2 w 2"/>
                  <a:gd name="T23" fmla="*/ 1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126"/>
              <p:cNvSpPr>
                <a:spLocks/>
              </p:cNvSpPr>
              <p:nvPr/>
            </p:nvSpPr>
            <p:spPr bwMode="auto">
              <a:xfrm>
                <a:off x="3366" y="2124"/>
                <a:ext cx="2" cy="11"/>
              </a:xfrm>
              <a:custGeom>
                <a:avLst/>
                <a:gdLst>
                  <a:gd name="T0" fmla="*/ 1 w 2"/>
                  <a:gd name="T1" fmla="*/ 0 h 8"/>
                  <a:gd name="T2" fmla="*/ 1 w 2"/>
                  <a:gd name="T3" fmla="*/ 0 h 8"/>
                  <a:gd name="T4" fmla="*/ 0 w 2"/>
                  <a:gd name="T5" fmla="*/ 1 h 8"/>
                  <a:gd name="T6" fmla="*/ 0 w 2"/>
                  <a:gd name="T7" fmla="*/ 5 h 8"/>
                  <a:gd name="T8" fmla="*/ 0 w 2"/>
                  <a:gd name="T9" fmla="*/ 7 h 8"/>
                  <a:gd name="T10" fmla="*/ 1 w 2"/>
                  <a:gd name="T11" fmla="*/ 7 h 8"/>
                  <a:gd name="T12" fmla="*/ 1 w 2"/>
                  <a:gd name="T13" fmla="*/ 7 h 8"/>
                  <a:gd name="T14" fmla="*/ 2 w 2"/>
                  <a:gd name="T15" fmla="*/ 8 h 8"/>
                  <a:gd name="T16" fmla="*/ 2 w 2"/>
                  <a:gd name="T17" fmla="*/ 8 h 8"/>
                  <a:gd name="T18" fmla="*/ 2 w 2"/>
                  <a:gd name="T19" fmla="*/ 8 h 8"/>
                  <a:gd name="T20" fmla="*/ 2 w 2"/>
                  <a:gd name="T21" fmla="*/ 8 h 8"/>
                  <a:gd name="T22" fmla="*/ 2 w 2"/>
                  <a:gd name="T23" fmla="*/ 7 h 8"/>
                  <a:gd name="T24" fmla="*/ 2 w 2"/>
                  <a:gd name="T25" fmla="*/ 1 h 8"/>
                  <a:gd name="T26" fmla="*/ 1 w 2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127"/>
              <p:cNvSpPr>
                <a:spLocks/>
              </p:cNvSpPr>
              <p:nvPr/>
            </p:nvSpPr>
            <p:spPr bwMode="auto">
              <a:xfrm>
                <a:off x="3356" y="2134"/>
                <a:ext cx="12" cy="2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6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9 w 9"/>
                  <a:gd name="T21" fmla="*/ 2 h 2"/>
                  <a:gd name="T22" fmla="*/ 9 w 9"/>
                  <a:gd name="T23" fmla="*/ 1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1128"/>
              <p:cNvSpPr>
                <a:spLocks noEditPoints="1"/>
              </p:cNvSpPr>
              <p:nvPr/>
            </p:nvSpPr>
            <p:spPr bwMode="auto">
              <a:xfrm>
                <a:off x="3358" y="2126"/>
                <a:ext cx="51" cy="50"/>
              </a:xfrm>
              <a:custGeom>
                <a:avLst/>
                <a:gdLst>
                  <a:gd name="T0" fmla="*/ 3 w 38"/>
                  <a:gd name="T1" fmla="*/ 33 h 37"/>
                  <a:gd name="T2" fmla="*/ 0 w 38"/>
                  <a:gd name="T3" fmla="*/ 35 h 37"/>
                  <a:gd name="T4" fmla="*/ 1 w 38"/>
                  <a:gd name="T5" fmla="*/ 36 h 37"/>
                  <a:gd name="T6" fmla="*/ 2 w 38"/>
                  <a:gd name="T7" fmla="*/ 37 h 37"/>
                  <a:gd name="T8" fmla="*/ 5 w 38"/>
                  <a:gd name="T9" fmla="*/ 34 h 37"/>
                  <a:gd name="T10" fmla="*/ 5 w 38"/>
                  <a:gd name="T11" fmla="*/ 33 h 37"/>
                  <a:gd name="T12" fmla="*/ 3 w 38"/>
                  <a:gd name="T13" fmla="*/ 33 h 37"/>
                  <a:gd name="T14" fmla="*/ 8 w 38"/>
                  <a:gd name="T15" fmla="*/ 28 h 37"/>
                  <a:gd name="T16" fmla="*/ 5 w 38"/>
                  <a:gd name="T17" fmla="*/ 31 h 37"/>
                  <a:gd name="T18" fmla="*/ 6 w 38"/>
                  <a:gd name="T19" fmla="*/ 31 h 37"/>
                  <a:gd name="T20" fmla="*/ 7 w 38"/>
                  <a:gd name="T21" fmla="*/ 31 h 37"/>
                  <a:gd name="T22" fmla="*/ 7 w 38"/>
                  <a:gd name="T23" fmla="*/ 32 h 37"/>
                  <a:gd name="T24" fmla="*/ 7 w 38"/>
                  <a:gd name="T25" fmla="*/ 32 h 37"/>
                  <a:gd name="T26" fmla="*/ 9 w 38"/>
                  <a:gd name="T27" fmla="*/ 30 h 37"/>
                  <a:gd name="T28" fmla="*/ 8 w 38"/>
                  <a:gd name="T29" fmla="*/ 28 h 37"/>
                  <a:gd name="T30" fmla="*/ 12 w 38"/>
                  <a:gd name="T31" fmla="*/ 24 h 37"/>
                  <a:gd name="T32" fmla="*/ 9 w 38"/>
                  <a:gd name="T33" fmla="*/ 27 h 37"/>
                  <a:gd name="T34" fmla="*/ 11 w 38"/>
                  <a:gd name="T35" fmla="*/ 28 h 37"/>
                  <a:gd name="T36" fmla="*/ 14 w 38"/>
                  <a:gd name="T37" fmla="*/ 25 h 37"/>
                  <a:gd name="T38" fmla="*/ 13 w 38"/>
                  <a:gd name="T39" fmla="*/ 24 h 37"/>
                  <a:gd name="T40" fmla="*/ 12 w 38"/>
                  <a:gd name="T41" fmla="*/ 24 h 37"/>
                  <a:gd name="T42" fmla="*/ 18 w 38"/>
                  <a:gd name="T43" fmla="*/ 21 h 37"/>
                  <a:gd name="T44" fmla="*/ 15 w 38"/>
                  <a:gd name="T45" fmla="*/ 23 h 37"/>
                  <a:gd name="T46" fmla="*/ 15 w 38"/>
                  <a:gd name="T47" fmla="*/ 24 h 37"/>
                  <a:gd name="T48" fmla="*/ 18 w 38"/>
                  <a:gd name="T49" fmla="*/ 21 h 37"/>
                  <a:gd name="T50" fmla="*/ 18 w 38"/>
                  <a:gd name="T51" fmla="*/ 21 h 37"/>
                  <a:gd name="T52" fmla="*/ 24 w 38"/>
                  <a:gd name="T53" fmla="*/ 15 h 37"/>
                  <a:gd name="T54" fmla="*/ 22 w 38"/>
                  <a:gd name="T55" fmla="*/ 17 h 37"/>
                  <a:gd name="T56" fmla="*/ 22 w 38"/>
                  <a:gd name="T57" fmla="*/ 17 h 37"/>
                  <a:gd name="T58" fmla="*/ 24 w 38"/>
                  <a:gd name="T59" fmla="*/ 15 h 37"/>
                  <a:gd name="T60" fmla="*/ 24 w 38"/>
                  <a:gd name="T61" fmla="*/ 15 h 37"/>
                  <a:gd name="T62" fmla="*/ 28 w 38"/>
                  <a:gd name="T63" fmla="*/ 8 h 37"/>
                  <a:gd name="T64" fmla="*/ 24 w 38"/>
                  <a:gd name="T65" fmla="*/ 12 h 37"/>
                  <a:gd name="T66" fmla="*/ 25 w 38"/>
                  <a:gd name="T67" fmla="*/ 12 h 37"/>
                  <a:gd name="T68" fmla="*/ 26 w 38"/>
                  <a:gd name="T69" fmla="*/ 13 h 37"/>
                  <a:gd name="T70" fmla="*/ 29 w 38"/>
                  <a:gd name="T71" fmla="*/ 10 h 37"/>
                  <a:gd name="T72" fmla="*/ 28 w 38"/>
                  <a:gd name="T73" fmla="*/ 8 h 37"/>
                  <a:gd name="T74" fmla="*/ 30 w 38"/>
                  <a:gd name="T75" fmla="*/ 6 h 37"/>
                  <a:gd name="T76" fmla="*/ 29 w 38"/>
                  <a:gd name="T77" fmla="*/ 7 h 37"/>
                  <a:gd name="T78" fmla="*/ 31 w 38"/>
                  <a:gd name="T79" fmla="*/ 8 h 37"/>
                  <a:gd name="T80" fmla="*/ 31 w 38"/>
                  <a:gd name="T81" fmla="*/ 8 h 37"/>
                  <a:gd name="T82" fmla="*/ 31 w 38"/>
                  <a:gd name="T83" fmla="*/ 8 h 37"/>
                  <a:gd name="T84" fmla="*/ 30 w 38"/>
                  <a:gd name="T85" fmla="*/ 7 h 37"/>
                  <a:gd name="T86" fmla="*/ 30 w 38"/>
                  <a:gd name="T87" fmla="*/ 7 h 37"/>
                  <a:gd name="T88" fmla="*/ 30 w 38"/>
                  <a:gd name="T89" fmla="*/ 6 h 37"/>
                  <a:gd name="T90" fmla="*/ 36 w 38"/>
                  <a:gd name="T91" fmla="*/ 0 h 37"/>
                  <a:gd name="T92" fmla="*/ 32 w 38"/>
                  <a:gd name="T93" fmla="*/ 4 h 37"/>
                  <a:gd name="T94" fmla="*/ 32 w 38"/>
                  <a:gd name="T95" fmla="*/ 6 h 37"/>
                  <a:gd name="T96" fmla="*/ 34 w 38"/>
                  <a:gd name="T97" fmla="*/ 6 h 37"/>
                  <a:gd name="T98" fmla="*/ 38 w 38"/>
                  <a:gd name="T99" fmla="*/ 1 h 37"/>
                  <a:gd name="T100" fmla="*/ 37 w 38"/>
                  <a:gd name="T101" fmla="*/ 1 h 37"/>
                  <a:gd name="T102" fmla="*/ 36 w 38"/>
                  <a:gd name="T10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7">
                    <a:moveTo>
                      <a:pt x="3" y="3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7"/>
                      <a:pt x="2" y="37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8" y="28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1"/>
                      <a:pt x="7" y="31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8" y="29"/>
                      <a:pt x="8" y="28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10" y="27"/>
                      <a:pt x="10" y="28"/>
                      <a:pt x="11" y="28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8" y="8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9"/>
                      <a:pt x="28" y="9"/>
                      <a:pt x="28" y="8"/>
                    </a:cubicBezTo>
                    <a:moveTo>
                      <a:pt x="30" y="6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30" y="6"/>
                    </a:cubicBezTo>
                    <a:moveTo>
                      <a:pt x="36" y="0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7" y="1"/>
                      <a:pt x="37" y="1"/>
                    </a:cubicBezTo>
                    <a:cubicBezTo>
                      <a:pt x="37" y="0"/>
                      <a:pt x="37" y="0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129"/>
              <p:cNvSpPr>
                <a:spLocks/>
              </p:cNvSpPr>
              <p:nvPr/>
            </p:nvSpPr>
            <p:spPr bwMode="auto">
              <a:xfrm>
                <a:off x="3354" y="2173"/>
                <a:ext cx="6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3 w 5"/>
                  <a:gd name="T7" fmla="*/ 5 h 5"/>
                  <a:gd name="T8" fmla="*/ 4 w 5"/>
                  <a:gd name="T9" fmla="*/ 4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1130"/>
              <p:cNvSpPr>
                <a:spLocks/>
              </p:cNvSpPr>
              <p:nvPr/>
            </p:nvSpPr>
            <p:spPr bwMode="auto">
              <a:xfrm>
                <a:off x="3406" y="2122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0 h 4"/>
                  <a:gd name="T4" fmla="*/ 0 w 5"/>
                  <a:gd name="T5" fmla="*/ 3 h 4"/>
                  <a:gd name="T6" fmla="*/ 1 w 5"/>
                  <a:gd name="T7" fmla="*/ 4 h 4"/>
                  <a:gd name="T8" fmla="*/ 2 w 5"/>
                  <a:gd name="T9" fmla="*/ 4 h 4"/>
                  <a:gd name="T10" fmla="*/ 3 w 5"/>
                  <a:gd name="T11" fmla="*/ 4 h 4"/>
                  <a:gd name="T12" fmla="*/ 4 w 5"/>
                  <a:gd name="T13" fmla="*/ 4 h 4"/>
                  <a:gd name="T14" fmla="*/ 4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131"/>
              <p:cNvSpPr>
                <a:spLocks/>
              </p:cNvSpPr>
              <p:nvPr/>
            </p:nvSpPr>
            <p:spPr bwMode="auto">
              <a:xfrm>
                <a:off x="3355" y="2167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5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7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1132"/>
              <p:cNvSpPr>
                <a:spLocks/>
              </p:cNvSpPr>
              <p:nvPr/>
            </p:nvSpPr>
            <p:spPr bwMode="auto">
              <a:xfrm>
                <a:off x="3364" y="2167"/>
                <a:ext cx="3" cy="13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3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1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1133"/>
              <p:cNvSpPr>
                <a:spLocks/>
              </p:cNvSpPr>
              <p:nvPr/>
            </p:nvSpPr>
            <p:spPr bwMode="auto">
              <a:xfrm>
                <a:off x="3398" y="2124"/>
                <a:ext cx="3" cy="11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 h 8"/>
                  <a:gd name="T4" fmla="*/ 0 w 2"/>
                  <a:gd name="T5" fmla="*/ 7 h 8"/>
                  <a:gd name="T6" fmla="*/ 0 w 2"/>
                  <a:gd name="T7" fmla="*/ 8 h 8"/>
                  <a:gd name="T8" fmla="*/ 0 w 2"/>
                  <a:gd name="T9" fmla="*/ 8 h 8"/>
                  <a:gd name="T10" fmla="*/ 0 w 2"/>
                  <a:gd name="T11" fmla="*/ 8 h 8"/>
                  <a:gd name="T12" fmla="*/ 1 w 2"/>
                  <a:gd name="T13" fmla="*/ 7 h 8"/>
                  <a:gd name="T14" fmla="*/ 2 w 2"/>
                  <a:gd name="T15" fmla="*/ 7 h 8"/>
                  <a:gd name="T16" fmla="*/ 2 w 2"/>
                  <a:gd name="T17" fmla="*/ 5 h 8"/>
                  <a:gd name="T18" fmla="*/ 2 w 2"/>
                  <a:gd name="T19" fmla="*/ 1 h 8"/>
                  <a:gd name="T20" fmla="*/ 1 w 2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134"/>
              <p:cNvSpPr>
                <a:spLocks/>
              </p:cNvSpPr>
              <p:nvPr/>
            </p:nvSpPr>
            <p:spPr bwMode="auto">
              <a:xfrm>
                <a:off x="3398" y="2134"/>
                <a:ext cx="12" cy="2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1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135"/>
              <p:cNvSpPr>
                <a:spLocks noEditPoints="1"/>
              </p:cNvSpPr>
              <p:nvPr/>
            </p:nvSpPr>
            <p:spPr bwMode="auto">
              <a:xfrm>
                <a:off x="3366" y="2132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9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9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7 h 26"/>
                  <a:gd name="T16" fmla="*/ 26 w 26"/>
                  <a:gd name="T17" fmla="*/ 14 h 26"/>
                  <a:gd name="T18" fmla="*/ 18 w 26"/>
                  <a:gd name="T19" fmla="*/ 17 h 26"/>
                  <a:gd name="T20" fmla="*/ 19 w 26"/>
                  <a:gd name="T21" fmla="*/ 19 h 26"/>
                  <a:gd name="T22" fmla="*/ 17 w 26"/>
                  <a:gd name="T23" fmla="*/ 19 h 26"/>
                  <a:gd name="T24" fmla="*/ 17 w 26"/>
                  <a:gd name="T25" fmla="*/ 19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9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3 w 26"/>
                  <a:gd name="T41" fmla="*/ 12 h 26"/>
                  <a:gd name="T42" fmla="*/ 8 w 26"/>
                  <a:gd name="T43" fmla="*/ 10 h 26"/>
                  <a:gd name="T44" fmla="*/ 7 w 26"/>
                  <a:gd name="T45" fmla="*/ 7 h 26"/>
                  <a:gd name="T46" fmla="*/ 9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7 w 26"/>
                  <a:gd name="T53" fmla="*/ 8 h 26"/>
                  <a:gd name="T54" fmla="*/ 18 w 26"/>
                  <a:gd name="T55" fmla="*/ 7 h 26"/>
                  <a:gd name="T56" fmla="*/ 19 w 26"/>
                  <a:gd name="T57" fmla="*/ 9 h 26"/>
                  <a:gd name="T58" fmla="*/ 18 w 26"/>
                  <a:gd name="T59" fmla="*/ 10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7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1136"/>
              <p:cNvSpPr>
                <a:spLocks noEditPoints="1"/>
              </p:cNvSpPr>
              <p:nvPr/>
            </p:nvSpPr>
            <p:spPr bwMode="auto">
              <a:xfrm>
                <a:off x="3382" y="2170"/>
                <a:ext cx="3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8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8 h 22"/>
                  <a:gd name="T12" fmla="*/ 1 w 2"/>
                  <a:gd name="T13" fmla="*/ 16 h 22"/>
                  <a:gd name="T14" fmla="*/ 1 w 2"/>
                  <a:gd name="T15" fmla="*/ 13 h 22"/>
                  <a:gd name="T16" fmla="*/ 0 w 2"/>
                  <a:gd name="T17" fmla="*/ 14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4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4 h 22"/>
                  <a:gd name="T32" fmla="*/ 1 w 2"/>
                  <a:gd name="T33" fmla="*/ 13 h 22"/>
                  <a:gd name="T34" fmla="*/ 1 w 2"/>
                  <a:gd name="T35" fmla="*/ 9 h 22"/>
                  <a:gd name="T36" fmla="*/ 0 w 2"/>
                  <a:gd name="T37" fmla="*/ 10 h 22"/>
                  <a:gd name="T38" fmla="*/ 0 w 2"/>
                  <a:gd name="T39" fmla="*/ 11 h 22"/>
                  <a:gd name="T40" fmla="*/ 0 w 2"/>
                  <a:gd name="T41" fmla="*/ 10 h 22"/>
                  <a:gd name="T42" fmla="*/ 1 w 2"/>
                  <a:gd name="T43" fmla="*/ 10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1 h 22"/>
                  <a:gd name="T50" fmla="*/ 2 w 2"/>
                  <a:gd name="T51" fmla="*/ 10 h 22"/>
                  <a:gd name="T52" fmla="*/ 1 w 2"/>
                  <a:gd name="T53" fmla="*/ 9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7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7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3 h 22"/>
                  <a:gd name="T80" fmla="*/ 1 w 2"/>
                  <a:gd name="T81" fmla="*/ 2 h 22"/>
                  <a:gd name="T82" fmla="*/ 2 w 2"/>
                  <a:gd name="T83" fmla="*/ 3 h 22"/>
                  <a:gd name="T84" fmla="*/ 2 w 2"/>
                  <a:gd name="T85" fmla="*/ 3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1 h 22"/>
                  <a:gd name="T92" fmla="*/ 1 w 2"/>
                  <a:gd name="T93" fmla="*/ 1 h 22"/>
                  <a:gd name="T94" fmla="*/ 0 w 2"/>
                  <a:gd name="T95" fmla="*/ 1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2" y="22"/>
                      <a:pt x="2" y="2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3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1" y="13"/>
                      <a:pt x="1" y="13"/>
                    </a:cubicBezTo>
                    <a:moveTo>
                      <a:pt x="1" y="9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1137"/>
              <p:cNvSpPr>
                <a:spLocks/>
              </p:cNvSpPr>
              <p:nvPr/>
            </p:nvSpPr>
            <p:spPr bwMode="auto">
              <a:xfrm>
                <a:off x="3383" y="2189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138"/>
              <p:cNvSpPr>
                <a:spLocks/>
              </p:cNvSpPr>
              <p:nvPr/>
            </p:nvSpPr>
            <p:spPr bwMode="auto">
              <a:xfrm>
                <a:off x="3375" y="2189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1139"/>
              <p:cNvSpPr>
                <a:spLocks/>
              </p:cNvSpPr>
              <p:nvPr/>
            </p:nvSpPr>
            <p:spPr bwMode="auto">
              <a:xfrm>
                <a:off x="3383" y="2184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1140"/>
              <p:cNvSpPr>
                <a:spLocks/>
              </p:cNvSpPr>
              <p:nvPr/>
            </p:nvSpPr>
            <p:spPr bwMode="auto">
              <a:xfrm>
                <a:off x="3375" y="2184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1141"/>
              <p:cNvSpPr>
                <a:spLocks/>
              </p:cNvSpPr>
              <p:nvPr/>
            </p:nvSpPr>
            <p:spPr bwMode="auto">
              <a:xfrm>
                <a:off x="3383" y="2178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1142"/>
              <p:cNvSpPr>
                <a:spLocks/>
              </p:cNvSpPr>
              <p:nvPr/>
            </p:nvSpPr>
            <p:spPr bwMode="auto">
              <a:xfrm>
                <a:off x="3375" y="2178"/>
                <a:ext cx="10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1143"/>
              <p:cNvSpPr>
                <a:spLocks/>
              </p:cNvSpPr>
              <p:nvPr/>
            </p:nvSpPr>
            <p:spPr bwMode="auto">
              <a:xfrm>
                <a:off x="3383" y="2174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5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144"/>
              <p:cNvSpPr>
                <a:spLocks/>
              </p:cNvSpPr>
              <p:nvPr/>
            </p:nvSpPr>
            <p:spPr bwMode="auto">
              <a:xfrm>
                <a:off x="3375" y="2173"/>
                <a:ext cx="10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6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145"/>
              <p:cNvSpPr>
                <a:spLocks noEditPoints="1"/>
              </p:cNvSpPr>
              <p:nvPr/>
            </p:nvSpPr>
            <p:spPr bwMode="auto">
              <a:xfrm>
                <a:off x="3403" y="2149"/>
                <a:ext cx="30" cy="2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7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7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7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9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4 w 22"/>
                  <a:gd name="T63" fmla="*/ 0 h 2"/>
                  <a:gd name="T64" fmla="*/ 12 w 22"/>
                  <a:gd name="T65" fmla="*/ 1 h 2"/>
                  <a:gd name="T66" fmla="*/ 14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3" y="1"/>
                      <a:pt x="13" y="1"/>
                    </a:cubicBezTo>
                    <a:cubicBezTo>
                      <a:pt x="13" y="1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1146"/>
              <p:cNvSpPr>
                <a:spLocks/>
              </p:cNvSpPr>
              <p:nvPr/>
            </p:nvSpPr>
            <p:spPr bwMode="auto">
              <a:xfrm>
                <a:off x="3422" y="2142"/>
                <a:ext cx="10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1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1147"/>
              <p:cNvSpPr>
                <a:spLocks/>
              </p:cNvSpPr>
              <p:nvPr/>
            </p:nvSpPr>
            <p:spPr bwMode="auto">
              <a:xfrm>
                <a:off x="3421" y="2149"/>
                <a:ext cx="11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7 h 7"/>
                  <a:gd name="T16" fmla="*/ 6 w 8"/>
                  <a:gd name="T17" fmla="*/ 7 h 7"/>
                  <a:gd name="T18" fmla="*/ 7 w 8"/>
                  <a:gd name="T19" fmla="*/ 7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1148"/>
              <p:cNvSpPr>
                <a:spLocks/>
              </p:cNvSpPr>
              <p:nvPr/>
            </p:nvSpPr>
            <p:spPr bwMode="auto">
              <a:xfrm>
                <a:off x="3417" y="214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1149"/>
              <p:cNvSpPr>
                <a:spLocks/>
              </p:cNvSpPr>
              <p:nvPr/>
            </p:nvSpPr>
            <p:spPr bwMode="auto">
              <a:xfrm>
                <a:off x="3417" y="214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1150"/>
              <p:cNvSpPr>
                <a:spLocks/>
              </p:cNvSpPr>
              <p:nvPr/>
            </p:nvSpPr>
            <p:spPr bwMode="auto">
              <a:xfrm>
                <a:off x="3412" y="214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1151"/>
              <p:cNvSpPr>
                <a:spLocks/>
              </p:cNvSpPr>
              <p:nvPr/>
            </p:nvSpPr>
            <p:spPr bwMode="auto">
              <a:xfrm>
                <a:off x="3412" y="214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1152"/>
              <p:cNvSpPr>
                <a:spLocks/>
              </p:cNvSpPr>
              <p:nvPr/>
            </p:nvSpPr>
            <p:spPr bwMode="auto">
              <a:xfrm>
                <a:off x="3406" y="2142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1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1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153"/>
              <p:cNvSpPr>
                <a:spLocks/>
              </p:cNvSpPr>
              <p:nvPr/>
            </p:nvSpPr>
            <p:spPr bwMode="auto">
              <a:xfrm>
                <a:off x="3406" y="214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7 h 7"/>
                  <a:gd name="T16" fmla="*/ 6 w 7"/>
                  <a:gd name="T17" fmla="*/ 7 h 7"/>
                  <a:gd name="T18" fmla="*/ 7 w 7"/>
                  <a:gd name="T19" fmla="*/ 7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154"/>
              <p:cNvSpPr>
                <a:spLocks noEditPoints="1"/>
              </p:cNvSpPr>
              <p:nvPr/>
            </p:nvSpPr>
            <p:spPr bwMode="auto">
              <a:xfrm>
                <a:off x="3382" y="2100"/>
                <a:ext cx="3" cy="30"/>
              </a:xfrm>
              <a:custGeom>
                <a:avLst/>
                <a:gdLst>
                  <a:gd name="T0" fmla="*/ 0 w 2"/>
                  <a:gd name="T1" fmla="*/ 19 h 22"/>
                  <a:gd name="T2" fmla="*/ 0 w 2"/>
                  <a:gd name="T3" fmla="*/ 22 h 22"/>
                  <a:gd name="T4" fmla="*/ 1 w 2"/>
                  <a:gd name="T5" fmla="*/ 22 h 22"/>
                  <a:gd name="T6" fmla="*/ 2 w 2"/>
                  <a:gd name="T7" fmla="*/ 22 h 22"/>
                  <a:gd name="T8" fmla="*/ 2 w 2"/>
                  <a:gd name="T9" fmla="*/ 19 h 22"/>
                  <a:gd name="T10" fmla="*/ 2 w 2"/>
                  <a:gd name="T11" fmla="*/ 20 h 22"/>
                  <a:gd name="T12" fmla="*/ 2 w 2"/>
                  <a:gd name="T13" fmla="*/ 20 h 22"/>
                  <a:gd name="T14" fmla="*/ 1 w 2"/>
                  <a:gd name="T15" fmla="*/ 20 h 22"/>
                  <a:gd name="T16" fmla="*/ 0 w 2"/>
                  <a:gd name="T17" fmla="*/ 20 h 22"/>
                  <a:gd name="T18" fmla="*/ 0 w 2"/>
                  <a:gd name="T19" fmla="*/ 19 h 22"/>
                  <a:gd name="T20" fmla="*/ 0 w 2"/>
                  <a:gd name="T21" fmla="*/ 16 h 22"/>
                  <a:gd name="T22" fmla="*/ 0 w 2"/>
                  <a:gd name="T23" fmla="*/ 16 h 22"/>
                  <a:gd name="T24" fmla="*/ 1 w 2"/>
                  <a:gd name="T25" fmla="*/ 17 h 22"/>
                  <a:gd name="T26" fmla="*/ 2 w 2"/>
                  <a:gd name="T27" fmla="*/ 16 h 22"/>
                  <a:gd name="T28" fmla="*/ 2 w 2"/>
                  <a:gd name="T29" fmla="*/ 16 h 22"/>
                  <a:gd name="T30" fmla="*/ 2 w 2"/>
                  <a:gd name="T31" fmla="*/ 16 h 22"/>
                  <a:gd name="T32" fmla="*/ 2 w 2"/>
                  <a:gd name="T33" fmla="*/ 16 h 22"/>
                  <a:gd name="T34" fmla="*/ 1 w 2"/>
                  <a:gd name="T35" fmla="*/ 16 h 22"/>
                  <a:gd name="T36" fmla="*/ 0 w 2"/>
                  <a:gd name="T37" fmla="*/ 16 h 22"/>
                  <a:gd name="T38" fmla="*/ 0 w 2"/>
                  <a:gd name="T39" fmla="*/ 16 h 22"/>
                  <a:gd name="T40" fmla="*/ 0 w 2"/>
                  <a:gd name="T41" fmla="*/ 12 h 22"/>
                  <a:gd name="T42" fmla="*/ 0 w 2"/>
                  <a:gd name="T43" fmla="*/ 12 h 22"/>
                  <a:gd name="T44" fmla="*/ 1 w 2"/>
                  <a:gd name="T45" fmla="*/ 14 h 22"/>
                  <a:gd name="T46" fmla="*/ 2 w 2"/>
                  <a:gd name="T47" fmla="*/ 12 h 22"/>
                  <a:gd name="T48" fmla="*/ 2 w 2"/>
                  <a:gd name="T49" fmla="*/ 12 h 22"/>
                  <a:gd name="T50" fmla="*/ 2 w 2"/>
                  <a:gd name="T51" fmla="*/ 12 h 22"/>
                  <a:gd name="T52" fmla="*/ 2 w 2"/>
                  <a:gd name="T53" fmla="*/ 12 h 22"/>
                  <a:gd name="T54" fmla="*/ 1 w 2"/>
                  <a:gd name="T55" fmla="*/ 12 h 22"/>
                  <a:gd name="T56" fmla="*/ 0 w 2"/>
                  <a:gd name="T57" fmla="*/ 12 h 22"/>
                  <a:gd name="T58" fmla="*/ 0 w 2"/>
                  <a:gd name="T59" fmla="*/ 12 h 22"/>
                  <a:gd name="T60" fmla="*/ 0 w 2"/>
                  <a:gd name="T61" fmla="*/ 8 h 22"/>
                  <a:gd name="T62" fmla="*/ 0 w 2"/>
                  <a:gd name="T63" fmla="*/ 9 h 22"/>
                  <a:gd name="T64" fmla="*/ 1 w 2"/>
                  <a:gd name="T65" fmla="*/ 10 h 22"/>
                  <a:gd name="T66" fmla="*/ 2 w 2"/>
                  <a:gd name="T67" fmla="*/ 9 h 22"/>
                  <a:gd name="T68" fmla="*/ 2 w 2"/>
                  <a:gd name="T69" fmla="*/ 8 h 22"/>
                  <a:gd name="T70" fmla="*/ 2 w 2"/>
                  <a:gd name="T71" fmla="*/ 8 h 22"/>
                  <a:gd name="T72" fmla="*/ 2 w 2"/>
                  <a:gd name="T73" fmla="*/ 8 h 22"/>
                  <a:gd name="T74" fmla="*/ 1 w 2"/>
                  <a:gd name="T75" fmla="*/ 9 h 22"/>
                  <a:gd name="T76" fmla="*/ 0 w 2"/>
                  <a:gd name="T77" fmla="*/ 8 h 22"/>
                  <a:gd name="T78" fmla="*/ 0 w 2"/>
                  <a:gd name="T79" fmla="*/ 8 h 22"/>
                  <a:gd name="T80" fmla="*/ 1 w 2"/>
                  <a:gd name="T81" fmla="*/ 0 h 22"/>
                  <a:gd name="T82" fmla="*/ 0 w 2"/>
                  <a:gd name="T83" fmla="*/ 1 h 22"/>
                  <a:gd name="T84" fmla="*/ 0 w 2"/>
                  <a:gd name="T85" fmla="*/ 5 h 22"/>
                  <a:gd name="T86" fmla="*/ 1 w 2"/>
                  <a:gd name="T87" fmla="*/ 6 h 22"/>
                  <a:gd name="T88" fmla="*/ 2 w 2"/>
                  <a:gd name="T89" fmla="*/ 5 h 22"/>
                  <a:gd name="T90" fmla="*/ 2 w 2"/>
                  <a:gd name="T91" fmla="*/ 1 h 22"/>
                  <a:gd name="T92" fmla="*/ 1 w 2"/>
                  <a:gd name="T9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" h="22">
                    <a:moveTo>
                      <a:pt x="0" y="19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155"/>
              <p:cNvSpPr>
                <a:spLocks/>
              </p:cNvSpPr>
              <p:nvPr/>
            </p:nvSpPr>
            <p:spPr bwMode="auto">
              <a:xfrm>
                <a:off x="3375" y="2103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1 h 7"/>
                  <a:gd name="T6" fmla="*/ 5 w 7"/>
                  <a:gd name="T7" fmla="*/ 6 h 7"/>
                  <a:gd name="T8" fmla="*/ 5 w 7"/>
                  <a:gd name="T9" fmla="*/ 6 h 7"/>
                  <a:gd name="T10" fmla="*/ 6 w 7"/>
                  <a:gd name="T11" fmla="*/ 7 h 7"/>
                  <a:gd name="T12" fmla="*/ 7 w 7"/>
                  <a:gd name="T13" fmla="*/ 6 h 7"/>
                  <a:gd name="T14" fmla="*/ 7 w 7"/>
                  <a:gd name="T15" fmla="*/ 6 h 7"/>
                  <a:gd name="T16" fmla="*/ 6 w 7"/>
                  <a:gd name="T17" fmla="*/ 7 h 7"/>
                  <a:gd name="T18" fmla="*/ 5 w 7"/>
                  <a:gd name="T19" fmla="*/ 6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156"/>
              <p:cNvSpPr>
                <a:spLocks/>
              </p:cNvSpPr>
              <p:nvPr/>
            </p:nvSpPr>
            <p:spPr bwMode="auto">
              <a:xfrm>
                <a:off x="3382" y="2103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6 h 7"/>
                  <a:gd name="T12" fmla="*/ 1 w 7"/>
                  <a:gd name="T13" fmla="*/ 7 h 7"/>
                  <a:gd name="T14" fmla="*/ 2 w 7"/>
                  <a:gd name="T15" fmla="*/ 6 h 7"/>
                  <a:gd name="T16" fmla="*/ 2 w 7"/>
                  <a:gd name="T17" fmla="*/ 6 h 7"/>
                  <a:gd name="T18" fmla="*/ 7 w 7"/>
                  <a:gd name="T19" fmla="*/ 1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157"/>
              <p:cNvSpPr>
                <a:spLocks/>
              </p:cNvSpPr>
              <p:nvPr/>
            </p:nvSpPr>
            <p:spPr bwMode="auto">
              <a:xfrm>
                <a:off x="3375" y="2107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1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6 h 7"/>
                  <a:gd name="T22" fmla="*/ 6 w 7"/>
                  <a:gd name="T23" fmla="*/ 5 h 7"/>
                  <a:gd name="T24" fmla="*/ 5 w 7"/>
                  <a:gd name="T25" fmla="*/ 4 h 7"/>
                  <a:gd name="T26" fmla="*/ 2 w 7"/>
                  <a:gd name="T27" fmla="*/ 1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158"/>
              <p:cNvSpPr>
                <a:spLocks/>
              </p:cNvSpPr>
              <p:nvPr/>
            </p:nvSpPr>
            <p:spPr bwMode="auto">
              <a:xfrm>
                <a:off x="3382" y="2107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2 w 7"/>
                  <a:gd name="T5" fmla="*/ 4 h 7"/>
                  <a:gd name="T6" fmla="*/ 1 w 7"/>
                  <a:gd name="T7" fmla="*/ 5 h 7"/>
                  <a:gd name="T8" fmla="*/ 0 w 7"/>
                  <a:gd name="T9" fmla="*/ 6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1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159"/>
              <p:cNvSpPr>
                <a:spLocks/>
              </p:cNvSpPr>
              <p:nvPr/>
            </p:nvSpPr>
            <p:spPr bwMode="auto">
              <a:xfrm>
                <a:off x="3375" y="2112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7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5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160"/>
              <p:cNvSpPr>
                <a:spLocks/>
              </p:cNvSpPr>
              <p:nvPr/>
            </p:nvSpPr>
            <p:spPr bwMode="auto">
              <a:xfrm>
                <a:off x="3382" y="2112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5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7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161"/>
              <p:cNvSpPr>
                <a:spLocks/>
              </p:cNvSpPr>
              <p:nvPr/>
            </p:nvSpPr>
            <p:spPr bwMode="auto">
              <a:xfrm>
                <a:off x="3375" y="2117"/>
                <a:ext cx="10" cy="10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5 w 7"/>
                  <a:gd name="T7" fmla="*/ 6 h 7"/>
                  <a:gd name="T8" fmla="*/ 5 w 7"/>
                  <a:gd name="T9" fmla="*/ 7 h 7"/>
                  <a:gd name="T10" fmla="*/ 6 w 7"/>
                  <a:gd name="T11" fmla="*/ 7 h 7"/>
                  <a:gd name="T12" fmla="*/ 7 w 7"/>
                  <a:gd name="T13" fmla="*/ 7 h 7"/>
                  <a:gd name="T14" fmla="*/ 7 w 7"/>
                  <a:gd name="T15" fmla="*/ 7 h 7"/>
                  <a:gd name="T16" fmla="*/ 6 w 7"/>
                  <a:gd name="T17" fmla="*/ 7 h 7"/>
                  <a:gd name="T18" fmla="*/ 5 w 7"/>
                  <a:gd name="T19" fmla="*/ 7 h 7"/>
                  <a:gd name="T20" fmla="*/ 5 w 7"/>
                  <a:gd name="T21" fmla="*/ 5 h 7"/>
                  <a:gd name="T22" fmla="*/ 6 w 7"/>
                  <a:gd name="T23" fmla="*/ 4 h 7"/>
                  <a:gd name="T24" fmla="*/ 5 w 7"/>
                  <a:gd name="T25" fmla="*/ 3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162"/>
              <p:cNvSpPr>
                <a:spLocks/>
              </p:cNvSpPr>
              <p:nvPr/>
            </p:nvSpPr>
            <p:spPr bwMode="auto">
              <a:xfrm>
                <a:off x="3382" y="2117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2 w 7"/>
                  <a:gd name="T5" fmla="*/ 3 h 7"/>
                  <a:gd name="T6" fmla="*/ 1 w 7"/>
                  <a:gd name="T7" fmla="*/ 4 h 7"/>
                  <a:gd name="T8" fmla="*/ 0 w 7"/>
                  <a:gd name="T9" fmla="*/ 5 h 7"/>
                  <a:gd name="T10" fmla="*/ 0 w 7"/>
                  <a:gd name="T11" fmla="*/ 7 h 7"/>
                  <a:gd name="T12" fmla="*/ 1 w 7"/>
                  <a:gd name="T13" fmla="*/ 7 h 7"/>
                  <a:gd name="T14" fmla="*/ 2 w 7"/>
                  <a:gd name="T15" fmla="*/ 7 h 7"/>
                  <a:gd name="T16" fmla="*/ 2 w 7"/>
                  <a:gd name="T17" fmla="*/ 6 h 7"/>
                  <a:gd name="T18" fmla="*/ 7 w 7"/>
                  <a:gd name="T19" fmla="*/ 2 h 7"/>
                  <a:gd name="T20" fmla="*/ 7 w 7"/>
                  <a:gd name="T21" fmla="*/ 0 h 7"/>
                  <a:gd name="T22" fmla="*/ 6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163"/>
              <p:cNvSpPr>
                <a:spLocks noEditPoints="1"/>
              </p:cNvSpPr>
              <p:nvPr/>
            </p:nvSpPr>
            <p:spPr bwMode="auto">
              <a:xfrm>
                <a:off x="3334" y="2149"/>
                <a:ext cx="29" cy="2"/>
              </a:xfrm>
              <a:custGeom>
                <a:avLst/>
                <a:gdLst>
                  <a:gd name="T0" fmla="*/ 5 w 22"/>
                  <a:gd name="T1" fmla="*/ 0 h 2"/>
                  <a:gd name="T2" fmla="*/ 1 w 22"/>
                  <a:gd name="T3" fmla="*/ 0 h 2"/>
                  <a:gd name="T4" fmla="*/ 0 w 22"/>
                  <a:gd name="T5" fmla="*/ 1 h 2"/>
                  <a:gd name="T6" fmla="*/ 1 w 22"/>
                  <a:gd name="T7" fmla="*/ 2 h 2"/>
                  <a:gd name="T8" fmla="*/ 5 w 22"/>
                  <a:gd name="T9" fmla="*/ 2 h 2"/>
                  <a:gd name="T10" fmla="*/ 6 w 22"/>
                  <a:gd name="T11" fmla="*/ 1 h 2"/>
                  <a:gd name="T12" fmla="*/ 5 w 22"/>
                  <a:gd name="T13" fmla="*/ 0 h 2"/>
                  <a:gd name="T14" fmla="*/ 8 w 22"/>
                  <a:gd name="T15" fmla="*/ 0 h 2"/>
                  <a:gd name="T16" fmla="*/ 8 w 22"/>
                  <a:gd name="T17" fmla="*/ 0 h 2"/>
                  <a:gd name="T18" fmla="*/ 8 w 22"/>
                  <a:gd name="T19" fmla="*/ 0 h 2"/>
                  <a:gd name="T20" fmla="*/ 8 w 22"/>
                  <a:gd name="T21" fmla="*/ 1 h 2"/>
                  <a:gd name="T22" fmla="*/ 8 w 22"/>
                  <a:gd name="T23" fmla="*/ 2 h 2"/>
                  <a:gd name="T24" fmla="*/ 8 w 22"/>
                  <a:gd name="T25" fmla="*/ 2 h 2"/>
                  <a:gd name="T26" fmla="*/ 8 w 22"/>
                  <a:gd name="T27" fmla="*/ 2 h 2"/>
                  <a:gd name="T28" fmla="*/ 9 w 22"/>
                  <a:gd name="T29" fmla="*/ 1 h 2"/>
                  <a:gd name="T30" fmla="*/ 8 w 22"/>
                  <a:gd name="T31" fmla="*/ 0 h 2"/>
                  <a:gd name="T32" fmla="*/ 12 w 22"/>
                  <a:gd name="T33" fmla="*/ 0 h 2"/>
                  <a:gd name="T34" fmla="*/ 12 w 22"/>
                  <a:gd name="T35" fmla="*/ 0 h 2"/>
                  <a:gd name="T36" fmla="*/ 12 w 22"/>
                  <a:gd name="T37" fmla="*/ 0 h 2"/>
                  <a:gd name="T38" fmla="*/ 12 w 22"/>
                  <a:gd name="T39" fmla="*/ 1 h 2"/>
                  <a:gd name="T40" fmla="*/ 12 w 22"/>
                  <a:gd name="T41" fmla="*/ 2 h 2"/>
                  <a:gd name="T42" fmla="*/ 12 w 22"/>
                  <a:gd name="T43" fmla="*/ 2 h 2"/>
                  <a:gd name="T44" fmla="*/ 12 w 22"/>
                  <a:gd name="T45" fmla="*/ 2 h 2"/>
                  <a:gd name="T46" fmla="*/ 13 w 22"/>
                  <a:gd name="T47" fmla="*/ 1 h 2"/>
                  <a:gd name="T48" fmla="*/ 12 w 22"/>
                  <a:gd name="T49" fmla="*/ 0 h 2"/>
                  <a:gd name="T50" fmla="*/ 16 w 22"/>
                  <a:gd name="T51" fmla="*/ 0 h 2"/>
                  <a:gd name="T52" fmla="*/ 15 w 22"/>
                  <a:gd name="T53" fmla="*/ 0 h 2"/>
                  <a:gd name="T54" fmla="*/ 16 w 22"/>
                  <a:gd name="T55" fmla="*/ 0 h 2"/>
                  <a:gd name="T56" fmla="*/ 16 w 22"/>
                  <a:gd name="T57" fmla="*/ 1 h 2"/>
                  <a:gd name="T58" fmla="*/ 16 w 22"/>
                  <a:gd name="T59" fmla="*/ 2 h 2"/>
                  <a:gd name="T60" fmla="*/ 15 w 22"/>
                  <a:gd name="T61" fmla="*/ 2 h 2"/>
                  <a:gd name="T62" fmla="*/ 16 w 22"/>
                  <a:gd name="T63" fmla="*/ 2 h 2"/>
                  <a:gd name="T64" fmla="*/ 17 w 22"/>
                  <a:gd name="T65" fmla="*/ 1 h 2"/>
                  <a:gd name="T66" fmla="*/ 16 w 22"/>
                  <a:gd name="T67" fmla="*/ 0 h 2"/>
                  <a:gd name="T68" fmla="*/ 22 w 22"/>
                  <a:gd name="T69" fmla="*/ 0 h 2"/>
                  <a:gd name="T70" fmla="*/ 19 w 22"/>
                  <a:gd name="T71" fmla="*/ 0 h 2"/>
                  <a:gd name="T72" fmla="*/ 19 w 22"/>
                  <a:gd name="T73" fmla="*/ 0 h 2"/>
                  <a:gd name="T74" fmla="*/ 20 w 22"/>
                  <a:gd name="T75" fmla="*/ 1 h 2"/>
                  <a:gd name="T76" fmla="*/ 19 w 22"/>
                  <a:gd name="T77" fmla="*/ 2 h 2"/>
                  <a:gd name="T78" fmla="*/ 19 w 22"/>
                  <a:gd name="T79" fmla="*/ 2 h 2"/>
                  <a:gd name="T80" fmla="*/ 22 w 22"/>
                  <a:gd name="T81" fmla="*/ 2 h 2"/>
                  <a:gd name="T82" fmla="*/ 22 w 22"/>
                  <a:gd name="T83" fmla="*/ 1 h 2"/>
                  <a:gd name="T84" fmla="*/ 22 w 22"/>
                  <a:gd name="T85" fmla="*/ 1 h 2"/>
                  <a:gd name="T86" fmla="*/ 22 w 22"/>
                  <a:gd name="T87" fmla="*/ 1 h 2"/>
                  <a:gd name="T88" fmla="*/ 22 w 22"/>
                  <a:gd name="T89" fmla="*/ 1 h 2"/>
                  <a:gd name="T90" fmla="*/ 22 w 22"/>
                  <a:gd name="T9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2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moveTo>
                      <a:pt x="22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164"/>
              <p:cNvSpPr>
                <a:spLocks/>
              </p:cNvSpPr>
              <p:nvPr/>
            </p:nvSpPr>
            <p:spPr bwMode="auto">
              <a:xfrm>
                <a:off x="3335" y="2150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6 w 7"/>
                  <a:gd name="T7" fmla="*/ 1 h 6"/>
                  <a:gd name="T8" fmla="*/ 5 w 7"/>
                  <a:gd name="T9" fmla="*/ 0 h 6"/>
                  <a:gd name="T10" fmla="*/ 4 w 7"/>
                  <a:gd name="T11" fmla="*/ 1 h 6"/>
                  <a:gd name="T12" fmla="*/ 1 w 7"/>
                  <a:gd name="T13" fmla="*/ 4 h 6"/>
                  <a:gd name="T14" fmla="*/ 1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165"/>
              <p:cNvSpPr>
                <a:spLocks/>
              </p:cNvSpPr>
              <p:nvPr/>
            </p:nvSpPr>
            <p:spPr bwMode="auto">
              <a:xfrm>
                <a:off x="3335" y="214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0 h 7"/>
                  <a:gd name="T4" fmla="*/ 1 w 7"/>
                  <a:gd name="T5" fmla="*/ 2 h 7"/>
                  <a:gd name="T6" fmla="*/ 4 w 7"/>
                  <a:gd name="T7" fmla="*/ 5 h 7"/>
                  <a:gd name="T8" fmla="*/ 5 w 7"/>
                  <a:gd name="T9" fmla="*/ 6 h 7"/>
                  <a:gd name="T10" fmla="*/ 6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166"/>
              <p:cNvSpPr>
                <a:spLocks/>
              </p:cNvSpPr>
              <p:nvPr/>
            </p:nvSpPr>
            <p:spPr bwMode="auto">
              <a:xfrm>
                <a:off x="3340" y="2150"/>
                <a:ext cx="10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7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167"/>
              <p:cNvSpPr>
                <a:spLocks/>
              </p:cNvSpPr>
              <p:nvPr/>
            </p:nvSpPr>
            <p:spPr bwMode="auto">
              <a:xfrm>
                <a:off x="3340" y="2142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7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168"/>
              <p:cNvSpPr>
                <a:spLocks/>
              </p:cNvSpPr>
              <p:nvPr/>
            </p:nvSpPr>
            <p:spPr bwMode="auto">
              <a:xfrm>
                <a:off x="3346" y="2150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7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1 h 6"/>
                  <a:gd name="T22" fmla="*/ 7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169"/>
              <p:cNvSpPr>
                <a:spLocks/>
              </p:cNvSpPr>
              <p:nvPr/>
            </p:nvSpPr>
            <p:spPr bwMode="auto">
              <a:xfrm>
                <a:off x="3346" y="214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7 w 7"/>
                  <a:gd name="T15" fmla="*/ 7 h 7"/>
                  <a:gd name="T16" fmla="*/ 7 w 7"/>
                  <a:gd name="T17" fmla="*/ 6 h 7"/>
                  <a:gd name="T18" fmla="*/ 7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170"/>
              <p:cNvSpPr>
                <a:spLocks/>
              </p:cNvSpPr>
              <p:nvPr/>
            </p:nvSpPr>
            <p:spPr bwMode="auto">
              <a:xfrm>
                <a:off x="3351" y="2150"/>
                <a:ext cx="9" cy="8"/>
              </a:xfrm>
              <a:custGeom>
                <a:avLst/>
                <a:gdLst>
                  <a:gd name="T0" fmla="*/ 7 w 7"/>
                  <a:gd name="T1" fmla="*/ 0 h 6"/>
                  <a:gd name="T2" fmla="*/ 6 w 7"/>
                  <a:gd name="T3" fmla="*/ 1 h 6"/>
                  <a:gd name="T4" fmla="*/ 6 w 7"/>
                  <a:gd name="T5" fmla="*/ 1 h 6"/>
                  <a:gd name="T6" fmla="*/ 5 w 7"/>
                  <a:gd name="T7" fmla="*/ 1 h 6"/>
                  <a:gd name="T8" fmla="*/ 4 w 7"/>
                  <a:gd name="T9" fmla="*/ 0 h 6"/>
                  <a:gd name="T10" fmla="*/ 3 w 7"/>
                  <a:gd name="T11" fmla="*/ 1 h 6"/>
                  <a:gd name="T12" fmla="*/ 0 w 7"/>
                  <a:gd name="T13" fmla="*/ 4 h 6"/>
                  <a:gd name="T14" fmla="*/ 0 w 7"/>
                  <a:gd name="T15" fmla="*/ 6 h 6"/>
                  <a:gd name="T16" fmla="*/ 1 w 7"/>
                  <a:gd name="T17" fmla="*/ 6 h 6"/>
                  <a:gd name="T18" fmla="*/ 2 w 7"/>
                  <a:gd name="T19" fmla="*/ 6 h 6"/>
                  <a:gd name="T20" fmla="*/ 6 w 7"/>
                  <a:gd name="T21" fmla="*/ 1 h 6"/>
                  <a:gd name="T22" fmla="*/ 6 w 7"/>
                  <a:gd name="T23" fmla="*/ 1 h 6"/>
                  <a:gd name="T24" fmla="*/ 7 w 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171"/>
              <p:cNvSpPr>
                <a:spLocks/>
              </p:cNvSpPr>
              <p:nvPr/>
            </p:nvSpPr>
            <p:spPr bwMode="auto">
              <a:xfrm>
                <a:off x="3351" y="2142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2 h 7"/>
                  <a:gd name="T6" fmla="*/ 3 w 7"/>
                  <a:gd name="T7" fmla="*/ 5 h 7"/>
                  <a:gd name="T8" fmla="*/ 4 w 7"/>
                  <a:gd name="T9" fmla="*/ 6 h 7"/>
                  <a:gd name="T10" fmla="*/ 5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  <a:gd name="T16" fmla="*/ 7 w 7"/>
                  <a:gd name="T17" fmla="*/ 6 h 7"/>
                  <a:gd name="T18" fmla="*/ 6 w 7"/>
                  <a:gd name="T19" fmla="*/ 5 h 7"/>
                  <a:gd name="T20" fmla="*/ 6 w 7"/>
                  <a:gd name="T21" fmla="*/ 5 h 7"/>
                  <a:gd name="T22" fmla="*/ 2 w 7"/>
                  <a:gd name="T23" fmla="*/ 0 h 7"/>
                  <a:gd name="T24" fmla="*/ 1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172"/>
              <p:cNvSpPr>
                <a:spLocks noEditPoints="1"/>
              </p:cNvSpPr>
              <p:nvPr/>
            </p:nvSpPr>
            <p:spPr bwMode="auto">
              <a:xfrm>
                <a:off x="3382" y="2132"/>
                <a:ext cx="3" cy="39"/>
              </a:xfrm>
              <a:custGeom>
                <a:avLst/>
                <a:gdLst>
                  <a:gd name="T0" fmla="*/ 0 w 2"/>
                  <a:gd name="T1" fmla="*/ 29 h 29"/>
                  <a:gd name="T2" fmla="*/ 1 w 2"/>
                  <a:gd name="T3" fmla="*/ 29 h 29"/>
                  <a:gd name="T4" fmla="*/ 2 w 2"/>
                  <a:gd name="T5" fmla="*/ 29 h 29"/>
                  <a:gd name="T6" fmla="*/ 1 w 2"/>
                  <a:gd name="T7" fmla="*/ 29 h 29"/>
                  <a:gd name="T8" fmla="*/ 0 w 2"/>
                  <a:gd name="T9" fmla="*/ 29 h 29"/>
                  <a:gd name="T10" fmla="*/ 1 w 2"/>
                  <a:gd name="T11" fmla="*/ 15 h 29"/>
                  <a:gd name="T12" fmla="*/ 0 w 2"/>
                  <a:gd name="T13" fmla="*/ 16 h 29"/>
                  <a:gd name="T14" fmla="*/ 0 w 2"/>
                  <a:gd name="T15" fmla="*/ 16 h 29"/>
                  <a:gd name="T16" fmla="*/ 0 w 2"/>
                  <a:gd name="T17" fmla="*/ 23 h 29"/>
                  <a:gd name="T18" fmla="*/ 0 w 2"/>
                  <a:gd name="T19" fmla="*/ 26 h 29"/>
                  <a:gd name="T20" fmla="*/ 1 w 2"/>
                  <a:gd name="T21" fmla="*/ 26 h 29"/>
                  <a:gd name="T22" fmla="*/ 2 w 2"/>
                  <a:gd name="T23" fmla="*/ 26 h 29"/>
                  <a:gd name="T24" fmla="*/ 2 w 2"/>
                  <a:gd name="T25" fmla="*/ 23 h 29"/>
                  <a:gd name="T26" fmla="*/ 2 w 2"/>
                  <a:gd name="T27" fmla="*/ 16 h 29"/>
                  <a:gd name="T28" fmla="*/ 2 w 2"/>
                  <a:gd name="T29" fmla="*/ 16 h 29"/>
                  <a:gd name="T30" fmla="*/ 1 w 2"/>
                  <a:gd name="T31" fmla="*/ 15 h 29"/>
                  <a:gd name="T32" fmla="*/ 1 w 2"/>
                  <a:gd name="T33" fmla="*/ 0 h 29"/>
                  <a:gd name="T34" fmla="*/ 0 w 2"/>
                  <a:gd name="T35" fmla="*/ 0 h 29"/>
                  <a:gd name="T36" fmla="*/ 0 w 2"/>
                  <a:gd name="T37" fmla="*/ 3 h 29"/>
                  <a:gd name="T38" fmla="*/ 0 w 2"/>
                  <a:gd name="T39" fmla="*/ 10 h 29"/>
                  <a:gd name="T40" fmla="*/ 1 w 2"/>
                  <a:gd name="T41" fmla="*/ 12 h 29"/>
                  <a:gd name="T42" fmla="*/ 2 w 2"/>
                  <a:gd name="T43" fmla="*/ 10 h 29"/>
                  <a:gd name="T44" fmla="*/ 2 w 2"/>
                  <a:gd name="T45" fmla="*/ 3 h 29"/>
                  <a:gd name="T46" fmla="*/ 2 w 2"/>
                  <a:gd name="T47" fmla="*/ 0 h 29"/>
                  <a:gd name="T48" fmla="*/ 1 w 2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29">
                    <a:moveTo>
                      <a:pt x="0" y="29"/>
                    </a:moveTo>
                    <a:cubicBezTo>
                      <a:pt x="0" y="29"/>
                      <a:pt x="1" y="29"/>
                      <a:pt x="1" y="29"/>
                    </a:cubicBezTo>
                    <a:cubicBezTo>
                      <a:pt x="1" y="29"/>
                      <a:pt x="2" y="29"/>
                      <a:pt x="2" y="29"/>
                    </a:cubicBezTo>
                    <a:cubicBezTo>
                      <a:pt x="2" y="29"/>
                      <a:pt x="1" y="29"/>
                      <a:pt x="1" y="29"/>
                    </a:cubicBezTo>
                    <a:cubicBezTo>
                      <a:pt x="1" y="29"/>
                      <a:pt x="0" y="29"/>
                      <a:pt x="0" y="29"/>
                    </a:cubicBezTo>
                    <a:moveTo>
                      <a:pt x="1" y="15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5"/>
                      <a:pt x="1" y="15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173"/>
              <p:cNvSpPr>
                <a:spLocks noEditPoints="1"/>
              </p:cNvSpPr>
              <p:nvPr/>
            </p:nvSpPr>
            <p:spPr bwMode="auto">
              <a:xfrm>
                <a:off x="3366" y="2149"/>
                <a:ext cx="35" cy="2"/>
              </a:xfrm>
              <a:custGeom>
                <a:avLst/>
                <a:gdLst>
                  <a:gd name="T0" fmla="*/ 10 w 26"/>
                  <a:gd name="T1" fmla="*/ 0 h 2"/>
                  <a:gd name="T2" fmla="*/ 10 w 26"/>
                  <a:gd name="T3" fmla="*/ 0 h 2"/>
                  <a:gd name="T4" fmla="*/ 3 w 26"/>
                  <a:gd name="T5" fmla="*/ 0 h 2"/>
                  <a:gd name="T6" fmla="*/ 0 w 26"/>
                  <a:gd name="T7" fmla="*/ 0 h 2"/>
                  <a:gd name="T8" fmla="*/ 0 w 26"/>
                  <a:gd name="T9" fmla="*/ 1 h 2"/>
                  <a:gd name="T10" fmla="*/ 0 w 26"/>
                  <a:gd name="T11" fmla="*/ 2 h 2"/>
                  <a:gd name="T12" fmla="*/ 3 w 26"/>
                  <a:gd name="T13" fmla="*/ 2 h 2"/>
                  <a:gd name="T14" fmla="*/ 10 w 26"/>
                  <a:gd name="T15" fmla="*/ 2 h 2"/>
                  <a:gd name="T16" fmla="*/ 11 w 26"/>
                  <a:gd name="T17" fmla="*/ 1 h 2"/>
                  <a:gd name="T18" fmla="*/ 10 w 26"/>
                  <a:gd name="T19" fmla="*/ 0 h 2"/>
                  <a:gd name="T20" fmla="*/ 26 w 26"/>
                  <a:gd name="T21" fmla="*/ 0 h 2"/>
                  <a:gd name="T22" fmla="*/ 23 w 26"/>
                  <a:gd name="T23" fmla="*/ 0 h 2"/>
                  <a:gd name="T24" fmla="*/ 16 w 26"/>
                  <a:gd name="T25" fmla="*/ 0 h 2"/>
                  <a:gd name="T26" fmla="*/ 16 w 26"/>
                  <a:gd name="T27" fmla="*/ 0 h 2"/>
                  <a:gd name="T28" fmla="*/ 15 w 26"/>
                  <a:gd name="T29" fmla="*/ 1 h 2"/>
                  <a:gd name="T30" fmla="*/ 16 w 26"/>
                  <a:gd name="T31" fmla="*/ 2 h 2"/>
                  <a:gd name="T32" fmla="*/ 23 w 26"/>
                  <a:gd name="T33" fmla="*/ 2 h 2"/>
                  <a:gd name="T34" fmla="*/ 26 w 26"/>
                  <a:gd name="T35" fmla="*/ 2 h 2"/>
                  <a:gd name="T36" fmla="*/ 26 w 26"/>
                  <a:gd name="T37" fmla="*/ 1 h 2"/>
                  <a:gd name="T38" fmla="*/ 26 w 26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2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1174"/>
              <p:cNvSpPr>
                <a:spLocks noEditPoints="1"/>
              </p:cNvSpPr>
              <p:nvPr/>
            </p:nvSpPr>
            <p:spPr bwMode="auto">
              <a:xfrm>
                <a:off x="3375" y="2142"/>
                <a:ext cx="16" cy="16"/>
              </a:xfrm>
              <a:custGeom>
                <a:avLst/>
                <a:gdLst>
                  <a:gd name="T0" fmla="*/ 8 w 12"/>
                  <a:gd name="T1" fmla="*/ 6 h 12"/>
                  <a:gd name="T2" fmla="*/ 6 w 12"/>
                  <a:gd name="T3" fmla="*/ 8 h 12"/>
                  <a:gd name="T4" fmla="*/ 7 w 12"/>
                  <a:gd name="T5" fmla="*/ 9 h 12"/>
                  <a:gd name="T6" fmla="*/ 10 w 12"/>
                  <a:gd name="T7" fmla="*/ 11 h 12"/>
                  <a:gd name="T8" fmla="*/ 10 w 12"/>
                  <a:gd name="T9" fmla="*/ 12 h 12"/>
                  <a:gd name="T10" fmla="*/ 11 w 12"/>
                  <a:gd name="T11" fmla="*/ 12 h 12"/>
                  <a:gd name="T12" fmla="*/ 12 w 12"/>
                  <a:gd name="T13" fmla="*/ 12 h 12"/>
                  <a:gd name="T14" fmla="*/ 12 w 12"/>
                  <a:gd name="T15" fmla="*/ 10 h 12"/>
                  <a:gd name="T16" fmla="*/ 11 w 12"/>
                  <a:gd name="T17" fmla="*/ 10 h 12"/>
                  <a:gd name="T18" fmla="*/ 9 w 12"/>
                  <a:gd name="T19" fmla="*/ 7 h 12"/>
                  <a:gd name="T20" fmla="*/ 8 w 12"/>
                  <a:gd name="T21" fmla="*/ 6 h 12"/>
                  <a:gd name="T22" fmla="*/ 1 w 12"/>
                  <a:gd name="T23" fmla="*/ 0 h 12"/>
                  <a:gd name="T24" fmla="*/ 0 w 12"/>
                  <a:gd name="T25" fmla="*/ 0 h 12"/>
                  <a:gd name="T26" fmla="*/ 0 w 12"/>
                  <a:gd name="T27" fmla="*/ 2 h 12"/>
                  <a:gd name="T28" fmla="*/ 1 w 12"/>
                  <a:gd name="T29" fmla="*/ 3 h 12"/>
                  <a:gd name="T30" fmla="*/ 3 w 12"/>
                  <a:gd name="T31" fmla="*/ 5 h 12"/>
                  <a:gd name="T32" fmla="*/ 4 w 12"/>
                  <a:gd name="T33" fmla="*/ 6 h 12"/>
                  <a:gd name="T34" fmla="*/ 6 w 12"/>
                  <a:gd name="T35" fmla="*/ 5 h 12"/>
                  <a:gd name="T36" fmla="*/ 5 w 12"/>
                  <a:gd name="T37" fmla="*/ 3 h 12"/>
                  <a:gd name="T38" fmla="*/ 2 w 12"/>
                  <a:gd name="T39" fmla="*/ 1 h 12"/>
                  <a:gd name="T40" fmla="*/ 2 w 12"/>
                  <a:gd name="T41" fmla="*/ 0 h 12"/>
                  <a:gd name="T42" fmla="*/ 1 w 12"/>
                  <a:gd name="T4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8" y="6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175"/>
              <p:cNvSpPr>
                <a:spLocks/>
              </p:cNvSpPr>
              <p:nvPr/>
            </p:nvSpPr>
            <p:spPr bwMode="auto">
              <a:xfrm>
                <a:off x="3375" y="2142"/>
                <a:ext cx="16" cy="16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0 h 12"/>
                  <a:gd name="T4" fmla="*/ 10 w 12"/>
                  <a:gd name="T5" fmla="*/ 1 h 12"/>
                  <a:gd name="T6" fmla="*/ 7 w 12"/>
                  <a:gd name="T7" fmla="*/ 3 h 12"/>
                  <a:gd name="T8" fmla="*/ 6 w 12"/>
                  <a:gd name="T9" fmla="*/ 5 h 12"/>
                  <a:gd name="T10" fmla="*/ 4 w 12"/>
                  <a:gd name="T11" fmla="*/ 6 h 12"/>
                  <a:gd name="T12" fmla="*/ 3 w 12"/>
                  <a:gd name="T13" fmla="*/ 7 h 12"/>
                  <a:gd name="T14" fmla="*/ 1 w 12"/>
                  <a:gd name="T15" fmla="*/ 10 h 12"/>
                  <a:gd name="T16" fmla="*/ 0 w 12"/>
                  <a:gd name="T17" fmla="*/ 10 h 12"/>
                  <a:gd name="T18" fmla="*/ 0 w 12"/>
                  <a:gd name="T19" fmla="*/ 12 h 12"/>
                  <a:gd name="T20" fmla="*/ 1 w 12"/>
                  <a:gd name="T21" fmla="*/ 12 h 12"/>
                  <a:gd name="T22" fmla="*/ 2 w 12"/>
                  <a:gd name="T23" fmla="*/ 12 h 12"/>
                  <a:gd name="T24" fmla="*/ 2 w 12"/>
                  <a:gd name="T25" fmla="*/ 11 h 12"/>
                  <a:gd name="T26" fmla="*/ 5 w 12"/>
                  <a:gd name="T27" fmla="*/ 9 h 12"/>
                  <a:gd name="T28" fmla="*/ 6 w 12"/>
                  <a:gd name="T29" fmla="*/ 8 h 12"/>
                  <a:gd name="T30" fmla="*/ 8 w 12"/>
                  <a:gd name="T31" fmla="*/ 6 h 12"/>
                  <a:gd name="T32" fmla="*/ 9 w 12"/>
                  <a:gd name="T33" fmla="*/ 5 h 12"/>
                  <a:gd name="T34" fmla="*/ 11 w 12"/>
                  <a:gd name="T35" fmla="*/ 3 h 12"/>
                  <a:gd name="T36" fmla="*/ 12 w 12"/>
                  <a:gd name="T37" fmla="*/ 2 h 12"/>
                  <a:gd name="T38" fmla="*/ 12 w 12"/>
                  <a:gd name="T39" fmla="*/ 0 h 12"/>
                  <a:gd name="T40" fmla="*/ 11 w 12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1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176"/>
              <p:cNvSpPr>
                <a:spLocks noEditPoints="1"/>
              </p:cNvSpPr>
              <p:nvPr/>
            </p:nvSpPr>
            <p:spPr bwMode="auto">
              <a:xfrm>
                <a:off x="3363" y="2130"/>
                <a:ext cx="40" cy="41"/>
              </a:xfrm>
              <a:custGeom>
                <a:avLst/>
                <a:gdLst>
                  <a:gd name="T0" fmla="*/ 14 w 30"/>
                  <a:gd name="T1" fmla="*/ 2 h 31"/>
                  <a:gd name="T2" fmla="*/ 15 w 30"/>
                  <a:gd name="T3" fmla="*/ 2 h 31"/>
                  <a:gd name="T4" fmla="*/ 16 w 30"/>
                  <a:gd name="T5" fmla="*/ 2 h 31"/>
                  <a:gd name="T6" fmla="*/ 17 w 30"/>
                  <a:gd name="T7" fmla="*/ 2 h 31"/>
                  <a:gd name="T8" fmla="*/ 24 w 30"/>
                  <a:gd name="T9" fmla="*/ 5 h 31"/>
                  <a:gd name="T10" fmla="*/ 25 w 30"/>
                  <a:gd name="T11" fmla="*/ 7 h 31"/>
                  <a:gd name="T12" fmla="*/ 28 w 30"/>
                  <a:gd name="T13" fmla="*/ 13 h 31"/>
                  <a:gd name="T14" fmla="*/ 28 w 30"/>
                  <a:gd name="T15" fmla="*/ 14 h 31"/>
                  <a:gd name="T16" fmla="*/ 28 w 30"/>
                  <a:gd name="T17" fmla="*/ 15 h 31"/>
                  <a:gd name="T18" fmla="*/ 28 w 30"/>
                  <a:gd name="T19" fmla="*/ 16 h 31"/>
                  <a:gd name="T20" fmla="*/ 28 w 30"/>
                  <a:gd name="T21" fmla="*/ 17 h 31"/>
                  <a:gd name="T22" fmla="*/ 25 w 30"/>
                  <a:gd name="T23" fmla="*/ 24 h 31"/>
                  <a:gd name="T24" fmla="*/ 23 w 30"/>
                  <a:gd name="T25" fmla="*/ 25 h 31"/>
                  <a:gd name="T26" fmla="*/ 17 w 30"/>
                  <a:gd name="T27" fmla="*/ 28 h 31"/>
                  <a:gd name="T28" fmla="*/ 16 w 30"/>
                  <a:gd name="T29" fmla="*/ 28 h 31"/>
                  <a:gd name="T30" fmla="*/ 15 w 30"/>
                  <a:gd name="T31" fmla="*/ 28 h 31"/>
                  <a:gd name="T32" fmla="*/ 14 w 30"/>
                  <a:gd name="T33" fmla="*/ 28 h 31"/>
                  <a:gd name="T34" fmla="*/ 13 w 30"/>
                  <a:gd name="T35" fmla="*/ 28 h 31"/>
                  <a:gd name="T36" fmla="*/ 7 w 30"/>
                  <a:gd name="T37" fmla="*/ 25 h 31"/>
                  <a:gd name="T38" fmla="*/ 5 w 30"/>
                  <a:gd name="T39" fmla="*/ 24 h 31"/>
                  <a:gd name="T40" fmla="*/ 2 w 30"/>
                  <a:gd name="T41" fmla="*/ 17 h 31"/>
                  <a:gd name="T42" fmla="*/ 2 w 30"/>
                  <a:gd name="T43" fmla="*/ 16 h 31"/>
                  <a:gd name="T44" fmla="*/ 2 w 30"/>
                  <a:gd name="T45" fmla="*/ 15 h 31"/>
                  <a:gd name="T46" fmla="*/ 2 w 30"/>
                  <a:gd name="T47" fmla="*/ 14 h 31"/>
                  <a:gd name="T48" fmla="*/ 2 w 30"/>
                  <a:gd name="T49" fmla="*/ 13 h 31"/>
                  <a:gd name="T50" fmla="*/ 5 w 30"/>
                  <a:gd name="T51" fmla="*/ 7 h 31"/>
                  <a:gd name="T52" fmla="*/ 6 w 30"/>
                  <a:gd name="T53" fmla="*/ 5 h 31"/>
                  <a:gd name="T54" fmla="*/ 13 w 30"/>
                  <a:gd name="T55" fmla="*/ 2 h 31"/>
                  <a:gd name="T56" fmla="*/ 14 w 30"/>
                  <a:gd name="T57" fmla="*/ 2 h 31"/>
                  <a:gd name="T58" fmla="*/ 15 w 30"/>
                  <a:gd name="T59" fmla="*/ 0 h 31"/>
                  <a:gd name="T60" fmla="*/ 14 w 30"/>
                  <a:gd name="T61" fmla="*/ 0 h 31"/>
                  <a:gd name="T62" fmla="*/ 5 w 30"/>
                  <a:gd name="T63" fmla="*/ 4 h 31"/>
                  <a:gd name="T64" fmla="*/ 4 w 30"/>
                  <a:gd name="T65" fmla="*/ 4 h 31"/>
                  <a:gd name="T66" fmla="*/ 4 w 30"/>
                  <a:gd name="T67" fmla="*/ 4 h 31"/>
                  <a:gd name="T68" fmla="*/ 4 w 30"/>
                  <a:gd name="T69" fmla="*/ 5 h 31"/>
                  <a:gd name="T70" fmla="*/ 3 w 30"/>
                  <a:gd name="T71" fmla="*/ 5 h 31"/>
                  <a:gd name="T72" fmla="*/ 0 w 30"/>
                  <a:gd name="T73" fmla="*/ 14 h 31"/>
                  <a:gd name="T74" fmla="*/ 0 w 30"/>
                  <a:gd name="T75" fmla="*/ 15 h 31"/>
                  <a:gd name="T76" fmla="*/ 0 w 30"/>
                  <a:gd name="T77" fmla="*/ 15 h 31"/>
                  <a:gd name="T78" fmla="*/ 0 w 30"/>
                  <a:gd name="T79" fmla="*/ 15 h 31"/>
                  <a:gd name="T80" fmla="*/ 0 w 30"/>
                  <a:gd name="T81" fmla="*/ 16 h 31"/>
                  <a:gd name="T82" fmla="*/ 4 w 30"/>
                  <a:gd name="T83" fmla="*/ 25 h 31"/>
                  <a:gd name="T84" fmla="*/ 5 w 30"/>
                  <a:gd name="T85" fmla="*/ 27 h 31"/>
                  <a:gd name="T86" fmla="*/ 14 w 30"/>
                  <a:gd name="T87" fmla="*/ 30 h 31"/>
                  <a:gd name="T88" fmla="*/ 14 w 30"/>
                  <a:gd name="T89" fmla="*/ 31 h 31"/>
                  <a:gd name="T90" fmla="*/ 15 w 30"/>
                  <a:gd name="T91" fmla="*/ 31 h 31"/>
                  <a:gd name="T92" fmla="*/ 16 w 30"/>
                  <a:gd name="T93" fmla="*/ 31 h 31"/>
                  <a:gd name="T94" fmla="*/ 16 w 30"/>
                  <a:gd name="T95" fmla="*/ 30 h 31"/>
                  <a:gd name="T96" fmla="*/ 25 w 30"/>
                  <a:gd name="T97" fmla="*/ 27 h 31"/>
                  <a:gd name="T98" fmla="*/ 27 w 30"/>
                  <a:gd name="T99" fmla="*/ 25 h 31"/>
                  <a:gd name="T100" fmla="*/ 30 w 30"/>
                  <a:gd name="T101" fmla="*/ 16 h 31"/>
                  <a:gd name="T102" fmla="*/ 30 w 30"/>
                  <a:gd name="T103" fmla="*/ 15 h 31"/>
                  <a:gd name="T104" fmla="*/ 30 w 30"/>
                  <a:gd name="T105" fmla="*/ 14 h 31"/>
                  <a:gd name="T106" fmla="*/ 27 w 30"/>
                  <a:gd name="T107" fmla="*/ 5 h 31"/>
                  <a:gd name="T108" fmla="*/ 25 w 30"/>
                  <a:gd name="T109" fmla="*/ 4 h 31"/>
                  <a:gd name="T110" fmla="*/ 16 w 30"/>
                  <a:gd name="T111" fmla="*/ 0 h 31"/>
                  <a:gd name="T112" fmla="*/ 15 w 30"/>
                  <a:gd name="T1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31">
                    <a:moveTo>
                      <a:pt x="14" y="2"/>
                    </a:moveTo>
                    <a:cubicBezTo>
                      <a:pt x="14" y="2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9" y="3"/>
                      <a:pt x="22" y="4"/>
                      <a:pt x="24" y="5"/>
                    </a:cubicBezTo>
                    <a:cubicBezTo>
                      <a:pt x="24" y="6"/>
                      <a:pt x="25" y="6"/>
                      <a:pt x="25" y="7"/>
                    </a:cubicBezTo>
                    <a:cubicBezTo>
                      <a:pt x="27" y="9"/>
                      <a:pt x="28" y="11"/>
                      <a:pt x="28" y="13"/>
                    </a:cubicBezTo>
                    <a:cubicBezTo>
                      <a:pt x="28" y="13"/>
                      <a:pt x="28" y="14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20"/>
                      <a:pt x="26" y="22"/>
                      <a:pt x="25" y="24"/>
                    </a:cubicBezTo>
                    <a:cubicBezTo>
                      <a:pt x="24" y="24"/>
                      <a:pt x="24" y="25"/>
                      <a:pt x="23" y="25"/>
                    </a:cubicBezTo>
                    <a:cubicBezTo>
                      <a:pt x="22" y="27"/>
                      <a:pt x="19" y="28"/>
                      <a:pt x="17" y="28"/>
                    </a:cubicBezTo>
                    <a:cubicBezTo>
                      <a:pt x="17" y="28"/>
                      <a:pt x="16" y="28"/>
                      <a:pt x="16" y="28"/>
                    </a:cubicBezTo>
                    <a:cubicBezTo>
                      <a:pt x="16" y="28"/>
                      <a:pt x="15" y="28"/>
                      <a:pt x="15" y="28"/>
                    </a:cubicBezTo>
                    <a:cubicBezTo>
                      <a:pt x="15" y="28"/>
                      <a:pt x="14" y="28"/>
                      <a:pt x="14" y="28"/>
                    </a:cubicBezTo>
                    <a:cubicBezTo>
                      <a:pt x="14" y="28"/>
                      <a:pt x="13" y="28"/>
                      <a:pt x="13" y="28"/>
                    </a:cubicBezTo>
                    <a:cubicBezTo>
                      <a:pt x="11" y="28"/>
                      <a:pt x="9" y="27"/>
                      <a:pt x="7" y="25"/>
                    </a:cubicBezTo>
                    <a:cubicBezTo>
                      <a:pt x="6" y="25"/>
                      <a:pt x="6" y="24"/>
                      <a:pt x="5" y="24"/>
                    </a:cubicBezTo>
                    <a:cubicBezTo>
                      <a:pt x="4" y="22"/>
                      <a:pt x="2" y="20"/>
                      <a:pt x="2" y="17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3" y="9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8" y="4"/>
                      <a:pt x="10" y="3"/>
                      <a:pt x="13" y="2"/>
                    </a:cubicBezTo>
                    <a:cubicBezTo>
                      <a:pt x="13" y="2"/>
                      <a:pt x="14" y="2"/>
                      <a:pt x="14" y="2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0" y="0"/>
                      <a:pt x="7" y="2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1" y="8"/>
                      <a:pt x="0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0"/>
                      <a:pt x="1" y="23"/>
                      <a:pt x="4" y="25"/>
                    </a:cubicBezTo>
                    <a:cubicBezTo>
                      <a:pt x="4" y="26"/>
                      <a:pt x="5" y="27"/>
                      <a:pt x="5" y="27"/>
                    </a:cubicBezTo>
                    <a:cubicBezTo>
                      <a:pt x="8" y="29"/>
                      <a:pt x="11" y="30"/>
                      <a:pt x="14" y="30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0"/>
                    </a:cubicBezTo>
                    <a:cubicBezTo>
                      <a:pt x="19" y="30"/>
                      <a:pt x="22" y="29"/>
                      <a:pt x="25" y="27"/>
                    </a:cubicBezTo>
                    <a:cubicBezTo>
                      <a:pt x="25" y="26"/>
                      <a:pt x="26" y="26"/>
                      <a:pt x="27" y="25"/>
                    </a:cubicBezTo>
                    <a:cubicBezTo>
                      <a:pt x="29" y="23"/>
                      <a:pt x="30" y="20"/>
                      <a:pt x="30" y="16"/>
                    </a:cubicBezTo>
                    <a:cubicBezTo>
                      <a:pt x="30" y="16"/>
                      <a:pt x="30" y="16"/>
                      <a:pt x="30" y="15"/>
                    </a:cubicBezTo>
                    <a:cubicBezTo>
                      <a:pt x="30" y="15"/>
                      <a:pt x="30" y="14"/>
                      <a:pt x="30" y="14"/>
                    </a:cubicBezTo>
                    <a:cubicBezTo>
                      <a:pt x="30" y="11"/>
                      <a:pt x="29" y="8"/>
                      <a:pt x="27" y="5"/>
                    </a:cubicBezTo>
                    <a:cubicBezTo>
                      <a:pt x="26" y="5"/>
                      <a:pt x="26" y="4"/>
                      <a:pt x="25" y="4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177"/>
              <p:cNvSpPr>
                <a:spLocks noEditPoints="1"/>
              </p:cNvSpPr>
              <p:nvPr/>
            </p:nvSpPr>
            <p:spPr bwMode="auto">
              <a:xfrm>
                <a:off x="2596" y="1074"/>
                <a:ext cx="51" cy="52"/>
              </a:xfrm>
              <a:custGeom>
                <a:avLst/>
                <a:gdLst>
                  <a:gd name="T0" fmla="*/ 35 w 38"/>
                  <a:gd name="T1" fmla="*/ 33 h 38"/>
                  <a:gd name="T2" fmla="*/ 33 w 38"/>
                  <a:gd name="T3" fmla="*/ 33 h 38"/>
                  <a:gd name="T4" fmla="*/ 33 w 38"/>
                  <a:gd name="T5" fmla="*/ 35 h 38"/>
                  <a:gd name="T6" fmla="*/ 36 w 38"/>
                  <a:gd name="T7" fmla="*/ 38 h 38"/>
                  <a:gd name="T8" fmla="*/ 37 w 38"/>
                  <a:gd name="T9" fmla="*/ 37 h 38"/>
                  <a:gd name="T10" fmla="*/ 38 w 38"/>
                  <a:gd name="T11" fmla="*/ 36 h 38"/>
                  <a:gd name="T12" fmla="*/ 35 w 38"/>
                  <a:gd name="T13" fmla="*/ 33 h 38"/>
                  <a:gd name="T14" fmla="*/ 30 w 38"/>
                  <a:gd name="T15" fmla="*/ 29 h 38"/>
                  <a:gd name="T16" fmla="*/ 29 w 38"/>
                  <a:gd name="T17" fmla="*/ 30 h 38"/>
                  <a:gd name="T18" fmla="*/ 31 w 38"/>
                  <a:gd name="T19" fmla="*/ 33 h 38"/>
                  <a:gd name="T20" fmla="*/ 31 w 38"/>
                  <a:gd name="T21" fmla="*/ 32 h 38"/>
                  <a:gd name="T22" fmla="*/ 32 w 38"/>
                  <a:gd name="T23" fmla="*/ 31 h 38"/>
                  <a:gd name="T24" fmla="*/ 32 w 38"/>
                  <a:gd name="T25" fmla="*/ 31 h 38"/>
                  <a:gd name="T26" fmla="*/ 33 w 38"/>
                  <a:gd name="T27" fmla="*/ 31 h 38"/>
                  <a:gd name="T28" fmla="*/ 30 w 38"/>
                  <a:gd name="T29" fmla="*/ 29 h 38"/>
                  <a:gd name="T30" fmla="*/ 26 w 38"/>
                  <a:gd name="T31" fmla="*/ 24 h 38"/>
                  <a:gd name="T32" fmla="*/ 25 w 38"/>
                  <a:gd name="T33" fmla="*/ 25 h 38"/>
                  <a:gd name="T34" fmla="*/ 24 w 38"/>
                  <a:gd name="T35" fmla="*/ 26 h 38"/>
                  <a:gd name="T36" fmla="*/ 27 w 38"/>
                  <a:gd name="T37" fmla="*/ 29 h 38"/>
                  <a:gd name="T38" fmla="*/ 29 w 38"/>
                  <a:gd name="T39" fmla="*/ 27 h 38"/>
                  <a:gd name="T40" fmla="*/ 26 w 38"/>
                  <a:gd name="T41" fmla="*/ 24 h 38"/>
                  <a:gd name="T42" fmla="*/ 20 w 38"/>
                  <a:gd name="T43" fmla="*/ 21 h 38"/>
                  <a:gd name="T44" fmla="*/ 20 w 38"/>
                  <a:gd name="T45" fmla="*/ 22 h 38"/>
                  <a:gd name="T46" fmla="*/ 22 w 38"/>
                  <a:gd name="T47" fmla="*/ 24 h 38"/>
                  <a:gd name="T48" fmla="*/ 23 w 38"/>
                  <a:gd name="T49" fmla="*/ 24 h 38"/>
                  <a:gd name="T50" fmla="*/ 20 w 38"/>
                  <a:gd name="T51" fmla="*/ 21 h 38"/>
                  <a:gd name="T52" fmla="*/ 14 w 38"/>
                  <a:gd name="T53" fmla="*/ 15 h 38"/>
                  <a:gd name="T54" fmla="*/ 14 w 38"/>
                  <a:gd name="T55" fmla="*/ 15 h 38"/>
                  <a:gd name="T56" fmla="*/ 16 w 38"/>
                  <a:gd name="T57" fmla="*/ 18 h 38"/>
                  <a:gd name="T58" fmla="*/ 16 w 38"/>
                  <a:gd name="T59" fmla="*/ 18 h 38"/>
                  <a:gd name="T60" fmla="*/ 14 w 38"/>
                  <a:gd name="T61" fmla="*/ 15 h 38"/>
                  <a:gd name="T62" fmla="*/ 10 w 38"/>
                  <a:gd name="T63" fmla="*/ 9 h 38"/>
                  <a:gd name="T64" fmla="*/ 9 w 38"/>
                  <a:gd name="T65" fmla="*/ 10 h 38"/>
                  <a:gd name="T66" fmla="*/ 12 w 38"/>
                  <a:gd name="T67" fmla="*/ 13 h 38"/>
                  <a:gd name="T68" fmla="*/ 13 w 38"/>
                  <a:gd name="T69" fmla="*/ 13 h 38"/>
                  <a:gd name="T70" fmla="*/ 14 w 38"/>
                  <a:gd name="T71" fmla="*/ 12 h 38"/>
                  <a:gd name="T72" fmla="*/ 10 w 38"/>
                  <a:gd name="T73" fmla="*/ 9 h 38"/>
                  <a:gd name="T74" fmla="*/ 8 w 38"/>
                  <a:gd name="T75" fmla="*/ 8 h 38"/>
                  <a:gd name="T76" fmla="*/ 7 w 38"/>
                  <a:gd name="T77" fmla="*/ 8 h 38"/>
                  <a:gd name="T78" fmla="*/ 7 w 38"/>
                  <a:gd name="T79" fmla="*/ 8 h 38"/>
                  <a:gd name="T80" fmla="*/ 7 w 38"/>
                  <a:gd name="T81" fmla="*/ 9 h 38"/>
                  <a:gd name="T82" fmla="*/ 8 w 38"/>
                  <a:gd name="T83" fmla="*/ 8 h 38"/>
                  <a:gd name="T84" fmla="*/ 8 w 38"/>
                  <a:gd name="T85" fmla="*/ 7 h 38"/>
                  <a:gd name="T86" fmla="*/ 8 w 38"/>
                  <a:gd name="T87" fmla="*/ 7 h 38"/>
                  <a:gd name="T88" fmla="*/ 8 w 38"/>
                  <a:gd name="T89" fmla="*/ 8 h 38"/>
                  <a:gd name="T90" fmla="*/ 9 w 38"/>
                  <a:gd name="T91" fmla="*/ 7 h 38"/>
                  <a:gd name="T92" fmla="*/ 8 w 38"/>
                  <a:gd name="T93" fmla="*/ 7 h 38"/>
                  <a:gd name="T94" fmla="*/ 2 w 38"/>
                  <a:gd name="T95" fmla="*/ 0 h 38"/>
                  <a:gd name="T96" fmla="*/ 1 w 38"/>
                  <a:gd name="T97" fmla="*/ 1 h 38"/>
                  <a:gd name="T98" fmla="*/ 0 w 38"/>
                  <a:gd name="T99" fmla="*/ 2 h 38"/>
                  <a:gd name="T100" fmla="*/ 4 w 38"/>
                  <a:gd name="T101" fmla="*/ 6 h 38"/>
                  <a:gd name="T102" fmla="*/ 6 w 38"/>
                  <a:gd name="T103" fmla="*/ 6 h 38"/>
                  <a:gd name="T104" fmla="*/ 6 w 38"/>
                  <a:gd name="T105" fmla="*/ 5 h 38"/>
                  <a:gd name="T106" fmla="*/ 2 w 38"/>
                  <a:gd name="T10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" h="38">
                    <a:moveTo>
                      <a:pt x="35" y="33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7"/>
                      <a:pt x="36" y="37"/>
                      <a:pt x="37" y="37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5" y="33"/>
                      <a:pt x="35" y="33"/>
                      <a:pt x="35" y="33"/>
                    </a:cubicBezTo>
                    <a:moveTo>
                      <a:pt x="30" y="29"/>
                    </a:moveTo>
                    <a:cubicBezTo>
                      <a:pt x="30" y="29"/>
                      <a:pt x="29" y="30"/>
                      <a:pt x="29" y="30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0" y="29"/>
                      <a:pt x="30" y="29"/>
                      <a:pt x="30" y="29"/>
                    </a:cubicBezTo>
                    <a:moveTo>
                      <a:pt x="26" y="24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8"/>
                      <a:pt x="28" y="28"/>
                      <a:pt x="29" y="27"/>
                    </a:cubicBezTo>
                    <a:cubicBezTo>
                      <a:pt x="26" y="24"/>
                      <a:pt x="26" y="24"/>
                      <a:pt x="26" y="24"/>
                    </a:cubicBezTo>
                    <a:moveTo>
                      <a:pt x="20" y="21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0" y="21"/>
                      <a:pt x="20" y="21"/>
                      <a:pt x="20" y="21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10" y="9"/>
                    </a:moveTo>
                    <a:cubicBezTo>
                      <a:pt x="10" y="9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9"/>
                      <a:pt x="10" y="9"/>
                      <a:pt x="10" y="9"/>
                    </a:cubicBezTo>
                    <a:moveTo>
                      <a:pt x="8" y="8"/>
                    </a:move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8"/>
                      <a:pt x="8" y="8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178"/>
              <p:cNvSpPr>
                <a:spLocks/>
              </p:cNvSpPr>
              <p:nvPr/>
            </p:nvSpPr>
            <p:spPr bwMode="auto">
              <a:xfrm>
                <a:off x="2645" y="1123"/>
                <a:ext cx="7" cy="5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1 w 5"/>
                  <a:gd name="T5" fmla="*/ 1 h 4"/>
                  <a:gd name="T6" fmla="*/ 0 w 5"/>
                  <a:gd name="T7" fmla="*/ 2 h 4"/>
                  <a:gd name="T8" fmla="*/ 1 w 5"/>
                  <a:gd name="T9" fmla="*/ 4 h 4"/>
                  <a:gd name="T10" fmla="*/ 2 w 5"/>
                  <a:gd name="T11" fmla="*/ 4 h 4"/>
                  <a:gd name="T12" fmla="*/ 4 w 5"/>
                  <a:gd name="T13" fmla="*/ 4 h 4"/>
                  <a:gd name="T14" fmla="*/ 4 w 5"/>
                  <a:gd name="T15" fmla="*/ 1 h 4"/>
                  <a:gd name="T16" fmla="*/ 2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1179"/>
              <p:cNvSpPr>
                <a:spLocks/>
              </p:cNvSpPr>
              <p:nvPr/>
            </p:nvSpPr>
            <p:spPr bwMode="auto">
              <a:xfrm>
                <a:off x="2592" y="1070"/>
                <a:ext cx="7" cy="7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1 h 5"/>
                  <a:gd name="T4" fmla="*/ 1 w 5"/>
                  <a:gd name="T5" fmla="*/ 4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4 w 5"/>
                  <a:gd name="T15" fmla="*/ 1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180"/>
              <p:cNvSpPr>
                <a:spLocks/>
              </p:cNvSpPr>
              <p:nvPr/>
            </p:nvSpPr>
            <p:spPr bwMode="auto">
              <a:xfrm>
                <a:off x="2639" y="1116"/>
                <a:ext cx="11" cy="3"/>
              </a:xfrm>
              <a:custGeom>
                <a:avLst/>
                <a:gdLst>
                  <a:gd name="T0" fmla="*/ 7 w 8"/>
                  <a:gd name="T1" fmla="*/ 0 h 2"/>
                  <a:gd name="T2" fmla="*/ 1 w 8"/>
                  <a:gd name="T3" fmla="*/ 0 h 2"/>
                  <a:gd name="T4" fmla="*/ 0 w 8"/>
                  <a:gd name="T5" fmla="*/ 0 h 2"/>
                  <a:gd name="T6" fmla="*/ 0 w 8"/>
                  <a:gd name="T7" fmla="*/ 0 h 2"/>
                  <a:gd name="T8" fmla="*/ 0 w 8"/>
                  <a:gd name="T9" fmla="*/ 0 h 2"/>
                  <a:gd name="T10" fmla="*/ 0 w 8"/>
                  <a:gd name="T11" fmla="*/ 0 h 2"/>
                  <a:gd name="T12" fmla="*/ 1 w 8"/>
                  <a:gd name="T13" fmla="*/ 1 h 2"/>
                  <a:gd name="T14" fmla="*/ 1 w 8"/>
                  <a:gd name="T15" fmla="*/ 2 h 2"/>
                  <a:gd name="T16" fmla="*/ 3 w 8"/>
                  <a:gd name="T17" fmla="*/ 2 h 2"/>
                  <a:gd name="T18" fmla="*/ 7 w 8"/>
                  <a:gd name="T19" fmla="*/ 2 h 2"/>
                  <a:gd name="T20" fmla="*/ 8 w 8"/>
                  <a:gd name="T21" fmla="*/ 1 h 2"/>
                  <a:gd name="T22" fmla="*/ 7 w 8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">
                    <a:moveTo>
                      <a:pt x="7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181"/>
              <p:cNvSpPr>
                <a:spLocks/>
              </p:cNvSpPr>
              <p:nvPr/>
            </p:nvSpPr>
            <p:spPr bwMode="auto">
              <a:xfrm>
                <a:off x="2638" y="1116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1 w 2"/>
                  <a:gd name="T5" fmla="*/ 0 h 9"/>
                  <a:gd name="T6" fmla="*/ 0 w 2"/>
                  <a:gd name="T7" fmla="*/ 1 h 9"/>
                  <a:gd name="T8" fmla="*/ 0 w 2"/>
                  <a:gd name="T9" fmla="*/ 2 h 9"/>
                  <a:gd name="T10" fmla="*/ 0 w 2"/>
                  <a:gd name="T11" fmla="*/ 8 h 9"/>
                  <a:gd name="T12" fmla="*/ 1 w 2"/>
                  <a:gd name="T13" fmla="*/ 9 h 9"/>
                  <a:gd name="T14" fmla="*/ 2 w 2"/>
                  <a:gd name="T15" fmla="*/ 8 h 9"/>
                  <a:gd name="T16" fmla="*/ 2 w 2"/>
                  <a:gd name="T17" fmla="*/ 4 h 9"/>
                  <a:gd name="T18" fmla="*/ 2 w 2"/>
                  <a:gd name="T19" fmla="*/ 2 h 9"/>
                  <a:gd name="T20" fmla="*/ 2 w 2"/>
                  <a:gd name="T21" fmla="*/ 1 h 9"/>
                  <a:gd name="T22" fmla="*/ 1 w 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1182"/>
              <p:cNvSpPr>
                <a:spLocks/>
              </p:cNvSpPr>
              <p:nvPr/>
            </p:nvSpPr>
            <p:spPr bwMode="auto">
              <a:xfrm>
                <a:off x="2604" y="1073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6 h 9"/>
                  <a:gd name="T8" fmla="*/ 0 w 2"/>
                  <a:gd name="T9" fmla="*/ 7 h 9"/>
                  <a:gd name="T10" fmla="*/ 1 w 2"/>
                  <a:gd name="T11" fmla="*/ 7 h 9"/>
                  <a:gd name="T12" fmla="*/ 1 w 2"/>
                  <a:gd name="T13" fmla="*/ 7 h 9"/>
                  <a:gd name="T14" fmla="*/ 2 w 2"/>
                  <a:gd name="T15" fmla="*/ 8 h 9"/>
                  <a:gd name="T16" fmla="*/ 2 w 2"/>
                  <a:gd name="T17" fmla="*/ 9 h 9"/>
                  <a:gd name="T18" fmla="*/ 2 w 2"/>
                  <a:gd name="T19" fmla="*/ 9 h 9"/>
                  <a:gd name="T20" fmla="*/ 2 w 2"/>
                  <a:gd name="T21" fmla="*/ 8 h 9"/>
                  <a:gd name="T22" fmla="*/ 2 w 2"/>
                  <a:gd name="T23" fmla="*/ 8 h 9"/>
                  <a:gd name="T24" fmla="*/ 2 w 2"/>
                  <a:gd name="T25" fmla="*/ 1 h 9"/>
                  <a:gd name="T26" fmla="*/ 1 w 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183"/>
              <p:cNvSpPr>
                <a:spLocks/>
              </p:cNvSpPr>
              <p:nvPr/>
            </p:nvSpPr>
            <p:spPr bwMode="auto">
              <a:xfrm>
                <a:off x="2595" y="1082"/>
                <a:ext cx="12" cy="3"/>
              </a:xfrm>
              <a:custGeom>
                <a:avLst/>
                <a:gdLst>
                  <a:gd name="T0" fmla="*/ 8 w 9"/>
                  <a:gd name="T1" fmla="*/ 0 h 2"/>
                  <a:gd name="T2" fmla="*/ 8 w 9"/>
                  <a:gd name="T3" fmla="*/ 0 h 2"/>
                  <a:gd name="T4" fmla="*/ 7 w 9"/>
                  <a:gd name="T5" fmla="*/ 0 h 2"/>
                  <a:gd name="T6" fmla="*/ 5 w 9"/>
                  <a:gd name="T7" fmla="*/ 0 h 2"/>
                  <a:gd name="T8" fmla="*/ 1 w 9"/>
                  <a:gd name="T9" fmla="*/ 0 h 2"/>
                  <a:gd name="T10" fmla="*/ 0 w 9"/>
                  <a:gd name="T11" fmla="*/ 1 h 2"/>
                  <a:gd name="T12" fmla="*/ 1 w 9"/>
                  <a:gd name="T13" fmla="*/ 2 h 2"/>
                  <a:gd name="T14" fmla="*/ 1 w 9"/>
                  <a:gd name="T15" fmla="*/ 2 h 2"/>
                  <a:gd name="T16" fmla="*/ 8 w 9"/>
                  <a:gd name="T17" fmla="*/ 2 h 2"/>
                  <a:gd name="T18" fmla="*/ 8 w 9"/>
                  <a:gd name="T19" fmla="*/ 2 h 2"/>
                  <a:gd name="T20" fmla="*/ 9 w 9"/>
                  <a:gd name="T21" fmla="*/ 2 h 2"/>
                  <a:gd name="T22" fmla="*/ 9 w 9"/>
                  <a:gd name="T23" fmla="*/ 2 h 2"/>
                  <a:gd name="T24" fmla="*/ 9 w 9"/>
                  <a:gd name="T25" fmla="*/ 1 h 2"/>
                  <a:gd name="T26" fmla="*/ 8 w 9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184"/>
              <p:cNvSpPr>
                <a:spLocks noEditPoints="1"/>
              </p:cNvSpPr>
              <p:nvPr/>
            </p:nvSpPr>
            <p:spPr bwMode="auto">
              <a:xfrm>
                <a:off x="2596" y="1074"/>
                <a:ext cx="51" cy="52"/>
              </a:xfrm>
              <a:custGeom>
                <a:avLst/>
                <a:gdLst>
                  <a:gd name="T0" fmla="*/ 3 w 38"/>
                  <a:gd name="T1" fmla="*/ 33 h 38"/>
                  <a:gd name="T2" fmla="*/ 0 w 38"/>
                  <a:gd name="T3" fmla="*/ 36 h 38"/>
                  <a:gd name="T4" fmla="*/ 1 w 38"/>
                  <a:gd name="T5" fmla="*/ 37 h 38"/>
                  <a:gd name="T6" fmla="*/ 2 w 38"/>
                  <a:gd name="T7" fmla="*/ 38 h 38"/>
                  <a:gd name="T8" fmla="*/ 5 w 38"/>
                  <a:gd name="T9" fmla="*/ 35 h 38"/>
                  <a:gd name="T10" fmla="*/ 5 w 38"/>
                  <a:gd name="T11" fmla="*/ 33 h 38"/>
                  <a:gd name="T12" fmla="*/ 3 w 38"/>
                  <a:gd name="T13" fmla="*/ 33 h 38"/>
                  <a:gd name="T14" fmla="*/ 7 w 38"/>
                  <a:gd name="T15" fmla="*/ 29 h 38"/>
                  <a:gd name="T16" fmla="*/ 5 w 38"/>
                  <a:gd name="T17" fmla="*/ 31 h 38"/>
                  <a:gd name="T18" fmla="*/ 6 w 38"/>
                  <a:gd name="T19" fmla="*/ 31 h 38"/>
                  <a:gd name="T20" fmla="*/ 7 w 38"/>
                  <a:gd name="T21" fmla="*/ 31 h 38"/>
                  <a:gd name="T22" fmla="*/ 7 w 38"/>
                  <a:gd name="T23" fmla="*/ 32 h 38"/>
                  <a:gd name="T24" fmla="*/ 7 w 38"/>
                  <a:gd name="T25" fmla="*/ 33 h 38"/>
                  <a:gd name="T26" fmla="*/ 9 w 38"/>
                  <a:gd name="T27" fmla="*/ 31 h 38"/>
                  <a:gd name="T28" fmla="*/ 7 w 38"/>
                  <a:gd name="T29" fmla="*/ 29 h 38"/>
                  <a:gd name="T30" fmla="*/ 12 w 38"/>
                  <a:gd name="T31" fmla="*/ 24 h 38"/>
                  <a:gd name="T32" fmla="*/ 9 w 38"/>
                  <a:gd name="T33" fmla="*/ 27 h 38"/>
                  <a:gd name="T34" fmla="*/ 11 w 38"/>
                  <a:gd name="T35" fmla="*/ 29 h 38"/>
                  <a:gd name="T36" fmla="*/ 14 w 38"/>
                  <a:gd name="T37" fmla="*/ 26 h 38"/>
                  <a:gd name="T38" fmla="*/ 13 w 38"/>
                  <a:gd name="T39" fmla="*/ 25 h 38"/>
                  <a:gd name="T40" fmla="*/ 12 w 38"/>
                  <a:gd name="T41" fmla="*/ 24 h 38"/>
                  <a:gd name="T42" fmla="*/ 18 w 38"/>
                  <a:gd name="T43" fmla="*/ 21 h 38"/>
                  <a:gd name="T44" fmla="*/ 15 w 38"/>
                  <a:gd name="T45" fmla="*/ 24 h 38"/>
                  <a:gd name="T46" fmla="*/ 15 w 38"/>
                  <a:gd name="T47" fmla="*/ 24 h 38"/>
                  <a:gd name="T48" fmla="*/ 18 w 38"/>
                  <a:gd name="T49" fmla="*/ 22 h 38"/>
                  <a:gd name="T50" fmla="*/ 18 w 38"/>
                  <a:gd name="T51" fmla="*/ 21 h 38"/>
                  <a:gd name="T52" fmla="*/ 24 w 38"/>
                  <a:gd name="T53" fmla="*/ 15 h 38"/>
                  <a:gd name="T54" fmla="*/ 22 w 38"/>
                  <a:gd name="T55" fmla="*/ 18 h 38"/>
                  <a:gd name="T56" fmla="*/ 22 w 38"/>
                  <a:gd name="T57" fmla="*/ 18 h 38"/>
                  <a:gd name="T58" fmla="*/ 24 w 38"/>
                  <a:gd name="T59" fmla="*/ 15 h 38"/>
                  <a:gd name="T60" fmla="*/ 24 w 38"/>
                  <a:gd name="T61" fmla="*/ 15 h 38"/>
                  <a:gd name="T62" fmla="*/ 28 w 38"/>
                  <a:gd name="T63" fmla="*/ 9 h 38"/>
                  <a:gd name="T64" fmla="*/ 24 w 38"/>
                  <a:gd name="T65" fmla="*/ 12 h 38"/>
                  <a:gd name="T66" fmla="*/ 25 w 38"/>
                  <a:gd name="T67" fmla="*/ 13 h 38"/>
                  <a:gd name="T68" fmla="*/ 26 w 38"/>
                  <a:gd name="T69" fmla="*/ 14 h 38"/>
                  <a:gd name="T70" fmla="*/ 29 w 38"/>
                  <a:gd name="T71" fmla="*/ 11 h 38"/>
                  <a:gd name="T72" fmla="*/ 28 w 38"/>
                  <a:gd name="T73" fmla="*/ 9 h 38"/>
                  <a:gd name="T74" fmla="*/ 30 w 38"/>
                  <a:gd name="T75" fmla="*/ 7 h 38"/>
                  <a:gd name="T76" fmla="*/ 29 w 38"/>
                  <a:gd name="T77" fmla="*/ 7 h 38"/>
                  <a:gd name="T78" fmla="*/ 31 w 38"/>
                  <a:gd name="T79" fmla="*/ 9 h 38"/>
                  <a:gd name="T80" fmla="*/ 31 w 38"/>
                  <a:gd name="T81" fmla="*/ 8 h 38"/>
                  <a:gd name="T82" fmla="*/ 31 w 38"/>
                  <a:gd name="T83" fmla="*/ 8 h 38"/>
                  <a:gd name="T84" fmla="*/ 30 w 38"/>
                  <a:gd name="T85" fmla="*/ 8 h 38"/>
                  <a:gd name="T86" fmla="*/ 30 w 38"/>
                  <a:gd name="T87" fmla="*/ 7 h 38"/>
                  <a:gd name="T88" fmla="*/ 30 w 38"/>
                  <a:gd name="T89" fmla="*/ 7 h 38"/>
                  <a:gd name="T90" fmla="*/ 36 w 38"/>
                  <a:gd name="T91" fmla="*/ 0 h 38"/>
                  <a:gd name="T92" fmla="*/ 32 w 38"/>
                  <a:gd name="T93" fmla="*/ 5 h 38"/>
                  <a:gd name="T94" fmla="*/ 32 w 38"/>
                  <a:gd name="T95" fmla="*/ 6 h 38"/>
                  <a:gd name="T96" fmla="*/ 34 w 38"/>
                  <a:gd name="T97" fmla="*/ 6 h 38"/>
                  <a:gd name="T98" fmla="*/ 38 w 38"/>
                  <a:gd name="T99" fmla="*/ 2 h 38"/>
                  <a:gd name="T100" fmla="*/ 37 w 38"/>
                  <a:gd name="T101" fmla="*/ 1 h 38"/>
                  <a:gd name="T102" fmla="*/ 36 w 38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" h="38">
                    <a:moveTo>
                      <a:pt x="3" y="3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7"/>
                    </a:cubicBezTo>
                    <a:cubicBezTo>
                      <a:pt x="2" y="37"/>
                      <a:pt x="2" y="37"/>
                      <a:pt x="2" y="38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3"/>
                      <a:pt x="3" y="33"/>
                      <a:pt x="3" y="33"/>
                    </a:cubicBezTo>
                    <a:moveTo>
                      <a:pt x="7" y="29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0"/>
                      <a:pt x="8" y="30"/>
                      <a:pt x="7" y="29"/>
                    </a:cubicBezTo>
                    <a:moveTo>
                      <a:pt x="12" y="24"/>
                    </a:moveTo>
                    <a:cubicBezTo>
                      <a:pt x="9" y="27"/>
                      <a:pt x="9" y="27"/>
                      <a:pt x="9" y="27"/>
                    </a:cubicBezTo>
                    <a:cubicBezTo>
                      <a:pt x="10" y="28"/>
                      <a:pt x="10" y="28"/>
                      <a:pt x="11" y="2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moveTo>
                      <a:pt x="18" y="21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moveTo>
                      <a:pt x="24" y="15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moveTo>
                      <a:pt x="28" y="9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8" y="9"/>
                      <a:pt x="28" y="9"/>
                    </a:cubicBezTo>
                    <a:moveTo>
                      <a:pt x="30" y="7"/>
                    </a:moveTo>
                    <a:cubicBezTo>
                      <a:pt x="29" y="7"/>
                      <a:pt x="29" y="7"/>
                      <a:pt x="29" y="7"/>
                    </a:cubicBezTo>
                    <a:cubicBezTo>
                      <a:pt x="30" y="8"/>
                      <a:pt x="30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moveTo>
                      <a:pt x="36" y="0"/>
                    </a:moveTo>
                    <a:cubicBezTo>
                      <a:pt x="32" y="5"/>
                      <a:pt x="32" y="5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185"/>
              <p:cNvSpPr>
                <a:spLocks/>
              </p:cNvSpPr>
              <p:nvPr/>
            </p:nvSpPr>
            <p:spPr bwMode="auto">
              <a:xfrm>
                <a:off x="2592" y="1123"/>
                <a:ext cx="7" cy="5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1 h 4"/>
                  <a:gd name="T4" fmla="*/ 1 w 5"/>
                  <a:gd name="T5" fmla="*/ 4 h 4"/>
                  <a:gd name="T6" fmla="*/ 3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4 w 5"/>
                  <a:gd name="T13" fmla="*/ 1 h 4"/>
                  <a:gd name="T14" fmla="*/ 3 w 5"/>
                  <a:gd name="T15" fmla="*/ 0 h 4"/>
                  <a:gd name="T16" fmla="*/ 3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186"/>
              <p:cNvSpPr>
                <a:spLocks/>
              </p:cNvSpPr>
              <p:nvPr/>
            </p:nvSpPr>
            <p:spPr bwMode="auto">
              <a:xfrm>
                <a:off x="2645" y="1070"/>
                <a:ext cx="7" cy="7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1 h 5"/>
                  <a:gd name="T4" fmla="*/ 0 w 5"/>
                  <a:gd name="T5" fmla="*/ 3 h 5"/>
                  <a:gd name="T6" fmla="*/ 1 w 5"/>
                  <a:gd name="T7" fmla="*/ 4 h 5"/>
                  <a:gd name="T8" fmla="*/ 2 w 5"/>
                  <a:gd name="T9" fmla="*/ 5 h 5"/>
                  <a:gd name="T10" fmla="*/ 3 w 5"/>
                  <a:gd name="T11" fmla="*/ 5 h 5"/>
                  <a:gd name="T12" fmla="*/ 4 w 5"/>
                  <a:gd name="T13" fmla="*/ 4 h 5"/>
                  <a:gd name="T14" fmla="*/ 4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5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187"/>
              <p:cNvSpPr>
                <a:spLocks/>
              </p:cNvSpPr>
              <p:nvPr/>
            </p:nvSpPr>
            <p:spPr bwMode="auto">
              <a:xfrm>
                <a:off x="2594" y="1116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1 w 9"/>
                  <a:gd name="T3" fmla="*/ 0 h 2"/>
                  <a:gd name="T4" fmla="*/ 0 w 9"/>
                  <a:gd name="T5" fmla="*/ 1 h 2"/>
                  <a:gd name="T6" fmla="*/ 1 w 9"/>
                  <a:gd name="T7" fmla="*/ 2 h 2"/>
                  <a:gd name="T8" fmla="*/ 5 w 9"/>
                  <a:gd name="T9" fmla="*/ 2 h 2"/>
                  <a:gd name="T10" fmla="*/ 7 w 9"/>
                  <a:gd name="T11" fmla="*/ 2 h 2"/>
                  <a:gd name="T12" fmla="*/ 7 w 9"/>
                  <a:gd name="T13" fmla="*/ 1 h 2"/>
                  <a:gd name="T14" fmla="*/ 8 w 9"/>
                  <a:gd name="T15" fmla="*/ 0 h 2"/>
                  <a:gd name="T16" fmla="*/ 8 w 9"/>
                  <a:gd name="T17" fmla="*/ 0 h 2"/>
                  <a:gd name="T18" fmla="*/ 9 w 9"/>
                  <a:gd name="T19" fmla="*/ 0 h 2"/>
                  <a:gd name="T20" fmla="*/ 8 w 9"/>
                  <a:gd name="T21" fmla="*/ 0 h 2"/>
                  <a:gd name="T22" fmla="*/ 7 w 9"/>
                  <a:gd name="T23" fmla="*/ 0 h 2"/>
                  <a:gd name="T24" fmla="*/ 1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188"/>
              <p:cNvSpPr>
                <a:spLocks/>
              </p:cNvSpPr>
              <p:nvPr/>
            </p:nvSpPr>
            <p:spPr bwMode="auto">
              <a:xfrm>
                <a:off x="2603" y="1116"/>
                <a:ext cx="3" cy="12"/>
              </a:xfrm>
              <a:custGeom>
                <a:avLst/>
                <a:gdLst>
                  <a:gd name="T0" fmla="*/ 1 w 2"/>
                  <a:gd name="T1" fmla="*/ 0 h 9"/>
                  <a:gd name="T2" fmla="*/ 1 w 2"/>
                  <a:gd name="T3" fmla="*/ 0 h 9"/>
                  <a:gd name="T4" fmla="*/ 0 w 2"/>
                  <a:gd name="T5" fmla="*/ 1 h 9"/>
                  <a:gd name="T6" fmla="*/ 0 w 2"/>
                  <a:gd name="T7" fmla="*/ 2 h 9"/>
                  <a:gd name="T8" fmla="*/ 0 w 2"/>
                  <a:gd name="T9" fmla="*/ 4 h 9"/>
                  <a:gd name="T10" fmla="*/ 0 w 2"/>
                  <a:gd name="T11" fmla="*/ 8 h 9"/>
                  <a:gd name="T12" fmla="*/ 1 w 2"/>
                  <a:gd name="T13" fmla="*/ 9 h 9"/>
                  <a:gd name="T14" fmla="*/ 1 w 2"/>
                  <a:gd name="T15" fmla="*/ 9 h 9"/>
                  <a:gd name="T16" fmla="*/ 2 w 2"/>
                  <a:gd name="T17" fmla="*/ 8 h 9"/>
                  <a:gd name="T18" fmla="*/ 2 w 2"/>
                  <a:gd name="T19" fmla="*/ 2 h 9"/>
                  <a:gd name="T20" fmla="*/ 2 w 2"/>
                  <a:gd name="T21" fmla="*/ 1 h 9"/>
                  <a:gd name="T22" fmla="*/ 2 w 2"/>
                  <a:gd name="T23" fmla="*/ 0 h 9"/>
                  <a:gd name="T24" fmla="*/ 1 w 2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189"/>
              <p:cNvSpPr>
                <a:spLocks/>
              </p:cNvSpPr>
              <p:nvPr/>
            </p:nvSpPr>
            <p:spPr bwMode="auto">
              <a:xfrm>
                <a:off x="2637" y="1073"/>
                <a:ext cx="2" cy="12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0 w 2"/>
                  <a:gd name="T5" fmla="*/ 8 h 9"/>
                  <a:gd name="T6" fmla="*/ 0 w 2"/>
                  <a:gd name="T7" fmla="*/ 8 h 9"/>
                  <a:gd name="T8" fmla="*/ 0 w 2"/>
                  <a:gd name="T9" fmla="*/ 9 h 9"/>
                  <a:gd name="T10" fmla="*/ 0 w 2"/>
                  <a:gd name="T11" fmla="*/ 8 h 9"/>
                  <a:gd name="T12" fmla="*/ 1 w 2"/>
                  <a:gd name="T13" fmla="*/ 7 h 9"/>
                  <a:gd name="T14" fmla="*/ 2 w 2"/>
                  <a:gd name="T15" fmla="*/ 7 h 9"/>
                  <a:gd name="T16" fmla="*/ 2 w 2"/>
                  <a:gd name="T17" fmla="*/ 6 h 9"/>
                  <a:gd name="T18" fmla="*/ 2 w 2"/>
                  <a:gd name="T19" fmla="*/ 1 h 9"/>
                  <a:gd name="T20" fmla="*/ 1 w 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190"/>
              <p:cNvSpPr>
                <a:spLocks/>
              </p:cNvSpPr>
              <p:nvPr/>
            </p:nvSpPr>
            <p:spPr bwMode="auto">
              <a:xfrm>
                <a:off x="2637" y="1082"/>
                <a:ext cx="12" cy="3"/>
              </a:xfrm>
              <a:custGeom>
                <a:avLst/>
                <a:gdLst>
                  <a:gd name="T0" fmla="*/ 1 w 9"/>
                  <a:gd name="T1" fmla="*/ 0 h 2"/>
                  <a:gd name="T2" fmla="*/ 0 w 9"/>
                  <a:gd name="T3" fmla="*/ 1 h 2"/>
                  <a:gd name="T4" fmla="*/ 0 w 9"/>
                  <a:gd name="T5" fmla="*/ 2 h 2"/>
                  <a:gd name="T6" fmla="*/ 1 w 9"/>
                  <a:gd name="T7" fmla="*/ 2 h 2"/>
                  <a:gd name="T8" fmla="*/ 1 w 9"/>
                  <a:gd name="T9" fmla="*/ 2 h 2"/>
                  <a:gd name="T10" fmla="*/ 8 w 9"/>
                  <a:gd name="T11" fmla="*/ 2 h 2"/>
                  <a:gd name="T12" fmla="*/ 8 w 9"/>
                  <a:gd name="T13" fmla="*/ 2 h 2"/>
                  <a:gd name="T14" fmla="*/ 9 w 9"/>
                  <a:gd name="T15" fmla="*/ 1 h 2"/>
                  <a:gd name="T16" fmla="*/ 8 w 9"/>
                  <a:gd name="T17" fmla="*/ 0 h 2"/>
                  <a:gd name="T18" fmla="*/ 4 w 9"/>
                  <a:gd name="T19" fmla="*/ 0 h 2"/>
                  <a:gd name="T20" fmla="*/ 2 w 9"/>
                  <a:gd name="T21" fmla="*/ 0 h 2"/>
                  <a:gd name="T22" fmla="*/ 1 w 9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191"/>
              <p:cNvSpPr>
                <a:spLocks noEditPoints="1"/>
              </p:cNvSpPr>
              <p:nvPr/>
            </p:nvSpPr>
            <p:spPr bwMode="auto">
              <a:xfrm>
                <a:off x="2604" y="1082"/>
                <a:ext cx="35" cy="35"/>
              </a:xfrm>
              <a:custGeom>
                <a:avLst/>
                <a:gdLst>
                  <a:gd name="T0" fmla="*/ 0 w 26"/>
                  <a:gd name="T1" fmla="*/ 14 h 26"/>
                  <a:gd name="T2" fmla="*/ 6 w 26"/>
                  <a:gd name="T3" fmla="*/ 18 h 26"/>
                  <a:gd name="T4" fmla="*/ 8 w 26"/>
                  <a:gd name="T5" fmla="*/ 20 h 26"/>
                  <a:gd name="T6" fmla="*/ 12 w 26"/>
                  <a:gd name="T7" fmla="*/ 26 h 26"/>
                  <a:gd name="T8" fmla="*/ 9 w 26"/>
                  <a:gd name="T9" fmla="*/ 18 h 26"/>
                  <a:gd name="T10" fmla="*/ 9 w 26"/>
                  <a:gd name="T11" fmla="*/ 19 h 26"/>
                  <a:gd name="T12" fmla="*/ 7 w 26"/>
                  <a:gd name="T13" fmla="*/ 19 h 26"/>
                  <a:gd name="T14" fmla="*/ 8 w 26"/>
                  <a:gd name="T15" fmla="*/ 16 h 26"/>
                  <a:gd name="T16" fmla="*/ 26 w 26"/>
                  <a:gd name="T17" fmla="*/ 14 h 26"/>
                  <a:gd name="T18" fmla="*/ 18 w 26"/>
                  <a:gd name="T19" fmla="*/ 16 h 26"/>
                  <a:gd name="T20" fmla="*/ 19 w 26"/>
                  <a:gd name="T21" fmla="*/ 19 h 26"/>
                  <a:gd name="T22" fmla="*/ 17 w 26"/>
                  <a:gd name="T23" fmla="*/ 19 h 26"/>
                  <a:gd name="T24" fmla="*/ 16 w 26"/>
                  <a:gd name="T25" fmla="*/ 18 h 26"/>
                  <a:gd name="T26" fmla="*/ 14 w 26"/>
                  <a:gd name="T27" fmla="*/ 26 h 26"/>
                  <a:gd name="T28" fmla="*/ 18 w 26"/>
                  <a:gd name="T29" fmla="*/ 20 h 26"/>
                  <a:gd name="T30" fmla="*/ 20 w 26"/>
                  <a:gd name="T31" fmla="*/ 18 h 26"/>
                  <a:gd name="T32" fmla="*/ 26 w 26"/>
                  <a:gd name="T33" fmla="*/ 14 h 26"/>
                  <a:gd name="T34" fmla="*/ 11 w 26"/>
                  <a:gd name="T35" fmla="*/ 0 h 26"/>
                  <a:gd name="T36" fmla="*/ 7 w 26"/>
                  <a:gd name="T37" fmla="*/ 7 h 26"/>
                  <a:gd name="T38" fmla="*/ 0 w 26"/>
                  <a:gd name="T39" fmla="*/ 11 h 26"/>
                  <a:gd name="T40" fmla="*/ 3 w 26"/>
                  <a:gd name="T41" fmla="*/ 12 h 26"/>
                  <a:gd name="T42" fmla="*/ 8 w 26"/>
                  <a:gd name="T43" fmla="*/ 9 h 26"/>
                  <a:gd name="T44" fmla="*/ 7 w 26"/>
                  <a:gd name="T45" fmla="*/ 7 h 26"/>
                  <a:gd name="T46" fmla="*/ 9 w 26"/>
                  <a:gd name="T47" fmla="*/ 7 h 26"/>
                  <a:gd name="T48" fmla="*/ 12 w 26"/>
                  <a:gd name="T49" fmla="*/ 3 h 26"/>
                  <a:gd name="T50" fmla="*/ 14 w 26"/>
                  <a:gd name="T51" fmla="*/ 0 h 26"/>
                  <a:gd name="T52" fmla="*/ 17 w 26"/>
                  <a:gd name="T53" fmla="*/ 7 h 26"/>
                  <a:gd name="T54" fmla="*/ 18 w 26"/>
                  <a:gd name="T55" fmla="*/ 7 h 26"/>
                  <a:gd name="T56" fmla="*/ 19 w 26"/>
                  <a:gd name="T57" fmla="*/ 8 h 26"/>
                  <a:gd name="T58" fmla="*/ 18 w 26"/>
                  <a:gd name="T59" fmla="*/ 9 h 26"/>
                  <a:gd name="T60" fmla="*/ 26 w 26"/>
                  <a:gd name="T61" fmla="*/ 12 h 26"/>
                  <a:gd name="T62" fmla="*/ 20 w 26"/>
                  <a:gd name="T63" fmla="*/ 8 h 26"/>
                  <a:gd name="T64" fmla="*/ 18 w 26"/>
                  <a:gd name="T65" fmla="*/ 6 h 26"/>
                  <a:gd name="T66" fmla="*/ 14 w 26"/>
                  <a:gd name="T6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" h="26">
                    <a:moveTo>
                      <a:pt x="3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3" y="14"/>
                      <a:pt x="3" y="14"/>
                      <a:pt x="3" y="14"/>
                    </a:cubicBezTo>
                    <a:moveTo>
                      <a:pt x="26" y="14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8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moveTo>
                      <a:pt x="1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4" y="0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7"/>
                      <a:pt x="19" y="8"/>
                      <a:pt x="19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192"/>
              <p:cNvSpPr>
                <a:spLocks noEditPoints="1"/>
              </p:cNvSpPr>
              <p:nvPr/>
            </p:nvSpPr>
            <p:spPr bwMode="auto">
              <a:xfrm>
                <a:off x="2621" y="1120"/>
                <a:ext cx="2" cy="30"/>
              </a:xfrm>
              <a:custGeom>
                <a:avLst/>
                <a:gdLst>
                  <a:gd name="T0" fmla="*/ 1 w 2"/>
                  <a:gd name="T1" fmla="*/ 16 h 22"/>
                  <a:gd name="T2" fmla="*/ 0 w 2"/>
                  <a:gd name="T3" fmla="*/ 17 h 22"/>
                  <a:gd name="T4" fmla="*/ 0 w 2"/>
                  <a:gd name="T5" fmla="*/ 21 h 22"/>
                  <a:gd name="T6" fmla="*/ 1 w 2"/>
                  <a:gd name="T7" fmla="*/ 22 h 22"/>
                  <a:gd name="T8" fmla="*/ 2 w 2"/>
                  <a:gd name="T9" fmla="*/ 21 h 22"/>
                  <a:gd name="T10" fmla="*/ 2 w 2"/>
                  <a:gd name="T11" fmla="*/ 17 h 22"/>
                  <a:gd name="T12" fmla="*/ 1 w 2"/>
                  <a:gd name="T13" fmla="*/ 16 h 22"/>
                  <a:gd name="T14" fmla="*/ 1 w 2"/>
                  <a:gd name="T15" fmla="*/ 12 h 22"/>
                  <a:gd name="T16" fmla="*/ 0 w 2"/>
                  <a:gd name="T17" fmla="*/ 13 h 22"/>
                  <a:gd name="T18" fmla="*/ 0 w 2"/>
                  <a:gd name="T19" fmla="*/ 14 h 22"/>
                  <a:gd name="T20" fmla="*/ 0 w 2"/>
                  <a:gd name="T21" fmla="*/ 14 h 22"/>
                  <a:gd name="T22" fmla="*/ 1 w 2"/>
                  <a:gd name="T23" fmla="*/ 13 h 22"/>
                  <a:gd name="T24" fmla="*/ 2 w 2"/>
                  <a:gd name="T25" fmla="*/ 14 h 22"/>
                  <a:gd name="T26" fmla="*/ 2 w 2"/>
                  <a:gd name="T27" fmla="*/ 14 h 22"/>
                  <a:gd name="T28" fmla="*/ 2 w 2"/>
                  <a:gd name="T29" fmla="*/ 14 h 22"/>
                  <a:gd name="T30" fmla="*/ 2 w 2"/>
                  <a:gd name="T31" fmla="*/ 13 h 22"/>
                  <a:gd name="T32" fmla="*/ 1 w 2"/>
                  <a:gd name="T33" fmla="*/ 12 h 22"/>
                  <a:gd name="T34" fmla="*/ 1 w 2"/>
                  <a:gd name="T35" fmla="*/ 8 h 22"/>
                  <a:gd name="T36" fmla="*/ 0 w 2"/>
                  <a:gd name="T37" fmla="*/ 10 h 22"/>
                  <a:gd name="T38" fmla="*/ 0 w 2"/>
                  <a:gd name="T39" fmla="*/ 10 h 22"/>
                  <a:gd name="T40" fmla="*/ 0 w 2"/>
                  <a:gd name="T41" fmla="*/ 10 h 22"/>
                  <a:gd name="T42" fmla="*/ 1 w 2"/>
                  <a:gd name="T43" fmla="*/ 9 h 22"/>
                  <a:gd name="T44" fmla="*/ 2 w 2"/>
                  <a:gd name="T45" fmla="*/ 10 h 22"/>
                  <a:gd name="T46" fmla="*/ 2 w 2"/>
                  <a:gd name="T47" fmla="*/ 10 h 22"/>
                  <a:gd name="T48" fmla="*/ 2 w 2"/>
                  <a:gd name="T49" fmla="*/ 10 h 22"/>
                  <a:gd name="T50" fmla="*/ 2 w 2"/>
                  <a:gd name="T51" fmla="*/ 10 h 22"/>
                  <a:gd name="T52" fmla="*/ 1 w 2"/>
                  <a:gd name="T53" fmla="*/ 8 h 22"/>
                  <a:gd name="T54" fmla="*/ 1 w 2"/>
                  <a:gd name="T55" fmla="*/ 5 h 22"/>
                  <a:gd name="T56" fmla="*/ 0 w 2"/>
                  <a:gd name="T57" fmla="*/ 6 h 22"/>
                  <a:gd name="T58" fmla="*/ 0 w 2"/>
                  <a:gd name="T59" fmla="*/ 6 h 22"/>
                  <a:gd name="T60" fmla="*/ 0 w 2"/>
                  <a:gd name="T61" fmla="*/ 6 h 22"/>
                  <a:gd name="T62" fmla="*/ 1 w 2"/>
                  <a:gd name="T63" fmla="*/ 6 h 22"/>
                  <a:gd name="T64" fmla="*/ 2 w 2"/>
                  <a:gd name="T65" fmla="*/ 6 h 22"/>
                  <a:gd name="T66" fmla="*/ 2 w 2"/>
                  <a:gd name="T67" fmla="*/ 6 h 22"/>
                  <a:gd name="T68" fmla="*/ 2 w 2"/>
                  <a:gd name="T69" fmla="*/ 6 h 22"/>
                  <a:gd name="T70" fmla="*/ 2 w 2"/>
                  <a:gd name="T71" fmla="*/ 6 h 22"/>
                  <a:gd name="T72" fmla="*/ 1 w 2"/>
                  <a:gd name="T73" fmla="*/ 5 h 22"/>
                  <a:gd name="T74" fmla="*/ 0 w 2"/>
                  <a:gd name="T75" fmla="*/ 0 h 22"/>
                  <a:gd name="T76" fmla="*/ 0 w 2"/>
                  <a:gd name="T77" fmla="*/ 3 h 22"/>
                  <a:gd name="T78" fmla="*/ 0 w 2"/>
                  <a:gd name="T79" fmla="*/ 2 h 22"/>
                  <a:gd name="T80" fmla="*/ 1 w 2"/>
                  <a:gd name="T81" fmla="*/ 2 h 22"/>
                  <a:gd name="T82" fmla="*/ 2 w 2"/>
                  <a:gd name="T83" fmla="*/ 2 h 22"/>
                  <a:gd name="T84" fmla="*/ 2 w 2"/>
                  <a:gd name="T85" fmla="*/ 2 h 22"/>
                  <a:gd name="T86" fmla="*/ 2 w 2"/>
                  <a:gd name="T87" fmla="*/ 3 h 22"/>
                  <a:gd name="T88" fmla="*/ 2 w 2"/>
                  <a:gd name="T89" fmla="*/ 0 h 22"/>
                  <a:gd name="T90" fmla="*/ 2 w 2"/>
                  <a:gd name="T91" fmla="*/ 0 h 22"/>
                  <a:gd name="T92" fmla="*/ 1 w 2"/>
                  <a:gd name="T93" fmla="*/ 0 h 22"/>
                  <a:gd name="T94" fmla="*/ 0 w 2"/>
                  <a:gd name="T95" fmla="*/ 0 h 22"/>
                  <a:gd name="T96" fmla="*/ 0 w 2"/>
                  <a:gd name="T9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22">
                    <a:moveTo>
                      <a:pt x="1" y="16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2" y="22"/>
                      <a:pt x="2" y="21"/>
                      <a:pt x="2" y="2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1" y="12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2"/>
                      <a:pt x="1" y="12"/>
                      <a:pt x="1" y="12"/>
                    </a:cubicBezTo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193"/>
              <p:cNvSpPr>
                <a:spLocks/>
              </p:cNvSpPr>
              <p:nvPr/>
            </p:nvSpPr>
            <p:spPr bwMode="auto">
              <a:xfrm>
                <a:off x="2622" y="1139"/>
                <a:ext cx="8" cy="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1 h 6"/>
                  <a:gd name="T4" fmla="*/ 0 w 6"/>
                  <a:gd name="T5" fmla="*/ 2 h 6"/>
                  <a:gd name="T6" fmla="*/ 1 w 6"/>
                  <a:gd name="T7" fmla="*/ 3 h 6"/>
                  <a:gd name="T8" fmla="*/ 4 w 6"/>
                  <a:gd name="T9" fmla="*/ 6 h 6"/>
                  <a:gd name="T10" fmla="*/ 5 w 6"/>
                  <a:gd name="T11" fmla="*/ 6 h 6"/>
                  <a:gd name="T12" fmla="*/ 6 w 6"/>
                  <a:gd name="T13" fmla="*/ 6 h 6"/>
                  <a:gd name="T14" fmla="*/ 6 w 6"/>
                  <a:gd name="T15" fmla="*/ 4 h 6"/>
                  <a:gd name="T16" fmla="*/ 1 w 6"/>
                  <a:gd name="T17" fmla="*/ 0 h 6"/>
                  <a:gd name="T18" fmla="*/ 1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194"/>
              <p:cNvSpPr>
                <a:spLocks/>
              </p:cNvSpPr>
              <p:nvPr/>
            </p:nvSpPr>
            <p:spPr bwMode="auto">
              <a:xfrm>
                <a:off x="2614" y="1138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1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1 h 7"/>
                  <a:gd name="T22" fmla="*/ 7 w 7"/>
                  <a:gd name="T23" fmla="*/ 1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195"/>
              <p:cNvSpPr>
                <a:spLocks/>
              </p:cNvSpPr>
              <p:nvPr/>
            </p:nvSpPr>
            <p:spPr bwMode="auto">
              <a:xfrm>
                <a:off x="2622" y="1134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1 h 7"/>
                  <a:gd name="T4" fmla="*/ 0 w 6"/>
                  <a:gd name="T5" fmla="*/ 2 h 7"/>
                  <a:gd name="T6" fmla="*/ 1 w 6"/>
                  <a:gd name="T7" fmla="*/ 3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1196"/>
              <p:cNvSpPr>
                <a:spLocks/>
              </p:cNvSpPr>
              <p:nvPr/>
            </p:nvSpPr>
            <p:spPr bwMode="auto">
              <a:xfrm>
                <a:off x="2614" y="1132"/>
                <a:ext cx="9" cy="11"/>
              </a:xfrm>
              <a:custGeom>
                <a:avLst/>
                <a:gdLst>
                  <a:gd name="T0" fmla="*/ 6 w 7"/>
                  <a:gd name="T1" fmla="*/ 0 h 8"/>
                  <a:gd name="T2" fmla="*/ 5 w 7"/>
                  <a:gd name="T3" fmla="*/ 1 h 8"/>
                  <a:gd name="T4" fmla="*/ 5 w 7"/>
                  <a:gd name="T5" fmla="*/ 1 h 8"/>
                  <a:gd name="T6" fmla="*/ 0 w 7"/>
                  <a:gd name="T7" fmla="*/ 6 h 8"/>
                  <a:gd name="T8" fmla="*/ 0 w 7"/>
                  <a:gd name="T9" fmla="*/ 7 h 8"/>
                  <a:gd name="T10" fmla="*/ 1 w 7"/>
                  <a:gd name="T11" fmla="*/ 8 h 8"/>
                  <a:gd name="T12" fmla="*/ 2 w 7"/>
                  <a:gd name="T13" fmla="*/ 7 h 8"/>
                  <a:gd name="T14" fmla="*/ 5 w 7"/>
                  <a:gd name="T15" fmla="*/ 4 h 8"/>
                  <a:gd name="T16" fmla="*/ 6 w 7"/>
                  <a:gd name="T17" fmla="*/ 3 h 8"/>
                  <a:gd name="T18" fmla="*/ 7 w 7"/>
                  <a:gd name="T19" fmla="*/ 2 h 8"/>
                  <a:gd name="T20" fmla="*/ 7 w 7"/>
                  <a:gd name="T21" fmla="*/ 1 h 8"/>
                  <a:gd name="T22" fmla="*/ 7 w 7"/>
                  <a:gd name="T23" fmla="*/ 1 h 8"/>
                  <a:gd name="T24" fmla="*/ 6 w 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1197"/>
              <p:cNvSpPr>
                <a:spLocks/>
              </p:cNvSpPr>
              <p:nvPr/>
            </p:nvSpPr>
            <p:spPr bwMode="auto">
              <a:xfrm>
                <a:off x="2622" y="1128"/>
                <a:ext cx="8" cy="10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2 h 7"/>
                  <a:gd name="T6" fmla="*/ 1 w 6"/>
                  <a:gd name="T7" fmla="*/ 4 h 7"/>
                  <a:gd name="T8" fmla="*/ 4 w 6"/>
                  <a:gd name="T9" fmla="*/ 6 h 7"/>
                  <a:gd name="T10" fmla="*/ 5 w 6"/>
                  <a:gd name="T11" fmla="*/ 7 h 7"/>
                  <a:gd name="T12" fmla="*/ 6 w 6"/>
                  <a:gd name="T13" fmla="*/ 6 h 7"/>
                  <a:gd name="T14" fmla="*/ 6 w 6"/>
                  <a:gd name="T15" fmla="*/ 5 h 7"/>
                  <a:gd name="T16" fmla="*/ 1 w 6"/>
                  <a:gd name="T17" fmla="*/ 0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1198"/>
              <p:cNvSpPr>
                <a:spLocks/>
              </p:cNvSpPr>
              <p:nvPr/>
            </p:nvSpPr>
            <p:spPr bwMode="auto">
              <a:xfrm>
                <a:off x="2614" y="1128"/>
                <a:ext cx="9" cy="10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0 h 7"/>
                  <a:gd name="T6" fmla="*/ 0 w 7"/>
                  <a:gd name="T7" fmla="*/ 5 h 7"/>
                  <a:gd name="T8" fmla="*/ 0 w 7"/>
                  <a:gd name="T9" fmla="*/ 6 h 7"/>
                  <a:gd name="T10" fmla="*/ 1 w 7"/>
                  <a:gd name="T11" fmla="*/ 7 h 7"/>
                  <a:gd name="T12" fmla="*/ 2 w 7"/>
                  <a:gd name="T13" fmla="*/ 6 h 7"/>
                  <a:gd name="T14" fmla="*/ 5 w 7"/>
                  <a:gd name="T15" fmla="*/ 4 h 7"/>
                  <a:gd name="T16" fmla="*/ 6 w 7"/>
                  <a:gd name="T17" fmla="*/ 2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1199"/>
              <p:cNvSpPr>
                <a:spLocks/>
              </p:cNvSpPr>
              <p:nvPr/>
            </p:nvSpPr>
            <p:spPr bwMode="auto">
              <a:xfrm>
                <a:off x="2622" y="1123"/>
                <a:ext cx="8" cy="9"/>
              </a:xfrm>
              <a:custGeom>
                <a:avLst/>
                <a:gdLst>
                  <a:gd name="T0" fmla="*/ 1 w 6"/>
                  <a:gd name="T1" fmla="*/ 0 h 7"/>
                  <a:gd name="T2" fmla="*/ 1 w 6"/>
                  <a:gd name="T3" fmla="*/ 2 h 7"/>
                  <a:gd name="T4" fmla="*/ 0 w 6"/>
                  <a:gd name="T5" fmla="*/ 3 h 7"/>
                  <a:gd name="T6" fmla="*/ 1 w 6"/>
                  <a:gd name="T7" fmla="*/ 4 h 7"/>
                  <a:gd name="T8" fmla="*/ 4 w 6"/>
                  <a:gd name="T9" fmla="*/ 7 h 7"/>
                  <a:gd name="T10" fmla="*/ 5 w 6"/>
                  <a:gd name="T11" fmla="*/ 7 h 7"/>
                  <a:gd name="T12" fmla="*/ 6 w 6"/>
                  <a:gd name="T13" fmla="*/ 7 h 7"/>
                  <a:gd name="T14" fmla="*/ 6 w 6"/>
                  <a:gd name="T15" fmla="*/ 5 h 7"/>
                  <a:gd name="T16" fmla="*/ 1 w 6"/>
                  <a:gd name="T17" fmla="*/ 1 h 7"/>
                  <a:gd name="T18" fmla="*/ 1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200"/>
              <p:cNvSpPr>
                <a:spLocks/>
              </p:cNvSpPr>
              <p:nvPr/>
            </p:nvSpPr>
            <p:spPr bwMode="auto">
              <a:xfrm>
                <a:off x="2614" y="1123"/>
                <a:ext cx="9" cy="9"/>
              </a:xfrm>
              <a:custGeom>
                <a:avLst/>
                <a:gdLst>
                  <a:gd name="T0" fmla="*/ 6 w 7"/>
                  <a:gd name="T1" fmla="*/ 0 h 7"/>
                  <a:gd name="T2" fmla="*/ 5 w 7"/>
                  <a:gd name="T3" fmla="*/ 0 h 7"/>
                  <a:gd name="T4" fmla="*/ 5 w 7"/>
                  <a:gd name="T5" fmla="*/ 1 h 7"/>
                  <a:gd name="T6" fmla="*/ 0 w 7"/>
                  <a:gd name="T7" fmla="*/ 5 h 7"/>
                  <a:gd name="T8" fmla="*/ 0 w 7"/>
                  <a:gd name="T9" fmla="*/ 7 h 7"/>
                  <a:gd name="T10" fmla="*/ 1 w 7"/>
                  <a:gd name="T11" fmla="*/ 7 h 7"/>
                  <a:gd name="T12" fmla="*/ 2 w 7"/>
                  <a:gd name="T13" fmla="*/ 7 h 7"/>
                  <a:gd name="T14" fmla="*/ 5 w 7"/>
                  <a:gd name="T15" fmla="*/ 4 h 7"/>
                  <a:gd name="T16" fmla="*/ 6 w 7"/>
                  <a:gd name="T17" fmla="*/ 3 h 7"/>
                  <a:gd name="T18" fmla="*/ 7 w 7"/>
                  <a:gd name="T19" fmla="*/ 2 h 7"/>
                  <a:gd name="T20" fmla="*/ 7 w 7"/>
                  <a:gd name="T21" fmla="*/ 0 h 7"/>
                  <a:gd name="T22" fmla="*/ 7 w 7"/>
                  <a:gd name="T23" fmla="*/ 0 h 7"/>
                  <a:gd name="T24" fmla="*/ 6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201"/>
              <p:cNvSpPr>
                <a:spLocks noEditPoints="1"/>
              </p:cNvSpPr>
              <p:nvPr/>
            </p:nvSpPr>
            <p:spPr bwMode="auto">
              <a:xfrm>
                <a:off x="2642" y="1099"/>
                <a:ext cx="30" cy="2"/>
              </a:xfrm>
              <a:custGeom>
                <a:avLst/>
                <a:gdLst>
                  <a:gd name="T0" fmla="*/ 3 w 22"/>
                  <a:gd name="T1" fmla="*/ 0 h 2"/>
                  <a:gd name="T2" fmla="*/ 0 w 22"/>
                  <a:gd name="T3" fmla="*/ 0 h 2"/>
                  <a:gd name="T4" fmla="*/ 0 w 22"/>
                  <a:gd name="T5" fmla="*/ 1 h 2"/>
                  <a:gd name="T6" fmla="*/ 0 w 22"/>
                  <a:gd name="T7" fmla="*/ 2 h 2"/>
                  <a:gd name="T8" fmla="*/ 3 w 22"/>
                  <a:gd name="T9" fmla="*/ 2 h 2"/>
                  <a:gd name="T10" fmla="*/ 2 w 22"/>
                  <a:gd name="T11" fmla="*/ 2 h 2"/>
                  <a:gd name="T12" fmla="*/ 2 w 22"/>
                  <a:gd name="T13" fmla="*/ 1 h 2"/>
                  <a:gd name="T14" fmla="*/ 2 w 22"/>
                  <a:gd name="T15" fmla="*/ 0 h 2"/>
                  <a:gd name="T16" fmla="*/ 2 w 22"/>
                  <a:gd name="T17" fmla="*/ 0 h 2"/>
                  <a:gd name="T18" fmla="*/ 3 w 22"/>
                  <a:gd name="T19" fmla="*/ 0 h 2"/>
                  <a:gd name="T20" fmla="*/ 7 w 22"/>
                  <a:gd name="T21" fmla="*/ 0 h 2"/>
                  <a:gd name="T22" fmla="*/ 6 w 22"/>
                  <a:gd name="T23" fmla="*/ 0 h 2"/>
                  <a:gd name="T24" fmla="*/ 5 w 22"/>
                  <a:gd name="T25" fmla="*/ 1 h 2"/>
                  <a:gd name="T26" fmla="*/ 6 w 22"/>
                  <a:gd name="T27" fmla="*/ 2 h 2"/>
                  <a:gd name="T28" fmla="*/ 7 w 22"/>
                  <a:gd name="T29" fmla="*/ 2 h 2"/>
                  <a:gd name="T30" fmla="*/ 6 w 22"/>
                  <a:gd name="T31" fmla="*/ 2 h 2"/>
                  <a:gd name="T32" fmla="*/ 6 w 22"/>
                  <a:gd name="T33" fmla="*/ 1 h 2"/>
                  <a:gd name="T34" fmla="*/ 6 w 22"/>
                  <a:gd name="T35" fmla="*/ 0 h 2"/>
                  <a:gd name="T36" fmla="*/ 6 w 22"/>
                  <a:gd name="T37" fmla="*/ 0 h 2"/>
                  <a:gd name="T38" fmla="*/ 7 w 22"/>
                  <a:gd name="T39" fmla="*/ 0 h 2"/>
                  <a:gd name="T40" fmla="*/ 10 w 22"/>
                  <a:gd name="T41" fmla="*/ 0 h 2"/>
                  <a:gd name="T42" fmla="*/ 10 w 22"/>
                  <a:gd name="T43" fmla="*/ 0 h 2"/>
                  <a:gd name="T44" fmla="*/ 9 w 22"/>
                  <a:gd name="T45" fmla="*/ 1 h 2"/>
                  <a:gd name="T46" fmla="*/ 10 w 22"/>
                  <a:gd name="T47" fmla="*/ 2 h 2"/>
                  <a:gd name="T48" fmla="*/ 10 w 22"/>
                  <a:gd name="T49" fmla="*/ 2 h 2"/>
                  <a:gd name="T50" fmla="*/ 10 w 22"/>
                  <a:gd name="T51" fmla="*/ 2 h 2"/>
                  <a:gd name="T52" fmla="*/ 10 w 22"/>
                  <a:gd name="T53" fmla="*/ 1 h 2"/>
                  <a:gd name="T54" fmla="*/ 10 w 22"/>
                  <a:gd name="T55" fmla="*/ 0 h 2"/>
                  <a:gd name="T56" fmla="*/ 10 w 22"/>
                  <a:gd name="T57" fmla="*/ 0 h 2"/>
                  <a:gd name="T58" fmla="*/ 10 w 22"/>
                  <a:gd name="T59" fmla="*/ 0 h 2"/>
                  <a:gd name="T60" fmla="*/ 14 w 22"/>
                  <a:gd name="T61" fmla="*/ 0 h 2"/>
                  <a:gd name="T62" fmla="*/ 14 w 22"/>
                  <a:gd name="T63" fmla="*/ 0 h 2"/>
                  <a:gd name="T64" fmla="*/ 12 w 22"/>
                  <a:gd name="T65" fmla="*/ 1 h 2"/>
                  <a:gd name="T66" fmla="*/ 14 w 22"/>
                  <a:gd name="T67" fmla="*/ 2 h 2"/>
                  <a:gd name="T68" fmla="*/ 14 w 22"/>
                  <a:gd name="T69" fmla="*/ 2 h 2"/>
                  <a:gd name="T70" fmla="*/ 14 w 22"/>
                  <a:gd name="T71" fmla="*/ 2 h 2"/>
                  <a:gd name="T72" fmla="*/ 13 w 22"/>
                  <a:gd name="T73" fmla="*/ 1 h 2"/>
                  <a:gd name="T74" fmla="*/ 14 w 22"/>
                  <a:gd name="T75" fmla="*/ 0 h 2"/>
                  <a:gd name="T76" fmla="*/ 14 w 22"/>
                  <a:gd name="T77" fmla="*/ 0 h 2"/>
                  <a:gd name="T78" fmla="*/ 14 w 22"/>
                  <a:gd name="T79" fmla="*/ 0 h 2"/>
                  <a:gd name="T80" fmla="*/ 21 w 22"/>
                  <a:gd name="T81" fmla="*/ 0 h 2"/>
                  <a:gd name="T82" fmla="*/ 17 w 22"/>
                  <a:gd name="T83" fmla="*/ 0 h 2"/>
                  <a:gd name="T84" fmla="*/ 16 w 22"/>
                  <a:gd name="T85" fmla="*/ 1 h 2"/>
                  <a:gd name="T86" fmla="*/ 17 w 22"/>
                  <a:gd name="T87" fmla="*/ 2 h 2"/>
                  <a:gd name="T88" fmla="*/ 21 w 22"/>
                  <a:gd name="T89" fmla="*/ 2 h 2"/>
                  <a:gd name="T90" fmla="*/ 22 w 22"/>
                  <a:gd name="T91" fmla="*/ 1 h 2"/>
                  <a:gd name="T92" fmla="*/ 21 w 22"/>
                  <a:gd name="T9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21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202"/>
              <p:cNvSpPr>
                <a:spLocks/>
              </p:cNvSpPr>
              <p:nvPr/>
            </p:nvSpPr>
            <p:spPr bwMode="auto">
              <a:xfrm>
                <a:off x="2661" y="1092"/>
                <a:ext cx="9" cy="8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1 w 7"/>
                  <a:gd name="T11" fmla="*/ 5 h 6"/>
                  <a:gd name="T12" fmla="*/ 2 w 7"/>
                  <a:gd name="T13" fmla="*/ 6 h 6"/>
                  <a:gd name="T14" fmla="*/ 3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5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203"/>
              <p:cNvSpPr>
                <a:spLocks/>
              </p:cNvSpPr>
              <p:nvPr/>
            </p:nvSpPr>
            <p:spPr bwMode="auto">
              <a:xfrm>
                <a:off x="2660" y="1099"/>
                <a:ext cx="10" cy="9"/>
              </a:xfrm>
              <a:custGeom>
                <a:avLst/>
                <a:gdLst>
                  <a:gd name="T0" fmla="*/ 2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0 w 8"/>
                  <a:gd name="T7" fmla="*/ 1 h 7"/>
                  <a:gd name="T8" fmla="*/ 1 w 8"/>
                  <a:gd name="T9" fmla="*/ 2 h 7"/>
                  <a:gd name="T10" fmla="*/ 1 w 8"/>
                  <a:gd name="T11" fmla="*/ 2 h 7"/>
                  <a:gd name="T12" fmla="*/ 1 w 8"/>
                  <a:gd name="T13" fmla="*/ 2 h 7"/>
                  <a:gd name="T14" fmla="*/ 6 w 8"/>
                  <a:gd name="T15" fmla="*/ 6 h 7"/>
                  <a:gd name="T16" fmla="*/ 6 w 8"/>
                  <a:gd name="T17" fmla="*/ 7 h 7"/>
                  <a:gd name="T18" fmla="*/ 7 w 8"/>
                  <a:gd name="T19" fmla="*/ 6 h 7"/>
                  <a:gd name="T20" fmla="*/ 7 w 8"/>
                  <a:gd name="T21" fmla="*/ 5 h 7"/>
                  <a:gd name="T22" fmla="*/ 4 w 8"/>
                  <a:gd name="T23" fmla="*/ 2 h 7"/>
                  <a:gd name="T24" fmla="*/ 3 w 8"/>
                  <a:gd name="T25" fmla="*/ 1 h 7"/>
                  <a:gd name="T26" fmla="*/ 2 w 8"/>
                  <a:gd name="T27" fmla="*/ 0 h 7"/>
                  <a:gd name="T28" fmla="*/ 2 w 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1204"/>
              <p:cNvSpPr>
                <a:spLocks/>
              </p:cNvSpPr>
              <p:nvPr/>
            </p:nvSpPr>
            <p:spPr bwMode="auto">
              <a:xfrm>
                <a:off x="2656" y="109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0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2 w 7"/>
                  <a:gd name="T13" fmla="*/ 6 h 6"/>
                  <a:gd name="T14" fmla="*/ 4 w 7"/>
                  <a:gd name="T15" fmla="*/ 5 h 6"/>
                  <a:gd name="T16" fmla="*/ 6 w 7"/>
                  <a:gd name="T17" fmla="*/ 2 h 6"/>
                  <a:gd name="T18" fmla="*/ 6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205"/>
              <p:cNvSpPr>
                <a:spLocks/>
              </p:cNvSpPr>
              <p:nvPr/>
            </p:nvSpPr>
            <p:spPr bwMode="auto">
              <a:xfrm>
                <a:off x="2656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0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6 w 7"/>
                  <a:gd name="T19" fmla="*/ 6 h 7"/>
                  <a:gd name="T20" fmla="*/ 6 w 7"/>
                  <a:gd name="T21" fmla="*/ 5 h 7"/>
                  <a:gd name="T22" fmla="*/ 4 w 7"/>
                  <a:gd name="T23" fmla="*/ 2 h 7"/>
                  <a:gd name="T24" fmla="*/ 2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5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206"/>
              <p:cNvSpPr>
                <a:spLocks/>
              </p:cNvSpPr>
              <p:nvPr/>
            </p:nvSpPr>
            <p:spPr bwMode="auto">
              <a:xfrm>
                <a:off x="2650" y="1092"/>
                <a:ext cx="10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207"/>
              <p:cNvSpPr>
                <a:spLocks/>
              </p:cNvSpPr>
              <p:nvPr/>
            </p:nvSpPr>
            <p:spPr bwMode="auto">
              <a:xfrm>
                <a:off x="2650" y="1099"/>
                <a:ext cx="10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208"/>
              <p:cNvSpPr>
                <a:spLocks/>
              </p:cNvSpPr>
              <p:nvPr/>
            </p:nvSpPr>
            <p:spPr bwMode="auto">
              <a:xfrm>
                <a:off x="2645" y="1092"/>
                <a:ext cx="9" cy="8"/>
              </a:xfrm>
              <a:custGeom>
                <a:avLst/>
                <a:gdLst>
                  <a:gd name="T0" fmla="*/ 6 w 7"/>
                  <a:gd name="T1" fmla="*/ 0 h 6"/>
                  <a:gd name="T2" fmla="*/ 5 w 7"/>
                  <a:gd name="T3" fmla="*/ 0 h 6"/>
                  <a:gd name="T4" fmla="*/ 1 w 7"/>
                  <a:gd name="T5" fmla="*/ 5 h 6"/>
                  <a:gd name="T6" fmla="*/ 0 w 7"/>
                  <a:gd name="T7" fmla="*/ 5 h 6"/>
                  <a:gd name="T8" fmla="*/ 1 w 7"/>
                  <a:gd name="T9" fmla="*/ 5 h 6"/>
                  <a:gd name="T10" fmla="*/ 2 w 7"/>
                  <a:gd name="T11" fmla="*/ 5 h 6"/>
                  <a:gd name="T12" fmla="*/ 3 w 7"/>
                  <a:gd name="T13" fmla="*/ 6 h 6"/>
                  <a:gd name="T14" fmla="*/ 4 w 7"/>
                  <a:gd name="T15" fmla="*/ 5 h 6"/>
                  <a:gd name="T16" fmla="*/ 7 w 7"/>
                  <a:gd name="T17" fmla="*/ 2 h 6"/>
                  <a:gd name="T18" fmla="*/ 7 w 7"/>
                  <a:gd name="T19" fmla="*/ 0 h 6"/>
                  <a:gd name="T20" fmla="*/ 6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209"/>
              <p:cNvSpPr>
                <a:spLocks/>
              </p:cNvSpPr>
              <p:nvPr/>
            </p:nvSpPr>
            <p:spPr bwMode="auto">
              <a:xfrm>
                <a:off x="2645" y="1099"/>
                <a:ext cx="9" cy="9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0 h 7"/>
                  <a:gd name="T6" fmla="*/ 0 w 7"/>
                  <a:gd name="T7" fmla="*/ 1 h 7"/>
                  <a:gd name="T8" fmla="*/ 0 w 7"/>
                  <a:gd name="T9" fmla="*/ 2 h 7"/>
                  <a:gd name="T10" fmla="*/ 0 w 7"/>
                  <a:gd name="T11" fmla="*/ 2 h 7"/>
                  <a:gd name="T12" fmla="*/ 1 w 7"/>
                  <a:gd name="T13" fmla="*/ 2 h 7"/>
                  <a:gd name="T14" fmla="*/ 5 w 7"/>
                  <a:gd name="T15" fmla="*/ 6 h 7"/>
                  <a:gd name="T16" fmla="*/ 6 w 7"/>
                  <a:gd name="T17" fmla="*/ 7 h 7"/>
                  <a:gd name="T18" fmla="*/ 7 w 7"/>
                  <a:gd name="T19" fmla="*/ 6 h 7"/>
                  <a:gd name="T20" fmla="*/ 7 w 7"/>
                  <a:gd name="T21" fmla="*/ 5 h 7"/>
                  <a:gd name="T22" fmla="*/ 4 w 7"/>
                  <a:gd name="T23" fmla="*/ 2 h 7"/>
                  <a:gd name="T24" fmla="*/ 3 w 7"/>
                  <a:gd name="T25" fmla="*/ 1 h 7"/>
                  <a:gd name="T26" fmla="*/ 2 w 7"/>
                  <a:gd name="T27" fmla="*/ 0 h 7"/>
                  <a:gd name="T28" fmla="*/ 1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09" name="Freeform 1211"/>
            <p:cNvSpPr>
              <a:spLocks noEditPoints="1"/>
            </p:cNvSpPr>
            <p:nvPr/>
          </p:nvSpPr>
          <p:spPr bwMode="auto">
            <a:xfrm>
              <a:off x="4160838" y="1666875"/>
              <a:ext cx="3175" cy="44450"/>
            </a:xfrm>
            <a:custGeom>
              <a:avLst/>
              <a:gdLst>
                <a:gd name="T0" fmla="*/ 0 w 2"/>
                <a:gd name="T1" fmla="*/ 19 h 21"/>
                <a:gd name="T2" fmla="*/ 0 w 2"/>
                <a:gd name="T3" fmla="*/ 21 h 21"/>
                <a:gd name="T4" fmla="*/ 1 w 2"/>
                <a:gd name="T5" fmla="*/ 21 h 21"/>
                <a:gd name="T6" fmla="*/ 2 w 2"/>
                <a:gd name="T7" fmla="*/ 21 h 21"/>
                <a:gd name="T8" fmla="*/ 2 w 2"/>
                <a:gd name="T9" fmla="*/ 19 h 21"/>
                <a:gd name="T10" fmla="*/ 2 w 2"/>
                <a:gd name="T11" fmla="*/ 19 h 21"/>
                <a:gd name="T12" fmla="*/ 2 w 2"/>
                <a:gd name="T13" fmla="*/ 19 h 21"/>
                <a:gd name="T14" fmla="*/ 1 w 2"/>
                <a:gd name="T15" fmla="*/ 20 h 21"/>
                <a:gd name="T16" fmla="*/ 0 w 2"/>
                <a:gd name="T17" fmla="*/ 19 h 21"/>
                <a:gd name="T18" fmla="*/ 0 w 2"/>
                <a:gd name="T19" fmla="*/ 19 h 21"/>
                <a:gd name="T20" fmla="*/ 0 w 2"/>
                <a:gd name="T21" fmla="*/ 15 h 21"/>
                <a:gd name="T22" fmla="*/ 0 w 2"/>
                <a:gd name="T23" fmla="*/ 16 h 21"/>
                <a:gd name="T24" fmla="*/ 1 w 2"/>
                <a:gd name="T25" fmla="*/ 17 h 21"/>
                <a:gd name="T26" fmla="*/ 2 w 2"/>
                <a:gd name="T27" fmla="*/ 16 h 21"/>
                <a:gd name="T28" fmla="*/ 2 w 2"/>
                <a:gd name="T29" fmla="*/ 15 h 21"/>
                <a:gd name="T30" fmla="*/ 2 w 2"/>
                <a:gd name="T31" fmla="*/ 15 h 21"/>
                <a:gd name="T32" fmla="*/ 2 w 2"/>
                <a:gd name="T33" fmla="*/ 15 h 21"/>
                <a:gd name="T34" fmla="*/ 1 w 2"/>
                <a:gd name="T35" fmla="*/ 16 h 21"/>
                <a:gd name="T36" fmla="*/ 0 w 2"/>
                <a:gd name="T37" fmla="*/ 15 h 21"/>
                <a:gd name="T38" fmla="*/ 0 w 2"/>
                <a:gd name="T39" fmla="*/ 15 h 21"/>
                <a:gd name="T40" fmla="*/ 0 w 2"/>
                <a:gd name="T41" fmla="*/ 11 h 21"/>
                <a:gd name="T42" fmla="*/ 0 w 2"/>
                <a:gd name="T43" fmla="*/ 12 h 21"/>
                <a:gd name="T44" fmla="*/ 1 w 2"/>
                <a:gd name="T45" fmla="*/ 13 h 21"/>
                <a:gd name="T46" fmla="*/ 2 w 2"/>
                <a:gd name="T47" fmla="*/ 12 h 21"/>
                <a:gd name="T48" fmla="*/ 2 w 2"/>
                <a:gd name="T49" fmla="*/ 11 h 21"/>
                <a:gd name="T50" fmla="*/ 2 w 2"/>
                <a:gd name="T51" fmla="*/ 12 h 21"/>
                <a:gd name="T52" fmla="*/ 2 w 2"/>
                <a:gd name="T53" fmla="*/ 12 h 21"/>
                <a:gd name="T54" fmla="*/ 1 w 2"/>
                <a:gd name="T55" fmla="*/ 12 h 21"/>
                <a:gd name="T56" fmla="*/ 0 w 2"/>
                <a:gd name="T57" fmla="*/ 12 h 21"/>
                <a:gd name="T58" fmla="*/ 0 w 2"/>
                <a:gd name="T59" fmla="*/ 11 h 21"/>
                <a:gd name="T60" fmla="*/ 0 w 2"/>
                <a:gd name="T61" fmla="*/ 8 h 21"/>
                <a:gd name="T62" fmla="*/ 0 w 2"/>
                <a:gd name="T63" fmla="*/ 8 h 21"/>
                <a:gd name="T64" fmla="*/ 1 w 2"/>
                <a:gd name="T65" fmla="*/ 9 h 21"/>
                <a:gd name="T66" fmla="*/ 2 w 2"/>
                <a:gd name="T67" fmla="*/ 8 h 21"/>
                <a:gd name="T68" fmla="*/ 2 w 2"/>
                <a:gd name="T69" fmla="*/ 8 h 21"/>
                <a:gd name="T70" fmla="*/ 2 w 2"/>
                <a:gd name="T71" fmla="*/ 8 h 21"/>
                <a:gd name="T72" fmla="*/ 2 w 2"/>
                <a:gd name="T73" fmla="*/ 8 h 21"/>
                <a:gd name="T74" fmla="*/ 1 w 2"/>
                <a:gd name="T75" fmla="*/ 8 h 21"/>
                <a:gd name="T76" fmla="*/ 0 w 2"/>
                <a:gd name="T77" fmla="*/ 8 h 21"/>
                <a:gd name="T78" fmla="*/ 0 w 2"/>
                <a:gd name="T79" fmla="*/ 8 h 21"/>
                <a:gd name="T80" fmla="*/ 1 w 2"/>
                <a:gd name="T81" fmla="*/ 0 h 21"/>
                <a:gd name="T82" fmla="*/ 0 w 2"/>
                <a:gd name="T83" fmla="*/ 1 h 21"/>
                <a:gd name="T84" fmla="*/ 0 w 2"/>
                <a:gd name="T85" fmla="*/ 4 h 21"/>
                <a:gd name="T86" fmla="*/ 1 w 2"/>
                <a:gd name="T87" fmla="*/ 5 h 21"/>
                <a:gd name="T88" fmla="*/ 2 w 2"/>
                <a:gd name="T89" fmla="*/ 4 h 21"/>
                <a:gd name="T90" fmla="*/ 2 w 2"/>
                <a:gd name="T91" fmla="*/ 1 h 21"/>
                <a:gd name="T92" fmla="*/ 1 w 2"/>
                <a:gd name="T9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" h="21">
                  <a:moveTo>
                    <a:pt x="0" y="19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212"/>
            <p:cNvSpPr>
              <a:spLocks/>
            </p:cNvSpPr>
            <p:nvPr/>
          </p:nvSpPr>
          <p:spPr bwMode="auto">
            <a:xfrm>
              <a:off x="4149726" y="1668463"/>
              <a:ext cx="14288" cy="1587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7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213"/>
            <p:cNvSpPr>
              <a:spLocks/>
            </p:cNvSpPr>
            <p:nvPr/>
          </p:nvSpPr>
          <p:spPr bwMode="auto">
            <a:xfrm>
              <a:off x="4160838" y="1668463"/>
              <a:ext cx="14288" cy="15875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7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214"/>
            <p:cNvSpPr>
              <a:spLocks/>
            </p:cNvSpPr>
            <p:nvPr/>
          </p:nvSpPr>
          <p:spPr bwMode="auto">
            <a:xfrm>
              <a:off x="4149726" y="1677988"/>
              <a:ext cx="14288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6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215"/>
            <p:cNvSpPr>
              <a:spLocks/>
            </p:cNvSpPr>
            <p:nvPr/>
          </p:nvSpPr>
          <p:spPr bwMode="auto">
            <a:xfrm>
              <a:off x="4160838" y="1677988"/>
              <a:ext cx="14288" cy="14288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6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216"/>
            <p:cNvSpPr>
              <a:spLocks/>
            </p:cNvSpPr>
            <p:nvPr/>
          </p:nvSpPr>
          <p:spPr bwMode="auto">
            <a:xfrm>
              <a:off x="4149726" y="1685925"/>
              <a:ext cx="14288" cy="1587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6 h 7"/>
                <a:gd name="T8" fmla="*/ 5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5 w 7"/>
                <a:gd name="T19" fmla="*/ 6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217"/>
            <p:cNvSpPr>
              <a:spLocks/>
            </p:cNvSpPr>
            <p:nvPr/>
          </p:nvSpPr>
          <p:spPr bwMode="auto">
            <a:xfrm>
              <a:off x="4160838" y="1685925"/>
              <a:ext cx="14288" cy="15875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6 h 7"/>
                <a:gd name="T12" fmla="*/ 1 w 7"/>
                <a:gd name="T13" fmla="*/ 7 h 7"/>
                <a:gd name="T14" fmla="*/ 2 w 7"/>
                <a:gd name="T15" fmla="*/ 6 h 7"/>
                <a:gd name="T16" fmla="*/ 2 w 7"/>
                <a:gd name="T17" fmla="*/ 6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218"/>
            <p:cNvSpPr>
              <a:spLocks/>
            </p:cNvSpPr>
            <p:nvPr/>
          </p:nvSpPr>
          <p:spPr bwMode="auto">
            <a:xfrm>
              <a:off x="4149726" y="1692275"/>
              <a:ext cx="14288" cy="17463"/>
            </a:xfrm>
            <a:custGeom>
              <a:avLst/>
              <a:gdLst>
                <a:gd name="T0" fmla="*/ 1 w 7"/>
                <a:gd name="T1" fmla="*/ 0 h 8"/>
                <a:gd name="T2" fmla="*/ 0 w 7"/>
                <a:gd name="T3" fmla="*/ 1 h 8"/>
                <a:gd name="T4" fmla="*/ 0 w 7"/>
                <a:gd name="T5" fmla="*/ 2 h 8"/>
                <a:gd name="T6" fmla="*/ 5 w 7"/>
                <a:gd name="T7" fmla="*/ 7 h 8"/>
                <a:gd name="T8" fmla="*/ 5 w 7"/>
                <a:gd name="T9" fmla="*/ 7 h 8"/>
                <a:gd name="T10" fmla="*/ 6 w 7"/>
                <a:gd name="T11" fmla="*/ 8 h 8"/>
                <a:gd name="T12" fmla="*/ 7 w 7"/>
                <a:gd name="T13" fmla="*/ 7 h 8"/>
                <a:gd name="T14" fmla="*/ 7 w 7"/>
                <a:gd name="T15" fmla="*/ 7 h 8"/>
                <a:gd name="T16" fmla="*/ 6 w 7"/>
                <a:gd name="T17" fmla="*/ 8 h 8"/>
                <a:gd name="T18" fmla="*/ 5 w 7"/>
                <a:gd name="T19" fmla="*/ 7 h 8"/>
                <a:gd name="T20" fmla="*/ 5 w 7"/>
                <a:gd name="T21" fmla="*/ 6 h 8"/>
                <a:gd name="T22" fmla="*/ 6 w 7"/>
                <a:gd name="T23" fmla="*/ 5 h 8"/>
                <a:gd name="T24" fmla="*/ 5 w 7"/>
                <a:gd name="T25" fmla="*/ 4 h 8"/>
                <a:gd name="T26" fmla="*/ 2 w 7"/>
                <a:gd name="T27" fmla="*/ 1 h 8"/>
                <a:gd name="T28" fmla="*/ 1 w 7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219"/>
            <p:cNvSpPr>
              <a:spLocks/>
            </p:cNvSpPr>
            <p:nvPr/>
          </p:nvSpPr>
          <p:spPr bwMode="auto">
            <a:xfrm>
              <a:off x="4160838" y="1692275"/>
              <a:ext cx="14288" cy="17463"/>
            </a:xfrm>
            <a:custGeom>
              <a:avLst/>
              <a:gdLst>
                <a:gd name="T0" fmla="*/ 6 w 7"/>
                <a:gd name="T1" fmla="*/ 0 h 8"/>
                <a:gd name="T2" fmla="*/ 5 w 7"/>
                <a:gd name="T3" fmla="*/ 1 h 8"/>
                <a:gd name="T4" fmla="*/ 2 w 7"/>
                <a:gd name="T5" fmla="*/ 4 h 8"/>
                <a:gd name="T6" fmla="*/ 1 w 7"/>
                <a:gd name="T7" fmla="*/ 5 h 8"/>
                <a:gd name="T8" fmla="*/ 0 w 7"/>
                <a:gd name="T9" fmla="*/ 6 h 8"/>
                <a:gd name="T10" fmla="*/ 0 w 7"/>
                <a:gd name="T11" fmla="*/ 7 h 8"/>
                <a:gd name="T12" fmla="*/ 1 w 7"/>
                <a:gd name="T13" fmla="*/ 8 h 8"/>
                <a:gd name="T14" fmla="*/ 2 w 7"/>
                <a:gd name="T15" fmla="*/ 7 h 8"/>
                <a:gd name="T16" fmla="*/ 2 w 7"/>
                <a:gd name="T17" fmla="*/ 7 h 8"/>
                <a:gd name="T18" fmla="*/ 7 w 7"/>
                <a:gd name="T19" fmla="*/ 2 h 8"/>
                <a:gd name="T20" fmla="*/ 7 w 7"/>
                <a:gd name="T21" fmla="*/ 1 h 8"/>
                <a:gd name="T22" fmla="*/ 6 w 7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220"/>
            <p:cNvSpPr>
              <a:spLocks noEditPoints="1"/>
            </p:cNvSpPr>
            <p:nvPr/>
          </p:nvSpPr>
          <p:spPr bwMode="auto">
            <a:xfrm>
              <a:off x="4083051" y="1744663"/>
              <a:ext cx="47625" cy="3175"/>
            </a:xfrm>
            <a:custGeom>
              <a:avLst/>
              <a:gdLst>
                <a:gd name="T0" fmla="*/ 5 w 22"/>
                <a:gd name="T1" fmla="*/ 0 h 2"/>
                <a:gd name="T2" fmla="*/ 1 w 22"/>
                <a:gd name="T3" fmla="*/ 0 h 2"/>
                <a:gd name="T4" fmla="*/ 0 w 22"/>
                <a:gd name="T5" fmla="*/ 1 h 2"/>
                <a:gd name="T6" fmla="*/ 1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8 w 22"/>
                <a:gd name="T15" fmla="*/ 0 h 2"/>
                <a:gd name="T16" fmla="*/ 8 w 22"/>
                <a:gd name="T17" fmla="*/ 0 h 2"/>
                <a:gd name="T18" fmla="*/ 8 w 22"/>
                <a:gd name="T19" fmla="*/ 0 h 2"/>
                <a:gd name="T20" fmla="*/ 8 w 22"/>
                <a:gd name="T21" fmla="*/ 1 h 2"/>
                <a:gd name="T22" fmla="*/ 8 w 22"/>
                <a:gd name="T23" fmla="*/ 2 h 2"/>
                <a:gd name="T24" fmla="*/ 8 w 22"/>
                <a:gd name="T25" fmla="*/ 2 h 2"/>
                <a:gd name="T26" fmla="*/ 8 w 22"/>
                <a:gd name="T27" fmla="*/ 2 h 2"/>
                <a:gd name="T28" fmla="*/ 9 w 22"/>
                <a:gd name="T29" fmla="*/ 1 h 2"/>
                <a:gd name="T30" fmla="*/ 8 w 22"/>
                <a:gd name="T31" fmla="*/ 0 h 2"/>
                <a:gd name="T32" fmla="*/ 12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2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2 w 22"/>
                <a:gd name="T45" fmla="*/ 2 h 2"/>
                <a:gd name="T46" fmla="*/ 13 w 22"/>
                <a:gd name="T47" fmla="*/ 1 h 2"/>
                <a:gd name="T48" fmla="*/ 12 w 22"/>
                <a:gd name="T49" fmla="*/ 0 h 2"/>
                <a:gd name="T50" fmla="*/ 16 w 22"/>
                <a:gd name="T51" fmla="*/ 0 h 2"/>
                <a:gd name="T52" fmla="*/ 15 w 22"/>
                <a:gd name="T53" fmla="*/ 0 h 2"/>
                <a:gd name="T54" fmla="*/ 16 w 22"/>
                <a:gd name="T55" fmla="*/ 0 h 2"/>
                <a:gd name="T56" fmla="*/ 16 w 22"/>
                <a:gd name="T57" fmla="*/ 1 h 2"/>
                <a:gd name="T58" fmla="*/ 16 w 22"/>
                <a:gd name="T59" fmla="*/ 2 h 2"/>
                <a:gd name="T60" fmla="*/ 15 w 22"/>
                <a:gd name="T61" fmla="*/ 2 h 2"/>
                <a:gd name="T62" fmla="*/ 16 w 22"/>
                <a:gd name="T63" fmla="*/ 2 h 2"/>
                <a:gd name="T64" fmla="*/ 17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19 w 22"/>
                <a:gd name="T71" fmla="*/ 0 h 2"/>
                <a:gd name="T72" fmla="*/ 19 w 22"/>
                <a:gd name="T73" fmla="*/ 0 h 2"/>
                <a:gd name="T74" fmla="*/ 20 w 22"/>
                <a:gd name="T75" fmla="*/ 1 h 2"/>
                <a:gd name="T76" fmla="*/ 19 w 22"/>
                <a:gd name="T77" fmla="*/ 2 h 2"/>
                <a:gd name="T78" fmla="*/ 19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1"/>
                    <a:pt x="20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221"/>
            <p:cNvSpPr>
              <a:spLocks/>
            </p:cNvSpPr>
            <p:nvPr/>
          </p:nvSpPr>
          <p:spPr bwMode="auto">
            <a:xfrm>
              <a:off x="4084638" y="1746250"/>
              <a:ext cx="15875" cy="12700"/>
            </a:xfrm>
            <a:custGeom>
              <a:avLst/>
              <a:gdLst>
                <a:gd name="T0" fmla="*/ 5 w 7"/>
                <a:gd name="T1" fmla="*/ 0 h 6"/>
                <a:gd name="T2" fmla="*/ 4 w 7"/>
                <a:gd name="T3" fmla="*/ 1 h 6"/>
                <a:gd name="T4" fmla="*/ 1 w 7"/>
                <a:gd name="T5" fmla="*/ 4 h 6"/>
                <a:gd name="T6" fmla="*/ 1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222"/>
            <p:cNvSpPr>
              <a:spLocks/>
            </p:cNvSpPr>
            <p:nvPr/>
          </p:nvSpPr>
          <p:spPr bwMode="auto">
            <a:xfrm>
              <a:off x="4084638" y="1733550"/>
              <a:ext cx="15875" cy="1428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4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223"/>
            <p:cNvSpPr>
              <a:spLocks/>
            </p:cNvSpPr>
            <p:nvPr/>
          </p:nvSpPr>
          <p:spPr bwMode="auto">
            <a:xfrm>
              <a:off x="4094163" y="1746250"/>
              <a:ext cx="14288" cy="12700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224"/>
            <p:cNvSpPr>
              <a:spLocks/>
            </p:cNvSpPr>
            <p:nvPr/>
          </p:nvSpPr>
          <p:spPr bwMode="auto">
            <a:xfrm>
              <a:off x="4094163" y="1733550"/>
              <a:ext cx="14288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225"/>
            <p:cNvSpPr>
              <a:spLocks/>
            </p:cNvSpPr>
            <p:nvPr/>
          </p:nvSpPr>
          <p:spPr bwMode="auto">
            <a:xfrm>
              <a:off x="4102101" y="1746250"/>
              <a:ext cx="15875" cy="12700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226"/>
            <p:cNvSpPr>
              <a:spLocks/>
            </p:cNvSpPr>
            <p:nvPr/>
          </p:nvSpPr>
          <p:spPr bwMode="auto">
            <a:xfrm>
              <a:off x="4102101" y="1733550"/>
              <a:ext cx="15875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227"/>
            <p:cNvSpPr>
              <a:spLocks/>
            </p:cNvSpPr>
            <p:nvPr/>
          </p:nvSpPr>
          <p:spPr bwMode="auto">
            <a:xfrm>
              <a:off x="4111626" y="1746250"/>
              <a:ext cx="14288" cy="12700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228"/>
            <p:cNvSpPr>
              <a:spLocks/>
            </p:cNvSpPr>
            <p:nvPr/>
          </p:nvSpPr>
          <p:spPr bwMode="auto">
            <a:xfrm>
              <a:off x="4111626" y="1733550"/>
              <a:ext cx="14288" cy="1428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229"/>
            <p:cNvSpPr>
              <a:spLocks noEditPoints="1"/>
            </p:cNvSpPr>
            <p:nvPr/>
          </p:nvSpPr>
          <p:spPr bwMode="auto">
            <a:xfrm>
              <a:off x="4160838" y="1717675"/>
              <a:ext cx="3175" cy="60325"/>
            </a:xfrm>
            <a:custGeom>
              <a:avLst/>
              <a:gdLst>
                <a:gd name="T0" fmla="*/ 0 w 2"/>
                <a:gd name="T1" fmla="*/ 28 h 28"/>
                <a:gd name="T2" fmla="*/ 1 w 2"/>
                <a:gd name="T3" fmla="*/ 28 h 28"/>
                <a:gd name="T4" fmla="*/ 2 w 2"/>
                <a:gd name="T5" fmla="*/ 28 h 28"/>
                <a:gd name="T6" fmla="*/ 1 w 2"/>
                <a:gd name="T7" fmla="*/ 28 h 28"/>
                <a:gd name="T8" fmla="*/ 0 w 2"/>
                <a:gd name="T9" fmla="*/ 28 h 28"/>
                <a:gd name="T10" fmla="*/ 1 w 2"/>
                <a:gd name="T11" fmla="*/ 14 h 28"/>
                <a:gd name="T12" fmla="*/ 0 w 2"/>
                <a:gd name="T13" fmla="*/ 15 h 28"/>
                <a:gd name="T14" fmla="*/ 0 w 2"/>
                <a:gd name="T15" fmla="*/ 16 h 28"/>
                <a:gd name="T16" fmla="*/ 0 w 2"/>
                <a:gd name="T17" fmla="*/ 22 h 28"/>
                <a:gd name="T18" fmla="*/ 0 w 2"/>
                <a:gd name="T19" fmla="*/ 26 h 28"/>
                <a:gd name="T20" fmla="*/ 1 w 2"/>
                <a:gd name="T21" fmla="*/ 26 h 28"/>
                <a:gd name="T22" fmla="*/ 2 w 2"/>
                <a:gd name="T23" fmla="*/ 26 h 28"/>
                <a:gd name="T24" fmla="*/ 2 w 2"/>
                <a:gd name="T25" fmla="*/ 23 h 28"/>
                <a:gd name="T26" fmla="*/ 2 w 2"/>
                <a:gd name="T27" fmla="*/ 16 h 28"/>
                <a:gd name="T28" fmla="*/ 2 w 2"/>
                <a:gd name="T29" fmla="*/ 15 h 28"/>
                <a:gd name="T30" fmla="*/ 1 w 2"/>
                <a:gd name="T31" fmla="*/ 14 h 28"/>
                <a:gd name="T32" fmla="*/ 1 w 2"/>
                <a:gd name="T33" fmla="*/ 0 h 28"/>
                <a:gd name="T34" fmla="*/ 0 w 2"/>
                <a:gd name="T35" fmla="*/ 0 h 28"/>
                <a:gd name="T36" fmla="*/ 0 w 2"/>
                <a:gd name="T37" fmla="*/ 3 h 28"/>
                <a:gd name="T38" fmla="*/ 0 w 2"/>
                <a:gd name="T39" fmla="*/ 10 h 28"/>
                <a:gd name="T40" fmla="*/ 1 w 2"/>
                <a:gd name="T41" fmla="*/ 11 h 28"/>
                <a:gd name="T42" fmla="*/ 2 w 2"/>
                <a:gd name="T43" fmla="*/ 10 h 28"/>
                <a:gd name="T44" fmla="*/ 2 w 2"/>
                <a:gd name="T45" fmla="*/ 3 h 28"/>
                <a:gd name="T46" fmla="*/ 2 w 2"/>
                <a:gd name="T47" fmla="*/ 0 h 28"/>
                <a:gd name="T48" fmla="*/ 1 w 2"/>
                <a:gd name="T4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8">
                  <a:moveTo>
                    <a:pt x="0" y="28"/>
                  </a:moveTo>
                  <a:cubicBezTo>
                    <a:pt x="0" y="28"/>
                    <a:pt x="1" y="28"/>
                    <a:pt x="1" y="28"/>
                  </a:cubicBezTo>
                  <a:cubicBezTo>
                    <a:pt x="1" y="28"/>
                    <a:pt x="2" y="28"/>
                    <a:pt x="2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0" y="28"/>
                    <a:pt x="0" y="28"/>
                  </a:cubicBezTo>
                  <a:moveTo>
                    <a:pt x="1" y="1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230"/>
            <p:cNvSpPr>
              <a:spLocks noEditPoints="1"/>
            </p:cNvSpPr>
            <p:nvPr/>
          </p:nvSpPr>
          <p:spPr bwMode="auto">
            <a:xfrm>
              <a:off x="4133851" y="1744663"/>
              <a:ext cx="55563" cy="3175"/>
            </a:xfrm>
            <a:custGeom>
              <a:avLst/>
              <a:gdLst>
                <a:gd name="T0" fmla="*/ 10 w 26"/>
                <a:gd name="T1" fmla="*/ 0 h 2"/>
                <a:gd name="T2" fmla="*/ 10 w 26"/>
                <a:gd name="T3" fmla="*/ 0 h 2"/>
                <a:gd name="T4" fmla="*/ 3 w 26"/>
                <a:gd name="T5" fmla="*/ 0 h 2"/>
                <a:gd name="T6" fmla="*/ 0 w 26"/>
                <a:gd name="T7" fmla="*/ 0 h 2"/>
                <a:gd name="T8" fmla="*/ 0 w 26"/>
                <a:gd name="T9" fmla="*/ 1 h 2"/>
                <a:gd name="T10" fmla="*/ 0 w 26"/>
                <a:gd name="T11" fmla="*/ 2 h 2"/>
                <a:gd name="T12" fmla="*/ 3 w 26"/>
                <a:gd name="T13" fmla="*/ 2 h 2"/>
                <a:gd name="T14" fmla="*/ 10 w 26"/>
                <a:gd name="T15" fmla="*/ 2 h 2"/>
                <a:gd name="T16" fmla="*/ 11 w 26"/>
                <a:gd name="T17" fmla="*/ 1 h 2"/>
                <a:gd name="T18" fmla="*/ 10 w 26"/>
                <a:gd name="T19" fmla="*/ 0 h 2"/>
                <a:gd name="T20" fmla="*/ 26 w 26"/>
                <a:gd name="T21" fmla="*/ 0 h 2"/>
                <a:gd name="T22" fmla="*/ 23 w 26"/>
                <a:gd name="T23" fmla="*/ 0 h 2"/>
                <a:gd name="T24" fmla="*/ 16 w 26"/>
                <a:gd name="T25" fmla="*/ 0 h 2"/>
                <a:gd name="T26" fmla="*/ 16 w 26"/>
                <a:gd name="T27" fmla="*/ 0 h 2"/>
                <a:gd name="T28" fmla="*/ 15 w 26"/>
                <a:gd name="T29" fmla="*/ 1 h 2"/>
                <a:gd name="T30" fmla="*/ 16 w 26"/>
                <a:gd name="T31" fmla="*/ 2 h 2"/>
                <a:gd name="T32" fmla="*/ 23 w 26"/>
                <a:gd name="T33" fmla="*/ 2 h 2"/>
                <a:gd name="T34" fmla="*/ 26 w 26"/>
                <a:gd name="T35" fmla="*/ 2 h 2"/>
                <a:gd name="T36" fmla="*/ 26 w 26"/>
                <a:gd name="T37" fmla="*/ 1 h 2"/>
                <a:gd name="T38" fmla="*/ 26 w 26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6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231"/>
            <p:cNvSpPr>
              <a:spLocks noEditPoints="1"/>
            </p:cNvSpPr>
            <p:nvPr/>
          </p:nvSpPr>
          <p:spPr bwMode="auto">
            <a:xfrm>
              <a:off x="4149726" y="1733550"/>
              <a:ext cx="25400" cy="25400"/>
            </a:xfrm>
            <a:custGeom>
              <a:avLst/>
              <a:gdLst>
                <a:gd name="T0" fmla="*/ 8 w 12"/>
                <a:gd name="T1" fmla="*/ 6 h 12"/>
                <a:gd name="T2" fmla="*/ 6 w 12"/>
                <a:gd name="T3" fmla="*/ 7 h 12"/>
                <a:gd name="T4" fmla="*/ 7 w 12"/>
                <a:gd name="T5" fmla="*/ 8 h 12"/>
                <a:gd name="T6" fmla="*/ 10 w 12"/>
                <a:gd name="T7" fmla="*/ 11 h 12"/>
                <a:gd name="T8" fmla="*/ 10 w 12"/>
                <a:gd name="T9" fmla="*/ 12 h 12"/>
                <a:gd name="T10" fmla="*/ 11 w 12"/>
                <a:gd name="T11" fmla="*/ 12 h 12"/>
                <a:gd name="T12" fmla="*/ 12 w 12"/>
                <a:gd name="T13" fmla="*/ 12 h 12"/>
                <a:gd name="T14" fmla="*/ 12 w 12"/>
                <a:gd name="T15" fmla="*/ 10 h 12"/>
                <a:gd name="T16" fmla="*/ 11 w 12"/>
                <a:gd name="T17" fmla="*/ 9 h 12"/>
                <a:gd name="T18" fmla="*/ 9 w 12"/>
                <a:gd name="T19" fmla="*/ 7 h 12"/>
                <a:gd name="T20" fmla="*/ 8 w 12"/>
                <a:gd name="T21" fmla="*/ 6 h 12"/>
                <a:gd name="T22" fmla="*/ 1 w 12"/>
                <a:gd name="T23" fmla="*/ 0 h 12"/>
                <a:gd name="T24" fmla="*/ 0 w 12"/>
                <a:gd name="T25" fmla="*/ 0 h 12"/>
                <a:gd name="T26" fmla="*/ 0 w 12"/>
                <a:gd name="T27" fmla="*/ 1 h 12"/>
                <a:gd name="T28" fmla="*/ 1 w 12"/>
                <a:gd name="T29" fmla="*/ 2 h 12"/>
                <a:gd name="T30" fmla="*/ 3 w 12"/>
                <a:gd name="T31" fmla="*/ 5 h 12"/>
                <a:gd name="T32" fmla="*/ 4 w 12"/>
                <a:gd name="T33" fmla="*/ 6 h 12"/>
                <a:gd name="T34" fmla="*/ 6 w 12"/>
                <a:gd name="T35" fmla="*/ 4 h 12"/>
                <a:gd name="T36" fmla="*/ 5 w 12"/>
                <a:gd name="T37" fmla="*/ 3 h 12"/>
                <a:gd name="T38" fmla="*/ 2 w 12"/>
                <a:gd name="T39" fmla="*/ 0 h 12"/>
                <a:gd name="T40" fmla="*/ 2 w 12"/>
                <a:gd name="T41" fmla="*/ 0 h 12"/>
                <a:gd name="T42" fmla="*/ 1 w 12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2">
                  <a:moveTo>
                    <a:pt x="8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232"/>
            <p:cNvSpPr>
              <a:spLocks/>
            </p:cNvSpPr>
            <p:nvPr/>
          </p:nvSpPr>
          <p:spPr bwMode="auto">
            <a:xfrm>
              <a:off x="4149726" y="1733550"/>
              <a:ext cx="25400" cy="25400"/>
            </a:xfrm>
            <a:custGeom>
              <a:avLst/>
              <a:gdLst>
                <a:gd name="T0" fmla="*/ 11 w 12"/>
                <a:gd name="T1" fmla="*/ 0 h 12"/>
                <a:gd name="T2" fmla="*/ 10 w 12"/>
                <a:gd name="T3" fmla="*/ 0 h 12"/>
                <a:gd name="T4" fmla="*/ 10 w 12"/>
                <a:gd name="T5" fmla="*/ 0 h 12"/>
                <a:gd name="T6" fmla="*/ 7 w 12"/>
                <a:gd name="T7" fmla="*/ 3 h 12"/>
                <a:gd name="T8" fmla="*/ 6 w 12"/>
                <a:gd name="T9" fmla="*/ 4 h 12"/>
                <a:gd name="T10" fmla="*/ 4 w 12"/>
                <a:gd name="T11" fmla="*/ 6 h 12"/>
                <a:gd name="T12" fmla="*/ 3 w 12"/>
                <a:gd name="T13" fmla="*/ 7 h 12"/>
                <a:gd name="T14" fmla="*/ 1 w 12"/>
                <a:gd name="T15" fmla="*/ 9 h 12"/>
                <a:gd name="T16" fmla="*/ 0 w 12"/>
                <a:gd name="T17" fmla="*/ 10 h 12"/>
                <a:gd name="T18" fmla="*/ 0 w 12"/>
                <a:gd name="T19" fmla="*/ 12 h 12"/>
                <a:gd name="T20" fmla="*/ 1 w 12"/>
                <a:gd name="T21" fmla="*/ 12 h 12"/>
                <a:gd name="T22" fmla="*/ 2 w 12"/>
                <a:gd name="T23" fmla="*/ 12 h 12"/>
                <a:gd name="T24" fmla="*/ 2 w 12"/>
                <a:gd name="T25" fmla="*/ 11 h 12"/>
                <a:gd name="T26" fmla="*/ 5 w 12"/>
                <a:gd name="T27" fmla="*/ 8 h 12"/>
                <a:gd name="T28" fmla="*/ 6 w 12"/>
                <a:gd name="T29" fmla="*/ 7 h 12"/>
                <a:gd name="T30" fmla="*/ 8 w 12"/>
                <a:gd name="T31" fmla="*/ 6 h 12"/>
                <a:gd name="T32" fmla="*/ 9 w 12"/>
                <a:gd name="T33" fmla="*/ 5 h 12"/>
                <a:gd name="T34" fmla="*/ 11 w 12"/>
                <a:gd name="T35" fmla="*/ 2 h 12"/>
                <a:gd name="T36" fmla="*/ 12 w 12"/>
                <a:gd name="T37" fmla="*/ 1 h 12"/>
                <a:gd name="T38" fmla="*/ 12 w 12"/>
                <a:gd name="T39" fmla="*/ 0 h 12"/>
                <a:gd name="T40" fmla="*/ 11 w 12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233"/>
            <p:cNvSpPr>
              <a:spLocks noEditPoints="1"/>
            </p:cNvSpPr>
            <p:nvPr/>
          </p:nvSpPr>
          <p:spPr bwMode="auto">
            <a:xfrm>
              <a:off x="4130676" y="1711325"/>
              <a:ext cx="63500" cy="66675"/>
            </a:xfrm>
            <a:custGeom>
              <a:avLst/>
              <a:gdLst>
                <a:gd name="T0" fmla="*/ 14 w 30"/>
                <a:gd name="T1" fmla="*/ 3 h 31"/>
                <a:gd name="T2" fmla="*/ 15 w 30"/>
                <a:gd name="T3" fmla="*/ 3 h 31"/>
                <a:gd name="T4" fmla="*/ 16 w 30"/>
                <a:gd name="T5" fmla="*/ 3 h 31"/>
                <a:gd name="T6" fmla="*/ 17 w 30"/>
                <a:gd name="T7" fmla="*/ 3 h 31"/>
                <a:gd name="T8" fmla="*/ 24 w 30"/>
                <a:gd name="T9" fmla="*/ 6 h 31"/>
                <a:gd name="T10" fmla="*/ 25 w 30"/>
                <a:gd name="T11" fmla="*/ 8 h 31"/>
                <a:gd name="T12" fmla="*/ 28 w 30"/>
                <a:gd name="T13" fmla="*/ 14 h 31"/>
                <a:gd name="T14" fmla="*/ 28 w 30"/>
                <a:gd name="T15" fmla="*/ 15 h 31"/>
                <a:gd name="T16" fmla="*/ 28 w 30"/>
                <a:gd name="T17" fmla="*/ 16 h 31"/>
                <a:gd name="T18" fmla="*/ 28 w 30"/>
                <a:gd name="T19" fmla="*/ 17 h 31"/>
                <a:gd name="T20" fmla="*/ 28 w 30"/>
                <a:gd name="T21" fmla="*/ 18 h 31"/>
                <a:gd name="T22" fmla="*/ 25 w 30"/>
                <a:gd name="T23" fmla="*/ 24 h 31"/>
                <a:gd name="T24" fmla="*/ 23 w 30"/>
                <a:gd name="T25" fmla="*/ 26 h 31"/>
                <a:gd name="T26" fmla="*/ 17 w 30"/>
                <a:gd name="T27" fmla="*/ 29 h 31"/>
                <a:gd name="T28" fmla="*/ 16 w 30"/>
                <a:gd name="T29" fmla="*/ 29 h 31"/>
                <a:gd name="T30" fmla="*/ 15 w 30"/>
                <a:gd name="T31" fmla="*/ 29 h 31"/>
                <a:gd name="T32" fmla="*/ 14 w 30"/>
                <a:gd name="T33" fmla="*/ 29 h 31"/>
                <a:gd name="T34" fmla="*/ 13 w 30"/>
                <a:gd name="T35" fmla="*/ 29 h 31"/>
                <a:gd name="T36" fmla="*/ 7 w 30"/>
                <a:gd name="T37" fmla="*/ 26 h 31"/>
                <a:gd name="T38" fmla="*/ 5 w 30"/>
                <a:gd name="T39" fmla="*/ 24 h 31"/>
                <a:gd name="T40" fmla="*/ 2 w 30"/>
                <a:gd name="T41" fmla="*/ 18 h 31"/>
                <a:gd name="T42" fmla="*/ 2 w 30"/>
                <a:gd name="T43" fmla="*/ 17 h 31"/>
                <a:gd name="T44" fmla="*/ 2 w 30"/>
                <a:gd name="T45" fmla="*/ 16 h 31"/>
                <a:gd name="T46" fmla="*/ 2 w 30"/>
                <a:gd name="T47" fmla="*/ 15 h 31"/>
                <a:gd name="T48" fmla="*/ 2 w 30"/>
                <a:gd name="T49" fmla="*/ 14 h 31"/>
                <a:gd name="T50" fmla="*/ 5 w 30"/>
                <a:gd name="T51" fmla="*/ 7 h 31"/>
                <a:gd name="T52" fmla="*/ 6 w 30"/>
                <a:gd name="T53" fmla="*/ 6 h 31"/>
                <a:gd name="T54" fmla="*/ 13 w 30"/>
                <a:gd name="T55" fmla="*/ 3 h 31"/>
                <a:gd name="T56" fmla="*/ 14 w 30"/>
                <a:gd name="T57" fmla="*/ 3 h 31"/>
                <a:gd name="T58" fmla="*/ 15 w 30"/>
                <a:gd name="T59" fmla="*/ 0 h 31"/>
                <a:gd name="T60" fmla="*/ 14 w 30"/>
                <a:gd name="T61" fmla="*/ 0 h 31"/>
                <a:gd name="T62" fmla="*/ 5 w 30"/>
                <a:gd name="T63" fmla="*/ 4 h 31"/>
                <a:gd name="T64" fmla="*/ 4 w 30"/>
                <a:gd name="T65" fmla="*/ 5 h 31"/>
                <a:gd name="T66" fmla="*/ 4 w 30"/>
                <a:gd name="T67" fmla="*/ 5 h 31"/>
                <a:gd name="T68" fmla="*/ 4 w 30"/>
                <a:gd name="T69" fmla="*/ 5 h 31"/>
                <a:gd name="T70" fmla="*/ 3 w 30"/>
                <a:gd name="T71" fmla="*/ 6 h 31"/>
                <a:gd name="T72" fmla="*/ 0 w 30"/>
                <a:gd name="T73" fmla="*/ 15 h 31"/>
                <a:gd name="T74" fmla="*/ 0 w 30"/>
                <a:gd name="T75" fmla="*/ 16 h 31"/>
                <a:gd name="T76" fmla="*/ 0 w 30"/>
                <a:gd name="T77" fmla="*/ 16 h 31"/>
                <a:gd name="T78" fmla="*/ 0 w 30"/>
                <a:gd name="T79" fmla="*/ 16 h 31"/>
                <a:gd name="T80" fmla="*/ 0 w 30"/>
                <a:gd name="T81" fmla="*/ 17 h 31"/>
                <a:gd name="T82" fmla="*/ 3 w 30"/>
                <a:gd name="T83" fmla="*/ 26 h 31"/>
                <a:gd name="T84" fmla="*/ 5 w 30"/>
                <a:gd name="T85" fmla="*/ 28 h 31"/>
                <a:gd name="T86" fmla="*/ 14 w 30"/>
                <a:gd name="T87" fmla="*/ 31 h 31"/>
                <a:gd name="T88" fmla="*/ 14 w 30"/>
                <a:gd name="T89" fmla="*/ 31 h 31"/>
                <a:gd name="T90" fmla="*/ 15 w 30"/>
                <a:gd name="T91" fmla="*/ 31 h 31"/>
                <a:gd name="T92" fmla="*/ 16 w 30"/>
                <a:gd name="T93" fmla="*/ 31 h 31"/>
                <a:gd name="T94" fmla="*/ 16 w 30"/>
                <a:gd name="T95" fmla="*/ 31 h 31"/>
                <a:gd name="T96" fmla="*/ 25 w 30"/>
                <a:gd name="T97" fmla="*/ 27 h 31"/>
                <a:gd name="T98" fmla="*/ 26 w 30"/>
                <a:gd name="T99" fmla="*/ 26 h 31"/>
                <a:gd name="T100" fmla="*/ 30 w 30"/>
                <a:gd name="T101" fmla="*/ 17 h 31"/>
                <a:gd name="T102" fmla="*/ 30 w 30"/>
                <a:gd name="T103" fmla="*/ 16 h 31"/>
                <a:gd name="T104" fmla="*/ 30 w 30"/>
                <a:gd name="T105" fmla="*/ 15 h 31"/>
                <a:gd name="T106" fmla="*/ 27 w 30"/>
                <a:gd name="T107" fmla="*/ 6 h 31"/>
                <a:gd name="T108" fmla="*/ 25 w 30"/>
                <a:gd name="T109" fmla="*/ 4 h 31"/>
                <a:gd name="T110" fmla="*/ 16 w 30"/>
                <a:gd name="T111" fmla="*/ 0 h 31"/>
                <a:gd name="T112" fmla="*/ 15 w 30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" h="31">
                  <a:moveTo>
                    <a:pt x="14" y="3"/>
                  </a:move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9" y="3"/>
                    <a:pt x="22" y="4"/>
                    <a:pt x="24" y="6"/>
                  </a:cubicBezTo>
                  <a:cubicBezTo>
                    <a:pt x="24" y="6"/>
                    <a:pt x="25" y="7"/>
                    <a:pt x="25" y="8"/>
                  </a:cubicBezTo>
                  <a:cubicBezTo>
                    <a:pt x="27" y="9"/>
                    <a:pt x="27" y="11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8"/>
                  </a:cubicBezTo>
                  <a:cubicBezTo>
                    <a:pt x="27" y="20"/>
                    <a:pt x="26" y="22"/>
                    <a:pt x="25" y="24"/>
                  </a:cubicBezTo>
                  <a:cubicBezTo>
                    <a:pt x="24" y="25"/>
                    <a:pt x="24" y="25"/>
                    <a:pt x="23" y="26"/>
                  </a:cubicBezTo>
                  <a:cubicBezTo>
                    <a:pt x="21" y="27"/>
                    <a:pt x="19" y="28"/>
                    <a:pt x="17" y="29"/>
                  </a:cubicBezTo>
                  <a:cubicBezTo>
                    <a:pt x="17" y="29"/>
                    <a:pt x="16" y="29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5" y="29"/>
                    <a:pt x="14" y="29"/>
                    <a:pt x="14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1" y="28"/>
                    <a:pt x="8" y="27"/>
                    <a:pt x="7" y="26"/>
                  </a:cubicBezTo>
                  <a:cubicBezTo>
                    <a:pt x="6" y="25"/>
                    <a:pt x="6" y="25"/>
                    <a:pt x="5" y="24"/>
                  </a:cubicBezTo>
                  <a:cubicBezTo>
                    <a:pt x="3" y="23"/>
                    <a:pt x="2" y="20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1"/>
                    <a:pt x="3" y="9"/>
                    <a:pt x="5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8" y="4"/>
                    <a:pt x="10" y="3"/>
                    <a:pt x="13" y="3"/>
                  </a:cubicBezTo>
                  <a:cubicBezTo>
                    <a:pt x="13" y="3"/>
                    <a:pt x="13" y="3"/>
                    <a:pt x="14" y="3"/>
                  </a:cubicBezTo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1"/>
                    <a:pt x="7" y="2"/>
                    <a:pt x="5" y="4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1" y="8"/>
                    <a:pt x="0" y="11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20"/>
                    <a:pt x="1" y="23"/>
                    <a:pt x="3" y="26"/>
                  </a:cubicBezTo>
                  <a:cubicBezTo>
                    <a:pt x="4" y="27"/>
                    <a:pt x="5" y="27"/>
                    <a:pt x="5" y="28"/>
                  </a:cubicBezTo>
                  <a:cubicBezTo>
                    <a:pt x="7" y="30"/>
                    <a:pt x="10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5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9" y="31"/>
                    <a:pt x="22" y="29"/>
                    <a:pt x="25" y="27"/>
                  </a:cubicBezTo>
                  <a:cubicBezTo>
                    <a:pt x="25" y="27"/>
                    <a:pt x="26" y="26"/>
                    <a:pt x="26" y="26"/>
                  </a:cubicBezTo>
                  <a:cubicBezTo>
                    <a:pt x="29" y="23"/>
                    <a:pt x="30" y="20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1"/>
                    <a:pt x="29" y="8"/>
                    <a:pt x="27" y="6"/>
                  </a:cubicBezTo>
                  <a:cubicBezTo>
                    <a:pt x="26" y="5"/>
                    <a:pt x="26" y="5"/>
                    <a:pt x="25" y="4"/>
                  </a:cubicBezTo>
                  <a:cubicBezTo>
                    <a:pt x="23" y="2"/>
                    <a:pt x="20" y="1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234"/>
            <p:cNvSpPr>
              <a:spLocks/>
            </p:cNvSpPr>
            <p:nvPr/>
          </p:nvSpPr>
          <p:spPr bwMode="auto">
            <a:xfrm>
              <a:off x="4692651" y="1800225"/>
              <a:ext cx="150813" cy="153988"/>
            </a:xfrm>
            <a:custGeom>
              <a:avLst/>
              <a:gdLst>
                <a:gd name="T0" fmla="*/ 69 w 95"/>
                <a:gd name="T1" fmla="*/ 0 h 97"/>
                <a:gd name="T2" fmla="*/ 55 w 95"/>
                <a:gd name="T3" fmla="*/ 46 h 97"/>
                <a:gd name="T4" fmla="*/ 95 w 95"/>
                <a:gd name="T5" fmla="*/ 70 h 97"/>
                <a:gd name="T6" fmla="*/ 51 w 95"/>
                <a:gd name="T7" fmla="*/ 56 h 97"/>
                <a:gd name="T8" fmla="*/ 25 w 95"/>
                <a:gd name="T9" fmla="*/ 97 h 97"/>
                <a:gd name="T10" fmla="*/ 40 w 95"/>
                <a:gd name="T11" fmla="*/ 51 h 97"/>
                <a:gd name="T12" fmla="*/ 0 w 95"/>
                <a:gd name="T13" fmla="*/ 27 h 97"/>
                <a:gd name="T14" fmla="*/ 45 w 95"/>
                <a:gd name="T15" fmla="*/ 41 h 97"/>
                <a:gd name="T16" fmla="*/ 69 w 95"/>
                <a:gd name="T1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97">
                  <a:moveTo>
                    <a:pt x="69" y="0"/>
                  </a:moveTo>
                  <a:lnTo>
                    <a:pt x="55" y="46"/>
                  </a:lnTo>
                  <a:lnTo>
                    <a:pt x="95" y="70"/>
                  </a:lnTo>
                  <a:lnTo>
                    <a:pt x="51" y="56"/>
                  </a:lnTo>
                  <a:lnTo>
                    <a:pt x="25" y="97"/>
                  </a:lnTo>
                  <a:lnTo>
                    <a:pt x="40" y="51"/>
                  </a:lnTo>
                  <a:lnTo>
                    <a:pt x="0" y="27"/>
                  </a:lnTo>
                  <a:lnTo>
                    <a:pt x="45" y="41"/>
                  </a:lnTo>
                  <a:lnTo>
                    <a:pt x="6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235"/>
            <p:cNvSpPr>
              <a:spLocks/>
            </p:cNvSpPr>
            <p:nvPr/>
          </p:nvSpPr>
          <p:spPr bwMode="auto">
            <a:xfrm>
              <a:off x="8294688" y="3022600"/>
              <a:ext cx="80963" cy="82550"/>
            </a:xfrm>
            <a:custGeom>
              <a:avLst/>
              <a:gdLst>
                <a:gd name="T0" fmla="*/ 0 w 51"/>
                <a:gd name="T1" fmla="*/ 3 h 52"/>
                <a:gd name="T2" fmla="*/ 24 w 51"/>
                <a:gd name="T3" fmla="*/ 22 h 52"/>
                <a:gd name="T4" fmla="*/ 48 w 51"/>
                <a:gd name="T5" fmla="*/ 0 h 52"/>
                <a:gd name="T6" fmla="*/ 29 w 51"/>
                <a:gd name="T7" fmla="*/ 26 h 52"/>
                <a:gd name="T8" fmla="*/ 51 w 51"/>
                <a:gd name="T9" fmla="*/ 49 h 52"/>
                <a:gd name="T10" fmla="*/ 25 w 51"/>
                <a:gd name="T11" fmla="*/ 31 h 52"/>
                <a:gd name="T12" fmla="*/ 3 w 51"/>
                <a:gd name="T13" fmla="*/ 52 h 52"/>
                <a:gd name="T14" fmla="*/ 20 w 51"/>
                <a:gd name="T15" fmla="*/ 27 h 52"/>
                <a:gd name="T16" fmla="*/ 0 w 51"/>
                <a:gd name="T17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2">
                  <a:moveTo>
                    <a:pt x="0" y="3"/>
                  </a:moveTo>
                  <a:lnTo>
                    <a:pt x="24" y="22"/>
                  </a:lnTo>
                  <a:lnTo>
                    <a:pt x="48" y="0"/>
                  </a:lnTo>
                  <a:lnTo>
                    <a:pt x="29" y="26"/>
                  </a:lnTo>
                  <a:lnTo>
                    <a:pt x="51" y="49"/>
                  </a:lnTo>
                  <a:lnTo>
                    <a:pt x="25" y="31"/>
                  </a:lnTo>
                  <a:lnTo>
                    <a:pt x="3" y="52"/>
                  </a:lnTo>
                  <a:lnTo>
                    <a:pt x="20" y="2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236"/>
            <p:cNvSpPr>
              <a:spLocks/>
            </p:cNvSpPr>
            <p:nvPr/>
          </p:nvSpPr>
          <p:spPr bwMode="auto">
            <a:xfrm>
              <a:off x="7323138" y="1757363"/>
              <a:ext cx="76200" cy="79375"/>
            </a:xfrm>
            <a:custGeom>
              <a:avLst/>
              <a:gdLst>
                <a:gd name="T0" fmla="*/ 0 w 48"/>
                <a:gd name="T1" fmla="*/ 2 h 50"/>
                <a:gd name="T2" fmla="*/ 24 w 48"/>
                <a:gd name="T3" fmla="*/ 20 h 50"/>
                <a:gd name="T4" fmla="*/ 47 w 48"/>
                <a:gd name="T5" fmla="*/ 0 h 50"/>
                <a:gd name="T6" fmla="*/ 29 w 48"/>
                <a:gd name="T7" fmla="*/ 24 h 50"/>
                <a:gd name="T8" fmla="*/ 48 w 48"/>
                <a:gd name="T9" fmla="*/ 47 h 50"/>
                <a:gd name="T10" fmla="*/ 24 w 48"/>
                <a:gd name="T11" fmla="*/ 29 h 50"/>
                <a:gd name="T12" fmla="*/ 1 w 48"/>
                <a:gd name="T13" fmla="*/ 50 h 50"/>
                <a:gd name="T14" fmla="*/ 19 w 48"/>
                <a:gd name="T15" fmla="*/ 25 h 50"/>
                <a:gd name="T16" fmla="*/ 0 w 48"/>
                <a:gd name="T17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50">
                  <a:moveTo>
                    <a:pt x="0" y="2"/>
                  </a:moveTo>
                  <a:lnTo>
                    <a:pt x="24" y="20"/>
                  </a:lnTo>
                  <a:lnTo>
                    <a:pt x="47" y="0"/>
                  </a:lnTo>
                  <a:lnTo>
                    <a:pt x="29" y="24"/>
                  </a:lnTo>
                  <a:lnTo>
                    <a:pt x="48" y="47"/>
                  </a:lnTo>
                  <a:lnTo>
                    <a:pt x="24" y="29"/>
                  </a:lnTo>
                  <a:lnTo>
                    <a:pt x="1" y="50"/>
                  </a:lnTo>
                  <a:lnTo>
                    <a:pt x="19" y="25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" name="Freeform 5"/>
          <p:cNvSpPr>
            <a:spLocks/>
          </p:cNvSpPr>
          <p:nvPr/>
        </p:nvSpPr>
        <p:spPr bwMode="auto">
          <a:xfrm>
            <a:off x="6445434" y="-389843"/>
            <a:ext cx="1464460" cy="1589235"/>
          </a:xfrm>
          <a:custGeom>
            <a:avLst/>
            <a:gdLst>
              <a:gd name="T0" fmla="*/ 8 w 332"/>
              <a:gd name="T1" fmla="*/ 334 h 359"/>
              <a:gd name="T2" fmla="*/ 63 w 332"/>
              <a:gd name="T3" fmla="*/ 308 h 359"/>
              <a:gd name="T4" fmla="*/ 83 w 332"/>
              <a:gd name="T5" fmla="*/ 286 h 359"/>
              <a:gd name="T6" fmla="*/ 64 w 332"/>
              <a:gd name="T7" fmla="*/ 254 h 359"/>
              <a:gd name="T8" fmla="*/ 64 w 332"/>
              <a:gd name="T9" fmla="*/ 227 h 359"/>
              <a:gd name="T10" fmla="*/ 56 w 332"/>
              <a:gd name="T11" fmla="*/ 201 h 359"/>
              <a:gd name="T12" fmla="*/ 74 w 332"/>
              <a:gd name="T13" fmla="*/ 216 h 359"/>
              <a:gd name="T14" fmla="*/ 119 w 332"/>
              <a:gd name="T15" fmla="*/ 201 h 359"/>
              <a:gd name="T16" fmla="*/ 222 w 332"/>
              <a:gd name="T17" fmla="*/ 145 h 359"/>
              <a:gd name="T18" fmla="*/ 238 w 332"/>
              <a:gd name="T19" fmla="*/ 120 h 359"/>
              <a:gd name="T20" fmla="*/ 234 w 332"/>
              <a:gd name="T21" fmla="*/ 119 h 359"/>
              <a:gd name="T22" fmla="*/ 227 w 332"/>
              <a:gd name="T23" fmla="*/ 120 h 359"/>
              <a:gd name="T24" fmla="*/ 178 w 332"/>
              <a:gd name="T25" fmla="*/ 89 h 359"/>
              <a:gd name="T26" fmla="*/ 187 w 332"/>
              <a:gd name="T27" fmla="*/ 79 h 359"/>
              <a:gd name="T28" fmla="*/ 216 w 332"/>
              <a:gd name="T29" fmla="*/ 110 h 359"/>
              <a:gd name="T30" fmla="*/ 213 w 332"/>
              <a:gd name="T31" fmla="*/ 79 h 359"/>
              <a:gd name="T32" fmla="*/ 227 w 332"/>
              <a:gd name="T33" fmla="*/ 110 h 359"/>
              <a:gd name="T34" fmla="*/ 239 w 332"/>
              <a:gd name="T35" fmla="*/ 114 h 359"/>
              <a:gd name="T36" fmla="*/ 240 w 332"/>
              <a:gd name="T37" fmla="*/ 113 h 359"/>
              <a:gd name="T38" fmla="*/ 240 w 332"/>
              <a:gd name="T39" fmla="*/ 88 h 359"/>
              <a:gd name="T40" fmla="*/ 246 w 332"/>
              <a:gd name="T41" fmla="*/ 105 h 359"/>
              <a:gd name="T42" fmla="*/ 267 w 332"/>
              <a:gd name="T43" fmla="*/ 100 h 359"/>
              <a:gd name="T44" fmla="*/ 257 w 332"/>
              <a:gd name="T45" fmla="*/ 80 h 359"/>
              <a:gd name="T46" fmla="*/ 273 w 332"/>
              <a:gd name="T47" fmla="*/ 100 h 359"/>
              <a:gd name="T48" fmla="*/ 280 w 332"/>
              <a:gd name="T49" fmla="*/ 88 h 359"/>
              <a:gd name="T50" fmla="*/ 272 w 332"/>
              <a:gd name="T51" fmla="*/ 56 h 359"/>
              <a:gd name="T52" fmla="*/ 289 w 332"/>
              <a:gd name="T53" fmla="*/ 81 h 359"/>
              <a:gd name="T54" fmla="*/ 291 w 332"/>
              <a:gd name="T55" fmla="*/ 38 h 359"/>
              <a:gd name="T56" fmla="*/ 304 w 332"/>
              <a:gd name="T57" fmla="*/ 40 h 359"/>
              <a:gd name="T58" fmla="*/ 281 w 332"/>
              <a:gd name="T59" fmla="*/ 100 h 359"/>
              <a:gd name="T60" fmla="*/ 278 w 332"/>
              <a:gd name="T61" fmla="*/ 105 h 359"/>
              <a:gd name="T62" fmla="*/ 287 w 332"/>
              <a:gd name="T63" fmla="*/ 116 h 359"/>
              <a:gd name="T64" fmla="*/ 308 w 332"/>
              <a:gd name="T65" fmla="*/ 125 h 359"/>
              <a:gd name="T66" fmla="*/ 318 w 332"/>
              <a:gd name="T67" fmla="*/ 117 h 359"/>
              <a:gd name="T68" fmla="*/ 331 w 332"/>
              <a:gd name="T69" fmla="*/ 128 h 359"/>
              <a:gd name="T70" fmla="*/ 320 w 332"/>
              <a:gd name="T71" fmla="*/ 141 h 359"/>
              <a:gd name="T72" fmla="*/ 317 w 332"/>
              <a:gd name="T73" fmla="*/ 141 h 359"/>
              <a:gd name="T74" fmla="*/ 316 w 332"/>
              <a:gd name="T75" fmla="*/ 141 h 359"/>
              <a:gd name="T76" fmla="*/ 267 w 332"/>
              <a:gd name="T77" fmla="*/ 147 h 359"/>
              <a:gd name="T78" fmla="*/ 261 w 332"/>
              <a:gd name="T79" fmla="*/ 144 h 359"/>
              <a:gd name="T80" fmla="*/ 243 w 332"/>
              <a:gd name="T81" fmla="*/ 166 h 359"/>
              <a:gd name="T82" fmla="*/ 232 w 332"/>
              <a:gd name="T83" fmla="*/ 222 h 359"/>
              <a:gd name="T84" fmla="*/ 245 w 332"/>
              <a:gd name="T85" fmla="*/ 217 h 359"/>
              <a:gd name="T86" fmla="*/ 273 w 332"/>
              <a:gd name="T87" fmla="*/ 215 h 359"/>
              <a:gd name="T88" fmla="*/ 312 w 332"/>
              <a:gd name="T89" fmla="*/ 234 h 359"/>
              <a:gd name="T90" fmla="*/ 303 w 332"/>
              <a:gd name="T91" fmla="*/ 245 h 359"/>
              <a:gd name="T92" fmla="*/ 260 w 332"/>
              <a:gd name="T93" fmla="*/ 230 h 359"/>
              <a:gd name="T94" fmla="*/ 234 w 332"/>
              <a:gd name="T95" fmla="*/ 237 h 359"/>
              <a:gd name="T96" fmla="*/ 230 w 332"/>
              <a:gd name="T97" fmla="*/ 246 h 359"/>
              <a:gd name="T98" fmla="*/ 259 w 332"/>
              <a:gd name="T99" fmla="*/ 246 h 359"/>
              <a:gd name="T100" fmla="*/ 306 w 332"/>
              <a:gd name="T101" fmla="*/ 281 h 359"/>
              <a:gd name="T102" fmla="*/ 293 w 332"/>
              <a:gd name="T103" fmla="*/ 287 h 359"/>
              <a:gd name="T104" fmla="*/ 195 w 332"/>
              <a:gd name="T105" fmla="*/ 270 h 359"/>
              <a:gd name="T106" fmla="*/ 134 w 332"/>
              <a:gd name="T107" fmla="*/ 286 h 359"/>
              <a:gd name="T108" fmla="*/ 118 w 332"/>
              <a:gd name="T109" fmla="*/ 313 h 359"/>
              <a:gd name="T110" fmla="*/ 85 w 332"/>
              <a:gd name="T111" fmla="*/ 353 h 359"/>
              <a:gd name="T112" fmla="*/ 74 w 332"/>
              <a:gd name="T113" fmla="*/ 344 h 359"/>
              <a:gd name="T114" fmla="*/ 100 w 332"/>
              <a:gd name="T115" fmla="*/ 313 h 359"/>
              <a:gd name="T116" fmla="*/ 116 w 332"/>
              <a:gd name="T117" fmla="*/ 289 h 359"/>
              <a:gd name="T118" fmla="*/ 97 w 332"/>
              <a:gd name="T119" fmla="*/ 291 h 359"/>
              <a:gd name="T120" fmla="*/ 79 w 332"/>
              <a:gd name="T121" fmla="*/ 313 h 359"/>
              <a:gd name="T122" fmla="*/ 14 w 332"/>
              <a:gd name="T123" fmla="*/ 347 h 359"/>
              <a:gd name="T124" fmla="*/ 8 w 332"/>
              <a:gd name="T125" fmla="*/ 334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2" h="359">
                <a:moveTo>
                  <a:pt x="8" y="334"/>
                </a:moveTo>
                <a:cubicBezTo>
                  <a:pt x="27" y="325"/>
                  <a:pt x="46" y="320"/>
                  <a:pt x="63" y="308"/>
                </a:cubicBezTo>
                <a:cubicBezTo>
                  <a:pt x="71" y="302"/>
                  <a:pt x="77" y="294"/>
                  <a:pt x="83" y="286"/>
                </a:cubicBezTo>
                <a:cubicBezTo>
                  <a:pt x="74" y="279"/>
                  <a:pt x="66" y="264"/>
                  <a:pt x="64" y="254"/>
                </a:cubicBezTo>
                <a:cubicBezTo>
                  <a:pt x="63" y="247"/>
                  <a:pt x="59" y="237"/>
                  <a:pt x="64" y="227"/>
                </a:cubicBezTo>
                <a:cubicBezTo>
                  <a:pt x="53" y="211"/>
                  <a:pt x="56" y="201"/>
                  <a:pt x="56" y="201"/>
                </a:cubicBezTo>
                <a:cubicBezTo>
                  <a:pt x="58" y="208"/>
                  <a:pt x="68" y="213"/>
                  <a:pt x="74" y="216"/>
                </a:cubicBezTo>
                <a:cubicBezTo>
                  <a:pt x="83" y="210"/>
                  <a:pt x="96" y="205"/>
                  <a:pt x="119" y="201"/>
                </a:cubicBezTo>
                <a:cubicBezTo>
                  <a:pt x="188" y="190"/>
                  <a:pt x="209" y="161"/>
                  <a:pt x="222" y="145"/>
                </a:cubicBezTo>
                <a:cubicBezTo>
                  <a:pt x="230" y="136"/>
                  <a:pt x="235" y="126"/>
                  <a:pt x="238" y="120"/>
                </a:cubicBezTo>
                <a:cubicBezTo>
                  <a:pt x="237" y="120"/>
                  <a:pt x="235" y="119"/>
                  <a:pt x="234" y="119"/>
                </a:cubicBezTo>
                <a:cubicBezTo>
                  <a:pt x="233" y="119"/>
                  <a:pt x="230" y="119"/>
                  <a:pt x="227" y="120"/>
                </a:cubicBezTo>
                <a:cubicBezTo>
                  <a:pt x="213" y="121"/>
                  <a:pt x="187" y="123"/>
                  <a:pt x="178" y="89"/>
                </a:cubicBezTo>
                <a:cubicBezTo>
                  <a:pt x="167" y="46"/>
                  <a:pt x="190" y="67"/>
                  <a:pt x="187" y="79"/>
                </a:cubicBezTo>
                <a:cubicBezTo>
                  <a:pt x="183" y="90"/>
                  <a:pt x="195" y="115"/>
                  <a:pt x="216" y="110"/>
                </a:cubicBezTo>
                <a:cubicBezTo>
                  <a:pt x="216" y="110"/>
                  <a:pt x="203" y="79"/>
                  <a:pt x="213" y="79"/>
                </a:cubicBezTo>
                <a:cubicBezTo>
                  <a:pt x="222" y="80"/>
                  <a:pt x="217" y="103"/>
                  <a:pt x="227" y="110"/>
                </a:cubicBezTo>
                <a:cubicBezTo>
                  <a:pt x="234" y="114"/>
                  <a:pt x="237" y="115"/>
                  <a:pt x="239" y="114"/>
                </a:cubicBezTo>
                <a:cubicBezTo>
                  <a:pt x="239" y="114"/>
                  <a:pt x="239" y="113"/>
                  <a:pt x="240" y="113"/>
                </a:cubicBezTo>
                <a:cubicBezTo>
                  <a:pt x="238" y="107"/>
                  <a:pt x="231" y="89"/>
                  <a:pt x="240" y="88"/>
                </a:cubicBezTo>
                <a:cubicBezTo>
                  <a:pt x="246" y="88"/>
                  <a:pt x="246" y="97"/>
                  <a:pt x="246" y="105"/>
                </a:cubicBezTo>
                <a:cubicBezTo>
                  <a:pt x="251" y="102"/>
                  <a:pt x="259" y="99"/>
                  <a:pt x="267" y="100"/>
                </a:cubicBezTo>
                <a:cubicBezTo>
                  <a:pt x="262" y="94"/>
                  <a:pt x="251" y="85"/>
                  <a:pt x="257" y="80"/>
                </a:cubicBezTo>
                <a:cubicBezTo>
                  <a:pt x="265" y="74"/>
                  <a:pt x="273" y="100"/>
                  <a:pt x="273" y="100"/>
                </a:cubicBezTo>
                <a:cubicBezTo>
                  <a:pt x="273" y="100"/>
                  <a:pt x="277" y="100"/>
                  <a:pt x="280" y="88"/>
                </a:cubicBezTo>
                <a:cubicBezTo>
                  <a:pt x="284" y="76"/>
                  <a:pt x="265" y="62"/>
                  <a:pt x="272" y="56"/>
                </a:cubicBezTo>
                <a:cubicBezTo>
                  <a:pt x="279" y="49"/>
                  <a:pt x="289" y="81"/>
                  <a:pt x="289" y="81"/>
                </a:cubicBezTo>
                <a:cubicBezTo>
                  <a:pt x="309" y="71"/>
                  <a:pt x="301" y="45"/>
                  <a:pt x="291" y="38"/>
                </a:cubicBezTo>
                <a:cubicBezTo>
                  <a:pt x="281" y="32"/>
                  <a:pt x="285" y="0"/>
                  <a:pt x="304" y="40"/>
                </a:cubicBezTo>
                <a:cubicBezTo>
                  <a:pt x="324" y="80"/>
                  <a:pt x="286" y="95"/>
                  <a:pt x="281" y="100"/>
                </a:cubicBezTo>
                <a:cubicBezTo>
                  <a:pt x="280" y="101"/>
                  <a:pt x="279" y="103"/>
                  <a:pt x="278" y="105"/>
                </a:cubicBezTo>
                <a:cubicBezTo>
                  <a:pt x="281" y="107"/>
                  <a:pt x="285" y="111"/>
                  <a:pt x="287" y="116"/>
                </a:cubicBezTo>
                <a:cubicBezTo>
                  <a:pt x="292" y="125"/>
                  <a:pt x="301" y="126"/>
                  <a:pt x="308" y="125"/>
                </a:cubicBezTo>
                <a:cubicBezTo>
                  <a:pt x="309" y="121"/>
                  <a:pt x="313" y="118"/>
                  <a:pt x="318" y="117"/>
                </a:cubicBezTo>
                <a:cubicBezTo>
                  <a:pt x="324" y="116"/>
                  <a:pt x="330" y="121"/>
                  <a:pt x="331" y="128"/>
                </a:cubicBezTo>
                <a:cubicBezTo>
                  <a:pt x="332" y="135"/>
                  <a:pt x="327" y="140"/>
                  <a:pt x="320" y="141"/>
                </a:cubicBezTo>
                <a:cubicBezTo>
                  <a:pt x="319" y="141"/>
                  <a:pt x="318" y="141"/>
                  <a:pt x="317" y="141"/>
                </a:cubicBezTo>
                <a:cubicBezTo>
                  <a:pt x="316" y="141"/>
                  <a:pt x="316" y="141"/>
                  <a:pt x="316" y="141"/>
                </a:cubicBezTo>
                <a:cubicBezTo>
                  <a:pt x="316" y="141"/>
                  <a:pt x="304" y="168"/>
                  <a:pt x="267" y="147"/>
                </a:cubicBezTo>
                <a:cubicBezTo>
                  <a:pt x="265" y="146"/>
                  <a:pt x="263" y="145"/>
                  <a:pt x="261" y="144"/>
                </a:cubicBezTo>
                <a:cubicBezTo>
                  <a:pt x="257" y="148"/>
                  <a:pt x="251" y="155"/>
                  <a:pt x="243" y="166"/>
                </a:cubicBezTo>
                <a:cubicBezTo>
                  <a:pt x="230" y="182"/>
                  <a:pt x="228" y="187"/>
                  <a:pt x="232" y="222"/>
                </a:cubicBezTo>
                <a:cubicBezTo>
                  <a:pt x="236" y="220"/>
                  <a:pt x="241" y="218"/>
                  <a:pt x="245" y="217"/>
                </a:cubicBezTo>
                <a:cubicBezTo>
                  <a:pt x="255" y="215"/>
                  <a:pt x="263" y="215"/>
                  <a:pt x="273" y="215"/>
                </a:cubicBezTo>
                <a:cubicBezTo>
                  <a:pt x="288" y="215"/>
                  <a:pt x="301" y="225"/>
                  <a:pt x="312" y="234"/>
                </a:cubicBezTo>
                <a:cubicBezTo>
                  <a:pt x="320" y="239"/>
                  <a:pt x="310" y="250"/>
                  <a:pt x="303" y="245"/>
                </a:cubicBezTo>
                <a:cubicBezTo>
                  <a:pt x="289" y="234"/>
                  <a:pt x="278" y="229"/>
                  <a:pt x="260" y="230"/>
                </a:cubicBezTo>
                <a:cubicBezTo>
                  <a:pt x="251" y="230"/>
                  <a:pt x="242" y="233"/>
                  <a:pt x="234" y="237"/>
                </a:cubicBezTo>
                <a:cubicBezTo>
                  <a:pt x="233" y="240"/>
                  <a:pt x="232" y="243"/>
                  <a:pt x="230" y="246"/>
                </a:cubicBezTo>
                <a:cubicBezTo>
                  <a:pt x="240" y="245"/>
                  <a:pt x="249" y="246"/>
                  <a:pt x="259" y="246"/>
                </a:cubicBezTo>
                <a:cubicBezTo>
                  <a:pt x="282" y="247"/>
                  <a:pt x="300" y="259"/>
                  <a:pt x="306" y="281"/>
                </a:cubicBezTo>
                <a:cubicBezTo>
                  <a:pt x="309" y="290"/>
                  <a:pt x="295" y="296"/>
                  <a:pt x="293" y="287"/>
                </a:cubicBezTo>
                <a:cubicBezTo>
                  <a:pt x="282" y="245"/>
                  <a:pt x="226" y="262"/>
                  <a:pt x="195" y="270"/>
                </a:cubicBezTo>
                <a:cubicBezTo>
                  <a:pt x="176" y="277"/>
                  <a:pt x="153" y="283"/>
                  <a:pt x="134" y="286"/>
                </a:cubicBezTo>
                <a:cubicBezTo>
                  <a:pt x="129" y="295"/>
                  <a:pt x="123" y="304"/>
                  <a:pt x="118" y="313"/>
                </a:cubicBezTo>
                <a:cubicBezTo>
                  <a:pt x="109" y="328"/>
                  <a:pt x="98" y="340"/>
                  <a:pt x="85" y="353"/>
                </a:cubicBezTo>
                <a:cubicBezTo>
                  <a:pt x="79" y="359"/>
                  <a:pt x="68" y="350"/>
                  <a:pt x="74" y="344"/>
                </a:cubicBezTo>
                <a:cubicBezTo>
                  <a:pt x="84" y="334"/>
                  <a:pt x="93" y="325"/>
                  <a:pt x="100" y="313"/>
                </a:cubicBezTo>
                <a:cubicBezTo>
                  <a:pt x="105" y="306"/>
                  <a:pt x="111" y="297"/>
                  <a:pt x="116" y="289"/>
                </a:cubicBezTo>
                <a:cubicBezTo>
                  <a:pt x="108" y="290"/>
                  <a:pt x="102" y="290"/>
                  <a:pt x="97" y="291"/>
                </a:cubicBezTo>
                <a:cubicBezTo>
                  <a:pt x="91" y="298"/>
                  <a:pt x="86" y="306"/>
                  <a:pt x="79" y="313"/>
                </a:cubicBezTo>
                <a:cubicBezTo>
                  <a:pt x="59" y="331"/>
                  <a:pt x="37" y="336"/>
                  <a:pt x="14" y="347"/>
                </a:cubicBezTo>
                <a:cubicBezTo>
                  <a:pt x="5" y="352"/>
                  <a:pt x="0" y="338"/>
                  <a:pt x="8" y="3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03959" y="-71339"/>
            <a:ext cx="1461177" cy="1589235"/>
          </a:xfrm>
          <a:custGeom>
            <a:avLst/>
            <a:gdLst>
              <a:gd name="T0" fmla="*/ 8 w 331"/>
              <a:gd name="T1" fmla="*/ 334 h 359"/>
              <a:gd name="T2" fmla="*/ 62 w 331"/>
              <a:gd name="T3" fmla="*/ 308 h 359"/>
              <a:gd name="T4" fmla="*/ 82 w 331"/>
              <a:gd name="T5" fmla="*/ 286 h 359"/>
              <a:gd name="T6" fmla="*/ 64 w 331"/>
              <a:gd name="T7" fmla="*/ 254 h 359"/>
              <a:gd name="T8" fmla="*/ 64 w 331"/>
              <a:gd name="T9" fmla="*/ 227 h 359"/>
              <a:gd name="T10" fmla="*/ 55 w 331"/>
              <a:gd name="T11" fmla="*/ 201 h 359"/>
              <a:gd name="T12" fmla="*/ 74 w 331"/>
              <a:gd name="T13" fmla="*/ 216 h 359"/>
              <a:gd name="T14" fmla="*/ 118 w 331"/>
              <a:gd name="T15" fmla="*/ 201 h 359"/>
              <a:gd name="T16" fmla="*/ 222 w 331"/>
              <a:gd name="T17" fmla="*/ 145 h 359"/>
              <a:gd name="T18" fmla="*/ 238 w 331"/>
              <a:gd name="T19" fmla="*/ 120 h 359"/>
              <a:gd name="T20" fmla="*/ 234 w 331"/>
              <a:gd name="T21" fmla="*/ 119 h 359"/>
              <a:gd name="T22" fmla="*/ 177 w 331"/>
              <a:gd name="T23" fmla="*/ 89 h 359"/>
              <a:gd name="T24" fmla="*/ 187 w 331"/>
              <a:gd name="T25" fmla="*/ 79 h 359"/>
              <a:gd name="T26" fmla="*/ 216 w 331"/>
              <a:gd name="T27" fmla="*/ 110 h 359"/>
              <a:gd name="T28" fmla="*/ 212 w 331"/>
              <a:gd name="T29" fmla="*/ 79 h 359"/>
              <a:gd name="T30" fmla="*/ 227 w 331"/>
              <a:gd name="T31" fmla="*/ 110 h 359"/>
              <a:gd name="T32" fmla="*/ 239 w 331"/>
              <a:gd name="T33" fmla="*/ 114 h 359"/>
              <a:gd name="T34" fmla="*/ 239 w 331"/>
              <a:gd name="T35" fmla="*/ 113 h 359"/>
              <a:gd name="T36" fmla="*/ 239 w 331"/>
              <a:gd name="T37" fmla="*/ 88 h 359"/>
              <a:gd name="T38" fmla="*/ 245 w 331"/>
              <a:gd name="T39" fmla="*/ 105 h 359"/>
              <a:gd name="T40" fmla="*/ 267 w 331"/>
              <a:gd name="T41" fmla="*/ 100 h 359"/>
              <a:gd name="T42" fmla="*/ 257 w 331"/>
              <a:gd name="T43" fmla="*/ 80 h 359"/>
              <a:gd name="T44" fmla="*/ 273 w 331"/>
              <a:gd name="T45" fmla="*/ 100 h 359"/>
              <a:gd name="T46" fmla="*/ 280 w 331"/>
              <a:gd name="T47" fmla="*/ 88 h 359"/>
              <a:gd name="T48" fmla="*/ 271 w 331"/>
              <a:gd name="T49" fmla="*/ 56 h 359"/>
              <a:gd name="T50" fmla="*/ 289 w 331"/>
              <a:gd name="T51" fmla="*/ 81 h 359"/>
              <a:gd name="T52" fmla="*/ 291 w 331"/>
              <a:gd name="T53" fmla="*/ 38 h 359"/>
              <a:gd name="T54" fmla="*/ 304 w 331"/>
              <a:gd name="T55" fmla="*/ 40 h 359"/>
              <a:gd name="T56" fmla="*/ 281 w 331"/>
              <a:gd name="T57" fmla="*/ 100 h 359"/>
              <a:gd name="T58" fmla="*/ 277 w 331"/>
              <a:gd name="T59" fmla="*/ 105 h 359"/>
              <a:gd name="T60" fmla="*/ 287 w 331"/>
              <a:gd name="T61" fmla="*/ 116 h 359"/>
              <a:gd name="T62" fmla="*/ 307 w 331"/>
              <a:gd name="T63" fmla="*/ 125 h 359"/>
              <a:gd name="T64" fmla="*/ 317 w 331"/>
              <a:gd name="T65" fmla="*/ 117 h 359"/>
              <a:gd name="T66" fmla="*/ 331 w 331"/>
              <a:gd name="T67" fmla="*/ 128 h 359"/>
              <a:gd name="T68" fmla="*/ 320 w 331"/>
              <a:gd name="T69" fmla="*/ 141 h 359"/>
              <a:gd name="T70" fmla="*/ 317 w 331"/>
              <a:gd name="T71" fmla="*/ 141 h 359"/>
              <a:gd name="T72" fmla="*/ 316 w 331"/>
              <a:gd name="T73" fmla="*/ 141 h 359"/>
              <a:gd name="T74" fmla="*/ 267 w 331"/>
              <a:gd name="T75" fmla="*/ 147 h 359"/>
              <a:gd name="T76" fmla="*/ 261 w 331"/>
              <a:gd name="T77" fmla="*/ 144 h 359"/>
              <a:gd name="T78" fmla="*/ 242 w 331"/>
              <a:gd name="T79" fmla="*/ 166 h 359"/>
              <a:gd name="T80" fmla="*/ 232 w 331"/>
              <a:gd name="T81" fmla="*/ 222 h 359"/>
              <a:gd name="T82" fmla="*/ 245 w 331"/>
              <a:gd name="T83" fmla="*/ 217 h 359"/>
              <a:gd name="T84" fmla="*/ 273 w 331"/>
              <a:gd name="T85" fmla="*/ 215 h 359"/>
              <a:gd name="T86" fmla="*/ 312 w 331"/>
              <a:gd name="T87" fmla="*/ 234 h 359"/>
              <a:gd name="T88" fmla="*/ 303 w 331"/>
              <a:gd name="T89" fmla="*/ 245 h 359"/>
              <a:gd name="T90" fmla="*/ 260 w 331"/>
              <a:gd name="T91" fmla="*/ 230 h 359"/>
              <a:gd name="T92" fmla="*/ 233 w 331"/>
              <a:gd name="T93" fmla="*/ 237 h 359"/>
              <a:gd name="T94" fmla="*/ 230 w 331"/>
              <a:gd name="T95" fmla="*/ 246 h 359"/>
              <a:gd name="T96" fmla="*/ 259 w 331"/>
              <a:gd name="T97" fmla="*/ 246 h 359"/>
              <a:gd name="T98" fmla="*/ 306 w 331"/>
              <a:gd name="T99" fmla="*/ 281 h 359"/>
              <a:gd name="T100" fmla="*/ 292 w 331"/>
              <a:gd name="T101" fmla="*/ 287 h 359"/>
              <a:gd name="T102" fmla="*/ 195 w 331"/>
              <a:gd name="T103" fmla="*/ 270 h 359"/>
              <a:gd name="T104" fmla="*/ 133 w 331"/>
              <a:gd name="T105" fmla="*/ 286 h 359"/>
              <a:gd name="T106" fmla="*/ 118 w 331"/>
              <a:gd name="T107" fmla="*/ 313 h 359"/>
              <a:gd name="T108" fmla="*/ 85 w 331"/>
              <a:gd name="T109" fmla="*/ 353 h 359"/>
              <a:gd name="T110" fmla="*/ 74 w 331"/>
              <a:gd name="T111" fmla="*/ 344 h 359"/>
              <a:gd name="T112" fmla="*/ 100 w 331"/>
              <a:gd name="T113" fmla="*/ 313 h 359"/>
              <a:gd name="T114" fmla="*/ 116 w 331"/>
              <a:gd name="T115" fmla="*/ 289 h 359"/>
              <a:gd name="T116" fmla="*/ 97 w 331"/>
              <a:gd name="T117" fmla="*/ 291 h 359"/>
              <a:gd name="T118" fmla="*/ 78 w 331"/>
              <a:gd name="T119" fmla="*/ 313 h 359"/>
              <a:gd name="T120" fmla="*/ 13 w 331"/>
              <a:gd name="T121" fmla="*/ 348 h 359"/>
              <a:gd name="T122" fmla="*/ 8 w 331"/>
              <a:gd name="T123" fmla="*/ 334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1" h="359">
                <a:moveTo>
                  <a:pt x="8" y="334"/>
                </a:moveTo>
                <a:cubicBezTo>
                  <a:pt x="27" y="325"/>
                  <a:pt x="45" y="320"/>
                  <a:pt x="62" y="308"/>
                </a:cubicBezTo>
                <a:cubicBezTo>
                  <a:pt x="70" y="302"/>
                  <a:pt x="77" y="294"/>
                  <a:pt x="82" y="286"/>
                </a:cubicBezTo>
                <a:cubicBezTo>
                  <a:pt x="74" y="279"/>
                  <a:pt x="66" y="264"/>
                  <a:pt x="64" y="254"/>
                </a:cubicBezTo>
                <a:cubicBezTo>
                  <a:pt x="62" y="247"/>
                  <a:pt x="59" y="237"/>
                  <a:pt x="64" y="227"/>
                </a:cubicBezTo>
                <a:cubicBezTo>
                  <a:pt x="53" y="211"/>
                  <a:pt x="55" y="201"/>
                  <a:pt x="55" y="201"/>
                </a:cubicBezTo>
                <a:cubicBezTo>
                  <a:pt x="58" y="208"/>
                  <a:pt x="68" y="213"/>
                  <a:pt x="74" y="216"/>
                </a:cubicBezTo>
                <a:cubicBezTo>
                  <a:pt x="82" y="210"/>
                  <a:pt x="96" y="205"/>
                  <a:pt x="118" y="201"/>
                </a:cubicBezTo>
                <a:cubicBezTo>
                  <a:pt x="188" y="190"/>
                  <a:pt x="209" y="161"/>
                  <a:pt x="222" y="145"/>
                </a:cubicBezTo>
                <a:cubicBezTo>
                  <a:pt x="229" y="136"/>
                  <a:pt x="235" y="126"/>
                  <a:pt x="238" y="120"/>
                </a:cubicBezTo>
                <a:cubicBezTo>
                  <a:pt x="237" y="120"/>
                  <a:pt x="235" y="119"/>
                  <a:pt x="234" y="119"/>
                </a:cubicBezTo>
                <a:cubicBezTo>
                  <a:pt x="227" y="118"/>
                  <a:pt x="189" y="132"/>
                  <a:pt x="177" y="89"/>
                </a:cubicBezTo>
                <a:cubicBezTo>
                  <a:pt x="166" y="46"/>
                  <a:pt x="190" y="67"/>
                  <a:pt x="187" y="79"/>
                </a:cubicBezTo>
                <a:cubicBezTo>
                  <a:pt x="183" y="90"/>
                  <a:pt x="195" y="115"/>
                  <a:pt x="216" y="110"/>
                </a:cubicBezTo>
                <a:cubicBezTo>
                  <a:pt x="216" y="110"/>
                  <a:pt x="203" y="79"/>
                  <a:pt x="212" y="79"/>
                </a:cubicBezTo>
                <a:cubicBezTo>
                  <a:pt x="222" y="80"/>
                  <a:pt x="217" y="103"/>
                  <a:pt x="227" y="110"/>
                </a:cubicBezTo>
                <a:cubicBezTo>
                  <a:pt x="234" y="114"/>
                  <a:pt x="237" y="115"/>
                  <a:pt x="239" y="114"/>
                </a:cubicBezTo>
                <a:cubicBezTo>
                  <a:pt x="239" y="114"/>
                  <a:pt x="239" y="113"/>
                  <a:pt x="239" y="113"/>
                </a:cubicBezTo>
                <a:cubicBezTo>
                  <a:pt x="237" y="107"/>
                  <a:pt x="231" y="89"/>
                  <a:pt x="239" y="88"/>
                </a:cubicBezTo>
                <a:cubicBezTo>
                  <a:pt x="245" y="88"/>
                  <a:pt x="245" y="97"/>
                  <a:pt x="245" y="105"/>
                </a:cubicBezTo>
                <a:cubicBezTo>
                  <a:pt x="251" y="102"/>
                  <a:pt x="259" y="99"/>
                  <a:pt x="267" y="100"/>
                </a:cubicBezTo>
                <a:cubicBezTo>
                  <a:pt x="261" y="94"/>
                  <a:pt x="251" y="85"/>
                  <a:pt x="257" y="80"/>
                </a:cubicBezTo>
                <a:cubicBezTo>
                  <a:pt x="264" y="74"/>
                  <a:pt x="273" y="100"/>
                  <a:pt x="273" y="100"/>
                </a:cubicBezTo>
                <a:cubicBezTo>
                  <a:pt x="273" y="100"/>
                  <a:pt x="277" y="100"/>
                  <a:pt x="280" y="88"/>
                </a:cubicBezTo>
                <a:cubicBezTo>
                  <a:pt x="283" y="76"/>
                  <a:pt x="264" y="62"/>
                  <a:pt x="271" y="56"/>
                </a:cubicBezTo>
                <a:cubicBezTo>
                  <a:pt x="279" y="49"/>
                  <a:pt x="289" y="81"/>
                  <a:pt x="289" y="81"/>
                </a:cubicBezTo>
                <a:cubicBezTo>
                  <a:pt x="308" y="71"/>
                  <a:pt x="301" y="45"/>
                  <a:pt x="291" y="38"/>
                </a:cubicBezTo>
                <a:cubicBezTo>
                  <a:pt x="281" y="32"/>
                  <a:pt x="284" y="0"/>
                  <a:pt x="304" y="40"/>
                </a:cubicBezTo>
                <a:cubicBezTo>
                  <a:pt x="324" y="80"/>
                  <a:pt x="286" y="95"/>
                  <a:pt x="281" y="100"/>
                </a:cubicBezTo>
                <a:cubicBezTo>
                  <a:pt x="280" y="101"/>
                  <a:pt x="278" y="103"/>
                  <a:pt x="277" y="105"/>
                </a:cubicBezTo>
                <a:cubicBezTo>
                  <a:pt x="280" y="107"/>
                  <a:pt x="284" y="111"/>
                  <a:pt x="287" y="116"/>
                </a:cubicBezTo>
                <a:cubicBezTo>
                  <a:pt x="291" y="125"/>
                  <a:pt x="301" y="126"/>
                  <a:pt x="307" y="125"/>
                </a:cubicBezTo>
                <a:cubicBezTo>
                  <a:pt x="309" y="121"/>
                  <a:pt x="313" y="118"/>
                  <a:pt x="317" y="117"/>
                </a:cubicBezTo>
                <a:cubicBezTo>
                  <a:pt x="324" y="116"/>
                  <a:pt x="330" y="121"/>
                  <a:pt x="331" y="128"/>
                </a:cubicBezTo>
                <a:cubicBezTo>
                  <a:pt x="331" y="135"/>
                  <a:pt x="326" y="140"/>
                  <a:pt x="320" y="141"/>
                </a:cubicBezTo>
                <a:cubicBezTo>
                  <a:pt x="319" y="141"/>
                  <a:pt x="318" y="141"/>
                  <a:pt x="317" y="141"/>
                </a:cubicBezTo>
                <a:cubicBezTo>
                  <a:pt x="316" y="141"/>
                  <a:pt x="316" y="141"/>
                  <a:pt x="316" y="141"/>
                </a:cubicBezTo>
                <a:cubicBezTo>
                  <a:pt x="316" y="141"/>
                  <a:pt x="303" y="168"/>
                  <a:pt x="267" y="147"/>
                </a:cubicBezTo>
                <a:cubicBezTo>
                  <a:pt x="264" y="146"/>
                  <a:pt x="262" y="145"/>
                  <a:pt x="261" y="144"/>
                </a:cubicBezTo>
                <a:cubicBezTo>
                  <a:pt x="257" y="148"/>
                  <a:pt x="250" y="155"/>
                  <a:pt x="242" y="166"/>
                </a:cubicBezTo>
                <a:cubicBezTo>
                  <a:pt x="229" y="182"/>
                  <a:pt x="228" y="187"/>
                  <a:pt x="232" y="222"/>
                </a:cubicBezTo>
                <a:cubicBezTo>
                  <a:pt x="236" y="220"/>
                  <a:pt x="240" y="218"/>
                  <a:pt x="245" y="217"/>
                </a:cubicBezTo>
                <a:cubicBezTo>
                  <a:pt x="254" y="215"/>
                  <a:pt x="263" y="215"/>
                  <a:pt x="273" y="215"/>
                </a:cubicBezTo>
                <a:cubicBezTo>
                  <a:pt x="288" y="215"/>
                  <a:pt x="300" y="225"/>
                  <a:pt x="312" y="234"/>
                </a:cubicBezTo>
                <a:cubicBezTo>
                  <a:pt x="319" y="239"/>
                  <a:pt x="310" y="250"/>
                  <a:pt x="303" y="245"/>
                </a:cubicBezTo>
                <a:cubicBezTo>
                  <a:pt x="289" y="234"/>
                  <a:pt x="278" y="229"/>
                  <a:pt x="260" y="230"/>
                </a:cubicBezTo>
                <a:cubicBezTo>
                  <a:pt x="250" y="230"/>
                  <a:pt x="242" y="233"/>
                  <a:pt x="233" y="237"/>
                </a:cubicBezTo>
                <a:cubicBezTo>
                  <a:pt x="233" y="240"/>
                  <a:pt x="232" y="243"/>
                  <a:pt x="230" y="246"/>
                </a:cubicBezTo>
                <a:cubicBezTo>
                  <a:pt x="239" y="246"/>
                  <a:pt x="249" y="246"/>
                  <a:pt x="259" y="246"/>
                </a:cubicBezTo>
                <a:cubicBezTo>
                  <a:pt x="281" y="247"/>
                  <a:pt x="300" y="259"/>
                  <a:pt x="306" y="281"/>
                </a:cubicBezTo>
                <a:cubicBezTo>
                  <a:pt x="308" y="290"/>
                  <a:pt x="295" y="296"/>
                  <a:pt x="292" y="287"/>
                </a:cubicBezTo>
                <a:cubicBezTo>
                  <a:pt x="281" y="245"/>
                  <a:pt x="226" y="262"/>
                  <a:pt x="195" y="270"/>
                </a:cubicBezTo>
                <a:cubicBezTo>
                  <a:pt x="176" y="277"/>
                  <a:pt x="153" y="283"/>
                  <a:pt x="133" y="286"/>
                </a:cubicBezTo>
                <a:cubicBezTo>
                  <a:pt x="129" y="295"/>
                  <a:pt x="123" y="304"/>
                  <a:pt x="118" y="313"/>
                </a:cubicBezTo>
                <a:cubicBezTo>
                  <a:pt x="108" y="328"/>
                  <a:pt x="97" y="340"/>
                  <a:pt x="85" y="353"/>
                </a:cubicBezTo>
                <a:cubicBezTo>
                  <a:pt x="79" y="359"/>
                  <a:pt x="68" y="350"/>
                  <a:pt x="74" y="344"/>
                </a:cubicBezTo>
                <a:cubicBezTo>
                  <a:pt x="83" y="334"/>
                  <a:pt x="92" y="325"/>
                  <a:pt x="100" y="313"/>
                </a:cubicBezTo>
                <a:cubicBezTo>
                  <a:pt x="105" y="306"/>
                  <a:pt x="111" y="297"/>
                  <a:pt x="116" y="289"/>
                </a:cubicBezTo>
                <a:cubicBezTo>
                  <a:pt x="108" y="290"/>
                  <a:pt x="101" y="291"/>
                  <a:pt x="97" y="291"/>
                </a:cubicBezTo>
                <a:cubicBezTo>
                  <a:pt x="91" y="298"/>
                  <a:pt x="86" y="306"/>
                  <a:pt x="78" y="313"/>
                </a:cubicBezTo>
                <a:cubicBezTo>
                  <a:pt x="59" y="331"/>
                  <a:pt x="36" y="336"/>
                  <a:pt x="13" y="348"/>
                </a:cubicBezTo>
                <a:cubicBezTo>
                  <a:pt x="5" y="352"/>
                  <a:pt x="0" y="338"/>
                  <a:pt x="8" y="3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3651139" y="-94324"/>
            <a:ext cx="1467744" cy="1592519"/>
          </a:xfrm>
          <a:custGeom>
            <a:avLst/>
            <a:gdLst>
              <a:gd name="T0" fmla="*/ 9 w 332"/>
              <a:gd name="T1" fmla="*/ 333 h 359"/>
              <a:gd name="T2" fmla="*/ 63 w 332"/>
              <a:gd name="T3" fmla="*/ 307 h 359"/>
              <a:gd name="T4" fmla="*/ 83 w 332"/>
              <a:gd name="T5" fmla="*/ 285 h 359"/>
              <a:gd name="T6" fmla="*/ 64 w 332"/>
              <a:gd name="T7" fmla="*/ 253 h 359"/>
              <a:gd name="T8" fmla="*/ 65 w 332"/>
              <a:gd name="T9" fmla="*/ 226 h 359"/>
              <a:gd name="T10" fmla="*/ 56 w 332"/>
              <a:gd name="T11" fmla="*/ 201 h 359"/>
              <a:gd name="T12" fmla="*/ 74 w 332"/>
              <a:gd name="T13" fmla="*/ 216 h 359"/>
              <a:gd name="T14" fmla="*/ 119 w 332"/>
              <a:gd name="T15" fmla="*/ 201 h 359"/>
              <a:gd name="T16" fmla="*/ 222 w 332"/>
              <a:gd name="T17" fmla="*/ 145 h 359"/>
              <a:gd name="T18" fmla="*/ 238 w 332"/>
              <a:gd name="T19" fmla="*/ 119 h 359"/>
              <a:gd name="T20" fmla="*/ 235 w 332"/>
              <a:gd name="T21" fmla="*/ 119 h 359"/>
              <a:gd name="T22" fmla="*/ 178 w 332"/>
              <a:gd name="T23" fmla="*/ 88 h 359"/>
              <a:gd name="T24" fmla="*/ 187 w 332"/>
              <a:gd name="T25" fmla="*/ 78 h 359"/>
              <a:gd name="T26" fmla="*/ 216 w 332"/>
              <a:gd name="T27" fmla="*/ 110 h 359"/>
              <a:gd name="T28" fmla="*/ 213 w 332"/>
              <a:gd name="T29" fmla="*/ 79 h 359"/>
              <a:gd name="T30" fmla="*/ 228 w 332"/>
              <a:gd name="T31" fmla="*/ 109 h 359"/>
              <a:gd name="T32" fmla="*/ 239 w 332"/>
              <a:gd name="T33" fmla="*/ 114 h 359"/>
              <a:gd name="T34" fmla="*/ 240 w 332"/>
              <a:gd name="T35" fmla="*/ 112 h 359"/>
              <a:gd name="T36" fmla="*/ 240 w 332"/>
              <a:gd name="T37" fmla="*/ 88 h 359"/>
              <a:gd name="T38" fmla="*/ 246 w 332"/>
              <a:gd name="T39" fmla="*/ 105 h 359"/>
              <a:gd name="T40" fmla="*/ 267 w 332"/>
              <a:gd name="T41" fmla="*/ 100 h 359"/>
              <a:gd name="T42" fmla="*/ 257 w 332"/>
              <a:gd name="T43" fmla="*/ 79 h 359"/>
              <a:gd name="T44" fmla="*/ 274 w 332"/>
              <a:gd name="T45" fmla="*/ 99 h 359"/>
              <a:gd name="T46" fmla="*/ 280 w 332"/>
              <a:gd name="T47" fmla="*/ 88 h 359"/>
              <a:gd name="T48" fmla="*/ 272 w 332"/>
              <a:gd name="T49" fmla="*/ 55 h 359"/>
              <a:gd name="T50" fmla="*/ 290 w 332"/>
              <a:gd name="T51" fmla="*/ 81 h 359"/>
              <a:gd name="T52" fmla="*/ 291 w 332"/>
              <a:gd name="T53" fmla="*/ 38 h 359"/>
              <a:gd name="T54" fmla="*/ 305 w 332"/>
              <a:gd name="T55" fmla="*/ 39 h 359"/>
              <a:gd name="T56" fmla="*/ 282 w 332"/>
              <a:gd name="T57" fmla="*/ 99 h 359"/>
              <a:gd name="T58" fmla="*/ 278 w 332"/>
              <a:gd name="T59" fmla="*/ 104 h 359"/>
              <a:gd name="T60" fmla="*/ 288 w 332"/>
              <a:gd name="T61" fmla="*/ 116 h 359"/>
              <a:gd name="T62" fmla="*/ 308 w 332"/>
              <a:gd name="T63" fmla="*/ 125 h 359"/>
              <a:gd name="T64" fmla="*/ 318 w 332"/>
              <a:gd name="T65" fmla="*/ 116 h 359"/>
              <a:gd name="T66" fmla="*/ 331 w 332"/>
              <a:gd name="T67" fmla="*/ 127 h 359"/>
              <a:gd name="T68" fmla="*/ 320 w 332"/>
              <a:gd name="T69" fmla="*/ 140 h 359"/>
              <a:gd name="T70" fmla="*/ 317 w 332"/>
              <a:gd name="T71" fmla="*/ 140 h 359"/>
              <a:gd name="T72" fmla="*/ 316 w 332"/>
              <a:gd name="T73" fmla="*/ 140 h 359"/>
              <a:gd name="T74" fmla="*/ 267 w 332"/>
              <a:gd name="T75" fmla="*/ 147 h 359"/>
              <a:gd name="T76" fmla="*/ 261 w 332"/>
              <a:gd name="T77" fmla="*/ 143 h 359"/>
              <a:gd name="T78" fmla="*/ 243 w 332"/>
              <a:gd name="T79" fmla="*/ 165 h 359"/>
              <a:gd name="T80" fmla="*/ 232 w 332"/>
              <a:gd name="T81" fmla="*/ 221 h 359"/>
              <a:gd name="T82" fmla="*/ 245 w 332"/>
              <a:gd name="T83" fmla="*/ 217 h 359"/>
              <a:gd name="T84" fmla="*/ 273 w 332"/>
              <a:gd name="T85" fmla="*/ 215 h 359"/>
              <a:gd name="T86" fmla="*/ 312 w 332"/>
              <a:gd name="T87" fmla="*/ 233 h 359"/>
              <a:gd name="T88" fmla="*/ 303 w 332"/>
              <a:gd name="T89" fmla="*/ 244 h 359"/>
              <a:gd name="T90" fmla="*/ 261 w 332"/>
              <a:gd name="T91" fmla="*/ 229 h 359"/>
              <a:gd name="T92" fmla="*/ 234 w 332"/>
              <a:gd name="T93" fmla="*/ 236 h 359"/>
              <a:gd name="T94" fmla="*/ 230 w 332"/>
              <a:gd name="T95" fmla="*/ 246 h 359"/>
              <a:gd name="T96" fmla="*/ 259 w 332"/>
              <a:gd name="T97" fmla="*/ 246 h 359"/>
              <a:gd name="T98" fmla="*/ 307 w 332"/>
              <a:gd name="T99" fmla="*/ 281 h 359"/>
              <a:gd name="T100" fmla="*/ 293 w 332"/>
              <a:gd name="T101" fmla="*/ 286 h 359"/>
              <a:gd name="T102" fmla="*/ 196 w 332"/>
              <a:gd name="T103" fmla="*/ 269 h 359"/>
              <a:gd name="T104" fmla="*/ 134 w 332"/>
              <a:gd name="T105" fmla="*/ 286 h 359"/>
              <a:gd name="T106" fmla="*/ 118 w 332"/>
              <a:gd name="T107" fmla="*/ 312 h 359"/>
              <a:gd name="T108" fmla="*/ 86 w 332"/>
              <a:gd name="T109" fmla="*/ 352 h 359"/>
              <a:gd name="T110" fmla="*/ 75 w 332"/>
              <a:gd name="T111" fmla="*/ 343 h 359"/>
              <a:gd name="T112" fmla="*/ 101 w 332"/>
              <a:gd name="T113" fmla="*/ 313 h 359"/>
              <a:gd name="T114" fmla="*/ 117 w 332"/>
              <a:gd name="T115" fmla="*/ 288 h 359"/>
              <a:gd name="T116" fmla="*/ 97 w 332"/>
              <a:gd name="T117" fmla="*/ 290 h 359"/>
              <a:gd name="T118" fmla="*/ 79 w 332"/>
              <a:gd name="T119" fmla="*/ 312 h 359"/>
              <a:gd name="T120" fmla="*/ 14 w 332"/>
              <a:gd name="T121" fmla="*/ 347 h 359"/>
              <a:gd name="T122" fmla="*/ 9 w 332"/>
              <a:gd name="T123" fmla="*/ 333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2" h="359">
                <a:moveTo>
                  <a:pt x="9" y="333"/>
                </a:moveTo>
                <a:cubicBezTo>
                  <a:pt x="27" y="324"/>
                  <a:pt x="46" y="320"/>
                  <a:pt x="63" y="307"/>
                </a:cubicBezTo>
                <a:cubicBezTo>
                  <a:pt x="71" y="301"/>
                  <a:pt x="77" y="293"/>
                  <a:pt x="83" y="285"/>
                </a:cubicBezTo>
                <a:cubicBezTo>
                  <a:pt x="74" y="278"/>
                  <a:pt x="66" y="263"/>
                  <a:pt x="64" y="253"/>
                </a:cubicBezTo>
                <a:cubicBezTo>
                  <a:pt x="63" y="247"/>
                  <a:pt x="59" y="237"/>
                  <a:pt x="65" y="226"/>
                </a:cubicBezTo>
                <a:cubicBezTo>
                  <a:pt x="53" y="210"/>
                  <a:pt x="56" y="201"/>
                  <a:pt x="56" y="201"/>
                </a:cubicBezTo>
                <a:cubicBezTo>
                  <a:pt x="58" y="207"/>
                  <a:pt x="68" y="213"/>
                  <a:pt x="74" y="216"/>
                </a:cubicBezTo>
                <a:cubicBezTo>
                  <a:pt x="83" y="210"/>
                  <a:pt x="97" y="204"/>
                  <a:pt x="119" y="201"/>
                </a:cubicBezTo>
                <a:cubicBezTo>
                  <a:pt x="188" y="189"/>
                  <a:pt x="210" y="160"/>
                  <a:pt x="222" y="145"/>
                </a:cubicBezTo>
                <a:cubicBezTo>
                  <a:pt x="230" y="135"/>
                  <a:pt x="235" y="125"/>
                  <a:pt x="238" y="119"/>
                </a:cubicBezTo>
                <a:cubicBezTo>
                  <a:pt x="237" y="119"/>
                  <a:pt x="236" y="119"/>
                  <a:pt x="235" y="119"/>
                </a:cubicBezTo>
                <a:cubicBezTo>
                  <a:pt x="228" y="118"/>
                  <a:pt x="189" y="131"/>
                  <a:pt x="178" y="88"/>
                </a:cubicBezTo>
                <a:cubicBezTo>
                  <a:pt x="167" y="45"/>
                  <a:pt x="190" y="67"/>
                  <a:pt x="187" y="78"/>
                </a:cubicBezTo>
                <a:cubicBezTo>
                  <a:pt x="184" y="90"/>
                  <a:pt x="195" y="115"/>
                  <a:pt x="216" y="110"/>
                </a:cubicBezTo>
                <a:cubicBezTo>
                  <a:pt x="216" y="110"/>
                  <a:pt x="203" y="79"/>
                  <a:pt x="213" y="79"/>
                </a:cubicBezTo>
                <a:cubicBezTo>
                  <a:pt x="223" y="79"/>
                  <a:pt x="217" y="102"/>
                  <a:pt x="228" y="109"/>
                </a:cubicBezTo>
                <a:cubicBezTo>
                  <a:pt x="234" y="113"/>
                  <a:pt x="238" y="114"/>
                  <a:pt x="239" y="114"/>
                </a:cubicBezTo>
                <a:cubicBezTo>
                  <a:pt x="239" y="113"/>
                  <a:pt x="240" y="113"/>
                  <a:pt x="240" y="112"/>
                </a:cubicBezTo>
                <a:cubicBezTo>
                  <a:pt x="238" y="106"/>
                  <a:pt x="232" y="88"/>
                  <a:pt x="240" y="88"/>
                </a:cubicBezTo>
                <a:cubicBezTo>
                  <a:pt x="246" y="88"/>
                  <a:pt x="246" y="97"/>
                  <a:pt x="246" y="105"/>
                </a:cubicBezTo>
                <a:cubicBezTo>
                  <a:pt x="251" y="101"/>
                  <a:pt x="260" y="99"/>
                  <a:pt x="267" y="100"/>
                </a:cubicBezTo>
                <a:cubicBezTo>
                  <a:pt x="262" y="94"/>
                  <a:pt x="252" y="84"/>
                  <a:pt x="257" y="79"/>
                </a:cubicBezTo>
                <a:cubicBezTo>
                  <a:pt x="265" y="73"/>
                  <a:pt x="274" y="99"/>
                  <a:pt x="274" y="99"/>
                </a:cubicBezTo>
                <a:cubicBezTo>
                  <a:pt x="274" y="99"/>
                  <a:pt x="277" y="100"/>
                  <a:pt x="280" y="88"/>
                </a:cubicBezTo>
                <a:cubicBezTo>
                  <a:pt x="284" y="76"/>
                  <a:pt x="265" y="61"/>
                  <a:pt x="272" y="55"/>
                </a:cubicBezTo>
                <a:cubicBezTo>
                  <a:pt x="279" y="49"/>
                  <a:pt x="290" y="81"/>
                  <a:pt x="290" y="81"/>
                </a:cubicBezTo>
                <a:cubicBezTo>
                  <a:pt x="309" y="71"/>
                  <a:pt x="301" y="44"/>
                  <a:pt x="291" y="38"/>
                </a:cubicBezTo>
                <a:cubicBezTo>
                  <a:pt x="281" y="31"/>
                  <a:pt x="285" y="0"/>
                  <a:pt x="305" y="39"/>
                </a:cubicBezTo>
                <a:cubicBezTo>
                  <a:pt x="324" y="79"/>
                  <a:pt x="286" y="94"/>
                  <a:pt x="282" y="99"/>
                </a:cubicBezTo>
                <a:cubicBezTo>
                  <a:pt x="280" y="101"/>
                  <a:pt x="279" y="102"/>
                  <a:pt x="278" y="104"/>
                </a:cubicBezTo>
                <a:cubicBezTo>
                  <a:pt x="281" y="107"/>
                  <a:pt x="285" y="110"/>
                  <a:pt x="288" y="116"/>
                </a:cubicBezTo>
                <a:cubicBezTo>
                  <a:pt x="292" y="125"/>
                  <a:pt x="302" y="125"/>
                  <a:pt x="308" y="125"/>
                </a:cubicBezTo>
                <a:cubicBezTo>
                  <a:pt x="309" y="120"/>
                  <a:pt x="313" y="117"/>
                  <a:pt x="318" y="116"/>
                </a:cubicBezTo>
                <a:cubicBezTo>
                  <a:pt x="325" y="116"/>
                  <a:pt x="331" y="121"/>
                  <a:pt x="331" y="127"/>
                </a:cubicBezTo>
                <a:cubicBezTo>
                  <a:pt x="332" y="134"/>
                  <a:pt x="327" y="140"/>
                  <a:pt x="320" y="140"/>
                </a:cubicBezTo>
                <a:cubicBezTo>
                  <a:pt x="319" y="141"/>
                  <a:pt x="318" y="140"/>
                  <a:pt x="317" y="140"/>
                </a:cubicBezTo>
                <a:cubicBezTo>
                  <a:pt x="317" y="141"/>
                  <a:pt x="316" y="140"/>
                  <a:pt x="316" y="140"/>
                </a:cubicBezTo>
                <a:cubicBezTo>
                  <a:pt x="316" y="140"/>
                  <a:pt x="304" y="167"/>
                  <a:pt x="267" y="147"/>
                </a:cubicBezTo>
                <a:cubicBezTo>
                  <a:pt x="265" y="146"/>
                  <a:pt x="263" y="144"/>
                  <a:pt x="261" y="143"/>
                </a:cubicBezTo>
                <a:cubicBezTo>
                  <a:pt x="257" y="148"/>
                  <a:pt x="251" y="155"/>
                  <a:pt x="243" y="165"/>
                </a:cubicBezTo>
                <a:cubicBezTo>
                  <a:pt x="230" y="182"/>
                  <a:pt x="228" y="186"/>
                  <a:pt x="232" y="221"/>
                </a:cubicBezTo>
                <a:cubicBezTo>
                  <a:pt x="237" y="219"/>
                  <a:pt x="241" y="217"/>
                  <a:pt x="245" y="217"/>
                </a:cubicBezTo>
                <a:cubicBezTo>
                  <a:pt x="255" y="215"/>
                  <a:pt x="264" y="215"/>
                  <a:pt x="273" y="215"/>
                </a:cubicBezTo>
                <a:cubicBezTo>
                  <a:pt x="288" y="215"/>
                  <a:pt x="301" y="224"/>
                  <a:pt x="312" y="233"/>
                </a:cubicBezTo>
                <a:cubicBezTo>
                  <a:pt x="320" y="239"/>
                  <a:pt x="311" y="250"/>
                  <a:pt x="303" y="244"/>
                </a:cubicBezTo>
                <a:cubicBezTo>
                  <a:pt x="289" y="234"/>
                  <a:pt x="278" y="229"/>
                  <a:pt x="261" y="229"/>
                </a:cubicBezTo>
                <a:cubicBezTo>
                  <a:pt x="251" y="229"/>
                  <a:pt x="242" y="233"/>
                  <a:pt x="234" y="236"/>
                </a:cubicBezTo>
                <a:cubicBezTo>
                  <a:pt x="234" y="239"/>
                  <a:pt x="232" y="243"/>
                  <a:pt x="230" y="246"/>
                </a:cubicBezTo>
                <a:cubicBezTo>
                  <a:pt x="240" y="245"/>
                  <a:pt x="250" y="245"/>
                  <a:pt x="259" y="246"/>
                </a:cubicBezTo>
                <a:cubicBezTo>
                  <a:pt x="282" y="247"/>
                  <a:pt x="300" y="258"/>
                  <a:pt x="307" y="281"/>
                </a:cubicBezTo>
                <a:cubicBezTo>
                  <a:pt x="309" y="290"/>
                  <a:pt x="295" y="295"/>
                  <a:pt x="293" y="286"/>
                </a:cubicBezTo>
                <a:cubicBezTo>
                  <a:pt x="282" y="244"/>
                  <a:pt x="226" y="261"/>
                  <a:pt x="196" y="269"/>
                </a:cubicBezTo>
                <a:cubicBezTo>
                  <a:pt x="177" y="277"/>
                  <a:pt x="154" y="282"/>
                  <a:pt x="134" y="286"/>
                </a:cubicBezTo>
                <a:cubicBezTo>
                  <a:pt x="129" y="295"/>
                  <a:pt x="124" y="303"/>
                  <a:pt x="118" y="312"/>
                </a:cubicBezTo>
                <a:cubicBezTo>
                  <a:pt x="109" y="327"/>
                  <a:pt x="98" y="339"/>
                  <a:pt x="86" y="352"/>
                </a:cubicBezTo>
                <a:cubicBezTo>
                  <a:pt x="79" y="359"/>
                  <a:pt x="68" y="350"/>
                  <a:pt x="75" y="343"/>
                </a:cubicBezTo>
                <a:cubicBezTo>
                  <a:pt x="84" y="333"/>
                  <a:pt x="93" y="324"/>
                  <a:pt x="101" y="313"/>
                </a:cubicBezTo>
                <a:cubicBezTo>
                  <a:pt x="106" y="305"/>
                  <a:pt x="112" y="297"/>
                  <a:pt x="117" y="288"/>
                </a:cubicBezTo>
                <a:cubicBezTo>
                  <a:pt x="108" y="289"/>
                  <a:pt x="102" y="290"/>
                  <a:pt x="97" y="290"/>
                </a:cubicBezTo>
                <a:cubicBezTo>
                  <a:pt x="92" y="298"/>
                  <a:pt x="86" y="306"/>
                  <a:pt x="79" y="312"/>
                </a:cubicBezTo>
                <a:cubicBezTo>
                  <a:pt x="60" y="330"/>
                  <a:pt x="37" y="336"/>
                  <a:pt x="14" y="347"/>
                </a:cubicBezTo>
                <a:cubicBezTo>
                  <a:pt x="5" y="351"/>
                  <a:pt x="0" y="337"/>
                  <a:pt x="9" y="3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>
            <a:off x="2098024" y="424476"/>
            <a:ext cx="1566250" cy="1461177"/>
          </a:xfrm>
          <a:custGeom>
            <a:avLst/>
            <a:gdLst>
              <a:gd name="T0" fmla="*/ 9 w 355"/>
              <a:gd name="T1" fmla="*/ 296 h 330"/>
              <a:gd name="T2" fmla="*/ 66 w 355"/>
              <a:gd name="T3" fmla="*/ 277 h 330"/>
              <a:gd name="T4" fmla="*/ 89 w 355"/>
              <a:gd name="T5" fmla="*/ 258 h 330"/>
              <a:gd name="T6" fmla="*/ 74 w 355"/>
              <a:gd name="T7" fmla="*/ 224 h 330"/>
              <a:gd name="T8" fmla="*/ 78 w 355"/>
              <a:gd name="T9" fmla="*/ 197 h 330"/>
              <a:gd name="T10" fmla="*/ 72 w 355"/>
              <a:gd name="T11" fmla="*/ 171 h 330"/>
              <a:gd name="T12" fmla="*/ 89 w 355"/>
              <a:gd name="T13" fmla="*/ 188 h 330"/>
              <a:gd name="T14" fmla="*/ 135 w 355"/>
              <a:gd name="T15" fmla="*/ 178 h 330"/>
              <a:gd name="T16" fmla="*/ 244 w 355"/>
              <a:gd name="T17" fmla="*/ 136 h 330"/>
              <a:gd name="T18" fmla="*/ 264 w 355"/>
              <a:gd name="T19" fmla="*/ 113 h 330"/>
              <a:gd name="T20" fmla="*/ 260 w 355"/>
              <a:gd name="T21" fmla="*/ 111 h 330"/>
              <a:gd name="T22" fmla="*/ 208 w 355"/>
              <a:gd name="T23" fmla="*/ 74 h 330"/>
              <a:gd name="T24" fmla="*/ 218 w 355"/>
              <a:gd name="T25" fmla="*/ 65 h 330"/>
              <a:gd name="T26" fmla="*/ 243 w 355"/>
              <a:gd name="T27" fmla="*/ 100 h 330"/>
              <a:gd name="T28" fmla="*/ 243 w 355"/>
              <a:gd name="T29" fmla="*/ 69 h 330"/>
              <a:gd name="T30" fmla="*/ 254 w 355"/>
              <a:gd name="T31" fmla="*/ 101 h 330"/>
              <a:gd name="T32" fmla="*/ 265 w 355"/>
              <a:gd name="T33" fmla="*/ 107 h 330"/>
              <a:gd name="T34" fmla="*/ 266 w 355"/>
              <a:gd name="T35" fmla="*/ 105 h 330"/>
              <a:gd name="T36" fmla="*/ 269 w 355"/>
              <a:gd name="T37" fmla="*/ 81 h 330"/>
              <a:gd name="T38" fmla="*/ 273 w 355"/>
              <a:gd name="T39" fmla="*/ 99 h 330"/>
              <a:gd name="T40" fmla="*/ 295 w 355"/>
              <a:gd name="T41" fmla="*/ 97 h 330"/>
              <a:gd name="T42" fmla="*/ 288 w 355"/>
              <a:gd name="T43" fmla="*/ 75 h 330"/>
              <a:gd name="T44" fmla="*/ 301 w 355"/>
              <a:gd name="T45" fmla="*/ 97 h 330"/>
              <a:gd name="T46" fmla="*/ 309 w 355"/>
              <a:gd name="T47" fmla="*/ 86 h 330"/>
              <a:gd name="T48" fmla="*/ 305 w 355"/>
              <a:gd name="T49" fmla="*/ 53 h 330"/>
              <a:gd name="T50" fmla="*/ 319 w 355"/>
              <a:gd name="T51" fmla="*/ 81 h 330"/>
              <a:gd name="T52" fmla="*/ 326 w 355"/>
              <a:gd name="T53" fmla="*/ 38 h 330"/>
              <a:gd name="T54" fmla="*/ 339 w 355"/>
              <a:gd name="T55" fmla="*/ 42 h 330"/>
              <a:gd name="T56" fmla="*/ 309 w 355"/>
              <a:gd name="T57" fmla="*/ 98 h 330"/>
              <a:gd name="T58" fmla="*/ 305 w 355"/>
              <a:gd name="T59" fmla="*/ 103 h 330"/>
              <a:gd name="T60" fmla="*/ 313 w 355"/>
              <a:gd name="T61" fmla="*/ 115 h 330"/>
              <a:gd name="T62" fmla="*/ 332 w 355"/>
              <a:gd name="T63" fmla="*/ 126 h 330"/>
              <a:gd name="T64" fmla="*/ 343 w 355"/>
              <a:gd name="T65" fmla="*/ 120 h 330"/>
              <a:gd name="T66" fmla="*/ 355 w 355"/>
              <a:gd name="T67" fmla="*/ 132 h 330"/>
              <a:gd name="T68" fmla="*/ 342 w 355"/>
              <a:gd name="T69" fmla="*/ 144 h 330"/>
              <a:gd name="T70" fmla="*/ 339 w 355"/>
              <a:gd name="T71" fmla="*/ 143 h 330"/>
              <a:gd name="T72" fmla="*/ 338 w 355"/>
              <a:gd name="T73" fmla="*/ 143 h 330"/>
              <a:gd name="T74" fmla="*/ 289 w 355"/>
              <a:gd name="T75" fmla="*/ 143 h 330"/>
              <a:gd name="T76" fmla="*/ 283 w 355"/>
              <a:gd name="T77" fmla="*/ 139 h 330"/>
              <a:gd name="T78" fmla="*/ 262 w 355"/>
              <a:gd name="T79" fmla="*/ 159 h 330"/>
              <a:gd name="T80" fmla="*/ 245 w 355"/>
              <a:gd name="T81" fmla="*/ 213 h 330"/>
              <a:gd name="T82" fmla="*/ 259 w 355"/>
              <a:gd name="T83" fmla="*/ 210 h 330"/>
              <a:gd name="T84" fmla="*/ 286 w 355"/>
              <a:gd name="T85" fmla="*/ 211 h 330"/>
              <a:gd name="T86" fmla="*/ 323 w 355"/>
              <a:gd name="T87" fmla="*/ 235 h 330"/>
              <a:gd name="T88" fmla="*/ 312 w 355"/>
              <a:gd name="T89" fmla="*/ 245 h 330"/>
              <a:gd name="T90" fmla="*/ 272 w 355"/>
              <a:gd name="T91" fmla="*/ 224 h 330"/>
              <a:gd name="T92" fmla="*/ 245 w 355"/>
              <a:gd name="T93" fmla="*/ 228 h 330"/>
              <a:gd name="T94" fmla="*/ 240 w 355"/>
              <a:gd name="T95" fmla="*/ 237 h 330"/>
              <a:gd name="T96" fmla="*/ 269 w 355"/>
              <a:gd name="T97" fmla="*/ 241 h 330"/>
              <a:gd name="T98" fmla="*/ 311 w 355"/>
              <a:gd name="T99" fmla="*/ 281 h 330"/>
              <a:gd name="T100" fmla="*/ 297 w 355"/>
              <a:gd name="T101" fmla="*/ 285 h 330"/>
              <a:gd name="T102" fmla="*/ 203 w 355"/>
              <a:gd name="T103" fmla="*/ 256 h 330"/>
              <a:gd name="T104" fmla="*/ 139 w 355"/>
              <a:gd name="T105" fmla="*/ 264 h 330"/>
              <a:gd name="T106" fmla="*/ 121 w 355"/>
              <a:gd name="T107" fmla="*/ 289 h 330"/>
              <a:gd name="T108" fmla="*/ 83 w 355"/>
              <a:gd name="T109" fmla="*/ 325 h 330"/>
              <a:gd name="T110" fmla="*/ 73 w 355"/>
              <a:gd name="T111" fmla="*/ 314 h 330"/>
              <a:gd name="T112" fmla="*/ 103 w 355"/>
              <a:gd name="T113" fmla="*/ 287 h 330"/>
              <a:gd name="T114" fmla="*/ 122 w 355"/>
              <a:gd name="T115" fmla="*/ 265 h 330"/>
              <a:gd name="T116" fmla="*/ 103 w 355"/>
              <a:gd name="T117" fmla="*/ 264 h 330"/>
              <a:gd name="T118" fmla="*/ 81 w 355"/>
              <a:gd name="T119" fmla="*/ 284 h 330"/>
              <a:gd name="T120" fmla="*/ 12 w 355"/>
              <a:gd name="T121" fmla="*/ 310 h 330"/>
              <a:gd name="T122" fmla="*/ 9 w 355"/>
              <a:gd name="T123" fmla="*/ 296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5" h="330">
                <a:moveTo>
                  <a:pt x="9" y="296"/>
                </a:moveTo>
                <a:cubicBezTo>
                  <a:pt x="29" y="290"/>
                  <a:pt x="48" y="287"/>
                  <a:pt x="66" y="277"/>
                </a:cubicBezTo>
                <a:cubicBezTo>
                  <a:pt x="75" y="272"/>
                  <a:pt x="82" y="265"/>
                  <a:pt x="89" y="258"/>
                </a:cubicBezTo>
                <a:cubicBezTo>
                  <a:pt x="81" y="250"/>
                  <a:pt x="75" y="234"/>
                  <a:pt x="74" y="224"/>
                </a:cubicBezTo>
                <a:cubicBezTo>
                  <a:pt x="74" y="217"/>
                  <a:pt x="72" y="207"/>
                  <a:pt x="78" y="197"/>
                </a:cubicBezTo>
                <a:cubicBezTo>
                  <a:pt x="69" y="180"/>
                  <a:pt x="72" y="171"/>
                  <a:pt x="72" y="171"/>
                </a:cubicBezTo>
                <a:cubicBezTo>
                  <a:pt x="74" y="177"/>
                  <a:pt x="83" y="184"/>
                  <a:pt x="89" y="188"/>
                </a:cubicBezTo>
                <a:cubicBezTo>
                  <a:pt x="98" y="183"/>
                  <a:pt x="113" y="179"/>
                  <a:pt x="135" y="178"/>
                </a:cubicBezTo>
                <a:cubicBezTo>
                  <a:pt x="205" y="176"/>
                  <a:pt x="230" y="150"/>
                  <a:pt x="244" y="136"/>
                </a:cubicBezTo>
                <a:cubicBezTo>
                  <a:pt x="253" y="127"/>
                  <a:pt x="260" y="118"/>
                  <a:pt x="264" y="113"/>
                </a:cubicBezTo>
                <a:cubicBezTo>
                  <a:pt x="262" y="112"/>
                  <a:pt x="261" y="112"/>
                  <a:pt x="260" y="111"/>
                </a:cubicBezTo>
                <a:cubicBezTo>
                  <a:pt x="253" y="110"/>
                  <a:pt x="213" y="118"/>
                  <a:pt x="208" y="74"/>
                </a:cubicBezTo>
                <a:cubicBezTo>
                  <a:pt x="202" y="30"/>
                  <a:pt x="223" y="54"/>
                  <a:pt x="218" y="65"/>
                </a:cubicBezTo>
                <a:cubicBezTo>
                  <a:pt x="213" y="76"/>
                  <a:pt x="221" y="103"/>
                  <a:pt x="243" y="100"/>
                </a:cubicBezTo>
                <a:cubicBezTo>
                  <a:pt x="243" y="100"/>
                  <a:pt x="234" y="68"/>
                  <a:pt x="243" y="69"/>
                </a:cubicBezTo>
                <a:cubicBezTo>
                  <a:pt x="253" y="71"/>
                  <a:pt x="245" y="93"/>
                  <a:pt x="254" y="101"/>
                </a:cubicBezTo>
                <a:cubicBezTo>
                  <a:pt x="260" y="106"/>
                  <a:pt x="263" y="107"/>
                  <a:pt x="265" y="107"/>
                </a:cubicBezTo>
                <a:cubicBezTo>
                  <a:pt x="265" y="107"/>
                  <a:pt x="266" y="106"/>
                  <a:pt x="266" y="105"/>
                </a:cubicBezTo>
                <a:cubicBezTo>
                  <a:pt x="265" y="100"/>
                  <a:pt x="261" y="81"/>
                  <a:pt x="269" y="81"/>
                </a:cubicBezTo>
                <a:cubicBezTo>
                  <a:pt x="275" y="82"/>
                  <a:pt x="274" y="91"/>
                  <a:pt x="273" y="99"/>
                </a:cubicBezTo>
                <a:cubicBezTo>
                  <a:pt x="279" y="96"/>
                  <a:pt x="287" y="95"/>
                  <a:pt x="295" y="97"/>
                </a:cubicBezTo>
                <a:cubicBezTo>
                  <a:pt x="290" y="90"/>
                  <a:pt x="281" y="79"/>
                  <a:pt x="288" y="75"/>
                </a:cubicBezTo>
                <a:cubicBezTo>
                  <a:pt x="296" y="70"/>
                  <a:pt x="301" y="97"/>
                  <a:pt x="301" y="97"/>
                </a:cubicBezTo>
                <a:cubicBezTo>
                  <a:pt x="301" y="97"/>
                  <a:pt x="305" y="98"/>
                  <a:pt x="309" y="86"/>
                </a:cubicBezTo>
                <a:cubicBezTo>
                  <a:pt x="314" y="75"/>
                  <a:pt x="297" y="58"/>
                  <a:pt x="305" y="53"/>
                </a:cubicBezTo>
                <a:cubicBezTo>
                  <a:pt x="313" y="48"/>
                  <a:pt x="319" y="81"/>
                  <a:pt x="319" y="81"/>
                </a:cubicBezTo>
                <a:cubicBezTo>
                  <a:pt x="340" y="73"/>
                  <a:pt x="335" y="46"/>
                  <a:pt x="326" y="38"/>
                </a:cubicBezTo>
                <a:cubicBezTo>
                  <a:pt x="317" y="31"/>
                  <a:pt x="325" y="0"/>
                  <a:pt x="339" y="42"/>
                </a:cubicBezTo>
                <a:cubicBezTo>
                  <a:pt x="354" y="83"/>
                  <a:pt x="314" y="94"/>
                  <a:pt x="309" y="98"/>
                </a:cubicBezTo>
                <a:cubicBezTo>
                  <a:pt x="307" y="99"/>
                  <a:pt x="306" y="101"/>
                  <a:pt x="305" y="103"/>
                </a:cubicBezTo>
                <a:cubicBezTo>
                  <a:pt x="308" y="105"/>
                  <a:pt x="311" y="109"/>
                  <a:pt x="313" y="115"/>
                </a:cubicBezTo>
                <a:cubicBezTo>
                  <a:pt x="316" y="125"/>
                  <a:pt x="326" y="126"/>
                  <a:pt x="332" y="126"/>
                </a:cubicBezTo>
                <a:cubicBezTo>
                  <a:pt x="334" y="122"/>
                  <a:pt x="338" y="120"/>
                  <a:pt x="343" y="120"/>
                </a:cubicBezTo>
                <a:cubicBezTo>
                  <a:pt x="350" y="120"/>
                  <a:pt x="355" y="125"/>
                  <a:pt x="355" y="132"/>
                </a:cubicBezTo>
                <a:cubicBezTo>
                  <a:pt x="355" y="139"/>
                  <a:pt x="349" y="144"/>
                  <a:pt x="342" y="144"/>
                </a:cubicBezTo>
                <a:cubicBezTo>
                  <a:pt x="341" y="144"/>
                  <a:pt x="340" y="144"/>
                  <a:pt x="339" y="143"/>
                </a:cubicBezTo>
                <a:cubicBezTo>
                  <a:pt x="339" y="143"/>
                  <a:pt x="338" y="143"/>
                  <a:pt x="338" y="143"/>
                </a:cubicBezTo>
                <a:cubicBezTo>
                  <a:pt x="338" y="143"/>
                  <a:pt x="323" y="169"/>
                  <a:pt x="289" y="143"/>
                </a:cubicBezTo>
                <a:cubicBezTo>
                  <a:pt x="287" y="142"/>
                  <a:pt x="285" y="141"/>
                  <a:pt x="283" y="139"/>
                </a:cubicBezTo>
                <a:cubicBezTo>
                  <a:pt x="279" y="143"/>
                  <a:pt x="272" y="149"/>
                  <a:pt x="262" y="159"/>
                </a:cubicBezTo>
                <a:cubicBezTo>
                  <a:pt x="248" y="173"/>
                  <a:pt x="245" y="178"/>
                  <a:pt x="245" y="213"/>
                </a:cubicBezTo>
                <a:cubicBezTo>
                  <a:pt x="250" y="212"/>
                  <a:pt x="254" y="210"/>
                  <a:pt x="259" y="210"/>
                </a:cubicBezTo>
                <a:cubicBezTo>
                  <a:pt x="268" y="209"/>
                  <a:pt x="277" y="210"/>
                  <a:pt x="286" y="211"/>
                </a:cubicBezTo>
                <a:cubicBezTo>
                  <a:pt x="301" y="214"/>
                  <a:pt x="313" y="225"/>
                  <a:pt x="323" y="235"/>
                </a:cubicBezTo>
                <a:cubicBezTo>
                  <a:pt x="330" y="241"/>
                  <a:pt x="319" y="251"/>
                  <a:pt x="312" y="245"/>
                </a:cubicBezTo>
                <a:cubicBezTo>
                  <a:pt x="300" y="232"/>
                  <a:pt x="290" y="226"/>
                  <a:pt x="272" y="224"/>
                </a:cubicBezTo>
                <a:cubicBezTo>
                  <a:pt x="262" y="223"/>
                  <a:pt x="254" y="226"/>
                  <a:pt x="245" y="228"/>
                </a:cubicBezTo>
                <a:cubicBezTo>
                  <a:pt x="244" y="231"/>
                  <a:pt x="242" y="234"/>
                  <a:pt x="240" y="237"/>
                </a:cubicBezTo>
                <a:cubicBezTo>
                  <a:pt x="250" y="237"/>
                  <a:pt x="259" y="239"/>
                  <a:pt x="269" y="241"/>
                </a:cubicBezTo>
                <a:cubicBezTo>
                  <a:pt x="291" y="245"/>
                  <a:pt x="308" y="258"/>
                  <a:pt x="311" y="281"/>
                </a:cubicBezTo>
                <a:cubicBezTo>
                  <a:pt x="312" y="290"/>
                  <a:pt x="298" y="294"/>
                  <a:pt x="297" y="285"/>
                </a:cubicBezTo>
                <a:cubicBezTo>
                  <a:pt x="291" y="242"/>
                  <a:pt x="234" y="252"/>
                  <a:pt x="203" y="256"/>
                </a:cubicBezTo>
                <a:cubicBezTo>
                  <a:pt x="183" y="261"/>
                  <a:pt x="159" y="264"/>
                  <a:pt x="139" y="264"/>
                </a:cubicBezTo>
                <a:cubicBezTo>
                  <a:pt x="134" y="273"/>
                  <a:pt x="127" y="281"/>
                  <a:pt x="121" y="289"/>
                </a:cubicBezTo>
                <a:cubicBezTo>
                  <a:pt x="109" y="303"/>
                  <a:pt x="97" y="313"/>
                  <a:pt x="83" y="325"/>
                </a:cubicBezTo>
                <a:cubicBezTo>
                  <a:pt x="76" y="330"/>
                  <a:pt x="66" y="320"/>
                  <a:pt x="73" y="314"/>
                </a:cubicBezTo>
                <a:cubicBezTo>
                  <a:pt x="84" y="305"/>
                  <a:pt x="94" y="297"/>
                  <a:pt x="103" y="287"/>
                </a:cubicBezTo>
                <a:cubicBezTo>
                  <a:pt x="109" y="281"/>
                  <a:pt x="116" y="273"/>
                  <a:pt x="122" y="265"/>
                </a:cubicBezTo>
                <a:cubicBezTo>
                  <a:pt x="114" y="265"/>
                  <a:pt x="107" y="265"/>
                  <a:pt x="103" y="264"/>
                </a:cubicBezTo>
                <a:cubicBezTo>
                  <a:pt x="96" y="271"/>
                  <a:pt x="89" y="278"/>
                  <a:pt x="81" y="284"/>
                </a:cubicBezTo>
                <a:cubicBezTo>
                  <a:pt x="60" y="300"/>
                  <a:pt x="37" y="302"/>
                  <a:pt x="12" y="310"/>
                </a:cubicBezTo>
                <a:cubicBezTo>
                  <a:pt x="4" y="313"/>
                  <a:pt x="0" y="299"/>
                  <a:pt x="9" y="2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9"/>
          <p:cNvSpPr>
            <a:spLocks noEditPoints="1"/>
          </p:cNvSpPr>
          <p:nvPr/>
        </p:nvSpPr>
        <p:spPr bwMode="auto">
          <a:xfrm>
            <a:off x="-151203" y="325969"/>
            <a:ext cx="2213108" cy="1622071"/>
          </a:xfrm>
          <a:custGeom>
            <a:avLst/>
            <a:gdLst>
              <a:gd name="T0" fmla="*/ 13 w 501"/>
              <a:gd name="T1" fmla="*/ 311 h 366"/>
              <a:gd name="T2" fmla="*/ 79 w 501"/>
              <a:gd name="T3" fmla="*/ 344 h 366"/>
              <a:gd name="T4" fmla="*/ 421 w 501"/>
              <a:gd name="T5" fmla="*/ 344 h 366"/>
              <a:gd name="T6" fmla="*/ 485 w 501"/>
              <a:gd name="T7" fmla="*/ 311 h 366"/>
              <a:gd name="T8" fmla="*/ 483 w 501"/>
              <a:gd name="T9" fmla="*/ 298 h 366"/>
              <a:gd name="T10" fmla="*/ 455 w 501"/>
              <a:gd name="T11" fmla="*/ 323 h 366"/>
              <a:gd name="T12" fmla="*/ 465 w 501"/>
              <a:gd name="T13" fmla="*/ 305 h 366"/>
              <a:gd name="T14" fmla="*/ 462 w 501"/>
              <a:gd name="T15" fmla="*/ 294 h 366"/>
              <a:gd name="T16" fmla="*/ 381 w 501"/>
              <a:gd name="T17" fmla="*/ 332 h 366"/>
              <a:gd name="T18" fmla="*/ 417 w 501"/>
              <a:gd name="T19" fmla="*/ 179 h 366"/>
              <a:gd name="T20" fmla="*/ 355 w 501"/>
              <a:gd name="T21" fmla="*/ 247 h 366"/>
              <a:gd name="T22" fmla="*/ 279 w 501"/>
              <a:gd name="T23" fmla="*/ 176 h 366"/>
              <a:gd name="T24" fmla="*/ 284 w 501"/>
              <a:gd name="T25" fmla="*/ 153 h 366"/>
              <a:gd name="T26" fmla="*/ 252 w 501"/>
              <a:gd name="T27" fmla="*/ 141 h 366"/>
              <a:gd name="T28" fmla="*/ 226 w 501"/>
              <a:gd name="T29" fmla="*/ 65 h 366"/>
              <a:gd name="T30" fmla="*/ 120 w 501"/>
              <a:gd name="T31" fmla="*/ 45 h 366"/>
              <a:gd name="T32" fmla="*/ 30 w 501"/>
              <a:gd name="T33" fmla="*/ 71 h 366"/>
              <a:gd name="T34" fmla="*/ 100 w 501"/>
              <a:gd name="T35" fmla="*/ 88 h 366"/>
              <a:gd name="T36" fmla="*/ 105 w 501"/>
              <a:gd name="T37" fmla="*/ 159 h 366"/>
              <a:gd name="T38" fmla="*/ 79 w 501"/>
              <a:gd name="T39" fmla="*/ 171 h 366"/>
              <a:gd name="T40" fmla="*/ 137 w 501"/>
              <a:gd name="T41" fmla="*/ 327 h 366"/>
              <a:gd name="T42" fmla="*/ 70 w 501"/>
              <a:gd name="T43" fmla="*/ 327 h 366"/>
              <a:gd name="T44" fmla="*/ 49 w 501"/>
              <a:gd name="T45" fmla="*/ 316 h 366"/>
              <a:gd name="T46" fmla="*/ 60 w 501"/>
              <a:gd name="T47" fmla="*/ 326 h 366"/>
              <a:gd name="T48" fmla="*/ 18 w 501"/>
              <a:gd name="T49" fmla="*/ 298 h 366"/>
              <a:gd name="T50" fmla="*/ 145 w 501"/>
              <a:gd name="T51" fmla="*/ 343 h 366"/>
              <a:gd name="T52" fmla="*/ 153 w 501"/>
              <a:gd name="T53" fmla="*/ 324 h 366"/>
              <a:gd name="T54" fmla="*/ 145 w 501"/>
              <a:gd name="T55" fmla="*/ 343 h 366"/>
              <a:gd name="T56" fmla="*/ 353 w 501"/>
              <a:gd name="T57" fmla="*/ 339 h 366"/>
              <a:gd name="T58" fmla="*/ 165 w 501"/>
              <a:gd name="T59" fmla="*/ 345 h 366"/>
              <a:gd name="T60" fmla="*/ 353 w 501"/>
              <a:gd name="T61" fmla="*/ 319 h 366"/>
              <a:gd name="T62" fmla="*/ 365 w 501"/>
              <a:gd name="T63" fmla="*/ 336 h 366"/>
              <a:gd name="T64" fmla="*/ 369 w 501"/>
              <a:gd name="T65" fmla="*/ 318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01" h="366">
                <a:moveTo>
                  <a:pt x="3" y="303"/>
                </a:moveTo>
                <a:cubicBezTo>
                  <a:pt x="6" y="314"/>
                  <a:pt x="13" y="311"/>
                  <a:pt x="13" y="311"/>
                </a:cubicBezTo>
                <a:cubicBezTo>
                  <a:pt x="13" y="326"/>
                  <a:pt x="13" y="326"/>
                  <a:pt x="13" y="326"/>
                </a:cubicBezTo>
                <a:cubicBezTo>
                  <a:pt x="13" y="326"/>
                  <a:pt x="12" y="329"/>
                  <a:pt x="79" y="344"/>
                </a:cubicBezTo>
                <a:cubicBezTo>
                  <a:pt x="146" y="359"/>
                  <a:pt x="224" y="366"/>
                  <a:pt x="251" y="366"/>
                </a:cubicBezTo>
                <a:cubicBezTo>
                  <a:pt x="277" y="366"/>
                  <a:pt x="354" y="359"/>
                  <a:pt x="421" y="344"/>
                </a:cubicBezTo>
                <a:cubicBezTo>
                  <a:pt x="488" y="329"/>
                  <a:pt x="485" y="326"/>
                  <a:pt x="485" y="326"/>
                </a:cubicBezTo>
                <a:cubicBezTo>
                  <a:pt x="485" y="311"/>
                  <a:pt x="485" y="311"/>
                  <a:pt x="485" y="311"/>
                </a:cubicBezTo>
                <a:cubicBezTo>
                  <a:pt x="485" y="311"/>
                  <a:pt x="494" y="314"/>
                  <a:pt x="497" y="303"/>
                </a:cubicBezTo>
                <a:cubicBezTo>
                  <a:pt x="501" y="292"/>
                  <a:pt x="491" y="294"/>
                  <a:pt x="483" y="298"/>
                </a:cubicBezTo>
                <a:cubicBezTo>
                  <a:pt x="475" y="303"/>
                  <a:pt x="474" y="317"/>
                  <a:pt x="474" y="317"/>
                </a:cubicBezTo>
                <a:cubicBezTo>
                  <a:pt x="468" y="319"/>
                  <a:pt x="461" y="321"/>
                  <a:pt x="455" y="323"/>
                </a:cubicBezTo>
                <a:cubicBezTo>
                  <a:pt x="466" y="319"/>
                  <a:pt x="466" y="318"/>
                  <a:pt x="466" y="318"/>
                </a:cubicBezTo>
                <a:cubicBezTo>
                  <a:pt x="465" y="305"/>
                  <a:pt x="465" y="305"/>
                  <a:pt x="465" y="305"/>
                </a:cubicBezTo>
                <a:cubicBezTo>
                  <a:pt x="465" y="305"/>
                  <a:pt x="472" y="307"/>
                  <a:pt x="475" y="298"/>
                </a:cubicBezTo>
                <a:cubicBezTo>
                  <a:pt x="477" y="288"/>
                  <a:pt x="469" y="290"/>
                  <a:pt x="462" y="294"/>
                </a:cubicBezTo>
                <a:cubicBezTo>
                  <a:pt x="455" y="299"/>
                  <a:pt x="454" y="311"/>
                  <a:pt x="454" y="311"/>
                </a:cubicBezTo>
                <a:cubicBezTo>
                  <a:pt x="429" y="320"/>
                  <a:pt x="409" y="326"/>
                  <a:pt x="381" y="332"/>
                </a:cubicBezTo>
                <a:cubicBezTo>
                  <a:pt x="381" y="317"/>
                  <a:pt x="381" y="317"/>
                  <a:pt x="381" y="317"/>
                </a:cubicBezTo>
                <a:cubicBezTo>
                  <a:pt x="465" y="312"/>
                  <a:pt x="392" y="253"/>
                  <a:pt x="417" y="179"/>
                </a:cubicBezTo>
                <a:cubicBezTo>
                  <a:pt x="442" y="105"/>
                  <a:pt x="377" y="139"/>
                  <a:pt x="378" y="160"/>
                </a:cubicBezTo>
                <a:cubicBezTo>
                  <a:pt x="379" y="182"/>
                  <a:pt x="374" y="247"/>
                  <a:pt x="355" y="247"/>
                </a:cubicBezTo>
                <a:cubicBezTo>
                  <a:pt x="335" y="247"/>
                  <a:pt x="328" y="222"/>
                  <a:pt x="319" y="193"/>
                </a:cubicBezTo>
                <a:cubicBezTo>
                  <a:pt x="310" y="164"/>
                  <a:pt x="279" y="185"/>
                  <a:pt x="279" y="176"/>
                </a:cubicBezTo>
                <a:cubicBezTo>
                  <a:pt x="279" y="166"/>
                  <a:pt x="260" y="160"/>
                  <a:pt x="268" y="161"/>
                </a:cubicBezTo>
                <a:cubicBezTo>
                  <a:pt x="276" y="162"/>
                  <a:pt x="284" y="153"/>
                  <a:pt x="284" y="153"/>
                </a:cubicBezTo>
                <a:cubicBezTo>
                  <a:pt x="304" y="177"/>
                  <a:pt x="327" y="172"/>
                  <a:pt x="316" y="144"/>
                </a:cubicBezTo>
                <a:cubicBezTo>
                  <a:pt x="305" y="115"/>
                  <a:pt x="247" y="175"/>
                  <a:pt x="252" y="141"/>
                </a:cubicBezTo>
                <a:cubicBezTo>
                  <a:pt x="257" y="107"/>
                  <a:pt x="223" y="88"/>
                  <a:pt x="232" y="93"/>
                </a:cubicBezTo>
                <a:cubicBezTo>
                  <a:pt x="241" y="97"/>
                  <a:pt x="239" y="70"/>
                  <a:pt x="226" y="65"/>
                </a:cubicBezTo>
                <a:cubicBezTo>
                  <a:pt x="212" y="59"/>
                  <a:pt x="223" y="103"/>
                  <a:pt x="206" y="51"/>
                </a:cubicBezTo>
                <a:cubicBezTo>
                  <a:pt x="189" y="0"/>
                  <a:pt x="128" y="37"/>
                  <a:pt x="120" y="45"/>
                </a:cubicBezTo>
                <a:cubicBezTo>
                  <a:pt x="101" y="66"/>
                  <a:pt x="60" y="63"/>
                  <a:pt x="60" y="63"/>
                </a:cubicBezTo>
                <a:cubicBezTo>
                  <a:pt x="45" y="38"/>
                  <a:pt x="28" y="49"/>
                  <a:pt x="30" y="71"/>
                </a:cubicBezTo>
                <a:cubicBezTo>
                  <a:pt x="31" y="88"/>
                  <a:pt x="55" y="76"/>
                  <a:pt x="55" y="76"/>
                </a:cubicBezTo>
                <a:cubicBezTo>
                  <a:pt x="84" y="87"/>
                  <a:pt x="79" y="88"/>
                  <a:pt x="100" y="88"/>
                </a:cubicBezTo>
                <a:cubicBezTo>
                  <a:pt x="109" y="88"/>
                  <a:pt x="133" y="83"/>
                  <a:pt x="121" y="97"/>
                </a:cubicBezTo>
                <a:cubicBezTo>
                  <a:pt x="110" y="112"/>
                  <a:pt x="119" y="188"/>
                  <a:pt x="105" y="159"/>
                </a:cubicBezTo>
                <a:cubicBezTo>
                  <a:pt x="92" y="130"/>
                  <a:pt x="35" y="130"/>
                  <a:pt x="33" y="140"/>
                </a:cubicBezTo>
                <a:cubicBezTo>
                  <a:pt x="31" y="151"/>
                  <a:pt x="71" y="166"/>
                  <a:pt x="79" y="171"/>
                </a:cubicBezTo>
                <a:cubicBezTo>
                  <a:pt x="87" y="176"/>
                  <a:pt x="146" y="215"/>
                  <a:pt x="120" y="279"/>
                </a:cubicBezTo>
                <a:cubicBezTo>
                  <a:pt x="100" y="326"/>
                  <a:pt x="125" y="329"/>
                  <a:pt x="137" y="327"/>
                </a:cubicBezTo>
                <a:cubicBezTo>
                  <a:pt x="137" y="341"/>
                  <a:pt x="137" y="341"/>
                  <a:pt x="137" y="341"/>
                </a:cubicBezTo>
                <a:cubicBezTo>
                  <a:pt x="113" y="338"/>
                  <a:pt x="93" y="333"/>
                  <a:pt x="70" y="327"/>
                </a:cubicBezTo>
                <a:cubicBezTo>
                  <a:pt x="70" y="327"/>
                  <a:pt x="69" y="315"/>
                  <a:pt x="61" y="311"/>
                </a:cubicBezTo>
                <a:cubicBezTo>
                  <a:pt x="54" y="307"/>
                  <a:pt x="46" y="307"/>
                  <a:pt x="49" y="316"/>
                </a:cubicBezTo>
                <a:cubicBezTo>
                  <a:pt x="52" y="325"/>
                  <a:pt x="60" y="322"/>
                  <a:pt x="60" y="322"/>
                </a:cubicBezTo>
                <a:cubicBezTo>
                  <a:pt x="60" y="326"/>
                  <a:pt x="60" y="326"/>
                  <a:pt x="60" y="326"/>
                </a:cubicBezTo>
                <a:cubicBezTo>
                  <a:pt x="49" y="323"/>
                  <a:pt x="39" y="320"/>
                  <a:pt x="28" y="317"/>
                </a:cubicBezTo>
                <a:cubicBezTo>
                  <a:pt x="28" y="317"/>
                  <a:pt x="27" y="303"/>
                  <a:pt x="18" y="298"/>
                </a:cubicBezTo>
                <a:cubicBezTo>
                  <a:pt x="10" y="294"/>
                  <a:pt x="0" y="292"/>
                  <a:pt x="3" y="303"/>
                </a:cubicBezTo>
                <a:close/>
                <a:moveTo>
                  <a:pt x="145" y="343"/>
                </a:moveTo>
                <a:cubicBezTo>
                  <a:pt x="145" y="325"/>
                  <a:pt x="145" y="325"/>
                  <a:pt x="145" y="325"/>
                </a:cubicBezTo>
                <a:cubicBezTo>
                  <a:pt x="153" y="324"/>
                  <a:pt x="153" y="324"/>
                  <a:pt x="153" y="324"/>
                </a:cubicBezTo>
                <a:cubicBezTo>
                  <a:pt x="153" y="344"/>
                  <a:pt x="153" y="344"/>
                  <a:pt x="153" y="344"/>
                </a:cubicBezTo>
                <a:cubicBezTo>
                  <a:pt x="153" y="343"/>
                  <a:pt x="145" y="343"/>
                  <a:pt x="145" y="343"/>
                </a:cubicBezTo>
                <a:close/>
                <a:moveTo>
                  <a:pt x="353" y="319"/>
                </a:moveTo>
                <a:cubicBezTo>
                  <a:pt x="353" y="339"/>
                  <a:pt x="353" y="339"/>
                  <a:pt x="353" y="339"/>
                </a:cubicBezTo>
                <a:cubicBezTo>
                  <a:pt x="297" y="349"/>
                  <a:pt x="264" y="350"/>
                  <a:pt x="264" y="350"/>
                </a:cubicBezTo>
                <a:cubicBezTo>
                  <a:pt x="264" y="350"/>
                  <a:pt x="217" y="352"/>
                  <a:pt x="165" y="345"/>
                </a:cubicBezTo>
                <a:cubicBezTo>
                  <a:pt x="165" y="324"/>
                  <a:pt x="165" y="324"/>
                  <a:pt x="165" y="324"/>
                </a:cubicBezTo>
                <a:cubicBezTo>
                  <a:pt x="205" y="323"/>
                  <a:pt x="289" y="322"/>
                  <a:pt x="353" y="319"/>
                </a:cubicBezTo>
                <a:close/>
                <a:moveTo>
                  <a:pt x="369" y="334"/>
                </a:moveTo>
                <a:cubicBezTo>
                  <a:pt x="369" y="335"/>
                  <a:pt x="365" y="336"/>
                  <a:pt x="365" y="336"/>
                </a:cubicBezTo>
                <a:cubicBezTo>
                  <a:pt x="365" y="319"/>
                  <a:pt x="365" y="319"/>
                  <a:pt x="365" y="319"/>
                </a:cubicBezTo>
                <a:cubicBezTo>
                  <a:pt x="369" y="318"/>
                  <a:pt x="369" y="318"/>
                  <a:pt x="369" y="318"/>
                </a:cubicBezTo>
                <a:lnTo>
                  <a:pt x="369" y="3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>
            <a:off x="1181915" y="1005663"/>
            <a:ext cx="1815799" cy="341489"/>
          </a:xfrm>
          <a:custGeom>
            <a:avLst/>
            <a:gdLst>
              <a:gd name="T0" fmla="*/ 0 w 411"/>
              <a:gd name="T1" fmla="*/ 7 h 77"/>
              <a:gd name="T2" fmla="*/ 261 w 411"/>
              <a:gd name="T3" fmla="*/ 77 h 77"/>
              <a:gd name="T4" fmla="*/ 411 w 411"/>
              <a:gd name="T5" fmla="*/ 43 h 77"/>
              <a:gd name="T6" fmla="*/ 407 w 411"/>
              <a:gd name="T7" fmla="*/ 36 h 77"/>
              <a:gd name="T8" fmla="*/ 261 w 411"/>
              <a:gd name="T9" fmla="*/ 69 h 77"/>
              <a:gd name="T10" fmla="*/ 81 w 411"/>
              <a:gd name="T11" fmla="*/ 34 h 77"/>
              <a:gd name="T12" fmla="*/ 25 w 411"/>
              <a:gd name="T13" fmla="*/ 10 h 77"/>
              <a:gd name="T14" fmla="*/ 9 w 411"/>
              <a:gd name="T15" fmla="*/ 3 h 77"/>
              <a:gd name="T16" fmla="*/ 5 w 411"/>
              <a:gd name="T17" fmla="*/ 1 h 77"/>
              <a:gd name="T18" fmla="*/ 4 w 411"/>
              <a:gd name="T19" fmla="*/ 0 h 77"/>
              <a:gd name="T20" fmla="*/ 4 w 411"/>
              <a:gd name="T21" fmla="*/ 0 h 77"/>
              <a:gd name="T22" fmla="*/ 0 w 411"/>
              <a:gd name="T23" fmla="*/ 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1" h="77">
                <a:moveTo>
                  <a:pt x="0" y="7"/>
                </a:moveTo>
                <a:cubicBezTo>
                  <a:pt x="0" y="7"/>
                  <a:pt x="122" y="77"/>
                  <a:pt x="261" y="77"/>
                </a:cubicBezTo>
                <a:cubicBezTo>
                  <a:pt x="310" y="77"/>
                  <a:pt x="362" y="68"/>
                  <a:pt x="411" y="43"/>
                </a:cubicBezTo>
                <a:cubicBezTo>
                  <a:pt x="407" y="36"/>
                  <a:pt x="407" y="36"/>
                  <a:pt x="407" y="36"/>
                </a:cubicBezTo>
                <a:cubicBezTo>
                  <a:pt x="360" y="60"/>
                  <a:pt x="309" y="69"/>
                  <a:pt x="261" y="69"/>
                </a:cubicBezTo>
                <a:cubicBezTo>
                  <a:pt x="193" y="69"/>
                  <a:pt x="128" y="51"/>
                  <a:pt x="81" y="34"/>
                </a:cubicBezTo>
                <a:cubicBezTo>
                  <a:pt x="58" y="26"/>
                  <a:pt x="38" y="17"/>
                  <a:pt x="25" y="10"/>
                </a:cubicBezTo>
                <a:cubicBezTo>
                  <a:pt x="18" y="7"/>
                  <a:pt x="13" y="5"/>
                  <a:pt x="9" y="3"/>
                </a:cubicBezTo>
                <a:cubicBezTo>
                  <a:pt x="8" y="2"/>
                  <a:pt x="6" y="1"/>
                  <a:pt x="5" y="1"/>
                </a:cubicBezTo>
                <a:cubicBezTo>
                  <a:pt x="5" y="0"/>
                  <a:pt x="5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11"/>
          <p:cNvSpPr>
            <a:spLocks/>
          </p:cNvSpPr>
          <p:nvPr/>
        </p:nvSpPr>
        <p:spPr bwMode="auto">
          <a:xfrm>
            <a:off x="1175348" y="1182974"/>
            <a:ext cx="1819083" cy="279101"/>
          </a:xfrm>
          <a:custGeom>
            <a:avLst/>
            <a:gdLst>
              <a:gd name="T0" fmla="*/ 0 w 412"/>
              <a:gd name="T1" fmla="*/ 25 h 63"/>
              <a:gd name="T2" fmla="*/ 207 w 412"/>
              <a:gd name="T3" fmla="*/ 63 h 63"/>
              <a:gd name="T4" fmla="*/ 412 w 412"/>
              <a:gd name="T5" fmla="*/ 7 h 63"/>
              <a:gd name="T6" fmla="*/ 407 w 412"/>
              <a:gd name="T7" fmla="*/ 0 h 63"/>
              <a:gd name="T8" fmla="*/ 207 w 412"/>
              <a:gd name="T9" fmla="*/ 55 h 63"/>
              <a:gd name="T10" fmla="*/ 63 w 412"/>
              <a:gd name="T11" fmla="*/ 36 h 63"/>
              <a:gd name="T12" fmla="*/ 19 w 412"/>
              <a:gd name="T13" fmla="*/ 24 h 63"/>
              <a:gd name="T14" fmla="*/ 7 w 412"/>
              <a:gd name="T15" fmla="*/ 19 h 63"/>
              <a:gd name="T16" fmla="*/ 4 w 412"/>
              <a:gd name="T17" fmla="*/ 18 h 63"/>
              <a:gd name="T18" fmla="*/ 3 w 412"/>
              <a:gd name="T19" fmla="*/ 18 h 63"/>
              <a:gd name="T20" fmla="*/ 0 w 412"/>
              <a:gd name="T21" fmla="*/ 2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2" h="63">
                <a:moveTo>
                  <a:pt x="0" y="25"/>
                </a:moveTo>
                <a:cubicBezTo>
                  <a:pt x="0" y="25"/>
                  <a:pt x="94" y="63"/>
                  <a:pt x="207" y="63"/>
                </a:cubicBezTo>
                <a:cubicBezTo>
                  <a:pt x="274" y="63"/>
                  <a:pt x="347" y="50"/>
                  <a:pt x="412" y="7"/>
                </a:cubicBezTo>
                <a:cubicBezTo>
                  <a:pt x="407" y="0"/>
                  <a:pt x="407" y="0"/>
                  <a:pt x="407" y="0"/>
                </a:cubicBezTo>
                <a:cubicBezTo>
                  <a:pt x="345" y="42"/>
                  <a:pt x="272" y="55"/>
                  <a:pt x="207" y="55"/>
                </a:cubicBezTo>
                <a:cubicBezTo>
                  <a:pt x="151" y="55"/>
                  <a:pt x="100" y="46"/>
                  <a:pt x="63" y="36"/>
                </a:cubicBezTo>
                <a:cubicBezTo>
                  <a:pt x="45" y="32"/>
                  <a:pt x="29" y="27"/>
                  <a:pt x="19" y="24"/>
                </a:cubicBezTo>
                <a:cubicBezTo>
                  <a:pt x="14" y="22"/>
                  <a:pt x="10" y="20"/>
                  <a:pt x="7" y="19"/>
                </a:cubicBezTo>
                <a:cubicBezTo>
                  <a:pt x="6" y="19"/>
                  <a:pt x="5" y="18"/>
                  <a:pt x="4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0" y="25"/>
                  <a:pt x="0" y="25"/>
                  <a:pt x="0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2"/>
          <p:cNvSpPr>
            <a:spLocks/>
          </p:cNvSpPr>
          <p:nvPr/>
        </p:nvSpPr>
        <p:spPr bwMode="auto">
          <a:xfrm>
            <a:off x="2984580" y="496714"/>
            <a:ext cx="4383530" cy="804468"/>
          </a:xfrm>
          <a:custGeom>
            <a:avLst/>
            <a:gdLst>
              <a:gd name="T0" fmla="*/ 2 w 992"/>
              <a:gd name="T1" fmla="*/ 182 h 182"/>
              <a:gd name="T2" fmla="*/ 168 w 992"/>
              <a:gd name="T3" fmla="*/ 143 h 182"/>
              <a:gd name="T4" fmla="*/ 288 w 992"/>
              <a:gd name="T5" fmla="*/ 111 h 182"/>
              <a:gd name="T6" fmla="*/ 332 w 992"/>
              <a:gd name="T7" fmla="*/ 97 h 182"/>
              <a:gd name="T8" fmla="*/ 347 w 992"/>
              <a:gd name="T9" fmla="*/ 91 h 182"/>
              <a:gd name="T10" fmla="*/ 356 w 992"/>
              <a:gd name="T11" fmla="*/ 86 h 182"/>
              <a:gd name="T12" fmla="*/ 354 w 992"/>
              <a:gd name="T13" fmla="*/ 83 h 182"/>
              <a:gd name="T14" fmla="*/ 353 w 992"/>
              <a:gd name="T15" fmla="*/ 87 h 182"/>
              <a:gd name="T16" fmla="*/ 518 w 992"/>
              <a:gd name="T17" fmla="*/ 98 h 182"/>
              <a:gd name="T18" fmla="*/ 664 w 992"/>
              <a:gd name="T19" fmla="*/ 87 h 182"/>
              <a:gd name="T20" fmla="*/ 992 w 992"/>
              <a:gd name="T21" fmla="*/ 8 h 182"/>
              <a:gd name="T22" fmla="*/ 990 w 992"/>
              <a:gd name="T23" fmla="*/ 0 h 182"/>
              <a:gd name="T24" fmla="*/ 982 w 992"/>
              <a:gd name="T25" fmla="*/ 3 h 182"/>
              <a:gd name="T26" fmla="*/ 663 w 992"/>
              <a:gd name="T27" fmla="*/ 79 h 182"/>
              <a:gd name="T28" fmla="*/ 518 w 992"/>
              <a:gd name="T29" fmla="*/ 90 h 182"/>
              <a:gd name="T30" fmla="*/ 402 w 992"/>
              <a:gd name="T31" fmla="*/ 85 h 182"/>
              <a:gd name="T32" fmla="*/ 367 w 992"/>
              <a:gd name="T33" fmla="*/ 81 h 182"/>
              <a:gd name="T34" fmla="*/ 358 w 992"/>
              <a:gd name="T35" fmla="*/ 80 h 182"/>
              <a:gd name="T36" fmla="*/ 354 w 992"/>
              <a:gd name="T37" fmla="*/ 79 h 182"/>
              <a:gd name="T38" fmla="*/ 353 w 992"/>
              <a:gd name="T39" fmla="*/ 79 h 182"/>
              <a:gd name="T40" fmla="*/ 351 w 992"/>
              <a:gd name="T41" fmla="*/ 80 h 182"/>
              <a:gd name="T42" fmla="*/ 344 w 992"/>
              <a:gd name="T43" fmla="*/ 84 h 182"/>
              <a:gd name="T44" fmla="*/ 313 w 992"/>
              <a:gd name="T45" fmla="*/ 95 h 182"/>
              <a:gd name="T46" fmla="*/ 121 w 992"/>
              <a:gd name="T47" fmla="*/ 146 h 182"/>
              <a:gd name="T48" fmla="*/ 36 w 992"/>
              <a:gd name="T49" fmla="*/ 166 h 182"/>
              <a:gd name="T50" fmla="*/ 10 w 992"/>
              <a:gd name="T51" fmla="*/ 172 h 182"/>
              <a:gd name="T52" fmla="*/ 0 w 992"/>
              <a:gd name="T53" fmla="*/ 174 h 182"/>
              <a:gd name="T54" fmla="*/ 2 w 992"/>
              <a:gd name="T55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2" h="182">
                <a:moveTo>
                  <a:pt x="2" y="182"/>
                </a:moveTo>
                <a:cubicBezTo>
                  <a:pt x="2" y="182"/>
                  <a:pt x="83" y="164"/>
                  <a:pt x="168" y="143"/>
                </a:cubicBezTo>
                <a:cubicBezTo>
                  <a:pt x="210" y="132"/>
                  <a:pt x="254" y="121"/>
                  <a:pt x="288" y="111"/>
                </a:cubicBezTo>
                <a:cubicBezTo>
                  <a:pt x="305" y="106"/>
                  <a:pt x="320" y="101"/>
                  <a:pt x="332" y="97"/>
                </a:cubicBezTo>
                <a:cubicBezTo>
                  <a:pt x="338" y="95"/>
                  <a:pt x="343" y="93"/>
                  <a:pt x="347" y="91"/>
                </a:cubicBezTo>
                <a:cubicBezTo>
                  <a:pt x="351" y="90"/>
                  <a:pt x="354" y="88"/>
                  <a:pt x="356" y="86"/>
                </a:cubicBezTo>
                <a:cubicBezTo>
                  <a:pt x="354" y="83"/>
                  <a:pt x="354" y="83"/>
                  <a:pt x="354" y="83"/>
                </a:cubicBezTo>
                <a:cubicBezTo>
                  <a:pt x="353" y="87"/>
                  <a:pt x="353" y="87"/>
                  <a:pt x="353" y="87"/>
                </a:cubicBezTo>
                <a:cubicBezTo>
                  <a:pt x="353" y="87"/>
                  <a:pt x="426" y="98"/>
                  <a:pt x="518" y="98"/>
                </a:cubicBezTo>
                <a:cubicBezTo>
                  <a:pt x="564" y="98"/>
                  <a:pt x="615" y="95"/>
                  <a:pt x="664" y="87"/>
                </a:cubicBezTo>
                <a:cubicBezTo>
                  <a:pt x="812" y="62"/>
                  <a:pt x="992" y="8"/>
                  <a:pt x="992" y="8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987" y="1"/>
                  <a:pt x="982" y="3"/>
                </a:cubicBezTo>
                <a:cubicBezTo>
                  <a:pt x="945" y="13"/>
                  <a:pt x="792" y="57"/>
                  <a:pt x="663" y="79"/>
                </a:cubicBezTo>
                <a:cubicBezTo>
                  <a:pt x="614" y="87"/>
                  <a:pt x="563" y="90"/>
                  <a:pt x="518" y="90"/>
                </a:cubicBezTo>
                <a:cubicBezTo>
                  <a:pt x="472" y="90"/>
                  <a:pt x="431" y="87"/>
                  <a:pt x="402" y="85"/>
                </a:cubicBezTo>
                <a:cubicBezTo>
                  <a:pt x="387" y="83"/>
                  <a:pt x="375" y="82"/>
                  <a:pt x="367" y="81"/>
                </a:cubicBezTo>
                <a:cubicBezTo>
                  <a:pt x="363" y="80"/>
                  <a:pt x="360" y="80"/>
                  <a:pt x="358" y="80"/>
                </a:cubicBezTo>
                <a:cubicBezTo>
                  <a:pt x="356" y="79"/>
                  <a:pt x="354" y="79"/>
                  <a:pt x="354" y="79"/>
                </a:cubicBezTo>
                <a:cubicBezTo>
                  <a:pt x="353" y="79"/>
                  <a:pt x="353" y="79"/>
                  <a:pt x="353" y="79"/>
                </a:cubicBezTo>
                <a:cubicBezTo>
                  <a:pt x="351" y="80"/>
                  <a:pt x="351" y="80"/>
                  <a:pt x="351" y="80"/>
                </a:cubicBezTo>
                <a:cubicBezTo>
                  <a:pt x="350" y="81"/>
                  <a:pt x="347" y="82"/>
                  <a:pt x="344" y="84"/>
                </a:cubicBezTo>
                <a:cubicBezTo>
                  <a:pt x="337" y="87"/>
                  <a:pt x="326" y="91"/>
                  <a:pt x="313" y="95"/>
                </a:cubicBezTo>
                <a:cubicBezTo>
                  <a:pt x="266" y="110"/>
                  <a:pt x="188" y="130"/>
                  <a:pt x="121" y="146"/>
                </a:cubicBezTo>
                <a:cubicBezTo>
                  <a:pt x="88" y="154"/>
                  <a:pt x="58" y="161"/>
                  <a:pt x="36" y="166"/>
                </a:cubicBezTo>
                <a:cubicBezTo>
                  <a:pt x="25" y="169"/>
                  <a:pt x="16" y="171"/>
                  <a:pt x="10" y="172"/>
                </a:cubicBezTo>
                <a:cubicBezTo>
                  <a:pt x="4" y="173"/>
                  <a:pt x="0" y="174"/>
                  <a:pt x="0" y="174"/>
                </a:cubicBezTo>
                <a:cubicBezTo>
                  <a:pt x="2" y="182"/>
                  <a:pt x="2" y="182"/>
                  <a:pt x="2" y="1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3"/>
          <p:cNvSpPr>
            <a:spLocks/>
          </p:cNvSpPr>
          <p:nvPr/>
        </p:nvSpPr>
        <p:spPr bwMode="auto">
          <a:xfrm>
            <a:off x="2984580" y="575519"/>
            <a:ext cx="4383530" cy="807752"/>
          </a:xfrm>
          <a:custGeom>
            <a:avLst/>
            <a:gdLst>
              <a:gd name="T0" fmla="*/ 2 w 992"/>
              <a:gd name="T1" fmla="*/ 182 h 182"/>
              <a:gd name="T2" fmla="*/ 168 w 992"/>
              <a:gd name="T3" fmla="*/ 143 h 182"/>
              <a:gd name="T4" fmla="*/ 288 w 992"/>
              <a:gd name="T5" fmla="*/ 111 h 182"/>
              <a:gd name="T6" fmla="*/ 332 w 992"/>
              <a:gd name="T7" fmla="*/ 97 h 182"/>
              <a:gd name="T8" fmla="*/ 347 w 992"/>
              <a:gd name="T9" fmla="*/ 91 h 182"/>
              <a:gd name="T10" fmla="*/ 356 w 992"/>
              <a:gd name="T11" fmla="*/ 86 h 182"/>
              <a:gd name="T12" fmla="*/ 354 w 992"/>
              <a:gd name="T13" fmla="*/ 83 h 182"/>
              <a:gd name="T14" fmla="*/ 353 w 992"/>
              <a:gd name="T15" fmla="*/ 87 h 182"/>
              <a:gd name="T16" fmla="*/ 518 w 992"/>
              <a:gd name="T17" fmla="*/ 98 h 182"/>
              <a:gd name="T18" fmla="*/ 664 w 992"/>
              <a:gd name="T19" fmla="*/ 87 h 182"/>
              <a:gd name="T20" fmla="*/ 992 w 992"/>
              <a:gd name="T21" fmla="*/ 8 h 182"/>
              <a:gd name="T22" fmla="*/ 990 w 992"/>
              <a:gd name="T23" fmla="*/ 0 h 182"/>
              <a:gd name="T24" fmla="*/ 982 w 992"/>
              <a:gd name="T25" fmla="*/ 3 h 182"/>
              <a:gd name="T26" fmla="*/ 663 w 992"/>
              <a:gd name="T27" fmla="*/ 79 h 182"/>
              <a:gd name="T28" fmla="*/ 518 w 992"/>
              <a:gd name="T29" fmla="*/ 90 h 182"/>
              <a:gd name="T30" fmla="*/ 402 w 992"/>
              <a:gd name="T31" fmla="*/ 84 h 182"/>
              <a:gd name="T32" fmla="*/ 367 w 992"/>
              <a:gd name="T33" fmla="*/ 81 h 182"/>
              <a:gd name="T34" fmla="*/ 358 w 992"/>
              <a:gd name="T35" fmla="*/ 79 h 182"/>
              <a:gd name="T36" fmla="*/ 354 w 992"/>
              <a:gd name="T37" fmla="*/ 79 h 182"/>
              <a:gd name="T38" fmla="*/ 353 w 992"/>
              <a:gd name="T39" fmla="*/ 79 h 182"/>
              <a:gd name="T40" fmla="*/ 351 w 992"/>
              <a:gd name="T41" fmla="*/ 80 h 182"/>
              <a:gd name="T42" fmla="*/ 344 w 992"/>
              <a:gd name="T43" fmla="*/ 84 h 182"/>
              <a:gd name="T44" fmla="*/ 313 w 992"/>
              <a:gd name="T45" fmla="*/ 95 h 182"/>
              <a:gd name="T46" fmla="*/ 121 w 992"/>
              <a:gd name="T47" fmla="*/ 146 h 182"/>
              <a:gd name="T48" fmla="*/ 36 w 992"/>
              <a:gd name="T49" fmla="*/ 166 h 182"/>
              <a:gd name="T50" fmla="*/ 10 w 992"/>
              <a:gd name="T51" fmla="*/ 172 h 182"/>
              <a:gd name="T52" fmla="*/ 0 w 992"/>
              <a:gd name="T53" fmla="*/ 174 h 182"/>
              <a:gd name="T54" fmla="*/ 2 w 992"/>
              <a:gd name="T55" fmla="*/ 18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2" h="182">
                <a:moveTo>
                  <a:pt x="2" y="182"/>
                </a:moveTo>
                <a:cubicBezTo>
                  <a:pt x="2" y="182"/>
                  <a:pt x="83" y="164"/>
                  <a:pt x="168" y="143"/>
                </a:cubicBezTo>
                <a:cubicBezTo>
                  <a:pt x="210" y="132"/>
                  <a:pt x="254" y="121"/>
                  <a:pt x="288" y="111"/>
                </a:cubicBezTo>
                <a:cubicBezTo>
                  <a:pt x="305" y="106"/>
                  <a:pt x="320" y="101"/>
                  <a:pt x="332" y="97"/>
                </a:cubicBezTo>
                <a:cubicBezTo>
                  <a:pt x="338" y="95"/>
                  <a:pt x="343" y="93"/>
                  <a:pt x="347" y="91"/>
                </a:cubicBezTo>
                <a:cubicBezTo>
                  <a:pt x="351" y="89"/>
                  <a:pt x="354" y="88"/>
                  <a:pt x="356" y="86"/>
                </a:cubicBezTo>
                <a:cubicBezTo>
                  <a:pt x="354" y="83"/>
                  <a:pt x="354" y="83"/>
                  <a:pt x="354" y="83"/>
                </a:cubicBezTo>
                <a:cubicBezTo>
                  <a:pt x="353" y="87"/>
                  <a:pt x="353" y="87"/>
                  <a:pt x="353" y="87"/>
                </a:cubicBezTo>
                <a:cubicBezTo>
                  <a:pt x="353" y="87"/>
                  <a:pt x="426" y="98"/>
                  <a:pt x="518" y="98"/>
                </a:cubicBezTo>
                <a:cubicBezTo>
                  <a:pt x="564" y="98"/>
                  <a:pt x="615" y="95"/>
                  <a:pt x="664" y="87"/>
                </a:cubicBezTo>
                <a:cubicBezTo>
                  <a:pt x="812" y="62"/>
                  <a:pt x="992" y="8"/>
                  <a:pt x="992" y="8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987" y="1"/>
                  <a:pt x="982" y="3"/>
                </a:cubicBezTo>
                <a:cubicBezTo>
                  <a:pt x="945" y="13"/>
                  <a:pt x="792" y="57"/>
                  <a:pt x="663" y="79"/>
                </a:cubicBezTo>
                <a:cubicBezTo>
                  <a:pt x="614" y="87"/>
                  <a:pt x="563" y="90"/>
                  <a:pt x="518" y="90"/>
                </a:cubicBezTo>
                <a:cubicBezTo>
                  <a:pt x="472" y="90"/>
                  <a:pt x="431" y="87"/>
                  <a:pt x="402" y="84"/>
                </a:cubicBezTo>
                <a:cubicBezTo>
                  <a:pt x="387" y="83"/>
                  <a:pt x="375" y="82"/>
                  <a:pt x="367" y="81"/>
                </a:cubicBezTo>
                <a:cubicBezTo>
                  <a:pt x="363" y="80"/>
                  <a:pt x="360" y="80"/>
                  <a:pt x="358" y="79"/>
                </a:cubicBezTo>
                <a:cubicBezTo>
                  <a:pt x="356" y="79"/>
                  <a:pt x="354" y="79"/>
                  <a:pt x="354" y="79"/>
                </a:cubicBezTo>
                <a:cubicBezTo>
                  <a:pt x="353" y="79"/>
                  <a:pt x="353" y="79"/>
                  <a:pt x="353" y="79"/>
                </a:cubicBezTo>
                <a:cubicBezTo>
                  <a:pt x="351" y="80"/>
                  <a:pt x="351" y="80"/>
                  <a:pt x="351" y="80"/>
                </a:cubicBezTo>
                <a:cubicBezTo>
                  <a:pt x="350" y="81"/>
                  <a:pt x="347" y="82"/>
                  <a:pt x="344" y="84"/>
                </a:cubicBezTo>
                <a:cubicBezTo>
                  <a:pt x="337" y="87"/>
                  <a:pt x="326" y="91"/>
                  <a:pt x="313" y="95"/>
                </a:cubicBezTo>
                <a:cubicBezTo>
                  <a:pt x="266" y="110"/>
                  <a:pt x="188" y="130"/>
                  <a:pt x="121" y="146"/>
                </a:cubicBezTo>
                <a:cubicBezTo>
                  <a:pt x="88" y="154"/>
                  <a:pt x="58" y="161"/>
                  <a:pt x="36" y="166"/>
                </a:cubicBezTo>
                <a:cubicBezTo>
                  <a:pt x="25" y="168"/>
                  <a:pt x="16" y="170"/>
                  <a:pt x="10" y="172"/>
                </a:cubicBezTo>
                <a:cubicBezTo>
                  <a:pt x="4" y="173"/>
                  <a:pt x="0" y="174"/>
                  <a:pt x="0" y="174"/>
                </a:cubicBezTo>
                <a:cubicBezTo>
                  <a:pt x="2" y="182"/>
                  <a:pt x="2" y="182"/>
                  <a:pt x="2" y="1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4"/>
          <p:cNvSpPr>
            <a:spLocks noEditPoints="1"/>
          </p:cNvSpPr>
          <p:nvPr/>
        </p:nvSpPr>
        <p:spPr bwMode="auto">
          <a:xfrm>
            <a:off x="3079803" y="-1151625"/>
            <a:ext cx="160894" cy="167461"/>
          </a:xfrm>
          <a:custGeom>
            <a:avLst/>
            <a:gdLst>
              <a:gd name="T0" fmla="*/ 35 w 37"/>
              <a:gd name="T1" fmla="*/ 34 h 38"/>
              <a:gd name="T2" fmla="*/ 33 w 37"/>
              <a:gd name="T3" fmla="*/ 34 h 38"/>
              <a:gd name="T4" fmla="*/ 33 w 37"/>
              <a:gd name="T5" fmla="*/ 35 h 38"/>
              <a:gd name="T6" fmla="*/ 36 w 37"/>
              <a:gd name="T7" fmla="*/ 38 h 38"/>
              <a:gd name="T8" fmla="*/ 36 w 37"/>
              <a:gd name="T9" fmla="*/ 37 h 38"/>
              <a:gd name="T10" fmla="*/ 37 w 37"/>
              <a:gd name="T11" fmla="*/ 36 h 38"/>
              <a:gd name="T12" fmla="*/ 35 w 37"/>
              <a:gd name="T13" fmla="*/ 34 h 38"/>
              <a:gd name="T14" fmla="*/ 30 w 37"/>
              <a:gd name="T15" fmla="*/ 29 h 38"/>
              <a:gd name="T16" fmla="*/ 28 w 37"/>
              <a:gd name="T17" fmla="*/ 31 h 38"/>
              <a:gd name="T18" fmla="*/ 31 w 37"/>
              <a:gd name="T19" fmla="*/ 33 h 38"/>
              <a:gd name="T20" fmla="*/ 31 w 37"/>
              <a:gd name="T21" fmla="*/ 33 h 38"/>
              <a:gd name="T22" fmla="*/ 31 w 37"/>
              <a:gd name="T23" fmla="*/ 32 h 38"/>
              <a:gd name="T24" fmla="*/ 32 w 37"/>
              <a:gd name="T25" fmla="*/ 31 h 38"/>
              <a:gd name="T26" fmla="*/ 32 w 37"/>
              <a:gd name="T27" fmla="*/ 31 h 38"/>
              <a:gd name="T28" fmla="*/ 30 w 37"/>
              <a:gd name="T29" fmla="*/ 29 h 38"/>
              <a:gd name="T30" fmla="*/ 25 w 37"/>
              <a:gd name="T31" fmla="*/ 24 h 38"/>
              <a:gd name="T32" fmla="*/ 24 w 37"/>
              <a:gd name="T33" fmla="*/ 25 h 38"/>
              <a:gd name="T34" fmla="*/ 24 w 37"/>
              <a:gd name="T35" fmla="*/ 26 h 38"/>
              <a:gd name="T36" fmla="*/ 27 w 37"/>
              <a:gd name="T37" fmla="*/ 29 h 38"/>
              <a:gd name="T38" fmla="*/ 28 w 37"/>
              <a:gd name="T39" fmla="*/ 27 h 38"/>
              <a:gd name="T40" fmla="*/ 25 w 37"/>
              <a:gd name="T41" fmla="*/ 24 h 38"/>
              <a:gd name="T42" fmla="*/ 20 w 37"/>
              <a:gd name="T43" fmla="*/ 22 h 38"/>
              <a:gd name="T44" fmla="*/ 20 w 37"/>
              <a:gd name="T45" fmla="*/ 22 h 38"/>
              <a:gd name="T46" fmla="*/ 22 w 37"/>
              <a:gd name="T47" fmla="*/ 24 h 38"/>
              <a:gd name="T48" fmla="*/ 22 w 37"/>
              <a:gd name="T49" fmla="*/ 24 h 38"/>
              <a:gd name="T50" fmla="*/ 20 w 37"/>
              <a:gd name="T51" fmla="*/ 22 h 38"/>
              <a:gd name="T52" fmla="*/ 13 w 37"/>
              <a:gd name="T53" fmla="*/ 15 h 38"/>
              <a:gd name="T54" fmla="*/ 13 w 37"/>
              <a:gd name="T55" fmla="*/ 15 h 38"/>
              <a:gd name="T56" fmla="*/ 16 w 37"/>
              <a:gd name="T57" fmla="*/ 18 h 38"/>
              <a:gd name="T58" fmla="*/ 16 w 37"/>
              <a:gd name="T59" fmla="*/ 18 h 38"/>
              <a:gd name="T60" fmla="*/ 13 w 37"/>
              <a:gd name="T61" fmla="*/ 15 h 38"/>
              <a:gd name="T62" fmla="*/ 10 w 37"/>
              <a:gd name="T63" fmla="*/ 9 h 38"/>
              <a:gd name="T64" fmla="*/ 8 w 37"/>
              <a:gd name="T65" fmla="*/ 11 h 38"/>
              <a:gd name="T66" fmla="*/ 11 w 37"/>
              <a:gd name="T67" fmla="*/ 14 h 38"/>
              <a:gd name="T68" fmla="*/ 13 w 37"/>
              <a:gd name="T69" fmla="*/ 13 h 38"/>
              <a:gd name="T70" fmla="*/ 13 w 37"/>
              <a:gd name="T71" fmla="*/ 12 h 38"/>
              <a:gd name="T72" fmla="*/ 10 w 37"/>
              <a:gd name="T73" fmla="*/ 9 h 38"/>
              <a:gd name="T74" fmla="*/ 7 w 37"/>
              <a:gd name="T75" fmla="*/ 8 h 38"/>
              <a:gd name="T76" fmla="*/ 7 w 37"/>
              <a:gd name="T77" fmla="*/ 9 h 38"/>
              <a:gd name="T78" fmla="*/ 6 w 37"/>
              <a:gd name="T79" fmla="*/ 9 h 38"/>
              <a:gd name="T80" fmla="*/ 7 w 37"/>
              <a:gd name="T81" fmla="*/ 9 h 38"/>
              <a:gd name="T82" fmla="*/ 7 w 37"/>
              <a:gd name="T83" fmla="*/ 8 h 38"/>
              <a:gd name="T84" fmla="*/ 8 w 37"/>
              <a:gd name="T85" fmla="*/ 7 h 38"/>
              <a:gd name="T86" fmla="*/ 8 w 37"/>
              <a:gd name="T87" fmla="*/ 7 h 38"/>
              <a:gd name="T88" fmla="*/ 8 w 37"/>
              <a:gd name="T89" fmla="*/ 8 h 38"/>
              <a:gd name="T90" fmla="*/ 8 w 37"/>
              <a:gd name="T91" fmla="*/ 7 h 38"/>
              <a:gd name="T92" fmla="*/ 8 w 37"/>
              <a:gd name="T93" fmla="*/ 7 h 38"/>
              <a:gd name="T94" fmla="*/ 1 w 37"/>
              <a:gd name="T95" fmla="*/ 0 h 38"/>
              <a:gd name="T96" fmla="*/ 1 w 37"/>
              <a:gd name="T97" fmla="*/ 1 h 38"/>
              <a:gd name="T98" fmla="*/ 0 w 37"/>
              <a:gd name="T99" fmla="*/ 2 h 38"/>
              <a:gd name="T100" fmla="*/ 4 w 37"/>
              <a:gd name="T101" fmla="*/ 6 h 38"/>
              <a:gd name="T102" fmla="*/ 6 w 37"/>
              <a:gd name="T103" fmla="*/ 6 h 38"/>
              <a:gd name="T104" fmla="*/ 6 w 37"/>
              <a:gd name="T105" fmla="*/ 5 h 38"/>
              <a:gd name="T106" fmla="*/ 1 w 37"/>
              <a:gd name="T10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" h="38">
                <a:moveTo>
                  <a:pt x="35" y="34"/>
                </a:moveTo>
                <a:cubicBezTo>
                  <a:pt x="33" y="34"/>
                  <a:pt x="33" y="34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8"/>
                  <a:pt x="36" y="37"/>
                  <a:pt x="36" y="37"/>
                </a:cubicBezTo>
                <a:cubicBezTo>
                  <a:pt x="37" y="37"/>
                  <a:pt x="37" y="36"/>
                  <a:pt x="37" y="36"/>
                </a:cubicBezTo>
                <a:cubicBezTo>
                  <a:pt x="35" y="34"/>
                  <a:pt x="35" y="34"/>
                  <a:pt x="35" y="34"/>
                </a:cubicBezTo>
                <a:moveTo>
                  <a:pt x="30" y="29"/>
                </a:moveTo>
                <a:cubicBezTo>
                  <a:pt x="30" y="30"/>
                  <a:pt x="29" y="30"/>
                  <a:pt x="28" y="31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1"/>
                  <a:pt x="32" y="31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0" y="29"/>
                  <a:pt x="30" y="29"/>
                  <a:pt x="30" y="29"/>
                </a:cubicBezTo>
                <a:moveTo>
                  <a:pt x="25" y="24"/>
                </a:moveTo>
                <a:cubicBezTo>
                  <a:pt x="24" y="25"/>
                  <a:pt x="24" y="25"/>
                  <a:pt x="24" y="25"/>
                </a:cubicBezTo>
                <a:cubicBezTo>
                  <a:pt x="24" y="26"/>
                  <a:pt x="24" y="26"/>
                  <a:pt x="24" y="26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9"/>
                  <a:pt x="28" y="28"/>
                  <a:pt x="28" y="27"/>
                </a:cubicBezTo>
                <a:cubicBezTo>
                  <a:pt x="25" y="24"/>
                  <a:pt x="25" y="24"/>
                  <a:pt x="25" y="24"/>
                </a:cubicBezTo>
                <a:moveTo>
                  <a:pt x="20" y="22"/>
                </a:moveTo>
                <a:cubicBezTo>
                  <a:pt x="20" y="22"/>
                  <a:pt x="20" y="22"/>
                  <a:pt x="20" y="22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0" y="22"/>
                  <a:pt x="20" y="22"/>
                  <a:pt x="20" y="22"/>
                </a:cubicBezTo>
                <a:moveTo>
                  <a:pt x="13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3" y="15"/>
                  <a:pt x="13" y="15"/>
                  <a:pt x="13" y="15"/>
                </a:cubicBezTo>
                <a:moveTo>
                  <a:pt x="10" y="9"/>
                </a:moveTo>
                <a:cubicBezTo>
                  <a:pt x="9" y="10"/>
                  <a:pt x="9" y="10"/>
                  <a:pt x="8" y="11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3" y="12"/>
                  <a:pt x="13" y="12"/>
                </a:cubicBezTo>
                <a:cubicBezTo>
                  <a:pt x="10" y="9"/>
                  <a:pt x="10" y="9"/>
                  <a:pt x="10" y="9"/>
                </a:cubicBezTo>
                <a:moveTo>
                  <a:pt x="7" y="8"/>
                </a:move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8"/>
                </a:cubicBezTo>
                <a:moveTo>
                  <a:pt x="8" y="7"/>
                </a:moveTo>
                <a:cubicBezTo>
                  <a:pt x="8" y="7"/>
                  <a:pt x="8" y="7"/>
                  <a:pt x="8" y="7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7"/>
                </a:cubicBezTo>
                <a:cubicBezTo>
                  <a:pt x="8" y="7"/>
                  <a:pt x="8" y="7"/>
                  <a:pt x="8" y="7"/>
                </a:cubicBezTo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4" y="6"/>
                  <a:pt x="4" y="6"/>
                  <a:pt x="4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5"/>
          <p:cNvSpPr>
            <a:spLocks/>
          </p:cNvSpPr>
          <p:nvPr/>
        </p:nvSpPr>
        <p:spPr bwMode="auto">
          <a:xfrm>
            <a:off x="3237413" y="-994015"/>
            <a:ext cx="16418" cy="22985"/>
          </a:xfrm>
          <a:custGeom>
            <a:avLst/>
            <a:gdLst>
              <a:gd name="T0" fmla="*/ 2 w 4"/>
              <a:gd name="T1" fmla="*/ 0 h 5"/>
              <a:gd name="T2" fmla="*/ 1 w 4"/>
              <a:gd name="T3" fmla="*/ 0 h 5"/>
              <a:gd name="T4" fmla="*/ 0 w 4"/>
              <a:gd name="T5" fmla="*/ 1 h 5"/>
              <a:gd name="T6" fmla="*/ 0 w 4"/>
              <a:gd name="T7" fmla="*/ 2 h 5"/>
              <a:gd name="T8" fmla="*/ 0 w 4"/>
              <a:gd name="T9" fmla="*/ 4 h 5"/>
              <a:gd name="T10" fmla="*/ 2 w 4"/>
              <a:gd name="T11" fmla="*/ 5 h 5"/>
              <a:gd name="T12" fmla="*/ 4 w 4"/>
              <a:gd name="T13" fmla="*/ 4 h 5"/>
              <a:gd name="T14" fmla="*/ 4 w 4"/>
              <a:gd name="T15" fmla="*/ 1 h 5"/>
              <a:gd name="T16" fmla="*/ 2 w 4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5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1" y="0"/>
                  <a:pt x="1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4"/>
                  <a:pt x="0" y="4"/>
                </a:cubicBezTo>
                <a:cubicBezTo>
                  <a:pt x="1" y="5"/>
                  <a:pt x="1" y="5"/>
                  <a:pt x="2" y="5"/>
                </a:cubicBezTo>
                <a:cubicBezTo>
                  <a:pt x="3" y="5"/>
                  <a:pt x="3" y="5"/>
                  <a:pt x="4" y="4"/>
                </a:cubicBezTo>
                <a:cubicBezTo>
                  <a:pt x="4" y="3"/>
                  <a:pt x="4" y="2"/>
                  <a:pt x="4" y="1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6"/>
          <p:cNvSpPr>
            <a:spLocks/>
          </p:cNvSpPr>
          <p:nvPr/>
        </p:nvSpPr>
        <p:spPr bwMode="auto">
          <a:xfrm>
            <a:off x="3066669" y="-1161476"/>
            <a:ext cx="16418" cy="16418"/>
          </a:xfrm>
          <a:custGeom>
            <a:avLst/>
            <a:gdLst>
              <a:gd name="T0" fmla="*/ 2 w 4"/>
              <a:gd name="T1" fmla="*/ 0 h 4"/>
              <a:gd name="T2" fmla="*/ 0 w 4"/>
              <a:gd name="T3" fmla="*/ 0 h 4"/>
              <a:gd name="T4" fmla="*/ 0 w 4"/>
              <a:gd name="T5" fmla="*/ 3 h 4"/>
              <a:gd name="T6" fmla="*/ 2 w 4"/>
              <a:gd name="T7" fmla="*/ 4 h 4"/>
              <a:gd name="T8" fmla="*/ 3 w 4"/>
              <a:gd name="T9" fmla="*/ 4 h 4"/>
              <a:gd name="T10" fmla="*/ 4 w 4"/>
              <a:gd name="T11" fmla="*/ 3 h 4"/>
              <a:gd name="T12" fmla="*/ 4 w 4"/>
              <a:gd name="T13" fmla="*/ 2 h 4"/>
              <a:gd name="T14" fmla="*/ 4 w 4"/>
              <a:gd name="T15" fmla="*/ 0 h 4"/>
              <a:gd name="T16" fmla="*/ 2 w 4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3"/>
                  <a:pt x="0" y="3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3" y="4"/>
                  <a:pt x="3" y="4"/>
                </a:cubicBezTo>
                <a:cubicBezTo>
                  <a:pt x="3" y="4"/>
                  <a:pt x="3" y="4"/>
                  <a:pt x="4" y="3"/>
                </a:cubicBezTo>
                <a:cubicBezTo>
                  <a:pt x="4" y="3"/>
                  <a:pt x="4" y="3"/>
                  <a:pt x="4" y="2"/>
                </a:cubicBezTo>
                <a:cubicBezTo>
                  <a:pt x="4" y="2"/>
                  <a:pt x="4" y="1"/>
                  <a:pt x="4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7"/>
          <p:cNvSpPr>
            <a:spLocks/>
          </p:cNvSpPr>
          <p:nvPr/>
        </p:nvSpPr>
        <p:spPr bwMode="auto">
          <a:xfrm>
            <a:off x="3214428" y="-1017000"/>
            <a:ext cx="39403" cy="16418"/>
          </a:xfrm>
          <a:custGeom>
            <a:avLst/>
            <a:gdLst>
              <a:gd name="T0" fmla="*/ 8 w 9"/>
              <a:gd name="T1" fmla="*/ 0 h 3"/>
              <a:gd name="T2" fmla="*/ 1 w 9"/>
              <a:gd name="T3" fmla="*/ 0 h 3"/>
              <a:gd name="T4" fmla="*/ 1 w 9"/>
              <a:gd name="T5" fmla="*/ 0 h 3"/>
              <a:gd name="T6" fmla="*/ 0 w 9"/>
              <a:gd name="T7" fmla="*/ 1 h 3"/>
              <a:gd name="T8" fmla="*/ 1 w 9"/>
              <a:gd name="T9" fmla="*/ 0 h 3"/>
              <a:gd name="T10" fmla="*/ 1 w 9"/>
              <a:gd name="T11" fmla="*/ 0 h 3"/>
              <a:gd name="T12" fmla="*/ 2 w 9"/>
              <a:gd name="T13" fmla="*/ 2 h 3"/>
              <a:gd name="T14" fmla="*/ 2 w 9"/>
              <a:gd name="T15" fmla="*/ 3 h 3"/>
              <a:gd name="T16" fmla="*/ 4 w 9"/>
              <a:gd name="T17" fmla="*/ 3 h 3"/>
              <a:gd name="T18" fmla="*/ 8 w 9"/>
              <a:gd name="T19" fmla="*/ 3 h 3"/>
              <a:gd name="T20" fmla="*/ 9 w 9"/>
              <a:gd name="T21" fmla="*/ 1 h 3"/>
              <a:gd name="T22" fmla="*/ 8 w 9"/>
              <a:gd name="T2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3">
                <a:moveTo>
                  <a:pt x="8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1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4" y="3"/>
                  <a:pt x="4" y="3"/>
                  <a:pt x="4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9" y="2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8"/>
          <p:cNvSpPr>
            <a:spLocks/>
          </p:cNvSpPr>
          <p:nvPr/>
        </p:nvSpPr>
        <p:spPr bwMode="auto">
          <a:xfrm>
            <a:off x="3214428" y="-1017000"/>
            <a:ext cx="9851" cy="42686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0 w 2"/>
              <a:gd name="T5" fmla="*/ 1 h 9"/>
              <a:gd name="T6" fmla="*/ 0 w 2"/>
              <a:gd name="T7" fmla="*/ 2 h 9"/>
              <a:gd name="T8" fmla="*/ 0 w 2"/>
              <a:gd name="T9" fmla="*/ 2 h 9"/>
              <a:gd name="T10" fmla="*/ 0 w 2"/>
              <a:gd name="T11" fmla="*/ 8 h 9"/>
              <a:gd name="T12" fmla="*/ 1 w 2"/>
              <a:gd name="T13" fmla="*/ 9 h 9"/>
              <a:gd name="T14" fmla="*/ 2 w 2"/>
              <a:gd name="T15" fmla="*/ 8 h 9"/>
              <a:gd name="T16" fmla="*/ 2 w 2"/>
              <a:gd name="T17" fmla="*/ 4 h 9"/>
              <a:gd name="T18" fmla="*/ 2 w 2"/>
              <a:gd name="T19" fmla="*/ 3 h 9"/>
              <a:gd name="T20" fmla="*/ 2 w 2"/>
              <a:gd name="T21" fmla="*/ 2 h 9"/>
              <a:gd name="T22" fmla="*/ 1 w 2"/>
              <a:gd name="T2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1" y="9"/>
                </a:cubicBezTo>
                <a:cubicBezTo>
                  <a:pt x="1" y="9"/>
                  <a:pt x="2" y="9"/>
                  <a:pt x="2" y="8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9"/>
          <p:cNvSpPr>
            <a:spLocks/>
          </p:cNvSpPr>
          <p:nvPr/>
        </p:nvSpPr>
        <p:spPr bwMode="auto">
          <a:xfrm>
            <a:off x="3106071" y="-1151625"/>
            <a:ext cx="6567" cy="32835"/>
          </a:xfrm>
          <a:custGeom>
            <a:avLst/>
            <a:gdLst>
              <a:gd name="T0" fmla="*/ 1 w 2"/>
              <a:gd name="T1" fmla="*/ 0 h 8"/>
              <a:gd name="T2" fmla="*/ 1 w 2"/>
              <a:gd name="T3" fmla="*/ 0 h 8"/>
              <a:gd name="T4" fmla="*/ 0 w 2"/>
              <a:gd name="T5" fmla="*/ 1 h 8"/>
              <a:gd name="T6" fmla="*/ 0 w 2"/>
              <a:gd name="T7" fmla="*/ 5 h 8"/>
              <a:gd name="T8" fmla="*/ 0 w 2"/>
              <a:gd name="T9" fmla="*/ 6 h 8"/>
              <a:gd name="T10" fmla="*/ 1 w 2"/>
              <a:gd name="T11" fmla="*/ 6 h 8"/>
              <a:gd name="T12" fmla="*/ 2 w 2"/>
              <a:gd name="T13" fmla="*/ 8 h 8"/>
              <a:gd name="T14" fmla="*/ 2 w 2"/>
              <a:gd name="T15" fmla="*/ 8 h 8"/>
              <a:gd name="T16" fmla="*/ 2 w 2"/>
              <a:gd name="T17" fmla="*/ 8 h 8"/>
              <a:gd name="T18" fmla="*/ 2 w 2"/>
              <a:gd name="T19" fmla="*/ 7 h 8"/>
              <a:gd name="T20" fmla="*/ 2 w 2"/>
              <a:gd name="T21" fmla="*/ 7 h 8"/>
              <a:gd name="T22" fmla="*/ 2 w 2"/>
              <a:gd name="T23" fmla="*/ 1 h 8"/>
              <a:gd name="T24" fmla="*/ 1 w 2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7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20"/>
          <p:cNvSpPr>
            <a:spLocks/>
          </p:cNvSpPr>
          <p:nvPr/>
        </p:nvSpPr>
        <p:spPr bwMode="auto">
          <a:xfrm>
            <a:off x="3073236" y="-1125357"/>
            <a:ext cx="39403" cy="13134"/>
          </a:xfrm>
          <a:custGeom>
            <a:avLst/>
            <a:gdLst>
              <a:gd name="T0" fmla="*/ 8 w 9"/>
              <a:gd name="T1" fmla="*/ 0 h 3"/>
              <a:gd name="T2" fmla="*/ 7 w 9"/>
              <a:gd name="T3" fmla="*/ 0 h 3"/>
              <a:gd name="T4" fmla="*/ 5 w 9"/>
              <a:gd name="T5" fmla="*/ 0 h 3"/>
              <a:gd name="T6" fmla="*/ 1 w 9"/>
              <a:gd name="T7" fmla="*/ 0 h 3"/>
              <a:gd name="T8" fmla="*/ 0 w 9"/>
              <a:gd name="T9" fmla="*/ 2 h 3"/>
              <a:gd name="T10" fmla="*/ 1 w 9"/>
              <a:gd name="T11" fmla="*/ 3 h 3"/>
              <a:gd name="T12" fmla="*/ 1 w 9"/>
              <a:gd name="T13" fmla="*/ 3 h 3"/>
              <a:gd name="T14" fmla="*/ 7 w 9"/>
              <a:gd name="T15" fmla="*/ 3 h 3"/>
              <a:gd name="T16" fmla="*/ 8 w 9"/>
              <a:gd name="T17" fmla="*/ 3 h 3"/>
              <a:gd name="T18" fmla="*/ 8 w 9"/>
              <a:gd name="T19" fmla="*/ 2 h 3"/>
              <a:gd name="T20" fmla="*/ 9 w 9"/>
              <a:gd name="T21" fmla="*/ 2 h 3"/>
              <a:gd name="T22" fmla="*/ 9 w 9"/>
              <a:gd name="T23" fmla="*/ 2 h 3"/>
              <a:gd name="T24" fmla="*/ 8 w 9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3">
                <a:moveTo>
                  <a:pt x="8" y="0"/>
                </a:moveTo>
                <a:cubicBezTo>
                  <a:pt x="7" y="0"/>
                  <a:pt x="7" y="0"/>
                  <a:pt x="7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21"/>
          <p:cNvSpPr>
            <a:spLocks noEditPoints="1"/>
          </p:cNvSpPr>
          <p:nvPr/>
        </p:nvSpPr>
        <p:spPr bwMode="auto">
          <a:xfrm>
            <a:off x="3079803" y="-1151625"/>
            <a:ext cx="167461" cy="167461"/>
          </a:xfrm>
          <a:custGeom>
            <a:avLst/>
            <a:gdLst>
              <a:gd name="T0" fmla="*/ 3 w 38"/>
              <a:gd name="T1" fmla="*/ 34 h 38"/>
              <a:gd name="T2" fmla="*/ 0 w 38"/>
              <a:gd name="T3" fmla="*/ 36 h 38"/>
              <a:gd name="T4" fmla="*/ 1 w 38"/>
              <a:gd name="T5" fmla="*/ 37 h 38"/>
              <a:gd name="T6" fmla="*/ 2 w 38"/>
              <a:gd name="T7" fmla="*/ 38 h 38"/>
              <a:gd name="T8" fmla="*/ 4 w 38"/>
              <a:gd name="T9" fmla="*/ 35 h 38"/>
              <a:gd name="T10" fmla="*/ 4 w 38"/>
              <a:gd name="T11" fmla="*/ 34 h 38"/>
              <a:gd name="T12" fmla="*/ 3 w 38"/>
              <a:gd name="T13" fmla="*/ 34 h 38"/>
              <a:gd name="T14" fmla="*/ 7 w 38"/>
              <a:gd name="T15" fmla="*/ 29 h 38"/>
              <a:gd name="T16" fmla="*/ 5 w 38"/>
              <a:gd name="T17" fmla="*/ 31 h 38"/>
              <a:gd name="T18" fmla="*/ 5 w 38"/>
              <a:gd name="T19" fmla="*/ 31 h 38"/>
              <a:gd name="T20" fmla="*/ 6 w 38"/>
              <a:gd name="T21" fmla="*/ 32 h 38"/>
              <a:gd name="T22" fmla="*/ 7 w 38"/>
              <a:gd name="T23" fmla="*/ 33 h 38"/>
              <a:gd name="T24" fmla="*/ 7 w 38"/>
              <a:gd name="T25" fmla="*/ 33 h 38"/>
              <a:gd name="T26" fmla="*/ 9 w 38"/>
              <a:gd name="T27" fmla="*/ 31 h 38"/>
              <a:gd name="T28" fmla="*/ 7 w 38"/>
              <a:gd name="T29" fmla="*/ 29 h 38"/>
              <a:gd name="T30" fmla="*/ 12 w 38"/>
              <a:gd name="T31" fmla="*/ 24 h 38"/>
              <a:gd name="T32" fmla="*/ 9 w 38"/>
              <a:gd name="T33" fmla="*/ 28 h 38"/>
              <a:gd name="T34" fmla="*/ 10 w 38"/>
              <a:gd name="T35" fmla="*/ 29 h 38"/>
              <a:gd name="T36" fmla="*/ 13 w 38"/>
              <a:gd name="T37" fmla="*/ 26 h 38"/>
              <a:gd name="T38" fmla="*/ 13 w 38"/>
              <a:gd name="T39" fmla="*/ 25 h 38"/>
              <a:gd name="T40" fmla="*/ 12 w 38"/>
              <a:gd name="T41" fmla="*/ 24 h 38"/>
              <a:gd name="T42" fmla="*/ 17 w 38"/>
              <a:gd name="T43" fmla="*/ 22 h 38"/>
              <a:gd name="T44" fmla="*/ 15 w 38"/>
              <a:gd name="T45" fmla="*/ 24 h 38"/>
              <a:gd name="T46" fmla="*/ 15 w 38"/>
              <a:gd name="T47" fmla="*/ 24 h 38"/>
              <a:gd name="T48" fmla="*/ 17 w 38"/>
              <a:gd name="T49" fmla="*/ 22 h 38"/>
              <a:gd name="T50" fmla="*/ 17 w 38"/>
              <a:gd name="T51" fmla="*/ 22 h 38"/>
              <a:gd name="T52" fmla="*/ 24 w 38"/>
              <a:gd name="T53" fmla="*/ 15 h 38"/>
              <a:gd name="T54" fmla="*/ 21 w 38"/>
              <a:gd name="T55" fmla="*/ 18 h 38"/>
              <a:gd name="T56" fmla="*/ 22 w 38"/>
              <a:gd name="T57" fmla="*/ 18 h 38"/>
              <a:gd name="T58" fmla="*/ 24 w 38"/>
              <a:gd name="T59" fmla="*/ 16 h 38"/>
              <a:gd name="T60" fmla="*/ 24 w 38"/>
              <a:gd name="T61" fmla="*/ 15 h 38"/>
              <a:gd name="T62" fmla="*/ 27 w 38"/>
              <a:gd name="T63" fmla="*/ 9 h 38"/>
              <a:gd name="T64" fmla="*/ 24 w 38"/>
              <a:gd name="T65" fmla="*/ 12 h 38"/>
              <a:gd name="T66" fmla="*/ 24 w 38"/>
              <a:gd name="T67" fmla="*/ 13 h 38"/>
              <a:gd name="T68" fmla="*/ 26 w 38"/>
              <a:gd name="T69" fmla="*/ 14 h 38"/>
              <a:gd name="T70" fmla="*/ 29 w 38"/>
              <a:gd name="T71" fmla="*/ 11 h 38"/>
              <a:gd name="T72" fmla="*/ 27 w 38"/>
              <a:gd name="T73" fmla="*/ 9 h 38"/>
              <a:gd name="T74" fmla="*/ 29 w 38"/>
              <a:gd name="T75" fmla="*/ 7 h 38"/>
              <a:gd name="T76" fmla="*/ 29 w 38"/>
              <a:gd name="T77" fmla="*/ 8 h 38"/>
              <a:gd name="T78" fmla="*/ 30 w 38"/>
              <a:gd name="T79" fmla="*/ 9 h 38"/>
              <a:gd name="T80" fmla="*/ 31 w 38"/>
              <a:gd name="T81" fmla="*/ 9 h 38"/>
              <a:gd name="T82" fmla="*/ 31 w 38"/>
              <a:gd name="T83" fmla="*/ 9 h 38"/>
              <a:gd name="T84" fmla="*/ 30 w 38"/>
              <a:gd name="T85" fmla="*/ 8 h 38"/>
              <a:gd name="T86" fmla="*/ 29 w 38"/>
              <a:gd name="T87" fmla="*/ 7 h 38"/>
              <a:gd name="T88" fmla="*/ 29 w 38"/>
              <a:gd name="T89" fmla="*/ 7 h 38"/>
              <a:gd name="T90" fmla="*/ 36 w 38"/>
              <a:gd name="T91" fmla="*/ 0 h 38"/>
              <a:gd name="T92" fmla="*/ 32 w 38"/>
              <a:gd name="T93" fmla="*/ 5 h 38"/>
              <a:gd name="T94" fmla="*/ 32 w 38"/>
              <a:gd name="T95" fmla="*/ 6 h 38"/>
              <a:gd name="T96" fmla="*/ 33 w 38"/>
              <a:gd name="T97" fmla="*/ 6 h 38"/>
              <a:gd name="T98" fmla="*/ 38 w 38"/>
              <a:gd name="T99" fmla="*/ 2 h 38"/>
              <a:gd name="T100" fmla="*/ 37 w 38"/>
              <a:gd name="T101" fmla="*/ 1 h 38"/>
              <a:gd name="T102" fmla="*/ 36 w 38"/>
              <a:gd name="T10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8" h="38">
                <a:moveTo>
                  <a:pt x="3" y="34"/>
                </a:move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1" y="37"/>
                  <a:pt x="1" y="37"/>
                </a:cubicBezTo>
                <a:cubicBezTo>
                  <a:pt x="1" y="37"/>
                  <a:pt x="1" y="38"/>
                  <a:pt x="2" y="38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4"/>
                  <a:pt x="4" y="34"/>
                  <a:pt x="4" y="34"/>
                </a:cubicBezTo>
                <a:cubicBezTo>
                  <a:pt x="3" y="34"/>
                  <a:pt x="3" y="34"/>
                  <a:pt x="3" y="34"/>
                </a:cubicBezTo>
                <a:moveTo>
                  <a:pt x="7" y="29"/>
                </a:move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6" y="31"/>
                  <a:pt x="6" y="31"/>
                  <a:pt x="6" y="32"/>
                </a:cubicBezTo>
                <a:cubicBezTo>
                  <a:pt x="6" y="32"/>
                  <a:pt x="7" y="32"/>
                  <a:pt x="7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9" y="31"/>
                  <a:pt x="9" y="31"/>
                  <a:pt x="9" y="31"/>
                </a:cubicBezTo>
                <a:cubicBezTo>
                  <a:pt x="8" y="30"/>
                  <a:pt x="8" y="30"/>
                  <a:pt x="7" y="29"/>
                </a:cubicBezTo>
                <a:moveTo>
                  <a:pt x="12" y="24"/>
                </a:move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10" y="29"/>
                  <a:pt x="10" y="29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4"/>
                  <a:pt x="12" y="24"/>
                  <a:pt x="12" y="24"/>
                </a:cubicBezTo>
                <a:moveTo>
                  <a:pt x="17" y="22"/>
                </a:move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moveTo>
                  <a:pt x="24" y="15"/>
                </a:moveTo>
                <a:cubicBezTo>
                  <a:pt x="21" y="18"/>
                  <a:pt x="21" y="18"/>
                  <a:pt x="21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5"/>
                  <a:pt x="24" y="15"/>
                  <a:pt x="24" y="15"/>
                </a:cubicBezTo>
                <a:moveTo>
                  <a:pt x="27" y="9"/>
                </a:moveTo>
                <a:cubicBezTo>
                  <a:pt x="24" y="12"/>
                  <a:pt x="24" y="12"/>
                  <a:pt x="24" y="12"/>
                </a:cubicBezTo>
                <a:cubicBezTo>
                  <a:pt x="24" y="13"/>
                  <a:pt x="24" y="13"/>
                  <a:pt x="24" y="13"/>
                </a:cubicBezTo>
                <a:cubicBezTo>
                  <a:pt x="26" y="14"/>
                  <a:pt x="26" y="14"/>
                  <a:pt x="26" y="14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0"/>
                  <a:pt x="28" y="10"/>
                  <a:pt x="27" y="9"/>
                </a:cubicBezTo>
                <a:moveTo>
                  <a:pt x="29" y="7"/>
                </a:move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30" y="9"/>
                  <a:pt x="30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0" y="9"/>
                  <a:pt x="30" y="8"/>
                  <a:pt x="30" y="8"/>
                </a:cubicBezTo>
                <a:cubicBezTo>
                  <a:pt x="29" y="8"/>
                  <a:pt x="29" y="8"/>
                  <a:pt x="29" y="7"/>
                </a:cubicBezTo>
                <a:cubicBezTo>
                  <a:pt x="29" y="7"/>
                  <a:pt x="29" y="7"/>
                  <a:pt x="29" y="7"/>
                </a:cubicBezTo>
                <a:moveTo>
                  <a:pt x="36" y="0"/>
                </a:moveTo>
                <a:cubicBezTo>
                  <a:pt x="32" y="5"/>
                  <a:pt x="32" y="5"/>
                  <a:pt x="32" y="5"/>
                </a:cubicBezTo>
                <a:cubicBezTo>
                  <a:pt x="32" y="6"/>
                  <a:pt x="32" y="6"/>
                  <a:pt x="32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8" y="2"/>
                  <a:pt x="38" y="2"/>
                  <a:pt x="38" y="2"/>
                </a:cubicBezTo>
                <a:cubicBezTo>
                  <a:pt x="37" y="2"/>
                  <a:pt x="37" y="2"/>
                  <a:pt x="37" y="1"/>
                </a:cubicBezTo>
                <a:cubicBezTo>
                  <a:pt x="36" y="1"/>
                  <a:pt x="36" y="1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2"/>
          <p:cNvSpPr>
            <a:spLocks/>
          </p:cNvSpPr>
          <p:nvPr/>
        </p:nvSpPr>
        <p:spPr bwMode="auto">
          <a:xfrm>
            <a:off x="3066669" y="-994015"/>
            <a:ext cx="19701" cy="22985"/>
          </a:xfrm>
          <a:custGeom>
            <a:avLst/>
            <a:gdLst>
              <a:gd name="T0" fmla="*/ 2 w 5"/>
              <a:gd name="T1" fmla="*/ 0 h 5"/>
              <a:gd name="T2" fmla="*/ 1 w 5"/>
              <a:gd name="T3" fmla="*/ 1 h 5"/>
              <a:gd name="T4" fmla="*/ 1 w 5"/>
              <a:gd name="T5" fmla="*/ 4 h 5"/>
              <a:gd name="T6" fmla="*/ 2 w 5"/>
              <a:gd name="T7" fmla="*/ 5 h 5"/>
              <a:gd name="T8" fmla="*/ 4 w 5"/>
              <a:gd name="T9" fmla="*/ 4 h 5"/>
              <a:gd name="T10" fmla="*/ 5 w 5"/>
              <a:gd name="T11" fmla="*/ 2 h 5"/>
              <a:gd name="T12" fmla="*/ 4 w 5"/>
              <a:gd name="T13" fmla="*/ 1 h 5"/>
              <a:gd name="T14" fmla="*/ 3 w 5"/>
              <a:gd name="T15" fmla="*/ 0 h 5"/>
              <a:gd name="T16" fmla="*/ 2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0" y="2"/>
                  <a:pt x="0" y="3"/>
                  <a:pt x="1" y="4"/>
                </a:cubicBezTo>
                <a:cubicBezTo>
                  <a:pt x="1" y="5"/>
                  <a:pt x="2" y="5"/>
                  <a:pt x="2" y="5"/>
                </a:cubicBezTo>
                <a:cubicBezTo>
                  <a:pt x="3" y="5"/>
                  <a:pt x="3" y="5"/>
                  <a:pt x="4" y="4"/>
                </a:cubicBezTo>
                <a:cubicBezTo>
                  <a:pt x="5" y="4"/>
                  <a:pt x="5" y="3"/>
                  <a:pt x="5" y="2"/>
                </a:cubicBezTo>
                <a:cubicBezTo>
                  <a:pt x="4" y="2"/>
                  <a:pt x="4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3"/>
          <p:cNvSpPr>
            <a:spLocks/>
          </p:cNvSpPr>
          <p:nvPr/>
        </p:nvSpPr>
        <p:spPr bwMode="auto">
          <a:xfrm>
            <a:off x="3237413" y="-1161476"/>
            <a:ext cx="22985" cy="16418"/>
          </a:xfrm>
          <a:custGeom>
            <a:avLst/>
            <a:gdLst>
              <a:gd name="T0" fmla="*/ 2 w 5"/>
              <a:gd name="T1" fmla="*/ 0 h 4"/>
              <a:gd name="T2" fmla="*/ 1 w 5"/>
              <a:gd name="T3" fmla="*/ 0 h 4"/>
              <a:gd name="T4" fmla="*/ 0 w 5"/>
              <a:gd name="T5" fmla="*/ 2 h 4"/>
              <a:gd name="T6" fmla="*/ 1 w 5"/>
              <a:gd name="T7" fmla="*/ 3 h 4"/>
              <a:gd name="T8" fmla="*/ 2 w 5"/>
              <a:gd name="T9" fmla="*/ 4 h 4"/>
              <a:gd name="T10" fmla="*/ 2 w 5"/>
              <a:gd name="T11" fmla="*/ 4 h 4"/>
              <a:gd name="T12" fmla="*/ 4 w 5"/>
              <a:gd name="T13" fmla="*/ 3 h 4"/>
              <a:gd name="T14" fmla="*/ 4 w 5"/>
              <a:gd name="T15" fmla="*/ 0 h 4"/>
              <a:gd name="T16" fmla="*/ 2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1" y="3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3" y="4"/>
                  <a:pt x="4" y="3"/>
                </a:cubicBezTo>
                <a:cubicBezTo>
                  <a:pt x="5" y="3"/>
                  <a:pt x="5" y="1"/>
                  <a:pt x="4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4"/>
          <p:cNvSpPr>
            <a:spLocks/>
          </p:cNvSpPr>
          <p:nvPr/>
        </p:nvSpPr>
        <p:spPr bwMode="auto">
          <a:xfrm>
            <a:off x="3066669" y="-1017000"/>
            <a:ext cx="39403" cy="16418"/>
          </a:xfrm>
          <a:custGeom>
            <a:avLst/>
            <a:gdLst>
              <a:gd name="T0" fmla="*/ 2 w 9"/>
              <a:gd name="T1" fmla="*/ 0 h 3"/>
              <a:gd name="T2" fmla="*/ 2 w 9"/>
              <a:gd name="T3" fmla="*/ 0 h 3"/>
              <a:gd name="T4" fmla="*/ 0 w 9"/>
              <a:gd name="T5" fmla="*/ 1 h 3"/>
              <a:gd name="T6" fmla="*/ 2 w 9"/>
              <a:gd name="T7" fmla="*/ 3 h 3"/>
              <a:gd name="T8" fmla="*/ 6 w 9"/>
              <a:gd name="T9" fmla="*/ 3 h 3"/>
              <a:gd name="T10" fmla="*/ 7 w 9"/>
              <a:gd name="T11" fmla="*/ 3 h 3"/>
              <a:gd name="T12" fmla="*/ 7 w 9"/>
              <a:gd name="T13" fmla="*/ 2 h 3"/>
              <a:gd name="T14" fmla="*/ 8 w 9"/>
              <a:gd name="T15" fmla="*/ 0 h 3"/>
              <a:gd name="T16" fmla="*/ 8 w 9"/>
              <a:gd name="T17" fmla="*/ 0 h 3"/>
              <a:gd name="T18" fmla="*/ 9 w 9"/>
              <a:gd name="T19" fmla="*/ 1 h 3"/>
              <a:gd name="T20" fmla="*/ 8 w 9"/>
              <a:gd name="T21" fmla="*/ 0 h 3"/>
              <a:gd name="T22" fmla="*/ 8 w 9"/>
              <a:gd name="T23" fmla="*/ 0 h 3"/>
              <a:gd name="T24" fmla="*/ 2 w 9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0"/>
                  <a:pt x="9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5"/>
          <p:cNvSpPr>
            <a:spLocks/>
          </p:cNvSpPr>
          <p:nvPr/>
        </p:nvSpPr>
        <p:spPr bwMode="auto">
          <a:xfrm>
            <a:off x="3096221" y="-1017000"/>
            <a:ext cx="13134" cy="42686"/>
          </a:xfrm>
          <a:custGeom>
            <a:avLst/>
            <a:gdLst>
              <a:gd name="T0" fmla="*/ 1 w 3"/>
              <a:gd name="T1" fmla="*/ 0 h 9"/>
              <a:gd name="T2" fmla="*/ 1 w 3"/>
              <a:gd name="T3" fmla="*/ 0 h 9"/>
              <a:gd name="T4" fmla="*/ 0 w 3"/>
              <a:gd name="T5" fmla="*/ 2 h 9"/>
              <a:gd name="T6" fmla="*/ 0 w 3"/>
              <a:gd name="T7" fmla="*/ 3 h 9"/>
              <a:gd name="T8" fmla="*/ 0 w 3"/>
              <a:gd name="T9" fmla="*/ 4 h 9"/>
              <a:gd name="T10" fmla="*/ 0 w 3"/>
              <a:gd name="T11" fmla="*/ 8 h 9"/>
              <a:gd name="T12" fmla="*/ 1 w 3"/>
              <a:gd name="T13" fmla="*/ 9 h 9"/>
              <a:gd name="T14" fmla="*/ 3 w 3"/>
              <a:gd name="T15" fmla="*/ 8 h 9"/>
              <a:gd name="T16" fmla="*/ 3 w 3"/>
              <a:gd name="T17" fmla="*/ 2 h 9"/>
              <a:gd name="T18" fmla="*/ 3 w 3"/>
              <a:gd name="T19" fmla="*/ 2 h 9"/>
              <a:gd name="T20" fmla="*/ 2 w 3"/>
              <a:gd name="T21" fmla="*/ 1 h 9"/>
              <a:gd name="T22" fmla="*/ 1 w 3"/>
              <a:gd name="T2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3" y="9"/>
                  <a:pt x="3" y="8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6"/>
          <p:cNvSpPr>
            <a:spLocks/>
          </p:cNvSpPr>
          <p:nvPr/>
        </p:nvSpPr>
        <p:spPr bwMode="auto">
          <a:xfrm>
            <a:off x="3207861" y="-1151625"/>
            <a:ext cx="13134" cy="32835"/>
          </a:xfrm>
          <a:custGeom>
            <a:avLst/>
            <a:gdLst>
              <a:gd name="T0" fmla="*/ 1 w 3"/>
              <a:gd name="T1" fmla="*/ 0 h 8"/>
              <a:gd name="T2" fmla="*/ 0 w 3"/>
              <a:gd name="T3" fmla="*/ 1 h 8"/>
              <a:gd name="T4" fmla="*/ 0 w 3"/>
              <a:gd name="T5" fmla="*/ 7 h 8"/>
              <a:gd name="T6" fmla="*/ 0 w 3"/>
              <a:gd name="T7" fmla="*/ 7 h 8"/>
              <a:gd name="T8" fmla="*/ 1 w 3"/>
              <a:gd name="T9" fmla="*/ 8 h 8"/>
              <a:gd name="T10" fmla="*/ 0 w 3"/>
              <a:gd name="T11" fmla="*/ 8 h 8"/>
              <a:gd name="T12" fmla="*/ 2 w 3"/>
              <a:gd name="T13" fmla="*/ 6 h 8"/>
              <a:gd name="T14" fmla="*/ 3 w 3"/>
              <a:gd name="T15" fmla="*/ 6 h 8"/>
              <a:gd name="T16" fmla="*/ 3 w 3"/>
              <a:gd name="T17" fmla="*/ 5 h 8"/>
              <a:gd name="T18" fmla="*/ 3 w 3"/>
              <a:gd name="T19" fmla="*/ 1 h 8"/>
              <a:gd name="T20" fmla="*/ 1 w 3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8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8"/>
                  <a:pt x="1" y="8"/>
                </a:cubicBezTo>
                <a:cubicBezTo>
                  <a:pt x="1" y="8"/>
                  <a:pt x="0" y="8"/>
                  <a:pt x="0" y="8"/>
                </a:cubicBezTo>
                <a:cubicBezTo>
                  <a:pt x="0" y="7"/>
                  <a:pt x="1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7"/>
          <p:cNvSpPr>
            <a:spLocks/>
          </p:cNvSpPr>
          <p:nvPr/>
        </p:nvSpPr>
        <p:spPr bwMode="auto">
          <a:xfrm>
            <a:off x="3207861" y="-1125357"/>
            <a:ext cx="39403" cy="13134"/>
          </a:xfrm>
          <a:custGeom>
            <a:avLst/>
            <a:gdLst>
              <a:gd name="T0" fmla="*/ 2 w 9"/>
              <a:gd name="T1" fmla="*/ 0 h 3"/>
              <a:gd name="T2" fmla="*/ 0 w 9"/>
              <a:gd name="T3" fmla="*/ 2 h 3"/>
              <a:gd name="T4" fmla="*/ 1 w 9"/>
              <a:gd name="T5" fmla="*/ 2 h 3"/>
              <a:gd name="T6" fmla="*/ 2 w 9"/>
              <a:gd name="T7" fmla="*/ 3 h 3"/>
              <a:gd name="T8" fmla="*/ 2 w 9"/>
              <a:gd name="T9" fmla="*/ 3 h 3"/>
              <a:gd name="T10" fmla="*/ 8 w 9"/>
              <a:gd name="T11" fmla="*/ 3 h 3"/>
              <a:gd name="T12" fmla="*/ 8 w 9"/>
              <a:gd name="T13" fmla="*/ 3 h 3"/>
              <a:gd name="T14" fmla="*/ 9 w 9"/>
              <a:gd name="T15" fmla="*/ 2 h 3"/>
              <a:gd name="T16" fmla="*/ 8 w 9"/>
              <a:gd name="T17" fmla="*/ 0 h 3"/>
              <a:gd name="T18" fmla="*/ 4 w 9"/>
              <a:gd name="T19" fmla="*/ 0 h 3"/>
              <a:gd name="T20" fmla="*/ 3 w 9"/>
              <a:gd name="T21" fmla="*/ 0 h 3"/>
              <a:gd name="T22" fmla="*/ 2 w 9"/>
              <a:gd name="T2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3"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1"/>
                  <a:pt x="9" y="0"/>
                  <a:pt x="8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8"/>
          <p:cNvSpPr>
            <a:spLocks noEditPoints="1"/>
          </p:cNvSpPr>
          <p:nvPr/>
        </p:nvSpPr>
        <p:spPr bwMode="auto">
          <a:xfrm>
            <a:off x="3099504" y="-1125357"/>
            <a:ext cx="121491" cy="114924"/>
          </a:xfrm>
          <a:custGeom>
            <a:avLst/>
            <a:gdLst>
              <a:gd name="T0" fmla="*/ 0 w 27"/>
              <a:gd name="T1" fmla="*/ 14 h 26"/>
              <a:gd name="T2" fmla="*/ 7 w 27"/>
              <a:gd name="T3" fmla="*/ 18 h 26"/>
              <a:gd name="T4" fmla="*/ 8 w 27"/>
              <a:gd name="T5" fmla="*/ 20 h 26"/>
              <a:gd name="T6" fmla="*/ 12 w 27"/>
              <a:gd name="T7" fmla="*/ 26 h 26"/>
              <a:gd name="T8" fmla="*/ 10 w 27"/>
              <a:gd name="T9" fmla="*/ 18 h 26"/>
              <a:gd name="T10" fmla="*/ 9 w 27"/>
              <a:gd name="T11" fmla="*/ 19 h 26"/>
              <a:gd name="T12" fmla="*/ 8 w 27"/>
              <a:gd name="T13" fmla="*/ 19 h 26"/>
              <a:gd name="T14" fmla="*/ 8 w 27"/>
              <a:gd name="T15" fmla="*/ 17 h 26"/>
              <a:gd name="T16" fmla="*/ 27 w 27"/>
              <a:gd name="T17" fmla="*/ 14 h 26"/>
              <a:gd name="T18" fmla="*/ 19 w 27"/>
              <a:gd name="T19" fmla="*/ 17 h 26"/>
              <a:gd name="T20" fmla="*/ 19 w 27"/>
              <a:gd name="T21" fmla="*/ 19 h 26"/>
              <a:gd name="T22" fmla="*/ 18 w 27"/>
              <a:gd name="T23" fmla="*/ 19 h 26"/>
              <a:gd name="T24" fmla="*/ 17 w 27"/>
              <a:gd name="T25" fmla="*/ 18 h 26"/>
              <a:gd name="T26" fmla="*/ 15 w 27"/>
              <a:gd name="T27" fmla="*/ 26 h 26"/>
              <a:gd name="T28" fmla="*/ 19 w 27"/>
              <a:gd name="T29" fmla="*/ 20 h 26"/>
              <a:gd name="T30" fmla="*/ 20 w 27"/>
              <a:gd name="T31" fmla="*/ 18 h 26"/>
              <a:gd name="T32" fmla="*/ 27 w 27"/>
              <a:gd name="T33" fmla="*/ 14 h 26"/>
              <a:gd name="T34" fmla="*/ 15 w 27"/>
              <a:gd name="T35" fmla="*/ 3 h 26"/>
              <a:gd name="T36" fmla="*/ 18 w 27"/>
              <a:gd name="T37" fmla="*/ 7 h 26"/>
              <a:gd name="T38" fmla="*/ 19 w 27"/>
              <a:gd name="T39" fmla="*/ 7 h 26"/>
              <a:gd name="T40" fmla="*/ 19 w 27"/>
              <a:gd name="T41" fmla="*/ 9 h 26"/>
              <a:gd name="T42" fmla="*/ 23 w 27"/>
              <a:gd name="T43" fmla="*/ 12 h 26"/>
              <a:gd name="T44" fmla="*/ 26 w 27"/>
              <a:gd name="T45" fmla="*/ 11 h 26"/>
              <a:gd name="T46" fmla="*/ 19 w 27"/>
              <a:gd name="T47" fmla="*/ 7 h 26"/>
              <a:gd name="T48" fmla="*/ 15 w 27"/>
              <a:gd name="T49" fmla="*/ 0 h 26"/>
              <a:gd name="T50" fmla="*/ 12 w 27"/>
              <a:gd name="T51" fmla="*/ 0 h 26"/>
              <a:gd name="T52" fmla="*/ 8 w 27"/>
              <a:gd name="T53" fmla="*/ 6 h 26"/>
              <a:gd name="T54" fmla="*/ 6 w 27"/>
              <a:gd name="T55" fmla="*/ 8 h 26"/>
              <a:gd name="T56" fmla="*/ 0 w 27"/>
              <a:gd name="T57" fmla="*/ 12 h 26"/>
              <a:gd name="T58" fmla="*/ 8 w 27"/>
              <a:gd name="T59" fmla="*/ 9 h 26"/>
              <a:gd name="T60" fmla="*/ 8 w 27"/>
              <a:gd name="T61" fmla="*/ 9 h 26"/>
              <a:gd name="T62" fmla="*/ 8 w 27"/>
              <a:gd name="T63" fmla="*/ 7 h 26"/>
              <a:gd name="T64" fmla="*/ 10 w 27"/>
              <a:gd name="T65" fmla="*/ 8 h 26"/>
              <a:gd name="T66" fmla="*/ 12 w 27"/>
              <a:gd name="T6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26">
                <a:moveTo>
                  <a:pt x="4" y="14"/>
                </a:move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1" y="15"/>
                  <a:pt x="1" y="15"/>
                </a:cubicBezTo>
                <a:cubicBezTo>
                  <a:pt x="7" y="18"/>
                  <a:pt x="7" y="18"/>
                  <a:pt x="7" y="18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11" y="26"/>
                  <a:pt x="11" y="26"/>
                  <a:pt x="11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3"/>
                  <a:pt x="12" y="23"/>
                  <a:pt x="12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7" y="18"/>
                  <a:pt x="7" y="18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4" y="14"/>
                  <a:pt x="4" y="14"/>
                  <a:pt x="4" y="14"/>
                </a:cubicBezTo>
                <a:moveTo>
                  <a:pt x="27" y="14"/>
                </a:moveTo>
                <a:cubicBezTo>
                  <a:pt x="23" y="14"/>
                  <a:pt x="23" y="14"/>
                  <a:pt x="23" y="14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20" y="18"/>
                  <a:pt x="20" y="18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8"/>
                  <a:pt x="20" y="18"/>
                  <a:pt x="20" y="18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7" y="14"/>
                  <a:pt x="27" y="14"/>
                </a:cubicBezTo>
                <a:moveTo>
                  <a:pt x="15" y="0"/>
                </a:moveTo>
                <a:cubicBezTo>
                  <a:pt x="15" y="3"/>
                  <a:pt x="15" y="3"/>
                  <a:pt x="15" y="3"/>
                </a:cubicBezTo>
                <a:cubicBezTo>
                  <a:pt x="17" y="8"/>
                  <a:pt x="17" y="8"/>
                  <a:pt x="17" y="8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8"/>
                  <a:pt x="20" y="8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3" y="12"/>
                  <a:pt x="23" y="12"/>
                  <a:pt x="23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6" y="11"/>
                  <a:pt x="26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6"/>
                  <a:pt x="19" y="6"/>
                  <a:pt x="19" y="6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moveTo>
                  <a:pt x="12" y="0"/>
                </a:moveTo>
                <a:cubicBezTo>
                  <a:pt x="12" y="0"/>
                  <a:pt x="12" y="0"/>
                  <a:pt x="11" y="0"/>
                </a:cubicBezTo>
                <a:cubicBezTo>
                  <a:pt x="8" y="6"/>
                  <a:pt x="8" y="6"/>
                  <a:pt x="8" y="6"/>
                </a:cubicBezTo>
                <a:cubicBezTo>
                  <a:pt x="8" y="7"/>
                  <a:pt x="8" y="7"/>
                  <a:pt x="8" y="7"/>
                </a:cubicBezTo>
                <a:cubicBezTo>
                  <a:pt x="6" y="8"/>
                  <a:pt x="6" y="8"/>
                  <a:pt x="6" y="8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2"/>
                  <a:pt x="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7"/>
                  <a:pt x="9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9"/>
          <p:cNvSpPr>
            <a:spLocks noEditPoints="1"/>
          </p:cNvSpPr>
          <p:nvPr/>
        </p:nvSpPr>
        <p:spPr bwMode="auto">
          <a:xfrm>
            <a:off x="3152041" y="-1000582"/>
            <a:ext cx="13134" cy="95223"/>
          </a:xfrm>
          <a:custGeom>
            <a:avLst/>
            <a:gdLst>
              <a:gd name="T0" fmla="*/ 1 w 3"/>
              <a:gd name="T1" fmla="*/ 16 h 22"/>
              <a:gd name="T2" fmla="*/ 0 w 3"/>
              <a:gd name="T3" fmla="*/ 17 h 22"/>
              <a:gd name="T4" fmla="*/ 0 w 3"/>
              <a:gd name="T5" fmla="*/ 21 h 22"/>
              <a:gd name="T6" fmla="*/ 1 w 3"/>
              <a:gd name="T7" fmla="*/ 22 h 22"/>
              <a:gd name="T8" fmla="*/ 3 w 3"/>
              <a:gd name="T9" fmla="*/ 21 h 22"/>
              <a:gd name="T10" fmla="*/ 3 w 3"/>
              <a:gd name="T11" fmla="*/ 17 h 22"/>
              <a:gd name="T12" fmla="*/ 1 w 3"/>
              <a:gd name="T13" fmla="*/ 16 h 22"/>
              <a:gd name="T14" fmla="*/ 1 w 3"/>
              <a:gd name="T15" fmla="*/ 12 h 22"/>
              <a:gd name="T16" fmla="*/ 0 w 3"/>
              <a:gd name="T17" fmla="*/ 14 h 22"/>
              <a:gd name="T18" fmla="*/ 0 w 3"/>
              <a:gd name="T19" fmla="*/ 14 h 22"/>
              <a:gd name="T20" fmla="*/ 1 w 3"/>
              <a:gd name="T21" fmla="*/ 14 h 22"/>
              <a:gd name="T22" fmla="*/ 1 w 3"/>
              <a:gd name="T23" fmla="*/ 14 h 22"/>
              <a:gd name="T24" fmla="*/ 2 w 3"/>
              <a:gd name="T25" fmla="*/ 14 h 22"/>
              <a:gd name="T26" fmla="*/ 2 w 3"/>
              <a:gd name="T27" fmla="*/ 14 h 22"/>
              <a:gd name="T28" fmla="*/ 3 w 3"/>
              <a:gd name="T29" fmla="*/ 14 h 22"/>
              <a:gd name="T30" fmla="*/ 3 w 3"/>
              <a:gd name="T31" fmla="*/ 14 h 22"/>
              <a:gd name="T32" fmla="*/ 1 w 3"/>
              <a:gd name="T33" fmla="*/ 12 h 22"/>
              <a:gd name="T34" fmla="*/ 1 w 3"/>
              <a:gd name="T35" fmla="*/ 9 h 22"/>
              <a:gd name="T36" fmla="*/ 0 w 3"/>
              <a:gd name="T37" fmla="*/ 10 h 22"/>
              <a:gd name="T38" fmla="*/ 0 w 3"/>
              <a:gd name="T39" fmla="*/ 10 h 22"/>
              <a:gd name="T40" fmla="*/ 1 w 3"/>
              <a:gd name="T41" fmla="*/ 10 h 22"/>
              <a:gd name="T42" fmla="*/ 1 w 3"/>
              <a:gd name="T43" fmla="*/ 10 h 22"/>
              <a:gd name="T44" fmla="*/ 2 w 3"/>
              <a:gd name="T45" fmla="*/ 10 h 22"/>
              <a:gd name="T46" fmla="*/ 2 w 3"/>
              <a:gd name="T47" fmla="*/ 10 h 22"/>
              <a:gd name="T48" fmla="*/ 3 w 3"/>
              <a:gd name="T49" fmla="*/ 10 h 22"/>
              <a:gd name="T50" fmla="*/ 3 w 3"/>
              <a:gd name="T51" fmla="*/ 10 h 22"/>
              <a:gd name="T52" fmla="*/ 1 w 3"/>
              <a:gd name="T53" fmla="*/ 9 h 22"/>
              <a:gd name="T54" fmla="*/ 1 w 3"/>
              <a:gd name="T55" fmla="*/ 5 h 22"/>
              <a:gd name="T56" fmla="*/ 0 w 3"/>
              <a:gd name="T57" fmla="*/ 6 h 22"/>
              <a:gd name="T58" fmla="*/ 0 w 3"/>
              <a:gd name="T59" fmla="*/ 7 h 22"/>
              <a:gd name="T60" fmla="*/ 1 w 3"/>
              <a:gd name="T61" fmla="*/ 6 h 22"/>
              <a:gd name="T62" fmla="*/ 1 w 3"/>
              <a:gd name="T63" fmla="*/ 6 h 22"/>
              <a:gd name="T64" fmla="*/ 2 w 3"/>
              <a:gd name="T65" fmla="*/ 6 h 22"/>
              <a:gd name="T66" fmla="*/ 2 w 3"/>
              <a:gd name="T67" fmla="*/ 6 h 22"/>
              <a:gd name="T68" fmla="*/ 3 w 3"/>
              <a:gd name="T69" fmla="*/ 7 h 22"/>
              <a:gd name="T70" fmla="*/ 3 w 3"/>
              <a:gd name="T71" fmla="*/ 6 h 22"/>
              <a:gd name="T72" fmla="*/ 1 w 3"/>
              <a:gd name="T73" fmla="*/ 5 h 22"/>
              <a:gd name="T74" fmla="*/ 0 w 3"/>
              <a:gd name="T75" fmla="*/ 0 h 22"/>
              <a:gd name="T76" fmla="*/ 0 w 3"/>
              <a:gd name="T77" fmla="*/ 3 h 22"/>
              <a:gd name="T78" fmla="*/ 1 w 3"/>
              <a:gd name="T79" fmla="*/ 2 h 22"/>
              <a:gd name="T80" fmla="*/ 1 w 3"/>
              <a:gd name="T81" fmla="*/ 2 h 22"/>
              <a:gd name="T82" fmla="*/ 2 w 3"/>
              <a:gd name="T83" fmla="*/ 2 h 22"/>
              <a:gd name="T84" fmla="*/ 2 w 3"/>
              <a:gd name="T85" fmla="*/ 2 h 22"/>
              <a:gd name="T86" fmla="*/ 3 w 3"/>
              <a:gd name="T87" fmla="*/ 3 h 22"/>
              <a:gd name="T88" fmla="*/ 3 w 3"/>
              <a:gd name="T89" fmla="*/ 0 h 22"/>
              <a:gd name="T90" fmla="*/ 2 w 3"/>
              <a:gd name="T91" fmla="*/ 0 h 22"/>
              <a:gd name="T92" fmla="*/ 1 w 3"/>
              <a:gd name="T93" fmla="*/ 1 h 22"/>
              <a:gd name="T94" fmla="*/ 1 w 3"/>
              <a:gd name="T95" fmla="*/ 0 h 22"/>
              <a:gd name="T96" fmla="*/ 0 w 3"/>
              <a:gd name="T9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" h="22">
                <a:moveTo>
                  <a:pt x="1" y="16"/>
                </a:moveTo>
                <a:cubicBezTo>
                  <a:pt x="0" y="17"/>
                  <a:pt x="0" y="17"/>
                  <a:pt x="0" y="17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2"/>
                  <a:pt x="1" y="22"/>
                  <a:pt x="1" y="22"/>
                </a:cubicBezTo>
                <a:cubicBezTo>
                  <a:pt x="2" y="22"/>
                  <a:pt x="3" y="22"/>
                  <a:pt x="3" y="21"/>
                </a:cubicBezTo>
                <a:cubicBezTo>
                  <a:pt x="3" y="17"/>
                  <a:pt x="3" y="17"/>
                  <a:pt x="3" y="17"/>
                </a:cubicBezTo>
                <a:cubicBezTo>
                  <a:pt x="1" y="16"/>
                  <a:pt x="1" y="16"/>
                  <a:pt x="1" y="16"/>
                </a:cubicBezTo>
                <a:moveTo>
                  <a:pt x="1" y="12"/>
                </a:move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2"/>
                  <a:pt x="1" y="12"/>
                  <a:pt x="1" y="12"/>
                </a:cubicBezTo>
                <a:moveTo>
                  <a:pt x="1" y="9"/>
                </a:move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9"/>
                  <a:pt x="1" y="9"/>
                  <a:pt x="1" y="9"/>
                </a:cubicBezTo>
                <a:moveTo>
                  <a:pt x="1" y="5"/>
                </a:move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1" y="5"/>
                  <a:pt x="1" y="5"/>
                  <a:pt x="1" y="5"/>
                </a:cubicBezTo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3"/>
                  <a:pt x="3" y="3"/>
                  <a:pt x="3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1"/>
                  <a:pt x="2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30"/>
          <p:cNvSpPr>
            <a:spLocks/>
          </p:cNvSpPr>
          <p:nvPr/>
        </p:nvSpPr>
        <p:spPr bwMode="auto">
          <a:xfrm>
            <a:off x="3158608" y="-941479"/>
            <a:ext cx="29552" cy="32835"/>
          </a:xfrm>
          <a:custGeom>
            <a:avLst/>
            <a:gdLst>
              <a:gd name="T0" fmla="*/ 1 w 7"/>
              <a:gd name="T1" fmla="*/ 0 h 7"/>
              <a:gd name="T2" fmla="*/ 1 w 7"/>
              <a:gd name="T3" fmla="*/ 1 h 7"/>
              <a:gd name="T4" fmla="*/ 0 w 7"/>
              <a:gd name="T5" fmla="*/ 2 h 7"/>
              <a:gd name="T6" fmla="*/ 2 w 7"/>
              <a:gd name="T7" fmla="*/ 3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6 h 7"/>
              <a:gd name="T14" fmla="*/ 6 w 7"/>
              <a:gd name="T15" fmla="*/ 5 h 7"/>
              <a:gd name="T16" fmla="*/ 2 w 7"/>
              <a:gd name="T17" fmla="*/ 0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0"/>
                  <a:pt x="2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2" y="3"/>
                  <a:pt x="2" y="3"/>
                  <a:pt x="2" y="3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7" y="6"/>
                  <a:pt x="7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31"/>
          <p:cNvSpPr>
            <a:spLocks/>
          </p:cNvSpPr>
          <p:nvPr/>
        </p:nvSpPr>
        <p:spPr bwMode="auto">
          <a:xfrm>
            <a:off x="3132340" y="-941479"/>
            <a:ext cx="32835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0 h 7"/>
              <a:gd name="T6" fmla="*/ 1 w 8"/>
              <a:gd name="T7" fmla="*/ 5 h 7"/>
              <a:gd name="T8" fmla="*/ 1 w 8"/>
              <a:gd name="T9" fmla="*/ 6 h 7"/>
              <a:gd name="T10" fmla="*/ 2 w 8"/>
              <a:gd name="T11" fmla="*/ 7 h 7"/>
              <a:gd name="T12" fmla="*/ 2 w 8"/>
              <a:gd name="T13" fmla="*/ 6 h 7"/>
              <a:gd name="T14" fmla="*/ 5 w 8"/>
              <a:gd name="T15" fmla="*/ 3 h 7"/>
              <a:gd name="T16" fmla="*/ 6 w 8"/>
              <a:gd name="T17" fmla="*/ 2 h 7"/>
              <a:gd name="T18" fmla="*/ 7 w 8"/>
              <a:gd name="T19" fmla="*/ 1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6"/>
                  <a:pt x="1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5" y="3"/>
                  <a:pt x="5" y="3"/>
                  <a:pt x="5" y="3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2"/>
          <p:cNvSpPr>
            <a:spLocks/>
          </p:cNvSpPr>
          <p:nvPr/>
        </p:nvSpPr>
        <p:spPr bwMode="auto">
          <a:xfrm>
            <a:off x="3158608" y="-957896"/>
            <a:ext cx="29552" cy="29552"/>
          </a:xfrm>
          <a:custGeom>
            <a:avLst/>
            <a:gdLst>
              <a:gd name="T0" fmla="*/ 1 w 7"/>
              <a:gd name="T1" fmla="*/ 0 h 7"/>
              <a:gd name="T2" fmla="*/ 1 w 7"/>
              <a:gd name="T3" fmla="*/ 2 h 7"/>
              <a:gd name="T4" fmla="*/ 0 w 7"/>
              <a:gd name="T5" fmla="*/ 2 h 7"/>
              <a:gd name="T6" fmla="*/ 2 w 7"/>
              <a:gd name="T7" fmla="*/ 4 h 7"/>
              <a:gd name="T8" fmla="*/ 5 w 7"/>
              <a:gd name="T9" fmla="*/ 7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5 h 7"/>
              <a:gd name="T16" fmla="*/ 2 w 7"/>
              <a:gd name="T17" fmla="*/ 0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0"/>
                  <a:pt x="2" y="1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4"/>
                  <a:pt x="2" y="4"/>
                  <a:pt x="2" y="4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3"/>
          <p:cNvSpPr>
            <a:spLocks/>
          </p:cNvSpPr>
          <p:nvPr/>
        </p:nvSpPr>
        <p:spPr bwMode="auto">
          <a:xfrm>
            <a:off x="3132340" y="-957896"/>
            <a:ext cx="32835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0 h 7"/>
              <a:gd name="T6" fmla="*/ 1 w 8"/>
              <a:gd name="T7" fmla="*/ 5 h 7"/>
              <a:gd name="T8" fmla="*/ 1 w 8"/>
              <a:gd name="T9" fmla="*/ 7 h 7"/>
              <a:gd name="T10" fmla="*/ 2 w 8"/>
              <a:gd name="T11" fmla="*/ 7 h 7"/>
              <a:gd name="T12" fmla="*/ 2 w 8"/>
              <a:gd name="T13" fmla="*/ 7 h 7"/>
              <a:gd name="T14" fmla="*/ 5 w 8"/>
              <a:gd name="T15" fmla="*/ 4 h 7"/>
              <a:gd name="T16" fmla="*/ 6 w 8"/>
              <a:gd name="T17" fmla="*/ 2 h 7"/>
              <a:gd name="T18" fmla="*/ 7 w 8"/>
              <a:gd name="T19" fmla="*/ 2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6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4"/>
          <p:cNvSpPr>
            <a:spLocks/>
          </p:cNvSpPr>
          <p:nvPr/>
        </p:nvSpPr>
        <p:spPr bwMode="auto">
          <a:xfrm>
            <a:off x="3158608" y="-974314"/>
            <a:ext cx="29552" cy="29552"/>
          </a:xfrm>
          <a:custGeom>
            <a:avLst/>
            <a:gdLst>
              <a:gd name="T0" fmla="*/ 1 w 7"/>
              <a:gd name="T1" fmla="*/ 0 h 7"/>
              <a:gd name="T2" fmla="*/ 1 w 7"/>
              <a:gd name="T3" fmla="*/ 2 h 7"/>
              <a:gd name="T4" fmla="*/ 0 w 7"/>
              <a:gd name="T5" fmla="*/ 3 h 7"/>
              <a:gd name="T6" fmla="*/ 2 w 7"/>
              <a:gd name="T7" fmla="*/ 4 h 7"/>
              <a:gd name="T8" fmla="*/ 5 w 7"/>
              <a:gd name="T9" fmla="*/ 7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5 h 7"/>
              <a:gd name="T16" fmla="*/ 2 w 7"/>
              <a:gd name="T17" fmla="*/ 1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1"/>
                  <a:pt x="2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6" y="5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5"/>
          <p:cNvSpPr>
            <a:spLocks/>
          </p:cNvSpPr>
          <p:nvPr/>
        </p:nvSpPr>
        <p:spPr bwMode="auto">
          <a:xfrm>
            <a:off x="3132340" y="-974314"/>
            <a:ext cx="32835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1 h 7"/>
              <a:gd name="T6" fmla="*/ 1 w 8"/>
              <a:gd name="T7" fmla="*/ 5 h 7"/>
              <a:gd name="T8" fmla="*/ 1 w 8"/>
              <a:gd name="T9" fmla="*/ 7 h 7"/>
              <a:gd name="T10" fmla="*/ 2 w 8"/>
              <a:gd name="T11" fmla="*/ 7 h 7"/>
              <a:gd name="T12" fmla="*/ 2 w 8"/>
              <a:gd name="T13" fmla="*/ 7 h 7"/>
              <a:gd name="T14" fmla="*/ 5 w 8"/>
              <a:gd name="T15" fmla="*/ 4 h 7"/>
              <a:gd name="T16" fmla="*/ 6 w 8"/>
              <a:gd name="T17" fmla="*/ 3 h 7"/>
              <a:gd name="T18" fmla="*/ 7 w 8"/>
              <a:gd name="T19" fmla="*/ 2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6"/>
          <p:cNvSpPr>
            <a:spLocks/>
          </p:cNvSpPr>
          <p:nvPr/>
        </p:nvSpPr>
        <p:spPr bwMode="auto">
          <a:xfrm>
            <a:off x="3158608" y="-994015"/>
            <a:ext cx="29552" cy="32835"/>
          </a:xfrm>
          <a:custGeom>
            <a:avLst/>
            <a:gdLst>
              <a:gd name="T0" fmla="*/ 1 w 7"/>
              <a:gd name="T1" fmla="*/ 0 h 7"/>
              <a:gd name="T2" fmla="*/ 1 w 7"/>
              <a:gd name="T3" fmla="*/ 2 h 7"/>
              <a:gd name="T4" fmla="*/ 0 w 7"/>
              <a:gd name="T5" fmla="*/ 3 h 7"/>
              <a:gd name="T6" fmla="*/ 2 w 7"/>
              <a:gd name="T7" fmla="*/ 4 h 7"/>
              <a:gd name="T8" fmla="*/ 5 w 7"/>
              <a:gd name="T9" fmla="*/ 7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5 h 7"/>
              <a:gd name="T16" fmla="*/ 2 w 7"/>
              <a:gd name="T17" fmla="*/ 1 h 7"/>
              <a:gd name="T18" fmla="*/ 1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2" y="1"/>
                  <a:pt x="2" y="2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6"/>
                  <a:pt x="6" y="5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7"/>
          <p:cNvSpPr>
            <a:spLocks/>
          </p:cNvSpPr>
          <p:nvPr/>
        </p:nvSpPr>
        <p:spPr bwMode="auto">
          <a:xfrm>
            <a:off x="3132340" y="-994015"/>
            <a:ext cx="32835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5 w 8"/>
              <a:gd name="T5" fmla="*/ 1 h 7"/>
              <a:gd name="T6" fmla="*/ 1 w 8"/>
              <a:gd name="T7" fmla="*/ 5 h 7"/>
              <a:gd name="T8" fmla="*/ 1 w 8"/>
              <a:gd name="T9" fmla="*/ 7 h 7"/>
              <a:gd name="T10" fmla="*/ 2 w 8"/>
              <a:gd name="T11" fmla="*/ 7 h 7"/>
              <a:gd name="T12" fmla="*/ 2 w 8"/>
              <a:gd name="T13" fmla="*/ 7 h 7"/>
              <a:gd name="T14" fmla="*/ 5 w 8"/>
              <a:gd name="T15" fmla="*/ 4 h 7"/>
              <a:gd name="T16" fmla="*/ 6 w 8"/>
              <a:gd name="T17" fmla="*/ 3 h 7"/>
              <a:gd name="T18" fmla="*/ 7 w 8"/>
              <a:gd name="T19" fmla="*/ 2 h 7"/>
              <a:gd name="T20" fmla="*/ 7 w 8"/>
              <a:gd name="T21" fmla="*/ 0 h 7"/>
              <a:gd name="T22" fmla="*/ 7 w 8"/>
              <a:gd name="T23" fmla="*/ 0 h 7"/>
              <a:gd name="T24" fmla="*/ 6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8"/>
          <p:cNvSpPr>
            <a:spLocks noEditPoints="1"/>
          </p:cNvSpPr>
          <p:nvPr/>
        </p:nvSpPr>
        <p:spPr bwMode="auto">
          <a:xfrm>
            <a:off x="3227562" y="-1072820"/>
            <a:ext cx="98506" cy="9851"/>
          </a:xfrm>
          <a:custGeom>
            <a:avLst/>
            <a:gdLst>
              <a:gd name="T0" fmla="*/ 2 w 22"/>
              <a:gd name="T1" fmla="*/ 0 h 2"/>
              <a:gd name="T2" fmla="*/ 0 w 22"/>
              <a:gd name="T3" fmla="*/ 0 h 2"/>
              <a:gd name="T4" fmla="*/ 0 w 22"/>
              <a:gd name="T5" fmla="*/ 1 h 2"/>
              <a:gd name="T6" fmla="*/ 0 w 22"/>
              <a:gd name="T7" fmla="*/ 2 h 2"/>
              <a:gd name="T8" fmla="*/ 2 w 22"/>
              <a:gd name="T9" fmla="*/ 2 h 2"/>
              <a:gd name="T10" fmla="*/ 2 w 22"/>
              <a:gd name="T11" fmla="*/ 2 h 2"/>
              <a:gd name="T12" fmla="*/ 2 w 22"/>
              <a:gd name="T13" fmla="*/ 1 h 2"/>
              <a:gd name="T14" fmla="*/ 2 w 22"/>
              <a:gd name="T15" fmla="*/ 0 h 2"/>
              <a:gd name="T16" fmla="*/ 2 w 22"/>
              <a:gd name="T17" fmla="*/ 0 h 2"/>
              <a:gd name="T18" fmla="*/ 2 w 22"/>
              <a:gd name="T19" fmla="*/ 0 h 2"/>
              <a:gd name="T20" fmla="*/ 6 w 22"/>
              <a:gd name="T21" fmla="*/ 0 h 2"/>
              <a:gd name="T22" fmla="*/ 6 w 22"/>
              <a:gd name="T23" fmla="*/ 0 h 2"/>
              <a:gd name="T24" fmla="*/ 4 w 22"/>
              <a:gd name="T25" fmla="*/ 1 h 2"/>
              <a:gd name="T26" fmla="*/ 6 w 22"/>
              <a:gd name="T27" fmla="*/ 2 h 2"/>
              <a:gd name="T28" fmla="*/ 6 w 22"/>
              <a:gd name="T29" fmla="*/ 2 h 2"/>
              <a:gd name="T30" fmla="*/ 6 w 22"/>
              <a:gd name="T31" fmla="*/ 2 h 2"/>
              <a:gd name="T32" fmla="*/ 5 w 22"/>
              <a:gd name="T33" fmla="*/ 1 h 2"/>
              <a:gd name="T34" fmla="*/ 6 w 22"/>
              <a:gd name="T35" fmla="*/ 0 h 2"/>
              <a:gd name="T36" fmla="*/ 6 w 22"/>
              <a:gd name="T37" fmla="*/ 0 h 2"/>
              <a:gd name="T38" fmla="*/ 6 w 22"/>
              <a:gd name="T39" fmla="*/ 0 h 2"/>
              <a:gd name="T40" fmla="*/ 10 w 22"/>
              <a:gd name="T41" fmla="*/ 0 h 2"/>
              <a:gd name="T42" fmla="*/ 9 w 22"/>
              <a:gd name="T43" fmla="*/ 0 h 2"/>
              <a:gd name="T44" fmla="*/ 8 w 22"/>
              <a:gd name="T45" fmla="*/ 1 h 2"/>
              <a:gd name="T46" fmla="*/ 9 w 22"/>
              <a:gd name="T47" fmla="*/ 2 h 2"/>
              <a:gd name="T48" fmla="*/ 10 w 22"/>
              <a:gd name="T49" fmla="*/ 2 h 2"/>
              <a:gd name="T50" fmla="*/ 10 w 22"/>
              <a:gd name="T51" fmla="*/ 2 h 2"/>
              <a:gd name="T52" fmla="*/ 9 w 22"/>
              <a:gd name="T53" fmla="*/ 1 h 2"/>
              <a:gd name="T54" fmla="*/ 10 w 22"/>
              <a:gd name="T55" fmla="*/ 0 h 2"/>
              <a:gd name="T56" fmla="*/ 10 w 22"/>
              <a:gd name="T57" fmla="*/ 0 h 2"/>
              <a:gd name="T58" fmla="*/ 10 w 22"/>
              <a:gd name="T59" fmla="*/ 0 h 2"/>
              <a:gd name="T60" fmla="*/ 14 w 22"/>
              <a:gd name="T61" fmla="*/ 0 h 2"/>
              <a:gd name="T62" fmla="*/ 13 w 22"/>
              <a:gd name="T63" fmla="*/ 0 h 2"/>
              <a:gd name="T64" fmla="*/ 12 w 22"/>
              <a:gd name="T65" fmla="*/ 1 h 2"/>
              <a:gd name="T66" fmla="*/ 13 w 22"/>
              <a:gd name="T67" fmla="*/ 2 h 2"/>
              <a:gd name="T68" fmla="*/ 14 w 22"/>
              <a:gd name="T69" fmla="*/ 2 h 2"/>
              <a:gd name="T70" fmla="*/ 13 w 22"/>
              <a:gd name="T71" fmla="*/ 2 h 2"/>
              <a:gd name="T72" fmla="*/ 13 w 22"/>
              <a:gd name="T73" fmla="*/ 1 h 2"/>
              <a:gd name="T74" fmla="*/ 13 w 22"/>
              <a:gd name="T75" fmla="*/ 0 h 2"/>
              <a:gd name="T76" fmla="*/ 13 w 22"/>
              <a:gd name="T77" fmla="*/ 0 h 2"/>
              <a:gd name="T78" fmla="*/ 14 w 22"/>
              <a:gd name="T79" fmla="*/ 0 h 2"/>
              <a:gd name="T80" fmla="*/ 20 w 22"/>
              <a:gd name="T81" fmla="*/ 0 h 2"/>
              <a:gd name="T82" fmla="*/ 17 w 22"/>
              <a:gd name="T83" fmla="*/ 0 h 2"/>
              <a:gd name="T84" fmla="*/ 16 w 22"/>
              <a:gd name="T85" fmla="*/ 1 h 2"/>
              <a:gd name="T86" fmla="*/ 17 w 22"/>
              <a:gd name="T87" fmla="*/ 2 h 2"/>
              <a:gd name="T88" fmla="*/ 20 w 22"/>
              <a:gd name="T89" fmla="*/ 2 h 2"/>
              <a:gd name="T90" fmla="*/ 22 w 22"/>
              <a:gd name="T91" fmla="*/ 1 h 2"/>
              <a:gd name="T92" fmla="*/ 20 w 22"/>
              <a:gd name="T9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" h="2">
                <a:moveTo>
                  <a:pt x="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4" y="1"/>
                  <a:pt x="4" y="1"/>
                  <a:pt x="4" y="1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1"/>
                  <a:pt x="5" y="1"/>
                </a:cubicBezTo>
                <a:cubicBezTo>
                  <a:pt x="5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moveTo>
                  <a:pt x="10" y="0"/>
                </a:moveTo>
                <a:cubicBezTo>
                  <a:pt x="9" y="0"/>
                  <a:pt x="9" y="0"/>
                  <a:pt x="9" y="0"/>
                </a:cubicBezTo>
                <a:cubicBezTo>
                  <a:pt x="8" y="1"/>
                  <a:pt x="8" y="1"/>
                  <a:pt x="8" y="1"/>
                </a:cubicBezTo>
                <a:cubicBezTo>
                  <a:pt x="9" y="2"/>
                  <a:pt x="9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moveTo>
                  <a:pt x="14" y="0"/>
                </a:moveTo>
                <a:cubicBezTo>
                  <a:pt x="13" y="0"/>
                  <a:pt x="13" y="0"/>
                  <a:pt x="13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1"/>
                  <a:pt x="13" y="1"/>
                </a:cubicBezTo>
                <a:cubicBezTo>
                  <a:pt x="13" y="1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0"/>
                </a:cubicBezTo>
                <a:moveTo>
                  <a:pt x="20" y="0"/>
                </a:moveTo>
                <a:cubicBezTo>
                  <a:pt x="17" y="0"/>
                  <a:pt x="17" y="0"/>
                  <a:pt x="17" y="0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2"/>
                  <a:pt x="17" y="2"/>
                  <a:pt x="17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1" y="2"/>
                  <a:pt x="22" y="2"/>
                  <a:pt x="22" y="1"/>
                </a:cubicBezTo>
                <a:cubicBezTo>
                  <a:pt x="22" y="0"/>
                  <a:pt x="21" y="0"/>
                  <a:pt x="2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9"/>
          <p:cNvSpPr>
            <a:spLocks/>
          </p:cNvSpPr>
          <p:nvPr/>
        </p:nvSpPr>
        <p:spPr bwMode="auto">
          <a:xfrm>
            <a:off x="3286666" y="-1095805"/>
            <a:ext cx="29552" cy="262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1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3 w 7"/>
              <a:gd name="T13" fmla="*/ 6 h 6"/>
              <a:gd name="T14" fmla="*/ 4 w 7"/>
              <a:gd name="T15" fmla="*/ 5 h 6"/>
              <a:gd name="T16" fmla="*/ 7 w 7"/>
              <a:gd name="T17" fmla="*/ 2 h 6"/>
              <a:gd name="T18" fmla="*/ 7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40"/>
          <p:cNvSpPr>
            <a:spLocks/>
          </p:cNvSpPr>
          <p:nvPr/>
        </p:nvSpPr>
        <p:spPr bwMode="auto">
          <a:xfrm>
            <a:off x="3286666" y="-1072820"/>
            <a:ext cx="29552" cy="29552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1 w 7"/>
              <a:gd name="T13" fmla="*/ 2 h 7"/>
              <a:gd name="T14" fmla="*/ 5 w 7"/>
              <a:gd name="T15" fmla="*/ 7 h 7"/>
              <a:gd name="T16" fmla="*/ 6 w 7"/>
              <a:gd name="T17" fmla="*/ 7 h 7"/>
              <a:gd name="T18" fmla="*/ 7 w 7"/>
              <a:gd name="T19" fmla="*/ 7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41"/>
          <p:cNvSpPr>
            <a:spLocks/>
          </p:cNvSpPr>
          <p:nvPr/>
        </p:nvSpPr>
        <p:spPr bwMode="auto">
          <a:xfrm>
            <a:off x="3273532" y="-1095805"/>
            <a:ext cx="26268" cy="26268"/>
          </a:xfrm>
          <a:custGeom>
            <a:avLst/>
            <a:gdLst>
              <a:gd name="T0" fmla="*/ 5 w 6"/>
              <a:gd name="T1" fmla="*/ 0 h 6"/>
              <a:gd name="T2" fmla="*/ 4 w 6"/>
              <a:gd name="T3" fmla="*/ 0 h 6"/>
              <a:gd name="T4" fmla="*/ 0 w 6"/>
              <a:gd name="T5" fmla="*/ 5 h 6"/>
              <a:gd name="T6" fmla="*/ 0 w 6"/>
              <a:gd name="T7" fmla="*/ 5 h 6"/>
              <a:gd name="T8" fmla="*/ 0 w 6"/>
              <a:gd name="T9" fmla="*/ 5 h 6"/>
              <a:gd name="T10" fmla="*/ 1 w 6"/>
              <a:gd name="T11" fmla="*/ 5 h 6"/>
              <a:gd name="T12" fmla="*/ 2 w 6"/>
              <a:gd name="T13" fmla="*/ 6 h 6"/>
              <a:gd name="T14" fmla="*/ 3 w 6"/>
              <a:gd name="T15" fmla="*/ 5 h 6"/>
              <a:gd name="T16" fmla="*/ 6 w 6"/>
              <a:gd name="T17" fmla="*/ 2 h 6"/>
              <a:gd name="T18" fmla="*/ 6 w 6"/>
              <a:gd name="T19" fmla="*/ 0 h 6"/>
              <a:gd name="T20" fmla="*/ 5 w 6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" h="6">
                <a:moveTo>
                  <a:pt x="5" y="0"/>
                </a:moveTo>
                <a:cubicBezTo>
                  <a:pt x="5" y="0"/>
                  <a:pt x="5" y="0"/>
                  <a:pt x="4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3" y="5"/>
                  <a:pt x="3" y="5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2"/>
          <p:cNvSpPr>
            <a:spLocks/>
          </p:cNvSpPr>
          <p:nvPr/>
        </p:nvSpPr>
        <p:spPr bwMode="auto">
          <a:xfrm>
            <a:off x="3266965" y="-1072820"/>
            <a:ext cx="32835" cy="29552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0 h 7"/>
              <a:gd name="T6" fmla="*/ 0 w 7"/>
              <a:gd name="T7" fmla="*/ 1 h 7"/>
              <a:gd name="T8" fmla="*/ 1 w 7"/>
              <a:gd name="T9" fmla="*/ 2 h 7"/>
              <a:gd name="T10" fmla="*/ 1 w 7"/>
              <a:gd name="T11" fmla="*/ 2 h 7"/>
              <a:gd name="T12" fmla="*/ 1 w 7"/>
              <a:gd name="T13" fmla="*/ 2 h 7"/>
              <a:gd name="T14" fmla="*/ 5 w 7"/>
              <a:gd name="T15" fmla="*/ 7 h 7"/>
              <a:gd name="T16" fmla="*/ 6 w 7"/>
              <a:gd name="T17" fmla="*/ 7 h 7"/>
              <a:gd name="T18" fmla="*/ 7 w 7"/>
              <a:gd name="T19" fmla="*/ 7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3"/>
          <p:cNvSpPr>
            <a:spLocks/>
          </p:cNvSpPr>
          <p:nvPr/>
        </p:nvSpPr>
        <p:spPr bwMode="auto">
          <a:xfrm>
            <a:off x="3253831" y="-1095805"/>
            <a:ext cx="32835" cy="26268"/>
          </a:xfrm>
          <a:custGeom>
            <a:avLst/>
            <a:gdLst>
              <a:gd name="T0" fmla="*/ 5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1 w 7"/>
              <a:gd name="T11" fmla="*/ 5 h 6"/>
              <a:gd name="T12" fmla="*/ 2 w 7"/>
              <a:gd name="T13" fmla="*/ 6 h 6"/>
              <a:gd name="T14" fmla="*/ 3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5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3" y="5"/>
                  <a:pt x="3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1"/>
                  <a:pt x="6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4"/>
          <p:cNvSpPr>
            <a:spLocks/>
          </p:cNvSpPr>
          <p:nvPr/>
        </p:nvSpPr>
        <p:spPr bwMode="auto">
          <a:xfrm>
            <a:off x="3250547" y="-1072820"/>
            <a:ext cx="36119" cy="29552"/>
          </a:xfrm>
          <a:custGeom>
            <a:avLst/>
            <a:gdLst>
              <a:gd name="T0" fmla="*/ 2 w 8"/>
              <a:gd name="T1" fmla="*/ 0 h 7"/>
              <a:gd name="T2" fmla="*/ 1 w 8"/>
              <a:gd name="T3" fmla="*/ 0 h 7"/>
              <a:gd name="T4" fmla="*/ 1 w 8"/>
              <a:gd name="T5" fmla="*/ 0 h 7"/>
              <a:gd name="T6" fmla="*/ 0 w 8"/>
              <a:gd name="T7" fmla="*/ 1 h 7"/>
              <a:gd name="T8" fmla="*/ 1 w 8"/>
              <a:gd name="T9" fmla="*/ 2 h 7"/>
              <a:gd name="T10" fmla="*/ 1 w 8"/>
              <a:gd name="T11" fmla="*/ 2 h 7"/>
              <a:gd name="T12" fmla="*/ 1 w 8"/>
              <a:gd name="T13" fmla="*/ 2 h 7"/>
              <a:gd name="T14" fmla="*/ 6 w 8"/>
              <a:gd name="T15" fmla="*/ 7 h 7"/>
              <a:gd name="T16" fmla="*/ 6 w 8"/>
              <a:gd name="T17" fmla="*/ 7 h 7"/>
              <a:gd name="T18" fmla="*/ 7 w 8"/>
              <a:gd name="T19" fmla="*/ 7 h 7"/>
              <a:gd name="T20" fmla="*/ 7 w 8"/>
              <a:gd name="T21" fmla="*/ 5 h 7"/>
              <a:gd name="T22" fmla="*/ 4 w 8"/>
              <a:gd name="T23" fmla="*/ 2 h 7"/>
              <a:gd name="T24" fmla="*/ 3 w 8"/>
              <a:gd name="T25" fmla="*/ 1 h 7"/>
              <a:gd name="T26" fmla="*/ 2 w 8"/>
              <a:gd name="T27" fmla="*/ 0 h 7"/>
              <a:gd name="T28" fmla="*/ 2 w 8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8" y="6"/>
                  <a:pt x="8" y="6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5"/>
          <p:cNvSpPr>
            <a:spLocks/>
          </p:cNvSpPr>
          <p:nvPr/>
        </p:nvSpPr>
        <p:spPr bwMode="auto">
          <a:xfrm>
            <a:off x="3237413" y="-1095805"/>
            <a:ext cx="29552" cy="262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2 w 7"/>
              <a:gd name="T13" fmla="*/ 6 h 6"/>
              <a:gd name="T14" fmla="*/ 4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4" y="5"/>
                  <a:pt x="4" y="5"/>
                  <a:pt x="4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1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6"/>
          <p:cNvSpPr>
            <a:spLocks/>
          </p:cNvSpPr>
          <p:nvPr/>
        </p:nvSpPr>
        <p:spPr bwMode="auto">
          <a:xfrm>
            <a:off x="3237413" y="-1072820"/>
            <a:ext cx="29552" cy="29552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0 w 7"/>
              <a:gd name="T13" fmla="*/ 2 h 7"/>
              <a:gd name="T14" fmla="*/ 5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5 h 7"/>
              <a:gd name="T22" fmla="*/ 4 w 7"/>
              <a:gd name="T23" fmla="*/ 2 h 7"/>
              <a:gd name="T24" fmla="*/ 2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6" y="5"/>
                </a:cubicBezTo>
                <a:cubicBezTo>
                  <a:pt x="4" y="2"/>
                  <a:pt x="4" y="2"/>
                  <a:pt x="4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7"/>
          <p:cNvSpPr>
            <a:spLocks noEditPoints="1"/>
          </p:cNvSpPr>
          <p:nvPr/>
        </p:nvSpPr>
        <p:spPr bwMode="auto">
          <a:xfrm>
            <a:off x="3152041" y="-1233714"/>
            <a:ext cx="13134" cy="98506"/>
          </a:xfrm>
          <a:custGeom>
            <a:avLst/>
            <a:gdLst>
              <a:gd name="T0" fmla="*/ 0 w 3"/>
              <a:gd name="T1" fmla="*/ 19 h 22"/>
              <a:gd name="T2" fmla="*/ 0 w 3"/>
              <a:gd name="T3" fmla="*/ 22 h 22"/>
              <a:gd name="T4" fmla="*/ 1 w 3"/>
              <a:gd name="T5" fmla="*/ 22 h 22"/>
              <a:gd name="T6" fmla="*/ 3 w 3"/>
              <a:gd name="T7" fmla="*/ 22 h 22"/>
              <a:gd name="T8" fmla="*/ 3 w 3"/>
              <a:gd name="T9" fmla="*/ 19 h 22"/>
              <a:gd name="T10" fmla="*/ 2 w 3"/>
              <a:gd name="T11" fmla="*/ 19 h 22"/>
              <a:gd name="T12" fmla="*/ 2 w 3"/>
              <a:gd name="T13" fmla="*/ 19 h 22"/>
              <a:gd name="T14" fmla="*/ 1 w 3"/>
              <a:gd name="T15" fmla="*/ 20 h 22"/>
              <a:gd name="T16" fmla="*/ 1 w 3"/>
              <a:gd name="T17" fmla="*/ 19 h 22"/>
              <a:gd name="T18" fmla="*/ 0 w 3"/>
              <a:gd name="T19" fmla="*/ 19 h 22"/>
              <a:gd name="T20" fmla="*/ 0 w 3"/>
              <a:gd name="T21" fmla="*/ 15 h 22"/>
              <a:gd name="T22" fmla="*/ 0 w 3"/>
              <a:gd name="T23" fmla="*/ 16 h 22"/>
              <a:gd name="T24" fmla="*/ 1 w 3"/>
              <a:gd name="T25" fmla="*/ 17 h 22"/>
              <a:gd name="T26" fmla="*/ 3 w 3"/>
              <a:gd name="T27" fmla="*/ 16 h 22"/>
              <a:gd name="T28" fmla="*/ 3 w 3"/>
              <a:gd name="T29" fmla="*/ 15 h 22"/>
              <a:gd name="T30" fmla="*/ 2 w 3"/>
              <a:gd name="T31" fmla="*/ 16 h 22"/>
              <a:gd name="T32" fmla="*/ 2 w 3"/>
              <a:gd name="T33" fmla="*/ 16 h 22"/>
              <a:gd name="T34" fmla="*/ 1 w 3"/>
              <a:gd name="T35" fmla="*/ 16 h 22"/>
              <a:gd name="T36" fmla="*/ 1 w 3"/>
              <a:gd name="T37" fmla="*/ 16 h 22"/>
              <a:gd name="T38" fmla="*/ 0 w 3"/>
              <a:gd name="T39" fmla="*/ 15 h 22"/>
              <a:gd name="T40" fmla="*/ 0 w 3"/>
              <a:gd name="T41" fmla="*/ 12 h 22"/>
              <a:gd name="T42" fmla="*/ 0 w 3"/>
              <a:gd name="T43" fmla="*/ 12 h 22"/>
              <a:gd name="T44" fmla="*/ 1 w 3"/>
              <a:gd name="T45" fmla="*/ 13 h 22"/>
              <a:gd name="T46" fmla="*/ 3 w 3"/>
              <a:gd name="T47" fmla="*/ 12 h 22"/>
              <a:gd name="T48" fmla="*/ 3 w 3"/>
              <a:gd name="T49" fmla="*/ 12 h 22"/>
              <a:gd name="T50" fmla="*/ 2 w 3"/>
              <a:gd name="T51" fmla="*/ 12 h 22"/>
              <a:gd name="T52" fmla="*/ 2 w 3"/>
              <a:gd name="T53" fmla="*/ 12 h 22"/>
              <a:gd name="T54" fmla="*/ 1 w 3"/>
              <a:gd name="T55" fmla="*/ 12 h 22"/>
              <a:gd name="T56" fmla="*/ 1 w 3"/>
              <a:gd name="T57" fmla="*/ 12 h 22"/>
              <a:gd name="T58" fmla="*/ 0 w 3"/>
              <a:gd name="T59" fmla="*/ 12 h 22"/>
              <a:gd name="T60" fmla="*/ 0 w 3"/>
              <a:gd name="T61" fmla="*/ 8 h 22"/>
              <a:gd name="T62" fmla="*/ 0 w 3"/>
              <a:gd name="T63" fmla="*/ 8 h 22"/>
              <a:gd name="T64" fmla="*/ 1 w 3"/>
              <a:gd name="T65" fmla="*/ 10 h 22"/>
              <a:gd name="T66" fmla="*/ 3 w 3"/>
              <a:gd name="T67" fmla="*/ 8 h 22"/>
              <a:gd name="T68" fmla="*/ 3 w 3"/>
              <a:gd name="T69" fmla="*/ 8 h 22"/>
              <a:gd name="T70" fmla="*/ 2 w 3"/>
              <a:gd name="T71" fmla="*/ 8 h 22"/>
              <a:gd name="T72" fmla="*/ 2 w 3"/>
              <a:gd name="T73" fmla="*/ 8 h 22"/>
              <a:gd name="T74" fmla="*/ 1 w 3"/>
              <a:gd name="T75" fmla="*/ 8 h 22"/>
              <a:gd name="T76" fmla="*/ 1 w 3"/>
              <a:gd name="T77" fmla="*/ 8 h 22"/>
              <a:gd name="T78" fmla="*/ 0 w 3"/>
              <a:gd name="T79" fmla="*/ 8 h 22"/>
              <a:gd name="T80" fmla="*/ 1 w 3"/>
              <a:gd name="T81" fmla="*/ 0 h 22"/>
              <a:gd name="T82" fmla="*/ 0 w 3"/>
              <a:gd name="T83" fmla="*/ 1 h 22"/>
              <a:gd name="T84" fmla="*/ 0 w 3"/>
              <a:gd name="T85" fmla="*/ 5 h 22"/>
              <a:gd name="T86" fmla="*/ 1 w 3"/>
              <a:gd name="T87" fmla="*/ 6 h 22"/>
              <a:gd name="T88" fmla="*/ 3 w 3"/>
              <a:gd name="T89" fmla="*/ 5 h 22"/>
              <a:gd name="T90" fmla="*/ 3 w 3"/>
              <a:gd name="T91" fmla="*/ 1 h 22"/>
              <a:gd name="T92" fmla="*/ 1 w 3"/>
              <a:gd name="T9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" h="22">
                <a:moveTo>
                  <a:pt x="0" y="19"/>
                </a:moveTo>
                <a:cubicBezTo>
                  <a:pt x="0" y="22"/>
                  <a:pt x="0" y="22"/>
                  <a:pt x="0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2" y="22"/>
                  <a:pt x="2" y="22"/>
                  <a:pt x="3" y="22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9"/>
                  <a:pt x="0" y="19"/>
                </a:cubicBezTo>
                <a:moveTo>
                  <a:pt x="0" y="15"/>
                </a:move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moveTo>
                  <a:pt x="0" y="12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1" y="10"/>
                  <a:pt x="1" y="10"/>
                  <a:pt x="1" y="10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8"/>
          <p:cNvSpPr>
            <a:spLocks/>
          </p:cNvSpPr>
          <p:nvPr/>
        </p:nvSpPr>
        <p:spPr bwMode="auto">
          <a:xfrm>
            <a:off x="3132340" y="-1227147"/>
            <a:ext cx="29552" cy="29552"/>
          </a:xfrm>
          <a:custGeom>
            <a:avLst/>
            <a:gdLst>
              <a:gd name="T0" fmla="*/ 2 w 7"/>
              <a:gd name="T1" fmla="*/ 0 h 7"/>
              <a:gd name="T2" fmla="*/ 1 w 7"/>
              <a:gd name="T3" fmla="*/ 1 h 7"/>
              <a:gd name="T4" fmla="*/ 1 w 7"/>
              <a:gd name="T5" fmla="*/ 2 h 7"/>
              <a:gd name="T6" fmla="*/ 5 w 7"/>
              <a:gd name="T7" fmla="*/ 7 h 7"/>
              <a:gd name="T8" fmla="*/ 6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6 h 7"/>
              <a:gd name="T22" fmla="*/ 6 w 7"/>
              <a:gd name="T23" fmla="*/ 5 h 7"/>
              <a:gd name="T24" fmla="*/ 5 w 7"/>
              <a:gd name="T25" fmla="*/ 4 h 7"/>
              <a:gd name="T26" fmla="*/ 2 w 7"/>
              <a:gd name="T27" fmla="*/ 1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5" y="4"/>
                  <a:pt x="5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9"/>
          <p:cNvSpPr>
            <a:spLocks/>
          </p:cNvSpPr>
          <p:nvPr/>
        </p:nvSpPr>
        <p:spPr bwMode="auto">
          <a:xfrm>
            <a:off x="3152041" y="-1227147"/>
            <a:ext cx="36119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1 h 7"/>
              <a:gd name="T4" fmla="*/ 3 w 8"/>
              <a:gd name="T5" fmla="*/ 4 h 7"/>
              <a:gd name="T6" fmla="*/ 1 w 8"/>
              <a:gd name="T7" fmla="*/ 5 h 7"/>
              <a:gd name="T8" fmla="*/ 1 w 8"/>
              <a:gd name="T9" fmla="*/ 6 h 7"/>
              <a:gd name="T10" fmla="*/ 1 w 8"/>
              <a:gd name="T11" fmla="*/ 7 h 7"/>
              <a:gd name="T12" fmla="*/ 1 w 8"/>
              <a:gd name="T13" fmla="*/ 7 h 7"/>
              <a:gd name="T14" fmla="*/ 2 w 8"/>
              <a:gd name="T15" fmla="*/ 7 h 7"/>
              <a:gd name="T16" fmla="*/ 3 w 8"/>
              <a:gd name="T17" fmla="*/ 7 h 7"/>
              <a:gd name="T18" fmla="*/ 7 w 8"/>
              <a:gd name="T19" fmla="*/ 2 h 7"/>
              <a:gd name="T20" fmla="*/ 7 w 8"/>
              <a:gd name="T21" fmla="*/ 1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1"/>
                </a:cubicBezTo>
                <a:cubicBezTo>
                  <a:pt x="3" y="4"/>
                  <a:pt x="3" y="4"/>
                  <a:pt x="3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0" y="6"/>
                  <a:pt x="0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7" y="1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50"/>
          <p:cNvSpPr>
            <a:spLocks/>
          </p:cNvSpPr>
          <p:nvPr/>
        </p:nvSpPr>
        <p:spPr bwMode="auto">
          <a:xfrm>
            <a:off x="3132340" y="-1210729"/>
            <a:ext cx="29552" cy="32835"/>
          </a:xfrm>
          <a:custGeom>
            <a:avLst/>
            <a:gdLst>
              <a:gd name="T0" fmla="*/ 2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5 w 7"/>
              <a:gd name="T7" fmla="*/ 7 h 7"/>
              <a:gd name="T8" fmla="*/ 6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5 h 7"/>
              <a:gd name="T22" fmla="*/ 6 w 7"/>
              <a:gd name="T23" fmla="*/ 5 h 7"/>
              <a:gd name="T24" fmla="*/ 5 w 7"/>
              <a:gd name="T25" fmla="*/ 3 h 7"/>
              <a:gd name="T26" fmla="*/ 2 w 7"/>
              <a:gd name="T27" fmla="*/ 0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2"/>
                  <a:pt x="1" y="2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51"/>
          <p:cNvSpPr>
            <a:spLocks/>
          </p:cNvSpPr>
          <p:nvPr/>
        </p:nvSpPr>
        <p:spPr bwMode="auto">
          <a:xfrm>
            <a:off x="3152041" y="-1210729"/>
            <a:ext cx="36119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3 w 8"/>
              <a:gd name="T5" fmla="*/ 3 h 7"/>
              <a:gd name="T6" fmla="*/ 1 w 8"/>
              <a:gd name="T7" fmla="*/ 5 h 7"/>
              <a:gd name="T8" fmla="*/ 1 w 8"/>
              <a:gd name="T9" fmla="*/ 5 h 7"/>
              <a:gd name="T10" fmla="*/ 1 w 8"/>
              <a:gd name="T11" fmla="*/ 7 h 7"/>
              <a:gd name="T12" fmla="*/ 1 w 8"/>
              <a:gd name="T13" fmla="*/ 7 h 7"/>
              <a:gd name="T14" fmla="*/ 2 w 8"/>
              <a:gd name="T15" fmla="*/ 7 h 7"/>
              <a:gd name="T16" fmla="*/ 3 w 8"/>
              <a:gd name="T17" fmla="*/ 7 h 7"/>
              <a:gd name="T18" fmla="*/ 7 w 8"/>
              <a:gd name="T19" fmla="*/ 2 h 7"/>
              <a:gd name="T20" fmla="*/ 7 w 8"/>
              <a:gd name="T21" fmla="*/ 0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3"/>
                  <a:pt x="3" y="3"/>
                  <a:pt x="3" y="3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52"/>
          <p:cNvSpPr>
            <a:spLocks/>
          </p:cNvSpPr>
          <p:nvPr/>
        </p:nvSpPr>
        <p:spPr bwMode="auto">
          <a:xfrm>
            <a:off x="3132340" y="-1194311"/>
            <a:ext cx="29552" cy="32835"/>
          </a:xfrm>
          <a:custGeom>
            <a:avLst/>
            <a:gdLst>
              <a:gd name="T0" fmla="*/ 2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5 w 7"/>
              <a:gd name="T7" fmla="*/ 6 h 7"/>
              <a:gd name="T8" fmla="*/ 6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6 w 7"/>
              <a:gd name="T19" fmla="*/ 7 h 7"/>
              <a:gd name="T20" fmla="*/ 6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53"/>
          <p:cNvSpPr>
            <a:spLocks/>
          </p:cNvSpPr>
          <p:nvPr/>
        </p:nvSpPr>
        <p:spPr bwMode="auto">
          <a:xfrm>
            <a:off x="3152041" y="-1194311"/>
            <a:ext cx="36119" cy="32835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3 w 8"/>
              <a:gd name="T5" fmla="*/ 3 h 7"/>
              <a:gd name="T6" fmla="*/ 1 w 8"/>
              <a:gd name="T7" fmla="*/ 4 h 7"/>
              <a:gd name="T8" fmla="*/ 1 w 8"/>
              <a:gd name="T9" fmla="*/ 5 h 7"/>
              <a:gd name="T10" fmla="*/ 1 w 8"/>
              <a:gd name="T11" fmla="*/ 7 h 7"/>
              <a:gd name="T12" fmla="*/ 1 w 8"/>
              <a:gd name="T13" fmla="*/ 7 h 7"/>
              <a:gd name="T14" fmla="*/ 2 w 8"/>
              <a:gd name="T15" fmla="*/ 7 h 7"/>
              <a:gd name="T16" fmla="*/ 3 w 8"/>
              <a:gd name="T17" fmla="*/ 6 h 7"/>
              <a:gd name="T18" fmla="*/ 7 w 8"/>
              <a:gd name="T19" fmla="*/ 2 h 7"/>
              <a:gd name="T20" fmla="*/ 7 w 8"/>
              <a:gd name="T21" fmla="*/ 0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3"/>
                  <a:pt x="3" y="3"/>
                  <a:pt x="3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3" y="6"/>
                  <a:pt x="3" y="6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4"/>
          <p:cNvSpPr>
            <a:spLocks/>
          </p:cNvSpPr>
          <p:nvPr/>
        </p:nvSpPr>
        <p:spPr bwMode="auto">
          <a:xfrm>
            <a:off x="3132340" y="-1174610"/>
            <a:ext cx="29552" cy="29552"/>
          </a:xfrm>
          <a:custGeom>
            <a:avLst/>
            <a:gdLst>
              <a:gd name="T0" fmla="*/ 2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5 w 7"/>
              <a:gd name="T7" fmla="*/ 6 h 7"/>
              <a:gd name="T8" fmla="*/ 6 w 7"/>
              <a:gd name="T9" fmla="*/ 6 h 7"/>
              <a:gd name="T10" fmla="*/ 6 w 7"/>
              <a:gd name="T11" fmla="*/ 7 h 7"/>
              <a:gd name="T12" fmla="*/ 7 w 7"/>
              <a:gd name="T13" fmla="*/ 6 h 7"/>
              <a:gd name="T14" fmla="*/ 7 w 7"/>
              <a:gd name="T15" fmla="*/ 6 h 7"/>
              <a:gd name="T16" fmla="*/ 6 w 7"/>
              <a:gd name="T17" fmla="*/ 7 h 7"/>
              <a:gd name="T18" fmla="*/ 6 w 7"/>
              <a:gd name="T19" fmla="*/ 6 h 7"/>
              <a:gd name="T20" fmla="*/ 6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2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cubicBezTo>
                  <a:pt x="5" y="6"/>
                  <a:pt x="5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5"/>
          <p:cNvSpPr>
            <a:spLocks/>
          </p:cNvSpPr>
          <p:nvPr/>
        </p:nvSpPr>
        <p:spPr bwMode="auto">
          <a:xfrm>
            <a:off x="3152041" y="-1174610"/>
            <a:ext cx="36119" cy="29552"/>
          </a:xfrm>
          <a:custGeom>
            <a:avLst/>
            <a:gdLst>
              <a:gd name="T0" fmla="*/ 6 w 8"/>
              <a:gd name="T1" fmla="*/ 0 h 7"/>
              <a:gd name="T2" fmla="*/ 6 w 8"/>
              <a:gd name="T3" fmla="*/ 0 h 7"/>
              <a:gd name="T4" fmla="*/ 3 w 8"/>
              <a:gd name="T5" fmla="*/ 3 h 7"/>
              <a:gd name="T6" fmla="*/ 1 w 8"/>
              <a:gd name="T7" fmla="*/ 4 h 7"/>
              <a:gd name="T8" fmla="*/ 1 w 8"/>
              <a:gd name="T9" fmla="*/ 5 h 7"/>
              <a:gd name="T10" fmla="*/ 1 w 8"/>
              <a:gd name="T11" fmla="*/ 6 h 7"/>
              <a:gd name="T12" fmla="*/ 1 w 8"/>
              <a:gd name="T13" fmla="*/ 7 h 7"/>
              <a:gd name="T14" fmla="*/ 2 w 8"/>
              <a:gd name="T15" fmla="*/ 6 h 7"/>
              <a:gd name="T16" fmla="*/ 3 w 8"/>
              <a:gd name="T17" fmla="*/ 6 h 7"/>
              <a:gd name="T18" fmla="*/ 7 w 8"/>
              <a:gd name="T19" fmla="*/ 2 h 7"/>
              <a:gd name="T20" fmla="*/ 7 w 8"/>
              <a:gd name="T21" fmla="*/ 0 h 7"/>
              <a:gd name="T22" fmla="*/ 6 w 8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3" y="3"/>
                  <a:pt x="3" y="3"/>
                  <a:pt x="3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6"/>
          <p:cNvSpPr>
            <a:spLocks noEditPoints="1"/>
          </p:cNvSpPr>
          <p:nvPr/>
        </p:nvSpPr>
        <p:spPr bwMode="auto">
          <a:xfrm>
            <a:off x="2994431" y="-1072820"/>
            <a:ext cx="98506" cy="9851"/>
          </a:xfrm>
          <a:custGeom>
            <a:avLst/>
            <a:gdLst>
              <a:gd name="T0" fmla="*/ 5 w 22"/>
              <a:gd name="T1" fmla="*/ 0 h 2"/>
              <a:gd name="T2" fmla="*/ 2 w 22"/>
              <a:gd name="T3" fmla="*/ 0 h 2"/>
              <a:gd name="T4" fmla="*/ 0 w 22"/>
              <a:gd name="T5" fmla="*/ 1 h 2"/>
              <a:gd name="T6" fmla="*/ 2 w 22"/>
              <a:gd name="T7" fmla="*/ 2 h 2"/>
              <a:gd name="T8" fmla="*/ 5 w 22"/>
              <a:gd name="T9" fmla="*/ 2 h 2"/>
              <a:gd name="T10" fmla="*/ 6 w 22"/>
              <a:gd name="T11" fmla="*/ 1 h 2"/>
              <a:gd name="T12" fmla="*/ 5 w 22"/>
              <a:gd name="T13" fmla="*/ 0 h 2"/>
              <a:gd name="T14" fmla="*/ 9 w 22"/>
              <a:gd name="T15" fmla="*/ 0 h 2"/>
              <a:gd name="T16" fmla="*/ 8 w 22"/>
              <a:gd name="T17" fmla="*/ 0 h 2"/>
              <a:gd name="T18" fmla="*/ 9 w 22"/>
              <a:gd name="T19" fmla="*/ 0 h 2"/>
              <a:gd name="T20" fmla="*/ 9 w 22"/>
              <a:gd name="T21" fmla="*/ 1 h 2"/>
              <a:gd name="T22" fmla="*/ 9 w 22"/>
              <a:gd name="T23" fmla="*/ 2 h 2"/>
              <a:gd name="T24" fmla="*/ 8 w 22"/>
              <a:gd name="T25" fmla="*/ 2 h 2"/>
              <a:gd name="T26" fmla="*/ 9 w 22"/>
              <a:gd name="T27" fmla="*/ 2 h 2"/>
              <a:gd name="T28" fmla="*/ 10 w 22"/>
              <a:gd name="T29" fmla="*/ 1 h 2"/>
              <a:gd name="T30" fmla="*/ 9 w 22"/>
              <a:gd name="T31" fmla="*/ 0 h 2"/>
              <a:gd name="T32" fmla="*/ 13 w 22"/>
              <a:gd name="T33" fmla="*/ 0 h 2"/>
              <a:gd name="T34" fmla="*/ 12 w 22"/>
              <a:gd name="T35" fmla="*/ 0 h 2"/>
              <a:gd name="T36" fmla="*/ 12 w 22"/>
              <a:gd name="T37" fmla="*/ 0 h 2"/>
              <a:gd name="T38" fmla="*/ 13 w 22"/>
              <a:gd name="T39" fmla="*/ 1 h 2"/>
              <a:gd name="T40" fmla="*/ 12 w 22"/>
              <a:gd name="T41" fmla="*/ 2 h 2"/>
              <a:gd name="T42" fmla="*/ 12 w 22"/>
              <a:gd name="T43" fmla="*/ 2 h 2"/>
              <a:gd name="T44" fmla="*/ 13 w 22"/>
              <a:gd name="T45" fmla="*/ 2 h 2"/>
              <a:gd name="T46" fmla="*/ 14 w 22"/>
              <a:gd name="T47" fmla="*/ 1 h 2"/>
              <a:gd name="T48" fmla="*/ 13 w 22"/>
              <a:gd name="T49" fmla="*/ 0 h 2"/>
              <a:gd name="T50" fmla="*/ 16 w 22"/>
              <a:gd name="T51" fmla="*/ 0 h 2"/>
              <a:gd name="T52" fmla="*/ 16 w 22"/>
              <a:gd name="T53" fmla="*/ 0 h 2"/>
              <a:gd name="T54" fmla="*/ 16 w 22"/>
              <a:gd name="T55" fmla="*/ 0 h 2"/>
              <a:gd name="T56" fmla="*/ 17 w 22"/>
              <a:gd name="T57" fmla="*/ 1 h 2"/>
              <a:gd name="T58" fmla="*/ 16 w 22"/>
              <a:gd name="T59" fmla="*/ 2 h 2"/>
              <a:gd name="T60" fmla="*/ 16 w 22"/>
              <a:gd name="T61" fmla="*/ 2 h 2"/>
              <a:gd name="T62" fmla="*/ 16 w 22"/>
              <a:gd name="T63" fmla="*/ 2 h 2"/>
              <a:gd name="T64" fmla="*/ 18 w 22"/>
              <a:gd name="T65" fmla="*/ 1 h 2"/>
              <a:gd name="T66" fmla="*/ 16 w 22"/>
              <a:gd name="T67" fmla="*/ 0 h 2"/>
              <a:gd name="T68" fmla="*/ 22 w 22"/>
              <a:gd name="T69" fmla="*/ 0 h 2"/>
              <a:gd name="T70" fmla="*/ 20 w 22"/>
              <a:gd name="T71" fmla="*/ 0 h 2"/>
              <a:gd name="T72" fmla="*/ 20 w 22"/>
              <a:gd name="T73" fmla="*/ 0 h 2"/>
              <a:gd name="T74" fmla="*/ 20 w 22"/>
              <a:gd name="T75" fmla="*/ 1 h 2"/>
              <a:gd name="T76" fmla="*/ 20 w 22"/>
              <a:gd name="T77" fmla="*/ 2 h 2"/>
              <a:gd name="T78" fmla="*/ 20 w 22"/>
              <a:gd name="T79" fmla="*/ 2 h 2"/>
              <a:gd name="T80" fmla="*/ 22 w 22"/>
              <a:gd name="T81" fmla="*/ 2 h 2"/>
              <a:gd name="T82" fmla="*/ 22 w 22"/>
              <a:gd name="T83" fmla="*/ 1 h 2"/>
              <a:gd name="T84" fmla="*/ 22 w 22"/>
              <a:gd name="T85" fmla="*/ 1 h 2"/>
              <a:gd name="T86" fmla="*/ 22 w 22"/>
              <a:gd name="T87" fmla="*/ 1 h 2"/>
              <a:gd name="T88" fmla="*/ 22 w 22"/>
              <a:gd name="T89" fmla="*/ 1 h 2"/>
              <a:gd name="T90" fmla="*/ 22 w 22"/>
              <a:gd name="T9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2">
                <a:moveTo>
                  <a:pt x="5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moveTo>
                  <a:pt x="9" y="0"/>
                </a:move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0"/>
                  <a:pt x="9" y="0"/>
                  <a:pt x="9" y="0"/>
                </a:cubicBezTo>
                <a:moveTo>
                  <a:pt x="13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1"/>
                  <a:pt x="13" y="1"/>
                </a:cubicBezTo>
                <a:cubicBezTo>
                  <a:pt x="13" y="1"/>
                  <a:pt x="13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1"/>
                  <a:pt x="14" y="1"/>
                  <a:pt x="14" y="1"/>
                </a:cubicBezTo>
                <a:cubicBezTo>
                  <a:pt x="13" y="0"/>
                  <a:pt x="13" y="0"/>
                  <a:pt x="13" y="0"/>
                </a:cubicBezTo>
                <a:moveTo>
                  <a:pt x="16" y="0"/>
                </a:move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7" y="1"/>
                  <a:pt x="17" y="1"/>
                </a:cubicBezTo>
                <a:cubicBezTo>
                  <a:pt x="17" y="1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8" y="1"/>
                  <a:pt x="18" y="1"/>
                  <a:pt x="18" y="1"/>
                </a:cubicBezTo>
                <a:cubicBezTo>
                  <a:pt x="16" y="0"/>
                  <a:pt x="16" y="0"/>
                  <a:pt x="16" y="0"/>
                </a:cubicBezTo>
                <a:moveTo>
                  <a:pt x="22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1"/>
                  <a:pt x="20" y="1"/>
                </a:cubicBezTo>
                <a:cubicBezTo>
                  <a:pt x="20" y="1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0"/>
                  <a:pt x="2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7"/>
          <p:cNvSpPr>
            <a:spLocks/>
          </p:cNvSpPr>
          <p:nvPr/>
        </p:nvSpPr>
        <p:spPr bwMode="auto">
          <a:xfrm>
            <a:off x="3004282" y="-1069537"/>
            <a:ext cx="29552" cy="262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6 h 6"/>
              <a:gd name="T8" fmla="*/ 1 w 7"/>
              <a:gd name="T9" fmla="*/ 6 h 6"/>
              <a:gd name="T10" fmla="*/ 2 w 7"/>
              <a:gd name="T11" fmla="*/ 6 h 6"/>
              <a:gd name="T12" fmla="*/ 6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8"/>
          <p:cNvSpPr>
            <a:spLocks/>
          </p:cNvSpPr>
          <p:nvPr/>
        </p:nvSpPr>
        <p:spPr bwMode="auto">
          <a:xfrm>
            <a:off x="3004282" y="-1095805"/>
            <a:ext cx="29552" cy="3283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59"/>
          <p:cNvSpPr>
            <a:spLocks/>
          </p:cNvSpPr>
          <p:nvPr/>
        </p:nvSpPr>
        <p:spPr bwMode="auto">
          <a:xfrm>
            <a:off x="3020699" y="-1069537"/>
            <a:ext cx="32835" cy="262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6 h 6"/>
              <a:gd name="T8" fmla="*/ 1 w 7"/>
              <a:gd name="T9" fmla="*/ 6 h 6"/>
              <a:gd name="T10" fmla="*/ 2 w 7"/>
              <a:gd name="T11" fmla="*/ 6 h 6"/>
              <a:gd name="T12" fmla="*/ 6 w 7"/>
              <a:gd name="T13" fmla="*/ 1 h 6"/>
              <a:gd name="T14" fmla="*/ 6 w 7"/>
              <a:gd name="T15" fmla="*/ 1 h 6"/>
              <a:gd name="T16" fmla="*/ 7 w 7"/>
              <a:gd name="T17" fmla="*/ 0 h 6"/>
              <a:gd name="T18" fmla="*/ 6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60"/>
          <p:cNvSpPr>
            <a:spLocks/>
          </p:cNvSpPr>
          <p:nvPr/>
        </p:nvSpPr>
        <p:spPr bwMode="auto">
          <a:xfrm>
            <a:off x="3020699" y="-1095805"/>
            <a:ext cx="32835" cy="3283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7 h 7"/>
              <a:gd name="T16" fmla="*/ 7 w 7"/>
              <a:gd name="T17" fmla="*/ 6 h 7"/>
              <a:gd name="T18" fmla="*/ 6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6"/>
                  <a:pt x="7" y="6"/>
                </a:cubicBezTo>
                <a:cubicBezTo>
                  <a:pt x="7" y="6"/>
                  <a:pt x="7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61"/>
          <p:cNvSpPr>
            <a:spLocks/>
          </p:cNvSpPr>
          <p:nvPr/>
        </p:nvSpPr>
        <p:spPr bwMode="auto">
          <a:xfrm>
            <a:off x="3033833" y="-1069537"/>
            <a:ext cx="36119" cy="26268"/>
          </a:xfrm>
          <a:custGeom>
            <a:avLst/>
            <a:gdLst>
              <a:gd name="T0" fmla="*/ 5 w 8"/>
              <a:gd name="T1" fmla="*/ 0 h 6"/>
              <a:gd name="T2" fmla="*/ 4 w 8"/>
              <a:gd name="T3" fmla="*/ 1 h 6"/>
              <a:gd name="T4" fmla="*/ 1 w 8"/>
              <a:gd name="T5" fmla="*/ 4 h 6"/>
              <a:gd name="T6" fmla="*/ 1 w 8"/>
              <a:gd name="T7" fmla="*/ 6 h 6"/>
              <a:gd name="T8" fmla="*/ 2 w 8"/>
              <a:gd name="T9" fmla="*/ 6 h 6"/>
              <a:gd name="T10" fmla="*/ 2 w 8"/>
              <a:gd name="T11" fmla="*/ 6 h 6"/>
              <a:gd name="T12" fmla="*/ 7 w 8"/>
              <a:gd name="T13" fmla="*/ 1 h 6"/>
              <a:gd name="T14" fmla="*/ 7 w 8"/>
              <a:gd name="T15" fmla="*/ 1 h 6"/>
              <a:gd name="T16" fmla="*/ 8 w 8"/>
              <a:gd name="T17" fmla="*/ 0 h 6"/>
              <a:gd name="T18" fmla="*/ 7 w 8"/>
              <a:gd name="T19" fmla="*/ 1 h 6"/>
              <a:gd name="T20" fmla="*/ 6 w 8"/>
              <a:gd name="T21" fmla="*/ 1 h 6"/>
              <a:gd name="T22" fmla="*/ 6 w 8"/>
              <a:gd name="T23" fmla="*/ 1 h 6"/>
              <a:gd name="T24" fmla="*/ 5 w 8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6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8" y="0"/>
                  <a:pt x="8" y="0"/>
                </a:cubicBezTo>
                <a:cubicBezTo>
                  <a:pt x="8" y="0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62"/>
          <p:cNvSpPr>
            <a:spLocks/>
          </p:cNvSpPr>
          <p:nvPr/>
        </p:nvSpPr>
        <p:spPr bwMode="auto">
          <a:xfrm>
            <a:off x="3033833" y="-1095805"/>
            <a:ext cx="36119" cy="32835"/>
          </a:xfrm>
          <a:custGeom>
            <a:avLst/>
            <a:gdLst>
              <a:gd name="T0" fmla="*/ 2 w 8"/>
              <a:gd name="T1" fmla="*/ 0 h 7"/>
              <a:gd name="T2" fmla="*/ 1 w 8"/>
              <a:gd name="T3" fmla="*/ 0 h 7"/>
              <a:gd name="T4" fmla="*/ 1 w 8"/>
              <a:gd name="T5" fmla="*/ 2 h 7"/>
              <a:gd name="T6" fmla="*/ 4 w 8"/>
              <a:gd name="T7" fmla="*/ 5 h 7"/>
              <a:gd name="T8" fmla="*/ 5 w 8"/>
              <a:gd name="T9" fmla="*/ 6 h 7"/>
              <a:gd name="T10" fmla="*/ 6 w 8"/>
              <a:gd name="T11" fmla="*/ 7 h 7"/>
              <a:gd name="T12" fmla="*/ 6 w 8"/>
              <a:gd name="T13" fmla="*/ 7 h 7"/>
              <a:gd name="T14" fmla="*/ 7 w 8"/>
              <a:gd name="T15" fmla="*/ 7 h 7"/>
              <a:gd name="T16" fmla="*/ 8 w 8"/>
              <a:gd name="T17" fmla="*/ 6 h 7"/>
              <a:gd name="T18" fmla="*/ 7 w 8"/>
              <a:gd name="T19" fmla="*/ 5 h 7"/>
              <a:gd name="T20" fmla="*/ 7 w 8"/>
              <a:gd name="T21" fmla="*/ 5 h 7"/>
              <a:gd name="T22" fmla="*/ 2 w 8"/>
              <a:gd name="T23" fmla="*/ 0 h 7"/>
              <a:gd name="T24" fmla="*/ 2 w 8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6"/>
                  <a:pt x="8" y="6"/>
                </a:cubicBezTo>
                <a:cubicBezTo>
                  <a:pt x="8" y="6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63"/>
          <p:cNvSpPr>
            <a:spLocks/>
          </p:cNvSpPr>
          <p:nvPr/>
        </p:nvSpPr>
        <p:spPr bwMode="auto">
          <a:xfrm>
            <a:off x="3053535" y="-1069537"/>
            <a:ext cx="29552" cy="26268"/>
          </a:xfrm>
          <a:custGeom>
            <a:avLst/>
            <a:gdLst>
              <a:gd name="T0" fmla="*/ 5 w 7"/>
              <a:gd name="T1" fmla="*/ 0 h 6"/>
              <a:gd name="T2" fmla="*/ 3 w 7"/>
              <a:gd name="T3" fmla="*/ 1 h 6"/>
              <a:gd name="T4" fmla="*/ 1 w 7"/>
              <a:gd name="T5" fmla="*/ 4 h 6"/>
              <a:gd name="T6" fmla="*/ 1 w 7"/>
              <a:gd name="T7" fmla="*/ 6 h 6"/>
              <a:gd name="T8" fmla="*/ 1 w 7"/>
              <a:gd name="T9" fmla="*/ 6 h 6"/>
              <a:gd name="T10" fmla="*/ 2 w 7"/>
              <a:gd name="T11" fmla="*/ 6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5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3" y="1"/>
                  <a:pt x="3" y="1"/>
                  <a:pt x="3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64"/>
          <p:cNvSpPr>
            <a:spLocks/>
          </p:cNvSpPr>
          <p:nvPr/>
        </p:nvSpPr>
        <p:spPr bwMode="auto">
          <a:xfrm>
            <a:off x="3053535" y="-1095805"/>
            <a:ext cx="29552" cy="32835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3 w 7"/>
              <a:gd name="T7" fmla="*/ 5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65"/>
          <p:cNvSpPr>
            <a:spLocks noEditPoints="1"/>
          </p:cNvSpPr>
          <p:nvPr/>
        </p:nvSpPr>
        <p:spPr bwMode="auto">
          <a:xfrm>
            <a:off x="3152041" y="-1125357"/>
            <a:ext cx="13134" cy="128058"/>
          </a:xfrm>
          <a:custGeom>
            <a:avLst/>
            <a:gdLst>
              <a:gd name="T0" fmla="*/ 1 w 3"/>
              <a:gd name="T1" fmla="*/ 28 h 29"/>
              <a:gd name="T2" fmla="*/ 1 w 3"/>
              <a:gd name="T3" fmla="*/ 29 h 29"/>
              <a:gd name="T4" fmla="*/ 2 w 3"/>
              <a:gd name="T5" fmla="*/ 28 h 29"/>
              <a:gd name="T6" fmla="*/ 1 w 3"/>
              <a:gd name="T7" fmla="*/ 28 h 29"/>
              <a:gd name="T8" fmla="*/ 1 w 3"/>
              <a:gd name="T9" fmla="*/ 28 h 29"/>
              <a:gd name="T10" fmla="*/ 1 w 3"/>
              <a:gd name="T11" fmla="*/ 15 h 29"/>
              <a:gd name="T12" fmla="*/ 0 w 3"/>
              <a:gd name="T13" fmla="*/ 16 h 29"/>
              <a:gd name="T14" fmla="*/ 0 w 3"/>
              <a:gd name="T15" fmla="*/ 16 h 29"/>
              <a:gd name="T16" fmla="*/ 0 w 3"/>
              <a:gd name="T17" fmla="*/ 23 h 29"/>
              <a:gd name="T18" fmla="*/ 0 w 3"/>
              <a:gd name="T19" fmla="*/ 26 h 29"/>
              <a:gd name="T20" fmla="*/ 1 w 3"/>
              <a:gd name="T21" fmla="*/ 26 h 29"/>
              <a:gd name="T22" fmla="*/ 3 w 3"/>
              <a:gd name="T23" fmla="*/ 26 h 29"/>
              <a:gd name="T24" fmla="*/ 3 w 3"/>
              <a:gd name="T25" fmla="*/ 23 h 29"/>
              <a:gd name="T26" fmla="*/ 3 w 3"/>
              <a:gd name="T27" fmla="*/ 16 h 29"/>
              <a:gd name="T28" fmla="*/ 3 w 3"/>
              <a:gd name="T29" fmla="*/ 16 h 29"/>
              <a:gd name="T30" fmla="*/ 1 w 3"/>
              <a:gd name="T31" fmla="*/ 15 h 29"/>
              <a:gd name="T32" fmla="*/ 1 w 3"/>
              <a:gd name="T33" fmla="*/ 0 h 29"/>
              <a:gd name="T34" fmla="*/ 0 w 3"/>
              <a:gd name="T35" fmla="*/ 0 h 29"/>
              <a:gd name="T36" fmla="*/ 0 w 3"/>
              <a:gd name="T37" fmla="*/ 3 h 29"/>
              <a:gd name="T38" fmla="*/ 0 w 3"/>
              <a:gd name="T39" fmla="*/ 10 h 29"/>
              <a:gd name="T40" fmla="*/ 1 w 3"/>
              <a:gd name="T41" fmla="*/ 11 h 29"/>
              <a:gd name="T42" fmla="*/ 3 w 3"/>
              <a:gd name="T43" fmla="*/ 10 h 29"/>
              <a:gd name="T44" fmla="*/ 3 w 3"/>
              <a:gd name="T45" fmla="*/ 3 h 29"/>
              <a:gd name="T46" fmla="*/ 3 w 3"/>
              <a:gd name="T47" fmla="*/ 0 h 29"/>
              <a:gd name="T48" fmla="*/ 1 w 3"/>
              <a:gd name="T4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" h="29">
                <a:moveTo>
                  <a:pt x="1" y="28"/>
                </a:moveTo>
                <a:cubicBezTo>
                  <a:pt x="1" y="29"/>
                  <a:pt x="1" y="29"/>
                  <a:pt x="1" y="29"/>
                </a:cubicBezTo>
                <a:cubicBezTo>
                  <a:pt x="2" y="29"/>
                  <a:pt x="2" y="29"/>
                  <a:pt x="2" y="28"/>
                </a:cubicBezTo>
                <a:cubicBezTo>
                  <a:pt x="2" y="28"/>
                  <a:pt x="2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moveTo>
                  <a:pt x="1" y="15"/>
                </a:move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6"/>
                  <a:pt x="0" y="26"/>
                  <a:pt x="0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2" y="26"/>
                  <a:pt x="2" y="26"/>
                  <a:pt x="3" y="26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1" y="15"/>
                  <a:pt x="1" y="15"/>
                  <a:pt x="1" y="15"/>
                </a:cubicBezTo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3"/>
                  <a:pt x="3" y="3"/>
                  <a:pt x="3" y="3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66"/>
          <p:cNvSpPr>
            <a:spLocks noEditPoints="1"/>
          </p:cNvSpPr>
          <p:nvPr/>
        </p:nvSpPr>
        <p:spPr bwMode="auto">
          <a:xfrm>
            <a:off x="3099504" y="-1072820"/>
            <a:ext cx="121491" cy="9851"/>
          </a:xfrm>
          <a:custGeom>
            <a:avLst/>
            <a:gdLst>
              <a:gd name="T0" fmla="*/ 11 w 27"/>
              <a:gd name="T1" fmla="*/ 0 h 2"/>
              <a:gd name="T2" fmla="*/ 11 w 27"/>
              <a:gd name="T3" fmla="*/ 0 h 2"/>
              <a:gd name="T4" fmla="*/ 4 w 27"/>
              <a:gd name="T5" fmla="*/ 0 h 2"/>
              <a:gd name="T6" fmla="*/ 0 w 27"/>
              <a:gd name="T7" fmla="*/ 0 h 2"/>
              <a:gd name="T8" fmla="*/ 0 w 27"/>
              <a:gd name="T9" fmla="*/ 1 h 2"/>
              <a:gd name="T10" fmla="*/ 0 w 27"/>
              <a:gd name="T11" fmla="*/ 2 h 2"/>
              <a:gd name="T12" fmla="*/ 4 w 27"/>
              <a:gd name="T13" fmla="*/ 2 h 2"/>
              <a:gd name="T14" fmla="*/ 11 w 27"/>
              <a:gd name="T15" fmla="*/ 2 h 2"/>
              <a:gd name="T16" fmla="*/ 12 w 27"/>
              <a:gd name="T17" fmla="*/ 1 h 2"/>
              <a:gd name="T18" fmla="*/ 11 w 27"/>
              <a:gd name="T19" fmla="*/ 0 h 2"/>
              <a:gd name="T20" fmla="*/ 27 w 27"/>
              <a:gd name="T21" fmla="*/ 0 h 2"/>
              <a:gd name="T22" fmla="*/ 23 w 27"/>
              <a:gd name="T23" fmla="*/ 0 h 2"/>
              <a:gd name="T24" fmla="*/ 17 w 27"/>
              <a:gd name="T25" fmla="*/ 0 h 2"/>
              <a:gd name="T26" fmla="*/ 16 w 27"/>
              <a:gd name="T27" fmla="*/ 0 h 2"/>
              <a:gd name="T28" fmla="*/ 15 w 27"/>
              <a:gd name="T29" fmla="*/ 1 h 2"/>
              <a:gd name="T30" fmla="*/ 16 w 27"/>
              <a:gd name="T31" fmla="*/ 2 h 2"/>
              <a:gd name="T32" fmla="*/ 23 w 27"/>
              <a:gd name="T33" fmla="*/ 2 h 2"/>
              <a:gd name="T34" fmla="*/ 27 w 27"/>
              <a:gd name="T35" fmla="*/ 2 h 2"/>
              <a:gd name="T36" fmla="*/ 27 w 27"/>
              <a:gd name="T37" fmla="*/ 1 h 2"/>
              <a:gd name="T38" fmla="*/ 27 w 27"/>
              <a:gd name="T3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" h="2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4" y="2"/>
                  <a:pt x="4" y="2"/>
                  <a:pt x="4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1" y="0"/>
                  <a:pt x="11" y="0"/>
                  <a:pt x="11" y="0"/>
                </a:cubicBezTo>
                <a:moveTo>
                  <a:pt x="27" y="0"/>
                </a:moveTo>
                <a:cubicBezTo>
                  <a:pt x="23" y="0"/>
                  <a:pt x="23" y="0"/>
                  <a:pt x="23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2"/>
                  <a:pt x="27" y="1"/>
                  <a:pt x="27" y="1"/>
                </a:cubicBezTo>
                <a:cubicBezTo>
                  <a:pt x="27" y="1"/>
                  <a:pt x="27" y="0"/>
                  <a:pt x="2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67"/>
          <p:cNvSpPr>
            <a:spLocks noEditPoints="1"/>
          </p:cNvSpPr>
          <p:nvPr/>
        </p:nvSpPr>
        <p:spPr bwMode="auto">
          <a:xfrm>
            <a:off x="3132340" y="-1095805"/>
            <a:ext cx="55820" cy="52537"/>
          </a:xfrm>
          <a:custGeom>
            <a:avLst/>
            <a:gdLst>
              <a:gd name="T0" fmla="*/ 8 w 13"/>
              <a:gd name="T1" fmla="*/ 6 h 12"/>
              <a:gd name="T2" fmla="*/ 6 w 13"/>
              <a:gd name="T3" fmla="*/ 8 h 12"/>
              <a:gd name="T4" fmla="*/ 8 w 13"/>
              <a:gd name="T5" fmla="*/ 9 h 12"/>
              <a:gd name="T6" fmla="*/ 10 w 13"/>
              <a:gd name="T7" fmla="*/ 11 h 12"/>
              <a:gd name="T8" fmla="*/ 11 w 13"/>
              <a:gd name="T9" fmla="*/ 12 h 12"/>
              <a:gd name="T10" fmla="*/ 12 w 13"/>
              <a:gd name="T11" fmla="*/ 12 h 12"/>
              <a:gd name="T12" fmla="*/ 12 w 13"/>
              <a:gd name="T13" fmla="*/ 12 h 12"/>
              <a:gd name="T14" fmla="*/ 12 w 13"/>
              <a:gd name="T15" fmla="*/ 10 h 12"/>
              <a:gd name="T16" fmla="*/ 12 w 13"/>
              <a:gd name="T17" fmla="*/ 10 h 12"/>
              <a:gd name="T18" fmla="*/ 9 w 13"/>
              <a:gd name="T19" fmla="*/ 7 h 12"/>
              <a:gd name="T20" fmla="*/ 8 w 13"/>
              <a:gd name="T21" fmla="*/ 6 h 12"/>
              <a:gd name="T22" fmla="*/ 1 w 13"/>
              <a:gd name="T23" fmla="*/ 0 h 12"/>
              <a:gd name="T24" fmla="*/ 1 w 13"/>
              <a:gd name="T25" fmla="*/ 0 h 12"/>
              <a:gd name="T26" fmla="*/ 1 w 13"/>
              <a:gd name="T27" fmla="*/ 2 h 12"/>
              <a:gd name="T28" fmla="*/ 1 w 13"/>
              <a:gd name="T29" fmla="*/ 2 h 12"/>
              <a:gd name="T30" fmla="*/ 4 w 13"/>
              <a:gd name="T31" fmla="*/ 5 h 12"/>
              <a:gd name="T32" fmla="*/ 5 w 13"/>
              <a:gd name="T33" fmla="*/ 6 h 12"/>
              <a:gd name="T34" fmla="*/ 6 w 13"/>
              <a:gd name="T35" fmla="*/ 4 h 12"/>
              <a:gd name="T36" fmla="*/ 5 w 13"/>
              <a:gd name="T37" fmla="*/ 3 h 12"/>
              <a:gd name="T38" fmla="*/ 3 w 13"/>
              <a:gd name="T39" fmla="*/ 1 h 12"/>
              <a:gd name="T40" fmla="*/ 2 w 13"/>
              <a:gd name="T41" fmla="*/ 0 h 12"/>
              <a:gd name="T42" fmla="*/ 1 w 13"/>
              <a:gd name="T4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" h="12">
                <a:moveTo>
                  <a:pt x="8" y="6"/>
                </a:moveTo>
                <a:cubicBezTo>
                  <a:pt x="6" y="8"/>
                  <a:pt x="6" y="8"/>
                  <a:pt x="6" y="8"/>
                </a:cubicBezTo>
                <a:cubicBezTo>
                  <a:pt x="8" y="9"/>
                  <a:pt x="8" y="9"/>
                  <a:pt x="8" y="9"/>
                </a:cubicBezTo>
                <a:cubicBezTo>
                  <a:pt x="10" y="11"/>
                  <a:pt x="10" y="11"/>
                  <a:pt x="10" y="11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" y="11"/>
                  <a:pt x="13" y="11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9" y="7"/>
                  <a:pt x="9" y="7"/>
                  <a:pt x="9" y="7"/>
                </a:cubicBezTo>
                <a:cubicBezTo>
                  <a:pt x="8" y="6"/>
                  <a:pt x="8" y="6"/>
                  <a:pt x="8" y="6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68"/>
          <p:cNvSpPr>
            <a:spLocks/>
          </p:cNvSpPr>
          <p:nvPr/>
        </p:nvSpPr>
        <p:spPr bwMode="auto">
          <a:xfrm>
            <a:off x="3132340" y="-1095805"/>
            <a:ext cx="55820" cy="52537"/>
          </a:xfrm>
          <a:custGeom>
            <a:avLst/>
            <a:gdLst>
              <a:gd name="T0" fmla="*/ 12 w 13"/>
              <a:gd name="T1" fmla="*/ 0 h 12"/>
              <a:gd name="T2" fmla="*/ 11 w 13"/>
              <a:gd name="T3" fmla="*/ 0 h 12"/>
              <a:gd name="T4" fmla="*/ 10 w 13"/>
              <a:gd name="T5" fmla="*/ 1 h 12"/>
              <a:gd name="T6" fmla="*/ 8 w 13"/>
              <a:gd name="T7" fmla="*/ 3 h 12"/>
              <a:gd name="T8" fmla="*/ 6 w 13"/>
              <a:gd name="T9" fmla="*/ 4 h 12"/>
              <a:gd name="T10" fmla="*/ 5 w 13"/>
              <a:gd name="T11" fmla="*/ 6 h 12"/>
              <a:gd name="T12" fmla="*/ 4 w 13"/>
              <a:gd name="T13" fmla="*/ 7 h 12"/>
              <a:gd name="T14" fmla="*/ 1 w 13"/>
              <a:gd name="T15" fmla="*/ 10 h 12"/>
              <a:gd name="T16" fmla="*/ 1 w 13"/>
              <a:gd name="T17" fmla="*/ 10 h 12"/>
              <a:gd name="T18" fmla="*/ 1 w 13"/>
              <a:gd name="T19" fmla="*/ 12 h 12"/>
              <a:gd name="T20" fmla="*/ 1 w 13"/>
              <a:gd name="T21" fmla="*/ 12 h 12"/>
              <a:gd name="T22" fmla="*/ 2 w 13"/>
              <a:gd name="T23" fmla="*/ 12 h 12"/>
              <a:gd name="T24" fmla="*/ 3 w 13"/>
              <a:gd name="T25" fmla="*/ 11 h 12"/>
              <a:gd name="T26" fmla="*/ 5 w 13"/>
              <a:gd name="T27" fmla="*/ 9 h 12"/>
              <a:gd name="T28" fmla="*/ 6 w 13"/>
              <a:gd name="T29" fmla="*/ 8 h 12"/>
              <a:gd name="T30" fmla="*/ 8 w 13"/>
              <a:gd name="T31" fmla="*/ 6 h 12"/>
              <a:gd name="T32" fmla="*/ 9 w 13"/>
              <a:gd name="T33" fmla="*/ 5 h 12"/>
              <a:gd name="T34" fmla="*/ 12 w 13"/>
              <a:gd name="T35" fmla="*/ 2 h 12"/>
              <a:gd name="T36" fmla="*/ 12 w 13"/>
              <a:gd name="T37" fmla="*/ 2 h 12"/>
              <a:gd name="T38" fmla="*/ 12 w 13"/>
              <a:gd name="T39" fmla="*/ 0 h 12"/>
              <a:gd name="T40" fmla="*/ 12 w 13"/>
              <a:gd name="T4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2">
                <a:moveTo>
                  <a:pt x="12" y="0"/>
                </a:moveTo>
                <a:cubicBezTo>
                  <a:pt x="11" y="0"/>
                  <a:pt x="11" y="0"/>
                  <a:pt x="11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8" y="3"/>
                  <a:pt x="8" y="3"/>
                  <a:pt x="8" y="3"/>
                </a:cubicBezTo>
                <a:cubicBezTo>
                  <a:pt x="6" y="4"/>
                  <a:pt x="6" y="4"/>
                  <a:pt x="6" y="4"/>
                </a:cubicBezTo>
                <a:cubicBezTo>
                  <a:pt x="5" y="6"/>
                  <a:pt x="5" y="6"/>
                  <a:pt x="5" y="6"/>
                </a:cubicBezTo>
                <a:cubicBezTo>
                  <a:pt x="4" y="7"/>
                  <a:pt x="4" y="7"/>
                  <a:pt x="4" y="7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1"/>
                  <a:pt x="0" y="11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1"/>
                  <a:pt x="3" y="11"/>
                  <a:pt x="3" y="11"/>
                </a:cubicBezTo>
                <a:cubicBezTo>
                  <a:pt x="5" y="9"/>
                  <a:pt x="5" y="9"/>
                  <a:pt x="5" y="9"/>
                </a:cubicBezTo>
                <a:cubicBezTo>
                  <a:pt x="6" y="8"/>
                  <a:pt x="6" y="8"/>
                  <a:pt x="6" y="8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69"/>
          <p:cNvSpPr>
            <a:spLocks noEditPoints="1"/>
          </p:cNvSpPr>
          <p:nvPr/>
        </p:nvSpPr>
        <p:spPr bwMode="auto">
          <a:xfrm>
            <a:off x="3092937" y="-1135208"/>
            <a:ext cx="134625" cy="134625"/>
          </a:xfrm>
          <a:custGeom>
            <a:avLst/>
            <a:gdLst>
              <a:gd name="T0" fmla="*/ 14 w 31"/>
              <a:gd name="T1" fmla="*/ 2 h 30"/>
              <a:gd name="T2" fmla="*/ 15 w 31"/>
              <a:gd name="T3" fmla="*/ 2 h 30"/>
              <a:gd name="T4" fmla="*/ 17 w 31"/>
              <a:gd name="T5" fmla="*/ 2 h 30"/>
              <a:gd name="T6" fmla="*/ 17 w 31"/>
              <a:gd name="T7" fmla="*/ 2 h 30"/>
              <a:gd name="T8" fmla="*/ 24 w 31"/>
              <a:gd name="T9" fmla="*/ 5 h 30"/>
              <a:gd name="T10" fmla="*/ 26 w 31"/>
              <a:gd name="T11" fmla="*/ 7 h 30"/>
              <a:gd name="T12" fmla="*/ 28 w 31"/>
              <a:gd name="T13" fmla="*/ 13 h 30"/>
              <a:gd name="T14" fmla="*/ 29 w 31"/>
              <a:gd name="T15" fmla="*/ 14 h 30"/>
              <a:gd name="T16" fmla="*/ 29 w 31"/>
              <a:gd name="T17" fmla="*/ 15 h 30"/>
              <a:gd name="T18" fmla="*/ 29 w 31"/>
              <a:gd name="T19" fmla="*/ 16 h 30"/>
              <a:gd name="T20" fmla="*/ 28 w 31"/>
              <a:gd name="T21" fmla="*/ 17 h 30"/>
              <a:gd name="T22" fmla="*/ 25 w 31"/>
              <a:gd name="T23" fmla="*/ 23 h 30"/>
              <a:gd name="T24" fmla="*/ 24 w 31"/>
              <a:gd name="T25" fmla="*/ 25 h 30"/>
              <a:gd name="T26" fmla="*/ 17 w 31"/>
              <a:gd name="T27" fmla="*/ 28 h 30"/>
              <a:gd name="T28" fmla="*/ 17 w 31"/>
              <a:gd name="T29" fmla="*/ 28 h 30"/>
              <a:gd name="T30" fmla="*/ 15 w 31"/>
              <a:gd name="T31" fmla="*/ 28 h 30"/>
              <a:gd name="T32" fmla="*/ 14 w 31"/>
              <a:gd name="T33" fmla="*/ 28 h 30"/>
              <a:gd name="T34" fmla="*/ 13 w 31"/>
              <a:gd name="T35" fmla="*/ 28 h 30"/>
              <a:gd name="T36" fmla="*/ 7 w 31"/>
              <a:gd name="T37" fmla="*/ 25 h 30"/>
              <a:gd name="T38" fmla="*/ 6 w 31"/>
              <a:gd name="T39" fmla="*/ 24 h 30"/>
              <a:gd name="T40" fmla="*/ 3 w 31"/>
              <a:gd name="T41" fmla="*/ 17 h 30"/>
              <a:gd name="T42" fmla="*/ 2 w 31"/>
              <a:gd name="T43" fmla="*/ 16 h 30"/>
              <a:gd name="T44" fmla="*/ 2 w 31"/>
              <a:gd name="T45" fmla="*/ 15 h 30"/>
              <a:gd name="T46" fmla="*/ 2 w 31"/>
              <a:gd name="T47" fmla="*/ 14 h 30"/>
              <a:gd name="T48" fmla="*/ 3 w 31"/>
              <a:gd name="T49" fmla="*/ 13 h 30"/>
              <a:gd name="T50" fmla="*/ 5 w 31"/>
              <a:gd name="T51" fmla="*/ 7 h 30"/>
              <a:gd name="T52" fmla="*/ 7 w 31"/>
              <a:gd name="T53" fmla="*/ 5 h 30"/>
              <a:gd name="T54" fmla="*/ 13 w 31"/>
              <a:gd name="T55" fmla="*/ 2 h 30"/>
              <a:gd name="T56" fmla="*/ 14 w 31"/>
              <a:gd name="T57" fmla="*/ 2 h 30"/>
              <a:gd name="T58" fmla="*/ 15 w 31"/>
              <a:gd name="T59" fmla="*/ 0 h 30"/>
              <a:gd name="T60" fmla="*/ 14 w 31"/>
              <a:gd name="T61" fmla="*/ 0 h 30"/>
              <a:gd name="T62" fmla="*/ 5 w 31"/>
              <a:gd name="T63" fmla="*/ 3 h 30"/>
              <a:gd name="T64" fmla="*/ 5 w 31"/>
              <a:gd name="T65" fmla="*/ 4 h 30"/>
              <a:gd name="T66" fmla="*/ 5 w 31"/>
              <a:gd name="T67" fmla="*/ 4 h 30"/>
              <a:gd name="T68" fmla="*/ 4 w 31"/>
              <a:gd name="T69" fmla="*/ 4 h 30"/>
              <a:gd name="T70" fmla="*/ 4 w 31"/>
              <a:gd name="T71" fmla="*/ 5 h 30"/>
              <a:gd name="T72" fmla="*/ 0 w 31"/>
              <a:gd name="T73" fmla="*/ 14 h 30"/>
              <a:gd name="T74" fmla="*/ 0 w 31"/>
              <a:gd name="T75" fmla="*/ 15 h 30"/>
              <a:gd name="T76" fmla="*/ 0 w 31"/>
              <a:gd name="T77" fmla="*/ 15 h 30"/>
              <a:gd name="T78" fmla="*/ 0 w 31"/>
              <a:gd name="T79" fmla="*/ 15 h 30"/>
              <a:gd name="T80" fmla="*/ 0 w 31"/>
              <a:gd name="T81" fmla="*/ 16 h 30"/>
              <a:gd name="T82" fmla="*/ 4 w 31"/>
              <a:gd name="T83" fmla="*/ 25 h 30"/>
              <a:gd name="T84" fmla="*/ 6 w 31"/>
              <a:gd name="T85" fmla="*/ 27 h 30"/>
              <a:gd name="T86" fmla="*/ 14 w 31"/>
              <a:gd name="T87" fmla="*/ 30 h 30"/>
              <a:gd name="T88" fmla="*/ 15 w 31"/>
              <a:gd name="T89" fmla="*/ 30 h 30"/>
              <a:gd name="T90" fmla="*/ 15 w 31"/>
              <a:gd name="T91" fmla="*/ 30 h 30"/>
              <a:gd name="T92" fmla="*/ 16 w 31"/>
              <a:gd name="T93" fmla="*/ 30 h 30"/>
              <a:gd name="T94" fmla="*/ 17 w 31"/>
              <a:gd name="T95" fmla="*/ 30 h 30"/>
              <a:gd name="T96" fmla="*/ 25 w 31"/>
              <a:gd name="T97" fmla="*/ 27 h 30"/>
              <a:gd name="T98" fmla="*/ 27 w 31"/>
              <a:gd name="T99" fmla="*/ 25 h 30"/>
              <a:gd name="T100" fmla="*/ 31 w 31"/>
              <a:gd name="T101" fmla="*/ 16 h 30"/>
              <a:gd name="T102" fmla="*/ 31 w 31"/>
              <a:gd name="T103" fmla="*/ 15 h 30"/>
              <a:gd name="T104" fmla="*/ 31 w 31"/>
              <a:gd name="T105" fmla="*/ 14 h 30"/>
              <a:gd name="T106" fmla="*/ 27 w 31"/>
              <a:gd name="T107" fmla="*/ 5 h 30"/>
              <a:gd name="T108" fmla="*/ 26 w 31"/>
              <a:gd name="T109" fmla="*/ 4 h 30"/>
              <a:gd name="T110" fmla="*/ 17 w 31"/>
              <a:gd name="T111" fmla="*/ 0 h 30"/>
              <a:gd name="T112" fmla="*/ 15 w 31"/>
              <a:gd name="T11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" h="30">
                <a:moveTo>
                  <a:pt x="14" y="2"/>
                </a:moveTo>
                <a:cubicBezTo>
                  <a:pt x="15" y="2"/>
                  <a:pt x="15" y="2"/>
                  <a:pt x="15" y="2"/>
                </a:cubicBezTo>
                <a:cubicBezTo>
                  <a:pt x="16" y="2"/>
                  <a:pt x="16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20" y="2"/>
                  <a:pt x="22" y="4"/>
                  <a:pt x="24" y="5"/>
                </a:cubicBezTo>
                <a:cubicBezTo>
                  <a:pt x="25" y="6"/>
                  <a:pt x="25" y="6"/>
                  <a:pt x="26" y="7"/>
                </a:cubicBezTo>
                <a:cubicBezTo>
                  <a:pt x="27" y="9"/>
                  <a:pt x="28" y="11"/>
                  <a:pt x="28" y="13"/>
                </a:cubicBezTo>
                <a:cubicBezTo>
                  <a:pt x="28" y="13"/>
                  <a:pt x="29" y="14"/>
                  <a:pt x="29" y="14"/>
                </a:cubicBezTo>
                <a:cubicBezTo>
                  <a:pt x="29" y="14"/>
                  <a:pt x="29" y="15"/>
                  <a:pt x="29" y="15"/>
                </a:cubicBezTo>
                <a:cubicBezTo>
                  <a:pt x="29" y="15"/>
                  <a:pt x="29" y="16"/>
                  <a:pt x="29" y="16"/>
                </a:cubicBezTo>
                <a:cubicBezTo>
                  <a:pt x="29" y="16"/>
                  <a:pt x="28" y="17"/>
                  <a:pt x="28" y="17"/>
                </a:cubicBezTo>
                <a:cubicBezTo>
                  <a:pt x="28" y="19"/>
                  <a:pt x="27" y="22"/>
                  <a:pt x="25" y="23"/>
                </a:cubicBezTo>
                <a:cubicBezTo>
                  <a:pt x="25" y="24"/>
                  <a:pt x="24" y="25"/>
                  <a:pt x="24" y="25"/>
                </a:cubicBezTo>
                <a:cubicBezTo>
                  <a:pt x="22" y="27"/>
                  <a:pt x="20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6" y="28"/>
                  <a:pt x="16" y="28"/>
                  <a:pt x="15" y="28"/>
                </a:cubicBezTo>
                <a:cubicBezTo>
                  <a:pt x="15" y="28"/>
                  <a:pt x="15" y="28"/>
                  <a:pt x="14" y="28"/>
                </a:cubicBezTo>
                <a:cubicBezTo>
                  <a:pt x="14" y="28"/>
                  <a:pt x="14" y="28"/>
                  <a:pt x="13" y="28"/>
                </a:cubicBezTo>
                <a:cubicBezTo>
                  <a:pt x="11" y="28"/>
                  <a:pt x="9" y="27"/>
                  <a:pt x="7" y="25"/>
                </a:cubicBezTo>
                <a:cubicBezTo>
                  <a:pt x="7" y="25"/>
                  <a:pt x="6" y="24"/>
                  <a:pt x="6" y="24"/>
                </a:cubicBezTo>
                <a:cubicBezTo>
                  <a:pt x="4" y="22"/>
                  <a:pt x="3" y="20"/>
                  <a:pt x="3" y="17"/>
                </a:cubicBezTo>
                <a:cubicBezTo>
                  <a:pt x="3" y="17"/>
                  <a:pt x="2" y="16"/>
                  <a:pt x="2" y="16"/>
                </a:cubicBezTo>
                <a:cubicBezTo>
                  <a:pt x="2" y="16"/>
                  <a:pt x="2" y="15"/>
                  <a:pt x="2" y="15"/>
                </a:cubicBezTo>
                <a:cubicBezTo>
                  <a:pt x="2" y="15"/>
                  <a:pt x="2" y="14"/>
                  <a:pt x="2" y="14"/>
                </a:cubicBezTo>
                <a:cubicBezTo>
                  <a:pt x="2" y="14"/>
                  <a:pt x="3" y="13"/>
                  <a:pt x="3" y="13"/>
                </a:cubicBezTo>
                <a:cubicBezTo>
                  <a:pt x="3" y="11"/>
                  <a:pt x="4" y="8"/>
                  <a:pt x="5" y="7"/>
                </a:cubicBezTo>
                <a:cubicBezTo>
                  <a:pt x="6" y="6"/>
                  <a:pt x="6" y="6"/>
                  <a:pt x="7" y="5"/>
                </a:cubicBezTo>
                <a:cubicBezTo>
                  <a:pt x="9" y="4"/>
                  <a:pt x="11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moveTo>
                  <a:pt x="15" y="0"/>
                </a:moveTo>
                <a:cubicBezTo>
                  <a:pt x="15" y="0"/>
                  <a:pt x="15" y="0"/>
                  <a:pt x="14" y="0"/>
                </a:cubicBezTo>
                <a:cubicBezTo>
                  <a:pt x="11" y="0"/>
                  <a:pt x="8" y="1"/>
                  <a:pt x="5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4" y="4"/>
                  <a:pt x="4" y="4"/>
                </a:cubicBezTo>
                <a:cubicBezTo>
                  <a:pt x="4" y="5"/>
                  <a:pt x="4" y="5"/>
                  <a:pt x="4" y="5"/>
                </a:cubicBezTo>
                <a:cubicBezTo>
                  <a:pt x="2" y="7"/>
                  <a:pt x="0" y="11"/>
                  <a:pt x="0" y="14"/>
                </a:cubicBezTo>
                <a:cubicBezTo>
                  <a:pt x="0" y="14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6"/>
                  <a:pt x="0" y="16"/>
                </a:cubicBezTo>
                <a:cubicBezTo>
                  <a:pt x="0" y="20"/>
                  <a:pt x="2" y="23"/>
                  <a:pt x="4" y="25"/>
                </a:cubicBezTo>
                <a:cubicBezTo>
                  <a:pt x="5" y="26"/>
                  <a:pt x="5" y="26"/>
                  <a:pt x="6" y="27"/>
                </a:cubicBezTo>
                <a:cubicBezTo>
                  <a:pt x="8" y="29"/>
                  <a:pt x="11" y="30"/>
                  <a:pt x="14" y="30"/>
                </a:cubicBezTo>
                <a:cubicBezTo>
                  <a:pt x="14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7" y="30"/>
                  <a:pt x="17" y="30"/>
                </a:cubicBezTo>
                <a:cubicBezTo>
                  <a:pt x="20" y="30"/>
                  <a:pt x="23" y="29"/>
                  <a:pt x="25" y="27"/>
                </a:cubicBezTo>
                <a:cubicBezTo>
                  <a:pt x="26" y="26"/>
                  <a:pt x="27" y="26"/>
                  <a:pt x="27" y="25"/>
                </a:cubicBezTo>
                <a:cubicBezTo>
                  <a:pt x="29" y="23"/>
                  <a:pt x="31" y="20"/>
                  <a:pt x="31" y="16"/>
                </a:cubicBezTo>
                <a:cubicBezTo>
                  <a:pt x="31" y="16"/>
                  <a:pt x="31" y="15"/>
                  <a:pt x="31" y="15"/>
                </a:cubicBezTo>
                <a:cubicBezTo>
                  <a:pt x="31" y="15"/>
                  <a:pt x="31" y="14"/>
                  <a:pt x="31" y="14"/>
                </a:cubicBezTo>
                <a:cubicBezTo>
                  <a:pt x="31" y="11"/>
                  <a:pt x="29" y="8"/>
                  <a:pt x="27" y="5"/>
                </a:cubicBezTo>
                <a:cubicBezTo>
                  <a:pt x="27" y="5"/>
                  <a:pt x="26" y="4"/>
                  <a:pt x="26" y="4"/>
                </a:cubicBezTo>
                <a:cubicBezTo>
                  <a:pt x="23" y="1"/>
                  <a:pt x="20" y="0"/>
                  <a:pt x="17" y="0"/>
                </a:cubicBezTo>
                <a:cubicBezTo>
                  <a:pt x="16" y="0"/>
                  <a:pt x="16" y="0"/>
                  <a:pt x="1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70"/>
          <p:cNvSpPr>
            <a:spLocks noEditPoints="1"/>
          </p:cNvSpPr>
          <p:nvPr/>
        </p:nvSpPr>
        <p:spPr bwMode="auto">
          <a:xfrm>
            <a:off x="2344289" y="-603274"/>
            <a:ext cx="65671" cy="206863"/>
          </a:xfrm>
          <a:custGeom>
            <a:avLst/>
            <a:gdLst>
              <a:gd name="T0" fmla="*/ 13 w 15"/>
              <a:gd name="T1" fmla="*/ 42 h 47"/>
              <a:gd name="T2" fmla="*/ 12 w 15"/>
              <a:gd name="T3" fmla="*/ 43 h 47"/>
              <a:gd name="T4" fmla="*/ 13 w 15"/>
              <a:gd name="T5" fmla="*/ 47 h 47"/>
              <a:gd name="T6" fmla="*/ 14 w 15"/>
              <a:gd name="T7" fmla="*/ 46 h 47"/>
              <a:gd name="T8" fmla="*/ 15 w 15"/>
              <a:gd name="T9" fmla="*/ 46 h 47"/>
              <a:gd name="T10" fmla="*/ 15 w 15"/>
              <a:gd name="T11" fmla="*/ 46 h 47"/>
              <a:gd name="T12" fmla="*/ 14 w 15"/>
              <a:gd name="T13" fmla="*/ 43 h 47"/>
              <a:gd name="T14" fmla="*/ 13 w 15"/>
              <a:gd name="T15" fmla="*/ 42 h 47"/>
              <a:gd name="T16" fmla="*/ 12 w 15"/>
              <a:gd name="T17" fmla="*/ 37 h 47"/>
              <a:gd name="T18" fmla="*/ 10 w 15"/>
              <a:gd name="T19" fmla="*/ 38 h 47"/>
              <a:gd name="T20" fmla="*/ 11 w 15"/>
              <a:gd name="T21" fmla="*/ 41 h 47"/>
              <a:gd name="T22" fmla="*/ 11 w 15"/>
              <a:gd name="T23" fmla="*/ 40 h 47"/>
              <a:gd name="T24" fmla="*/ 12 w 15"/>
              <a:gd name="T25" fmla="*/ 40 h 47"/>
              <a:gd name="T26" fmla="*/ 12 w 15"/>
              <a:gd name="T27" fmla="*/ 40 h 47"/>
              <a:gd name="T28" fmla="*/ 13 w 15"/>
              <a:gd name="T29" fmla="*/ 40 h 47"/>
              <a:gd name="T30" fmla="*/ 13 w 15"/>
              <a:gd name="T31" fmla="*/ 40 h 47"/>
              <a:gd name="T32" fmla="*/ 12 w 15"/>
              <a:gd name="T33" fmla="*/ 37 h 47"/>
              <a:gd name="T34" fmla="*/ 10 w 15"/>
              <a:gd name="T35" fmla="*/ 31 h 47"/>
              <a:gd name="T36" fmla="*/ 9 w 15"/>
              <a:gd name="T37" fmla="*/ 31 h 47"/>
              <a:gd name="T38" fmla="*/ 10 w 15"/>
              <a:gd name="T39" fmla="*/ 35 h 47"/>
              <a:gd name="T40" fmla="*/ 12 w 15"/>
              <a:gd name="T41" fmla="*/ 35 h 47"/>
              <a:gd name="T42" fmla="*/ 11 w 15"/>
              <a:gd name="T43" fmla="*/ 31 h 47"/>
              <a:gd name="T44" fmla="*/ 10 w 15"/>
              <a:gd name="T45" fmla="*/ 31 h 47"/>
              <a:gd name="T46" fmla="*/ 7 w 15"/>
              <a:gd name="T47" fmla="*/ 26 h 47"/>
              <a:gd name="T48" fmla="*/ 7 w 15"/>
              <a:gd name="T49" fmla="*/ 26 h 47"/>
              <a:gd name="T50" fmla="*/ 8 w 15"/>
              <a:gd name="T51" fmla="*/ 29 h 47"/>
              <a:gd name="T52" fmla="*/ 8 w 15"/>
              <a:gd name="T53" fmla="*/ 29 h 47"/>
              <a:gd name="T54" fmla="*/ 7 w 15"/>
              <a:gd name="T55" fmla="*/ 26 h 47"/>
              <a:gd name="T56" fmla="*/ 5 w 15"/>
              <a:gd name="T57" fmla="*/ 18 h 47"/>
              <a:gd name="T58" fmla="*/ 6 w 15"/>
              <a:gd name="T59" fmla="*/ 21 h 47"/>
              <a:gd name="T60" fmla="*/ 6 w 15"/>
              <a:gd name="T61" fmla="*/ 21 h 47"/>
              <a:gd name="T62" fmla="*/ 5 w 15"/>
              <a:gd name="T63" fmla="*/ 18 h 47"/>
              <a:gd name="T64" fmla="*/ 5 w 15"/>
              <a:gd name="T65" fmla="*/ 18 h 47"/>
              <a:gd name="T66" fmla="*/ 5 w 15"/>
              <a:gd name="T67" fmla="*/ 11 h 47"/>
              <a:gd name="T68" fmla="*/ 3 w 15"/>
              <a:gd name="T69" fmla="*/ 11 h 47"/>
              <a:gd name="T70" fmla="*/ 4 w 15"/>
              <a:gd name="T71" fmla="*/ 15 h 47"/>
              <a:gd name="T72" fmla="*/ 5 w 15"/>
              <a:gd name="T73" fmla="*/ 15 h 47"/>
              <a:gd name="T74" fmla="*/ 6 w 15"/>
              <a:gd name="T75" fmla="*/ 15 h 47"/>
              <a:gd name="T76" fmla="*/ 5 w 15"/>
              <a:gd name="T77" fmla="*/ 11 h 47"/>
              <a:gd name="T78" fmla="*/ 2 w 15"/>
              <a:gd name="T79" fmla="*/ 9 h 47"/>
              <a:gd name="T80" fmla="*/ 2 w 15"/>
              <a:gd name="T81" fmla="*/ 9 h 47"/>
              <a:gd name="T82" fmla="*/ 3 w 15"/>
              <a:gd name="T83" fmla="*/ 9 h 47"/>
              <a:gd name="T84" fmla="*/ 3 w 15"/>
              <a:gd name="T85" fmla="*/ 9 h 47"/>
              <a:gd name="T86" fmla="*/ 2 w 15"/>
              <a:gd name="T87" fmla="*/ 9 h 47"/>
              <a:gd name="T88" fmla="*/ 2 w 15"/>
              <a:gd name="T89" fmla="*/ 9 h 47"/>
              <a:gd name="T90" fmla="*/ 4 w 15"/>
              <a:gd name="T91" fmla="*/ 8 h 47"/>
              <a:gd name="T92" fmla="*/ 4 w 15"/>
              <a:gd name="T93" fmla="*/ 8 h 47"/>
              <a:gd name="T94" fmla="*/ 4 w 15"/>
              <a:gd name="T95" fmla="*/ 9 h 47"/>
              <a:gd name="T96" fmla="*/ 4 w 15"/>
              <a:gd name="T97" fmla="*/ 9 h 47"/>
              <a:gd name="T98" fmla="*/ 4 w 15"/>
              <a:gd name="T99" fmla="*/ 8 h 47"/>
              <a:gd name="T100" fmla="*/ 2 w 15"/>
              <a:gd name="T101" fmla="*/ 0 h 47"/>
              <a:gd name="T102" fmla="*/ 1 w 15"/>
              <a:gd name="T103" fmla="*/ 0 h 47"/>
              <a:gd name="T104" fmla="*/ 0 w 15"/>
              <a:gd name="T105" fmla="*/ 0 h 47"/>
              <a:gd name="T106" fmla="*/ 0 w 15"/>
              <a:gd name="T107" fmla="*/ 0 h 47"/>
              <a:gd name="T108" fmla="*/ 1 w 15"/>
              <a:gd name="T109" fmla="*/ 6 h 47"/>
              <a:gd name="T110" fmla="*/ 3 w 15"/>
              <a:gd name="T111" fmla="*/ 7 h 47"/>
              <a:gd name="T112" fmla="*/ 3 w 15"/>
              <a:gd name="T113" fmla="*/ 5 h 47"/>
              <a:gd name="T114" fmla="*/ 2 w 15"/>
              <a:gd name="T115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" h="47">
                <a:moveTo>
                  <a:pt x="13" y="42"/>
                </a:moveTo>
                <a:cubicBezTo>
                  <a:pt x="12" y="43"/>
                  <a:pt x="12" y="43"/>
                  <a:pt x="12" y="43"/>
                </a:cubicBezTo>
                <a:cubicBezTo>
                  <a:pt x="13" y="47"/>
                  <a:pt x="13" y="47"/>
                  <a:pt x="13" y="47"/>
                </a:cubicBezTo>
                <a:cubicBezTo>
                  <a:pt x="13" y="47"/>
                  <a:pt x="14" y="47"/>
                  <a:pt x="14" y="46"/>
                </a:cubicBezTo>
                <a:cubicBezTo>
                  <a:pt x="14" y="46"/>
                  <a:pt x="14" y="46"/>
                  <a:pt x="15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4" y="43"/>
                  <a:pt x="14" y="43"/>
                  <a:pt x="14" y="43"/>
                </a:cubicBezTo>
                <a:cubicBezTo>
                  <a:pt x="13" y="42"/>
                  <a:pt x="13" y="42"/>
                  <a:pt x="13" y="42"/>
                </a:cubicBezTo>
                <a:moveTo>
                  <a:pt x="12" y="37"/>
                </a:moveTo>
                <a:cubicBezTo>
                  <a:pt x="12" y="37"/>
                  <a:pt x="11" y="37"/>
                  <a:pt x="10" y="38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0"/>
                  <a:pt x="11" y="40"/>
                  <a:pt x="11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2" y="37"/>
                  <a:pt x="12" y="37"/>
                  <a:pt x="12" y="37"/>
                </a:cubicBezTo>
                <a:moveTo>
                  <a:pt x="10" y="31"/>
                </a:moveTo>
                <a:cubicBezTo>
                  <a:pt x="9" y="31"/>
                  <a:pt x="9" y="31"/>
                  <a:pt x="9" y="31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5"/>
                  <a:pt x="11" y="35"/>
                  <a:pt x="12" y="35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moveTo>
                  <a:pt x="7" y="26"/>
                </a:moveTo>
                <a:cubicBezTo>
                  <a:pt x="7" y="26"/>
                  <a:pt x="7" y="26"/>
                  <a:pt x="7" y="26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7" y="26"/>
                  <a:pt x="7" y="26"/>
                  <a:pt x="7" y="26"/>
                </a:cubicBezTo>
                <a:moveTo>
                  <a:pt x="5" y="18"/>
                </a:move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moveTo>
                  <a:pt x="5" y="11"/>
                </a:moveTo>
                <a:cubicBezTo>
                  <a:pt x="4" y="11"/>
                  <a:pt x="4" y="11"/>
                  <a:pt x="3" y="11"/>
                </a:cubicBezTo>
                <a:cubicBezTo>
                  <a:pt x="4" y="15"/>
                  <a:pt x="4" y="15"/>
                  <a:pt x="4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5" y="11"/>
                  <a:pt x="5" y="11"/>
                  <a:pt x="5" y="11"/>
                </a:cubicBezTo>
                <a:moveTo>
                  <a:pt x="2" y="9"/>
                </a:move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2" y="9"/>
                </a:cubicBezTo>
                <a:cubicBezTo>
                  <a:pt x="2" y="9"/>
                  <a:pt x="2" y="9"/>
                  <a:pt x="2" y="9"/>
                </a:cubicBezTo>
                <a:moveTo>
                  <a:pt x="4" y="8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6"/>
                  <a:pt x="1" y="6"/>
                  <a:pt x="1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3" y="5"/>
                  <a:pt x="3" y="5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71"/>
          <p:cNvSpPr>
            <a:spLocks/>
          </p:cNvSpPr>
          <p:nvPr/>
        </p:nvSpPr>
        <p:spPr bwMode="auto">
          <a:xfrm>
            <a:off x="2396826" y="-399694"/>
            <a:ext cx="22985" cy="22985"/>
          </a:xfrm>
          <a:custGeom>
            <a:avLst/>
            <a:gdLst>
              <a:gd name="T0" fmla="*/ 3 w 5"/>
              <a:gd name="T1" fmla="*/ 0 h 5"/>
              <a:gd name="T2" fmla="*/ 2 w 5"/>
              <a:gd name="T3" fmla="*/ 0 h 5"/>
              <a:gd name="T4" fmla="*/ 1 w 5"/>
              <a:gd name="T5" fmla="*/ 1 h 5"/>
              <a:gd name="T6" fmla="*/ 1 w 5"/>
              <a:gd name="T7" fmla="*/ 3 h 5"/>
              <a:gd name="T8" fmla="*/ 3 w 5"/>
              <a:gd name="T9" fmla="*/ 5 h 5"/>
              <a:gd name="T10" fmla="*/ 3 w 5"/>
              <a:gd name="T11" fmla="*/ 5 h 5"/>
              <a:gd name="T12" fmla="*/ 5 w 5"/>
              <a:gd name="T13" fmla="*/ 2 h 5"/>
              <a:gd name="T14" fmla="*/ 3 w 5"/>
              <a:gd name="T15" fmla="*/ 0 h 5"/>
              <a:gd name="T16" fmla="*/ 3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1" y="1"/>
                  <a:pt x="1" y="1"/>
                </a:cubicBezTo>
                <a:cubicBezTo>
                  <a:pt x="1" y="2"/>
                  <a:pt x="0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5" y="3"/>
                  <a:pt x="5" y="2"/>
                </a:cubicBezTo>
                <a:cubicBezTo>
                  <a:pt x="5" y="1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72"/>
          <p:cNvSpPr>
            <a:spLocks/>
          </p:cNvSpPr>
          <p:nvPr/>
        </p:nvSpPr>
        <p:spPr bwMode="auto">
          <a:xfrm>
            <a:off x="2337722" y="-619691"/>
            <a:ext cx="19701" cy="16418"/>
          </a:xfrm>
          <a:custGeom>
            <a:avLst/>
            <a:gdLst>
              <a:gd name="T0" fmla="*/ 2 w 5"/>
              <a:gd name="T1" fmla="*/ 0 h 4"/>
              <a:gd name="T2" fmla="*/ 2 w 5"/>
              <a:gd name="T3" fmla="*/ 0 h 4"/>
              <a:gd name="T4" fmla="*/ 0 w 5"/>
              <a:gd name="T5" fmla="*/ 3 h 4"/>
              <a:gd name="T6" fmla="*/ 2 w 5"/>
              <a:gd name="T7" fmla="*/ 4 h 4"/>
              <a:gd name="T8" fmla="*/ 2 w 5"/>
              <a:gd name="T9" fmla="*/ 4 h 4"/>
              <a:gd name="T10" fmla="*/ 3 w 5"/>
              <a:gd name="T11" fmla="*/ 4 h 4"/>
              <a:gd name="T12" fmla="*/ 4 w 5"/>
              <a:gd name="T13" fmla="*/ 4 h 4"/>
              <a:gd name="T14" fmla="*/ 4 w 5"/>
              <a:gd name="T15" fmla="*/ 1 h 4"/>
              <a:gd name="T16" fmla="*/ 2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3" y="4"/>
                  <a:pt x="3" y="4"/>
                </a:cubicBezTo>
                <a:cubicBezTo>
                  <a:pt x="3" y="4"/>
                  <a:pt x="4" y="4"/>
                  <a:pt x="4" y="4"/>
                </a:cubicBezTo>
                <a:cubicBezTo>
                  <a:pt x="4" y="3"/>
                  <a:pt x="5" y="2"/>
                  <a:pt x="4" y="1"/>
                </a:cubicBezTo>
                <a:cubicBezTo>
                  <a:pt x="4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73"/>
          <p:cNvSpPr>
            <a:spLocks/>
          </p:cNvSpPr>
          <p:nvPr/>
        </p:nvSpPr>
        <p:spPr bwMode="auto">
          <a:xfrm>
            <a:off x="2396826" y="-425962"/>
            <a:ext cx="32835" cy="22985"/>
          </a:xfrm>
          <a:custGeom>
            <a:avLst/>
            <a:gdLst>
              <a:gd name="T0" fmla="*/ 0 w 7"/>
              <a:gd name="T1" fmla="*/ 0 h 5"/>
              <a:gd name="T2" fmla="*/ 0 w 7"/>
              <a:gd name="T3" fmla="*/ 0 h 5"/>
              <a:gd name="T4" fmla="*/ 0 w 7"/>
              <a:gd name="T5" fmla="*/ 0 h 5"/>
              <a:gd name="T6" fmla="*/ 1 w 7"/>
              <a:gd name="T7" fmla="*/ 0 h 5"/>
              <a:gd name="T8" fmla="*/ 1 w 7"/>
              <a:gd name="T9" fmla="*/ 0 h 5"/>
              <a:gd name="T10" fmla="*/ 1 w 7"/>
              <a:gd name="T11" fmla="*/ 1 h 5"/>
              <a:gd name="T12" fmla="*/ 1 w 7"/>
              <a:gd name="T13" fmla="*/ 2 h 5"/>
              <a:gd name="T14" fmla="*/ 2 w 7"/>
              <a:gd name="T15" fmla="*/ 3 h 5"/>
              <a:gd name="T16" fmla="*/ 6 w 7"/>
              <a:gd name="T17" fmla="*/ 5 h 5"/>
              <a:gd name="T18" fmla="*/ 6 w 7"/>
              <a:gd name="T19" fmla="*/ 5 h 5"/>
              <a:gd name="T20" fmla="*/ 7 w 7"/>
              <a:gd name="T21" fmla="*/ 4 h 5"/>
              <a:gd name="T22" fmla="*/ 7 w 7"/>
              <a:gd name="T23" fmla="*/ 3 h 5"/>
              <a:gd name="T24" fmla="*/ 1 w 7"/>
              <a:gd name="T25" fmla="*/ 0 h 5"/>
              <a:gd name="T26" fmla="*/ 1 w 7"/>
              <a:gd name="T27" fmla="*/ 0 h 5"/>
              <a:gd name="T28" fmla="*/ 0 w 7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2" y="3"/>
                  <a:pt x="2" y="3"/>
                  <a:pt x="2" y="3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4"/>
                </a:cubicBezTo>
                <a:cubicBezTo>
                  <a:pt x="7" y="4"/>
                  <a:pt x="7" y="3"/>
                  <a:pt x="7" y="3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74"/>
          <p:cNvSpPr>
            <a:spLocks/>
          </p:cNvSpPr>
          <p:nvPr/>
        </p:nvSpPr>
        <p:spPr bwMode="auto">
          <a:xfrm>
            <a:off x="2380408" y="-425962"/>
            <a:ext cx="26268" cy="36119"/>
          </a:xfrm>
          <a:custGeom>
            <a:avLst/>
            <a:gdLst>
              <a:gd name="T0" fmla="*/ 4 w 6"/>
              <a:gd name="T1" fmla="*/ 0 h 8"/>
              <a:gd name="T2" fmla="*/ 4 w 6"/>
              <a:gd name="T3" fmla="*/ 0 h 8"/>
              <a:gd name="T4" fmla="*/ 3 w 6"/>
              <a:gd name="T5" fmla="*/ 0 h 8"/>
              <a:gd name="T6" fmla="*/ 3 w 6"/>
              <a:gd name="T7" fmla="*/ 1 h 8"/>
              <a:gd name="T8" fmla="*/ 0 w 6"/>
              <a:gd name="T9" fmla="*/ 6 h 8"/>
              <a:gd name="T10" fmla="*/ 1 w 6"/>
              <a:gd name="T11" fmla="*/ 7 h 8"/>
              <a:gd name="T12" fmla="*/ 1 w 6"/>
              <a:gd name="T13" fmla="*/ 7 h 8"/>
              <a:gd name="T14" fmla="*/ 1 w 6"/>
              <a:gd name="T15" fmla="*/ 8 h 8"/>
              <a:gd name="T16" fmla="*/ 2 w 6"/>
              <a:gd name="T17" fmla="*/ 7 h 8"/>
              <a:gd name="T18" fmla="*/ 4 w 6"/>
              <a:gd name="T19" fmla="*/ 3 h 8"/>
              <a:gd name="T20" fmla="*/ 5 w 6"/>
              <a:gd name="T21" fmla="*/ 2 h 8"/>
              <a:gd name="T22" fmla="*/ 5 w 6"/>
              <a:gd name="T23" fmla="*/ 1 h 8"/>
              <a:gd name="T24" fmla="*/ 5 w 6"/>
              <a:gd name="T25" fmla="*/ 0 h 8"/>
              <a:gd name="T26" fmla="*/ 5 w 6"/>
              <a:gd name="T27" fmla="*/ 0 h 8"/>
              <a:gd name="T28" fmla="*/ 4 w 6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8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8"/>
                  <a:pt x="1" y="8"/>
                </a:cubicBezTo>
                <a:cubicBezTo>
                  <a:pt x="2" y="8"/>
                  <a:pt x="2" y="7"/>
                  <a:pt x="2" y="7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75"/>
          <p:cNvSpPr>
            <a:spLocks/>
          </p:cNvSpPr>
          <p:nvPr/>
        </p:nvSpPr>
        <p:spPr bwMode="auto">
          <a:xfrm>
            <a:off x="2357424" y="-599990"/>
            <a:ext cx="22985" cy="36119"/>
          </a:xfrm>
          <a:custGeom>
            <a:avLst/>
            <a:gdLst>
              <a:gd name="T0" fmla="*/ 3 w 5"/>
              <a:gd name="T1" fmla="*/ 0 h 8"/>
              <a:gd name="T2" fmla="*/ 2 w 5"/>
              <a:gd name="T3" fmla="*/ 1 h 8"/>
              <a:gd name="T4" fmla="*/ 0 w 5"/>
              <a:gd name="T5" fmla="*/ 4 h 8"/>
              <a:gd name="T6" fmla="*/ 0 w 5"/>
              <a:gd name="T7" fmla="*/ 6 h 8"/>
              <a:gd name="T8" fmla="*/ 1 w 5"/>
              <a:gd name="T9" fmla="*/ 6 h 8"/>
              <a:gd name="T10" fmla="*/ 1 w 5"/>
              <a:gd name="T11" fmla="*/ 6 h 8"/>
              <a:gd name="T12" fmla="*/ 1 w 5"/>
              <a:gd name="T13" fmla="*/ 8 h 8"/>
              <a:gd name="T14" fmla="*/ 0 w 5"/>
              <a:gd name="T15" fmla="*/ 8 h 8"/>
              <a:gd name="T16" fmla="*/ 1 w 5"/>
              <a:gd name="T17" fmla="*/ 8 h 8"/>
              <a:gd name="T18" fmla="*/ 1 w 5"/>
              <a:gd name="T19" fmla="*/ 7 h 8"/>
              <a:gd name="T20" fmla="*/ 1 w 5"/>
              <a:gd name="T21" fmla="*/ 7 h 8"/>
              <a:gd name="T22" fmla="*/ 4 w 5"/>
              <a:gd name="T23" fmla="*/ 2 h 8"/>
              <a:gd name="T24" fmla="*/ 4 w 5"/>
              <a:gd name="T25" fmla="*/ 0 h 8"/>
              <a:gd name="T26" fmla="*/ 4 w 5"/>
              <a:gd name="T27" fmla="*/ 0 h 8"/>
              <a:gd name="T28" fmla="*/ 3 w 5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" h="8">
                <a:moveTo>
                  <a:pt x="3" y="0"/>
                </a:moveTo>
                <a:cubicBezTo>
                  <a:pt x="3" y="0"/>
                  <a:pt x="3" y="0"/>
                  <a:pt x="2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7"/>
                  <a:pt x="1" y="8"/>
                </a:cubicBezTo>
                <a:cubicBezTo>
                  <a:pt x="1" y="8"/>
                  <a:pt x="1" y="8"/>
                  <a:pt x="0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4" y="1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76"/>
          <p:cNvSpPr>
            <a:spLocks/>
          </p:cNvSpPr>
          <p:nvPr/>
        </p:nvSpPr>
        <p:spPr bwMode="auto">
          <a:xfrm>
            <a:off x="2327872" y="-586856"/>
            <a:ext cx="36119" cy="22985"/>
          </a:xfrm>
          <a:custGeom>
            <a:avLst/>
            <a:gdLst>
              <a:gd name="T0" fmla="*/ 1 w 8"/>
              <a:gd name="T1" fmla="*/ 0 h 5"/>
              <a:gd name="T2" fmla="*/ 0 w 8"/>
              <a:gd name="T3" fmla="*/ 0 h 5"/>
              <a:gd name="T4" fmla="*/ 1 w 8"/>
              <a:gd name="T5" fmla="*/ 2 h 5"/>
              <a:gd name="T6" fmla="*/ 6 w 8"/>
              <a:gd name="T7" fmla="*/ 5 h 5"/>
              <a:gd name="T8" fmla="*/ 6 w 8"/>
              <a:gd name="T9" fmla="*/ 5 h 5"/>
              <a:gd name="T10" fmla="*/ 7 w 8"/>
              <a:gd name="T11" fmla="*/ 5 h 5"/>
              <a:gd name="T12" fmla="*/ 7 w 8"/>
              <a:gd name="T13" fmla="*/ 5 h 5"/>
              <a:gd name="T14" fmla="*/ 7 w 8"/>
              <a:gd name="T15" fmla="*/ 5 h 5"/>
              <a:gd name="T16" fmla="*/ 8 w 8"/>
              <a:gd name="T17" fmla="*/ 5 h 5"/>
              <a:gd name="T18" fmla="*/ 8 w 8"/>
              <a:gd name="T19" fmla="*/ 3 h 5"/>
              <a:gd name="T20" fmla="*/ 8 w 8"/>
              <a:gd name="T21" fmla="*/ 3 h 5"/>
              <a:gd name="T22" fmla="*/ 7 w 8"/>
              <a:gd name="T23" fmla="*/ 3 h 5"/>
              <a:gd name="T24" fmla="*/ 5 w 8"/>
              <a:gd name="T25" fmla="*/ 2 h 5"/>
              <a:gd name="T26" fmla="*/ 2 w 8"/>
              <a:gd name="T27" fmla="*/ 0 h 5"/>
              <a:gd name="T28" fmla="*/ 1 w 8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5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2"/>
                  <a:pt x="1" y="2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7" y="3"/>
                </a:cubicBezTo>
                <a:cubicBezTo>
                  <a:pt x="5" y="2"/>
                  <a:pt x="5" y="2"/>
                  <a:pt x="5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77"/>
          <p:cNvSpPr>
            <a:spLocks noEditPoints="1"/>
          </p:cNvSpPr>
          <p:nvPr/>
        </p:nvSpPr>
        <p:spPr bwMode="auto">
          <a:xfrm>
            <a:off x="2275335" y="-531036"/>
            <a:ext cx="206863" cy="65671"/>
          </a:xfrm>
          <a:custGeom>
            <a:avLst/>
            <a:gdLst>
              <a:gd name="T0" fmla="*/ 3 w 47"/>
              <a:gd name="T1" fmla="*/ 12 h 15"/>
              <a:gd name="T2" fmla="*/ 0 w 47"/>
              <a:gd name="T3" fmla="*/ 13 h 15"/>
              <a:gd name="T4" fmla="*/ 0 w 47"/>
              <a:gd name="T5" fmla="*/ 14 h 15"/>
              <a:gd name="T6" fmla="*/ 0 w 47"/>
              <a:gd name="T7" fmla="*/ 15 h 15"/>
              <a:gd name="T8" fmla="*/ 4 w 47"/>
              <a:gd name="T9" fmla="*/ 14 h 15"/>
              <a:gd name="T10" fmla="*/ 5 w 47"/>
              <a:gd name="T11" fmla="*/ 13 h 15"/>
              <a:gd name="T12" fmla="*/ 3 w 47"/>
              <a:gd name="T13" fmla="*/ 12 h 15"/>
              <a:gd name="T14" fmla="*/ 9 w 47"/>
              <a:gd name="T15" fmla="*/ 10 h 15"/>
              <a:gd name="T16" fmla="*/ 6 w 47"/>
              <a:gd name="T17" fmla="*/ 11 h 15"/>
              <a:gd name="T18" fmla="*/ 7 w 47"/>
              <a:gd name="T19" fmla="*/ 11 h 15"/>
              <a:gd name="T20" fmla="*/ 7 w 47"/>
              <a:gd name="T21" fmla="*/ 12 h 15"/>
              <a:gd name="T22" fmla="*/ 7 w 47"/>
              <a:gd name="T23" fmla="*/ 13 h 15"/>
              <a:gd name="T24" fmla="*/ 7 w 47"/>
              <a:gd name="T25" fmla="*/ 13 h 15"/>
              <a:gd name="T26" fmla="*/ 10 w 47"/>
              <a:gd name="T27" fmla="*/ 12 h 15"/>
              <a:gd name="T28" fmla="*/ 9 w 47"/>
              <a:gd name="T29" fmla="*/ 10 h 15"/>
              <a:gd name="T30" fmla="*/ 21 w 47"/>
              <a:gd name="T31" fmla="*/ 9 h 15"/>
              <a:gd name="T32" fmla="*/ 18 w 47"/>
              <a:gd name="T33" fmla="*/ 10 h 15"/>
              <a:gd name="T34" fmla="*/ 18 w 47"/>
              <a:gd name="T35" fmla="*/ 10 h 15"/>
              <a:gd name="T36" fmla="*/ 21 w 47"/>
              <a:gd name="T37" fmla="*/ 9 h 15"/>
              <a:gd name="T38" fmla="*/ 21 w 47"/>
              <a:gd name="T39" fmla="*/ 9 h 15"/>
              <a:gd name="T40" fmla="*/ 15 w 47"/>
              <a:gd name="T41" fmla="*/ 9 h 15"/>
              <a:gd name="T42" fmla="*/ 11 w 47"/>
              <a:gd name="T43" fmla="*/ 10 h 15"/>
              <a:gd name="T44" fmla="*/ 12 w 47"/>
              <a:gd name="T45" fmla="*/ 12 h 15"/>
              <a:gd name="T46" fmla="*/ 16 w 47"/>
              <a:gd name="T47" fmla="*/ 11 h 15"/>
              <a:gd name="T48" fmla="*/ 16 w 47"/>
              <a:gd name="T49" fmla="*/ 9 h 15"/>
              <a:gd name="T50" fmla="*/ 15 w 47"/>
              <a:gd name="T51" fmla="*/ 9 h 15"/>
              <a:gd name="T52" fmla="*/ 30 w 47"/>
              <a:gd name="T53" fmla="*/ 7 h 15"/>
              <a:gd name="T54" fmla="*/ 26 w 47"/>
              <a:gd name="T55" fmla="*/ 7 h 15"/>
              <a:gd name="T56" fmla="*/ 27 w 47"/>
              <a:gd name="T57" fmla="*/ 8 h 15"/>
              <a:gd name="T58" fmla="*/ 30 w 47"/>
              <a:gd name="T59" fmla="*/ 7 h 15"/>
              <a:gd name="T60" fmla="*/ 30 w 47"/>
              <a:gd name="T61" fmla="*/ 7 h 15"/>
              <a:gd name="T62" fmla="*/ 35 w 47"/>
              <a:gd name="T63" fmla="*/ 3 h 15"/>
              <a:gd name="T64" fmla="*/ 31 w 47"/>
              <a:gd name="T65" fmla="*/ 4 h 15"/>
              <a:gd name="T66" fmla="*/ 31 w 47"/>
              <a:gd name="T67" fmla="*/ 5 h 15"/>
              <a:gd name="T68" fmla="*/ 32 w 47"/>
              <a:gd name="T69" fmla="*/ 6 h 15"/>
              <a:gd name="T70" fmla="*/ 36 w 47"/>
              <a:gd name="T71" fmla="*/ 5 h 15"/>
              <a:gd name="T72" fmla="*/ 35 w 47"/>
              <a:gd name="T73" fmla="*/ 3 h 15"/>
              <a:gd name="T74" fmla="*/ 38 w 47"/>
              <a:gd name="T75" fmla="*/ 2 h 15"/>
              <a:gd name="T76" fmla="*/ 37 w 47"/>
              <a:gd name="T77" fmla="*/ 2 h 15"/>
              <a:gd name="T78" fmla="*/ 38 w 47"/>
              <a:gd name="T79" fmla="*/ 4 h 15"/>
              <a:gd name="T80" fmla="*/ 39 w 47"/>
              <a:gd name="T81" fmla="*/ 4 h 15"/>
              <a:gd name="T82" fmla="*/ 38 w 47"/>
              <a:gd name="T83" fmla="*/ 4 h 15"/>
              <a:gd name="T84" fmla="*/ 38 w 47"/>
              <a:gd name="T85" fmla="*/ 3 h 15"/>
              <a:gd name="T86" fmla="*/ 38 w 47"/>
              <a:gd name="T87" fmla="*/ 2 h 15"/>
              <a:gd name="T88" fmla="*/ 38 w 47"/>
              <a:gd name="T89" fmla="*/ 2 h 15"/>
              <a:gd name="T90" fmla="*/ 47 w 47"/>
              <a:gd name="T91" fmla="*/ 0 h 15"/>
              <a:gd name="T92" fmla="*/ 41 w 47"/>
              <a:gd name="T93" fmla="*/ 1 h 15"/>
              <a:gd name="T94" fmla="*/ 40 w 47"/>
              <a:gd name="T95" fmla="*/ 3 h 15"/>
              <a:gd name="T96" fmla="*/ 42 w 47"/>
              <a:gd name="T97" fmla="*/ 3 h 15"/>
              <a:gd name="T98" fmla="*/ 47 w 47"/>
              <a:gd name="T99" fmla="*/ 2 h 15"/>
              <a:gd name="T100" fmla="*/ 47 w 47"/>
              <a:gd name="T101" fmla="*/ 1 h 15"/>
              <a:gd name="T102" fmla="*/ 47 w 47"/>
              <a:gd name="T10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7" h="15">
                <a:moveTo>
                  <a:pt x="3" y="12"/>
                </a:move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4"/>
                  <a:pt x="0" y="14"/>
                </a:cubicBezTo>
                <a:cubicBezTo>
                  <a:pt x="1" y="14"/>
                  <a:pt x="1" y="15"/>
                  <a:pt x="0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13"/>
                  <a:pt x="5" y="13"/>
                  <a:pt x="5" y="13"/>
                </a:cubicBezTo>
                <a:cubicBezTo>
                  <a:pt x="3" y="12"/>
                  <a:pt x="3" y="12"/>
                  <a:pt x="3" y="12"/>
                </a:cubicBezTo>
                <a:moveTo>
                  <a:pt x="9" y="10"/>
                </a:moveTo>
                <a:cubicBezTo>
                  <a:pt x="6" y="11"/>
                  <a:pt x="6" y="11"/>
                  <a:pt x="6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ubicBezTo>
                  <a:pt x="7" y="12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9" y="11"/>
                  <a:pt x="9" y="10"/>
                </a:cubicBezTo>
                <a:moveTo>
                  <a:pt x="21" y="9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moveTo>
                  <a:pt x="15" y="9"/>
                </a:move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11"/>
                  <a:pt x="12" y="12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9"/>
                  <a:pt x="16" y="9"/>
                  <a:pt x="16" y="9"/>
                </a:cubicBezTo>
                <a:cubicBezTo>
                  <a:pt x="15" y="9"/>
                  <a:pt x="15" y="9"/>
                  <a:pt x="15" y="9"/>
                </a:cubicBezTo>
                <a:moveTo>
                  <a:pt x="30" y="7"/>
                </a:moveTo>
                <a:cubicBezTo>
                  <a:pt x="26" y="7"/>
                  <a:pt x="26" y="7"/>
                  <a:pt x="26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30" y="7"/>
                  <a:pt x="30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moveTo>
                  <a:pt x="35" y="3"/>
                </a:moveTo>
                <a:cubicBezTo>
                  <a:pt x="31" y="4"/>
                  <a:pt x="31" y="4"/>
                  <a:pt x="31" y="4"/>
                </a:cubicBezTo>
                <a:cubicBezTo>
                  <a:pt x="31" y="5"/>
                  <a:pt x="31" y="5"/>
                  <a:pt x="31" y="5"/>
                </a:cubicBezTo>
                <a:cubicBezTo>
                  <a:pt x="32" y="6"/>
                  <a:pt x="32" y="6"/>
                  <a:pt x="32" y="6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4"/>
                  <a:pt x="36" y="4"/>
                  <a:pt x="35" y="3"/>
                </a:cubicBezTo>
                <a:moveTo>
                  <a:pt x="38" y="2"/>
                </a:moveTo>
                <a:cubicBezTo>
                  <a:pt x="37" y="2"/>
                  <a:pt x="37" y="2"/>
                  <a:pt x="37" y="2"/>
                </a:cubicBezTo>
                <a:cubicBezTo>
                  <a:pt x="38" y="3"/>
                  <a:pt x="38" y="4"/>
                  <a:pt x="38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4"/>
                  <a:pt x="38" y="4"/>
                  <a:pt x="38" y="3"/>
                </a:cubicBezTo>
                <a:cubicBezTo>
                  <a:pt x="38" y="3"/>
                  <a:pt x="38" y="3"/>
                  <a:pt x="38" y="2"/>
                </a:cubicBezTo>
                <a:cubicBezTo>
                  <a:pt x="38" y="2"/>
                  <a:pt x="38" y="2"/>
                  <a:pt x="38" y="2"/>
                </a:cubicBezTo>
                <a:moveTo>
                  <a:pt x="47" y="0"/>
                </a:moveTo>
                <a:cubicBezTo>
                  <a:pt x="41" y="1"/>
                  <a:pt x="41" y="1"/>
                  <a:pt x="41" y="1"/>
                </a:cubicBezTo>
                <a:cubicBezTo>
                  <a:pt x="40" y="3"/>
                  <a:pt x="40" y="3"/>
                  <a:pt x="40" y="3"/>
                </a:cubicBezTo>
                <a:cubicBezTo>
                  <a:pt x="42" y="3"/>
                  <a:pt x="42" y="3"/>
                  <a:pt x="42" y="3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2"/>
                  <a:pt x="47" y="1"/>
                  <a:pt x="47" y="1"/>
                </a:cubicBezTo>
                <a:cubicBezTo>
                  <a:pt x="47" y="1"/>
                  <a:pt x="47" y="0"/>
                  <a:pt x="4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78"/>
          <p:cNvSpPr>
            <a:spLocks/>
          </p:cNvSpPr>
          <p:nvPr/>
        </p:nvSpPr>
        <p:spPr bwMode="auto">
          <a:xfrm>
            <a:off x="2255634" y="-478499"/>
            <a:ext cx="22985" cy="22985"/>
          </a:xfrm>
          <a:custGeom>
            <a:avLst/>
            <a:gdLst>
              <a:gd name="T0" fmla="*/ 2 w 5"/>
              <a:gd name="T1" fmla="*/ 0 h 5"/>
              <a:gd name="T2" fmla="*/ 2 w 5"/>
              <a:gd name="T3" fmla="*/ 0 h 5"/>
              <a:gd name="T4" fmla="*/ 0 w 5"/>
              <a:gd name="T5" fmla="*/ 3 h 5"/>
              <a:gd name="T6" fmla="*/ 2 w 5"/>
              <a:gd name="T7" fmla="*/ 5 h 5"/>
              <a:gd name="T8" fmla="*/ 3 w 5"/>
              <a:gd name="T9" fmla="*/ 5 h 5"/>
              <a:gd name="T10" fmla="*/ 4 w 5"/>
              <a:gd name="T11" fmla="*/ 3 h 5"/>
              <a:gd name="T12" fmla="*/ 4 w 5"/>
              <a:gd name="T13" fmla="*/ 2 h 5"/>
              <a:gd name="T14" fmla="*/ 4 w 5"/>
              <a:gd name="T15" fmla="*/ 1 h 5"/>
              <a:gd name="T16" fmla="*/ 2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2"/>
                  <a:pt x="0" y="3"/>
                </a:cubicBezTo>
                <a:cubicBezTo>
                  <a:pt x="1" y="4"/>
                  <a:pt x="1" y="5"/>
                  <a:pt x="2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4" y="4"/>
                  <a:pt x="4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1"/>
                  <a:pt x="4" y="1"/>
                </a:cubicBezTo>
                <a:cubicBezTo>
                  <a:pt x="4" y="1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79"/>
          <p:cNvSpPr>
            <a:spLocks/>
          </p:cNvSpPr>
          <p:nvPr/>
        </p:nvSpPr>
        <p:spPr bwMode="auto">
          <a:xfrm>
            <a:off x="2482198" y="-540886"/>
            <a:ext cx="16418" cy="22985"/>
          </a:xfrm>
          <a:custGeom>
            <a:avLst/>
            <a:gdLst>
              <a:gd name="T0" fmla="*/ 2 w 4"/>
              <a:gd name="T1" fmla="*/ 0 h 5"/>
              <a:gd name="T2" fmla="*/ 1 w 4"/>
              <a:gd name="T3" fmla="*/ 0 h 5"/>
              <a:gd name="T4" fmla="*/ 0 w 4"/>
              <a:gd name="T5" fmla="*/ 2 h 5"/>
              <a:gd name="T6" fmla="*/ 0 w 4"/>
              <a:gd name="T7" fmla="*/ 3 h 5"/>
              <a:gd name="T8" fmla="*/ 0 w 4"/>
              <a:gd name="T9" fmla="*/ 4 h 5"/>
              <a:gd name="T10" fmla="*/ 2 w 4"/>
              <a:gd name="T11" fmla="*/ 5 h 5"/>
              <a:gd name="T12" fmla="*/ 3 w 4"/>
              <a:gd name="T13" fmla="*/ 4 h 5"/>
              <a:gd name="T14" fmla="*/ 4 w 4"/>
              <a:gd name="T15" fmla="*/ 2 h 5"/>
              <a:gd name="T16" fmla="*/ 2 w 4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5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4"/>
                  <a:pt x="0" y="4"/>
                </a:cubicBezTo>
                <a:cubicBezTo>
                  <a:pt x="1" y="4"/>
                  <a:pt x="1" y="5"/>
                  <a:pt x="2" y="5"/>
                </a:cubicBezTo>
                <a:cubicBezTo>
                  <a:pt x="2" y="5"/>
                  <a:pt x="2" y="4"/>
                  <a:pt x="3" y="4"/>
                </a:cubicBezTo>
                <a:cubicBezTo>
                  <a:pt x="4" y="4"/>
                  <a:pt x="4" y="3"/>
                  <a:pt x="4" y="2"/>
                </a:cubicBezTo>
                <a:cubicBezTo>
                  <a:pt x="4" y="1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80"/>
          <p:cNvSpPr>
            <a:spLocks/>
          </p:cNvSpPr>
          <p:nvPr/>
        </p:nvSpPr>
        <p:spPr bwMode="auto">
          <a:xfrm>
            <a:off x="2268768" y="-498200"/>
            <a:ext cx="36119" cy="22985"/>
          </a:xfrm>
          <a:custGeom>
            <a:avLst/>
            <a:gdLst>
              <a:gd name="T0" fmla="*/ 1 w 8"/>
              <a:gd name="T1" fmla="*/ 0 h 5"/>
              <a:gd name="T2" fmla="*/ 1 w 8"/>
              <a:gd name="T3" fmla="*/ 1 h 5"/>
              <a:gd name="T4" fmla="*/ 1 w 8"/>
              <a:gd name="T5" fmla="*/ 2 h 5"/>
              <a:gd name="T6" fmla="*/ 4 w 8"/>
              <a:gd name="T7" fmla="*/ 4 h 5"/>
              <a:gd name="T8" fmla="*/ 6 w 8"/>
              <a:gd name="T9" fmla="*/ 5 h 5"/>
              <a:gd name="T10" fmla="*/ 6 w 8"/>
              <a:gd name="T11" fmla="*/ 4 h 5"/>
              <a:gd name="T12" fmla="*/ 7 w 8"/>
              <a:gd name="T13" fmla="*/ 3 h 5"/>
              <a:gd name="T14" fmla="*/ 8 w 8"/>
              <a:gd name="T15" fmla="*/ 3 h 5"/>
              <a:gd name="T16" fmla="*/ 8 w 8"/>
              <a:gd name="T17" fmla="*/ 3 h 5"/>
              <a:gd name="T18" fmla="*/ 8 w 8"/>
              <a:gd name="T19" fmla="*/ 4 h 5"/>
              <a:gd name="T20" fmla="*/ 8 w 8"/>
              <a:gd name="T21" fmla="*/ 3 h 5"/>
              <a:gd name="T22" fmla="*/ 7 w 8"/>
              <a:gd name="T23" fmla="*/ 3 h 5"/>
              <a:gd name="T24" fmla="*/ 2 w 8"/>
              <a:gd name="T25" fmla="*/ 0 h 5"/>
              <a:gd name="T26" fmla="*/ 2 w 8"/>
              <a:gd name="T27" fmla="*/ 0 h 5"/>
              <a:gd name="T28" fmla="*/ 1 w 8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5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4" y="4"/>
                  <a:pt x="4" y="4"/>
                  <a:pt x="4" y="4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7" y="3"/>
                  <a:pt x="7" y="3"/>
                </a:cubicBezTo>
                <a:cubicBezTo>
                  <a:pt x="7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3"/>
                  <a:pt x="8" y="3"/>
                </a:cubicBezTo>
                <a:cubicBezTo>
                  <a:pt x="7" y="3"/>
                  <a:pt x="7" y="3"/>
                  <a:pt x="7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81"/>
          <p:cNvSpPr>
            <a:spLocks/>
          </p:cNvSpPr>
          <p:nvPr/>
        </p:nvSpPr>
        <p:spPr bwMode="auto">
          <a:xfrm>
            <a:off x="2281902" y="-485066"/>
            <a:ext cx="22985" cy="36119"/>
          </a:xfrm>
          <a:custGeom>
            <a:avLst/>
            <a:gdLst>
              <a:gd name="T0" fmla="*/ 4 w 5"/>
              <a:gd name="T1" fmla="*/ 0 h 8"/>
              <a:gd name="T2" fmla="*/ 3 w 5"/>
              <a:gd name="T3" fmla="*/ 1 h 8"/>
              <a:gd name="T4" fmla="*/ 3 w 5"/>
              <a:gd name="T5" fmla="*/ 2 h 8"/>
              <a:gd name="T6" fmla="*/ 2 w 5"/>
              <a:gd name="T7" fmla="*/ 3 h 8"/>
              <a:gd name="T8" fmla="*/ 0 w 5"/>
              <a:gd name="T9" fmla="*/ 7 h 8"/>
              <a:gd name="T10" fmla="*/ 0 w 5"/>
              <a:gd name="T11" fmla="*/ 8 h 8"/>
              <a:gd name="T12" fmla="*/ 1 w 5"/>
              <a:gd name="T13" fmla="*/ 8 h 8"/>
              <a:gd name="T14" fmla="*/ 2 w 5"/>
              <a:gd name="T15" fmla="*/ 8 h 8"/>
              <a:gd name="T16" fmla="*/ 5 w 5"/>
              <a:gd name="T17" fmla="*/ 2 h 8"/>
              <a:gd name="T18" fmla="*/ 5 w 5"/>
              <a:gd name="T19" fmla="*/ 2 h 8"/>
              <a:gd name="T20" fmla="*/ 5 w 5"/>
              <a:gd name="T21" fmla="*/ 1 h 8"/>
              <a:gd name="T22" fmla="*/ 5 w 5"/>
              <a:gd name="T23" fmla="*/ 0 h 8"/>
              <a:gd name="T24" fmla="*/ 5 w 5"/>
              <a:gd name="T25" fmla="*/ 0 h 8"/>
              <a:gd name="T26" fmla="*/ 4 w 5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8">
                <a:moveTo>
                  <a:pt x="4" y="0"/>
                </a:moveTo>
                <a:cubicBezTo>
                  <a:pt x="4" y="0"/>
                  <a:pt x="3" y="1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2" y="3"/>
                  <a:pt x="2" y="3"/>
                  <a:pt x="2" y="3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2" y="8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82"/>
          <p:cNvSpPr>
            <a:spLocks/>
          </p:cNvSpPr>
          <p:nvPr/>
        </p:nvSpPr>
        <p:spPr bwMode="auto">
          <a:xfrm>
            <a:off x="2442796" y="-550737"/>
            <a:ext cx="22985" cy="32835"/>
          </a:xfrm>
          <a:custGeom>
            <a:avLst/>
            <a:gdLst>
              <a:gd name="T0" fmla="*/ 4 w 5"/>
              <a:gd name="T1" fmla="*/ 0 h 7"/>
              <a:gd name="T2" fmla="*/ 3 w 5"/>
              <a:gd name="T3" fmla="*/ 1 h 7"/>
              <a:gd name="T4" fmla="*/ 0 w 5"/>
              <a:gd name="T5" fmla="*/ 6 h 7"/>
              <a:gd name="T6" fmla="*/ 0 w 5"/>
              <a:gd name="T7" fmla="*/ 6 h 7"/>
              <a:gd name="T8" fmla="*/ 0 w 5"/>
              <a:gd name="T9" fmla="*/ 7 h 7"/>
              <a:gd name="T10" fmla="*/ 0 w 5"/>
              <a:gd name="T11" fmla="*/ 7 h 7"/>
              <a:gd name="T12" fmla="*/ 1 w 5"/>
              <a:gd name="T13" fmla="*/ 6 h 7"/>
              <a:gd name="T14" fmla="*/ 2 w 5"/>
              <a:gd name="T15" fmla="*/ 6 h 7"/>
              <a:gd name="T16" fmla="*/ 2 w 5"/>
              <a:gd name="T17" fmla="*/ 7 h 7"/>
              <a:gd name="T18" fmla="*/ 3 w 5"/>
              <a:gd name="T19" fmla="*/ 5 h 7"/>
              <a:gd name="T20" fmla="*/ 5 w 5"/>
              <a:gd name="T21" fmla="*/ 2 h 7"/>
              <a:gd name="T22" fmla="*/ 5 w 5"/>
              <a:gd name="T23" fmla="*/ 0 h 7"/>
              <a:gd name="T24" fmla="*/ 4 w 5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7">
                <a:moveTo>
                  <a:pt x="4" y="0"/>
                </a:moveTo>
                <a:cubicBezTo>
                  <a:pt x="4" y="0"/>
                  <a:pt x="3" y="0"/>
                  <a:pt x="3" y="1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1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3" y="5"/>
                  <a:pt x="3" y="5"/>
                  <a:pt x="3" y="5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83"/>
          <p:cNvSpPr>
            <a:spLocks/>
          </p:cNvSpPr>
          <p:nvPr/>
        </p:nvSpPr>
        <p:spPr bwMode="auto">
          <a:xfrm>
            <a:off x="2442796" y="-524469"/>
            <a:ext cx="36119" cy="22985"/>
          </a:xfrm>
          <a:custGeom>
            <a:avLst/>
            <a:gdLst>
              <a:gd name="T0" fmla="*/ 1 w 8"/>
              <a:gd name="T1" fmla="*/ 0 h 5"/>
              <a:gd name="T2" fmla="*/ 0 w 8"/>
              <a:gd name="T3" fmla="*/ 1 h 5"/>
              <a:gd name="T4" fmla="*/ 0 w 8"/>
              <a:gd name="T5" fmla="*/ 1 h 5"/>
              <a:gd name="T6" fmla="*/ 0 w 8"/>
              <a:gd name="T7" fmla="*/ 2 h 5"/>
              <a:gd name="T8" fmla="*/ 1 w 8"/>
              <a:gd name="T9" fmla="*/ 2 h 5"/>
              <a:gd name="T10" fmla="*/ 6 w 8"/>
              <a:gd name="T11" fmla="*/ 5 h 5"/>
              <a:gd name="T12" fmla="*/ 6 w 8"/>
              <a:gd name="T13" fmla="*/ 5 h 5"/>
              <a:gd name="T14" fmla="*/ 7 w 8"/>
              <a:gd name="T15" fmla="*/ 5 h 5"/>
              <a:gd name="T16" fmla="*/ 8 w 8"/>
              <a:gd name="T17" fmla="*/ 5 h 5"/>
              <a:gd name="T18" fmla="*/ 7 w 8"/>
              <a:gd name="T19" fmla="*/ 3 h 5"/>
              <a:gd name="T20" fmla="*/ 4 w 8"/>
              <a:gd name="T21" fmla="*/ 1 h 5"/>
              <a:gd name="T22" fmla="*/ 2 w 8"/>
              <a:gd name="T23" fmla="*/ 1 h 5"/>
              <a:gd name="T24" fmla="*/ 2 w 8"/>
              <a:gd name="T25" fmla="*/ 0 h 5"/>
              <a:gd name="T26" fmla="*/ 1 w 8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5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7" y="5"/>
                </a:cubicBezTo>
                <a:cubicBezTo>
                  <a:pt x="7" y="5"/>
                  <a:pt x="7" y="5"/>
                  <a:pt x="8" y="5"/>
                </a:cubicBezTo>
                <a:cubicBezTo>
                  <a:pt x="8" y="4"/>
                  <a:pt x="8" y="4"/>
                  <a:pt x="7" y="3"/>
                </a:cubicBezTo>
                <a:cubicBezTo>
                  <a:pt x="4" y="1"/>
                  <a:pt x="4" y="1"/>
                  <a:pt x="4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84"/>
          <p:cNvSpPr>
            <a:spLocks noEditPoints="1"/>
          </p:cNvSpPr>
          <p:nvPr/>
        </p:nvSpPr>
        <p:spPr bwMode="auto">
          <a:xfrm>
            <a:off x="2327872" y="-554020"/>
            <a:ext cx="101790" cy="105073"/>
          </a:xfrm>
          <a:custGeom>
            <a:avLst/>
            <a:gdLst>
              <a:gd name="T0" fmla="*/ 14 w 23"/>
              <a:gd name="T1" fmla="*/ 18 h 24"/>
              <a:gd name="T2" fmla="*/ 13 w 23"/>
              <a:gd name="T3" fmla="*/ 20 h 24"/>
              <a:gd name="T4" fmla="*/ 12 w 23"/>
              <a:gd name="T5" fmla="*/ 18 h 24"/>
              <a:gd name="T6" fmla="*/ 8 w 23"/>
              <a:gd name="T7" fmla="*/ 21 h 24"/>
              <a:gd name="T8" fmla="*/ 7 w 23"/>
              <a:gd name="T9" fmla="*/ 24 h 24"/>
              <a:gd name="T10" fmla="*/ 14 w 23"/>
              <a:gd name="T11" fmla="*/ 20 h 24"/>
              <a:gd name="T12" fmla="*/ 21 w 23"/>
              <a:gd name="T13" fmla="*/ 20 h 24"/>
              <a:gd name="T14" fmla="*/ 19 w 23"/>
              <a:gd name="T15" fmla="*/ 18 h 24"/>
              <a:gd name="T16" fmla="*/ 0 w 23"/>
              <a:gd name="T17" fmla="*/ 7 h 24"/>
              <a:gd name="T18" fmla="*/ 3 w 23"/>
              <a:gd name="T19" fmla="*/ 14 h 24"/>
              <a:gd name="T20" fmla="*/ 4 w 23"/>
              <a:gd name="T21" fmla="*/ 16 h 24"/>
              <a:gd name="T22" fmla="*/ 4 w 23"/>
              <a:gd name="T23" fmla="*/ 23 h 24"/>
              <a:gd name="T24" fmla="*/ 6 w 23"/>
              <a:gd name="T25" fmla="*/ 15 h 24"/>
              <a:gd name="T26" fmla="*/ 5 w 23"/>
              <a:gd name="T27" fmla="*/ 15 h 24"/>
              <a:gd name="T28" fmla="*/ 4 w 23"/>
              <a:gd name="T29" fmla="*/ 14 h 24"/>
              <a:gd name="T30" fmla="*/ 5 w 23"/>
              <a:gd name="T31" fmla="*/ 13 h 24"/>
              <a:gd name="T32" fmla="*/ 0 w 23"/>
              <a:gd name="T33" fmla="*/ 7 h 24"/>
              <a:gd name="T34" fmla="*/ 17 w 23"/>
              <a:gd name="T35" fmla="*/ 4 h 24"/>
              <a:gd name="T36" fmla="*/ 18 w 23"/>
              <a:gd name="T37" fmla="*/ 9 h 24"/>
              <a:gd name="T38" fmla="*/ 19 w 23"/>
              <a:gd name="T39" fmla="*/ 10 h 24"/>
              <a:gd name="T40" fmla="*/ 18 w 23"/>
              <a:gd name="T41" fmla="*/ 12 h 24"/>
              <a:gd name="T42" fmla="*/ 20 w 23"/>
              <a:gd name="T43" fmla="*/ 16 h 24"/>
              <a:gd name="T44" fmla="*/ 23 w 23"/>
              <a:gd name="T45" fmla="*/ 17 h 24"/>
              <a:gd name="T46" fmla="*/ 19 w 23"/>
              <a:gd name="T47" fmla="*/ 10 h 24"/>
              <a:gd name="T48" fmla="*/ 19 w 23"/>
              <a:gd name="T49" fmla="*/ 2 h 24"/>
              <a:gd name="T50" fmla="*/ 16 w 23"/>
              <a:gd name="T51" fmla="*/ 0 h 24"/>
              <a:gd name="T52" fmla="*/ 9 w 23"/>
              <a:gd name="T53" fmla="*/ 4 h 24"/>
              <a:gd name="T54" fmla="*/ 2 w 23"/>
              <a:gd name="T55" fmla="*/ 4 h 24"/>
              <a:gd name="T56" fmla="*/ 4 w 23"/>
              <a:gd name="T57" fmla="*/ 7 h 24"/>
              <a:gd name="T58" fmla="*/ 9 w 23"/>
              <a:gd name="T59" fmla="*/ 7 h 24"/>
              <a:gd name="T60" fmla="*/ 9 w 23"/>
              <a:gd name="T61" fmla="*/ 5 h 24"/>
              <a:gd name="T62" fmla="*/ 11 w 23"/>
              <a:gd name="T63" fmla="*/ 5 h 24"/>
              <a:gd name="T64" fmla="*/ 15 w 23"/>
              <a:gd name="T65" fmla="*/ 3 h 24"/>
              <a:gd name="T66" fmla="*/ 16 w 23"/>
              <a:gd name="T6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3" h="24">
                <a:moveTo>
                  <a:pt x="14" y="18"/>
                </a:moveTo>
                <a:cubicBezTo>
                  <a:pt x="14" y="18"/>
                  <a:pt x="14" y="18"/>
                  <a:pt x="14" y="18"/>
                </a:cubicBezTo>
                <a:cubicBezTo>
                  <a:pt x="15" y="19"/>
                  <a:pt x="14" y="20"/>
                  <a:pt x="14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8" y="21"/>
                  <a:pt x="8" y="21"/>
                  <a:pt x="8" y="21"/>
                </a:cubicBezTo>
                <a:cubicBezTo>
                  <a:pt x="6" y="24"/>
                  <a:pt x="6" y="24"/>
                  <a:pt x="6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2" y="20"/>
                  <a:pt x="22" y="19"/>
                  <a:pt x="22" y="19"/>
                </a:cubicBezTo>
                <a:cubicBezTo>
                  <a:pt x="19" y="18"/>
                  <a:pt x="19" y="18"/>
                  <a:pt x="19" y="18"/>
                </a:cubicBezTo>
                <a:cubicBezTo>
                  <a:pt x="14" y="18"/>
                  <a:pt x="14" y="18"/>
                  <a:pt x="14" y="18"/>
                </a:cubicBezTo>
                <a:moveTo>
                  <a:pt x="0" y="7"/>
                </a:moveTo>
                <a:cubicBezTo>
                  <a:pt x="0" y="7"/>
                  <a:pt x="0" y="8"/>
                  <a:pt x="0" y="8"/>
                </a:cubicBezTo>
                <a:cubicBezTo>
                  <a:pt x="3" y="14"/>
                  <a:pt x="3" y="14"/>
                  <a:pt x="3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3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3" y="9"/>
                  <a:pt x="3" y="9"/>
                  <a:pt x="3" y="9"/>
                </a:cubicBezTo>
                <a:cubicBezTo>
                  <a:pt x="0" y="7"/>
                  <a:pt x="0" y="7"/>
                  <a:pt x="0" y="7"/>
                </a:cubicBezTo>
                <a:moveTo>
                  <a:pt x="19" y="2"/>
                </a:moveTo>
                <a:cubicBezTo>
                  <a:pt x="17" y="4"/>
                  <a:pt x="17" y="4"/>
                  <a:pt x="17" y="4"/>
                </a:cubicBezTo>
                <a:cubicBezTo>
                  <a:pt x="17" y="9"/>
                  <a:pt x="17" y="9"/>
                  <a:pt x="17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9"/>
                  <a:pt x="19" y="10"/>
                  <a:pt x="19" y="10"/>
                </a:cubicBezTo>
                <a:cubicBezTo>
                  <a:pt x="19" y="11"/>
                  <a:pt x="19" y="11"/>
                  <a:pt x="18" y="11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20" y="16"/>
                  <a:pt x="20" y="16"/>
                  <a:pt x="20" y="16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0" y="11"/>
                  <a:pt x="20" y="11"/>
                  <a:pt x="20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moveTo>
                  <a:pt x="16" y="0"/>
                </a:moveTo>
                <a:cubicBezTo>
                  <a:pt x="10" y="4"/>
                  <a:pt x="10" y="4"/>
                  <a:pt x="10" y="4"/>
                </a:cubicBezTo>
                <a:cubicBezTo>
                  <a:pt x="9" y="4"/>
                  <a:pt x="9" y="4"/>
                  <a:pt x="9" y="4"/>
                </a:cubicBezTo>
                <a:cubicBezTo>
                  <a:pt x="8" y="4"/>
                  <a:pt x="8" y="4"/>
                  <a:pt x="8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4" y="7"/>
                  <a:pt x="4" y="7"/>
                  <a:pt x="4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8" y="5"/>
                  <a:pt x="9" y="5"/>
                  <a:pt x="9" y="5"/>
                </a:cubicBezTo>
                <a:cubicBezTo>
                  <a:pt x="9" y="5"/>
                  <a:pt x="10" y="4"/>
                  <a:pt x="10" y="4"/>
                </a:cubicBezTo>
                <a:cubicBezTo>
                  <a:pt x="10" y="4"/>
                  <a:pt x="11" y="5"/>
                  <a:pt x="11" y="5"/>
                </a:cubicBezTo>
                <a:cubicBezTo>
                  <a:pt x="11" y="6"/>
                  <a:pt x="11" y="6"/>
                  <a:pt x="11" y="6"/>
                </a:cubicBezTo>
                <a:cubicBezTo>
                  <a:pt x="15" y="3"/>
                  <a:pt x="15" y="3"/>
                  <a:pt x="15" y="3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1"/>
                  <a:pt x="16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85"/>
          <p:cNvSpPr>
            <a:spLocks noEditPoints="1"/>
          </p:cNvSpPr>
          <p:nvPr/>
        </p:nvSpPr>
        <p:spPr bwMode="auto">
          <a:xfrm>
            <a:off x="2295036" y="-448947"/>
            <a:ext cx="55820" cy="85372"/>
          </a:xfrm>
          <a:custGeom>
            <a:avLst/>
            <a:gdLst>
              <a:gd name="T0" fmla="*/ 4 w 12"/>
              <a:gd name="T1" fmla="*/ 14 h 19"/>
              <a:gd name="T2" fmla="*/ 2 w 12"/>
              <a:gd name="T3" fmla="*/ 15 h 19"/>
              <a:gd name="T4" fmla="*/ 1 w 12"/>
              <a:gd name="T5" fmla="*/ 18 h 19"/>
              <a:gd name="T6" fmla="*/ 1 w 12"/>
              <a:gd name="T7" fmla="*/ 19 h 19"/>
              <a:gd name="T8" fmla="*/ 2 w 12"/>
              <a:gd name="T9" fmla="*/ 19 h 19"/>
              <a:gd name="T10" fmla="*/ 3 w 12"/>
              <a:gd name="T11" fmla="*/ 19 h 19"/>
              <a:gd name="T12" fmla="*/ 4 w 12"/>
              <a:gd name="T13" fmla="*/ 16 h 19"/>
              <a:gd name="T14" fmla="*/ 4 w 12"/>
              <a:gd name="T15" fmla="*/ 14 h 19"/>
              <a:gd name="T16" fmla="*/ 6 w 12"/>
              <a:gd name="T17" fmla="*/ 11 h 19"/>
              <a:gd name="T18" fmla="*/ 4 w 12"/>
              <a:gd name="T19" fmla="*/ 12 h 19"/>
              <a:gd name="T20" fmla="*/ 4 w 12"/>
              <a:gd name="T21" fmla="*/ 12 h 19"/>
              <a:gd name="T22" fmla="*/ 4 w 12"/>
              <a:gd name="T23" fmla="*/ 12 h 19"/>
              <a:gd name="T24" fmla="*/ 5 w 12"/>
              <a:gd name="T25" fmla="*/ 12 h 19"/>
              <a:gd name="T26" fmla="*/ 6 w 12"/>
              <a:gd name="T27" fmla="*/ 13 h 19"/>
              <a:gd name="T28" fmla="*/ 6 w 12"/>
              <a:gd name="T29" fmla="*/ 13 h 19"/>
              <a:gd name="T30" fmla="*/ 6 w 12"/>
              <a:gd name="T31" fmla="*/ 13 h 19"/>
              <a:gd name="T32" fmla="*/ 6 w 12"/>
              <a:gd name="T33" fmla="*/ 13 h 19"/>
              <a:gd name="T34" fmla="*/ 6 w 12"/>
              <a:gd name="T35" fmla="*/ 11 h 19"/>
              <a:gd name="T36" fmla="*/ 7 w 12"/>
              <a:gd name="T37" fmla="*/ 8 h 19"/>
              <a:gd name="T38" fmla="*/ 6 w 12"/>
              <a:gd name="T39" fmla="*/ 8 h 19"/>
              <a:gd name="T40" fmla="*/ 6 w 12"/>
              <a:gd name="T41" fmla="*/ 9 h 19"/>
              <a:gd name="T42" fmla="*/ 6 w 12"/>
              <a:gd name="T43" fmla="*/ 9 h 19"/>
              <a:gd name="T44" fmla="*/ 6 w 12"/>
              <a:gd name="T45" fmla="*/ 9 h 19"/>
              <a:gd name="T46" fmla="*/ 7 w 12"/>
              <a:gd name="T47" fmla="*/ 9 h 19"/>
              <a:gd name="T48" fmla="*/ 7 w 12"/>
              <a:gd name="T49" fmla="*/ 9 h 19"/>
              <a:gd name="T50" fmla="*/ 8 w 12"/>
              <a:gd name="T51" fmla="*/ 10 h 19"/>
              <a:gd name="T52" fmla="*/ 8 w 12"/>
              <a:gd name="T53" fmla="*/ 9 h 19"/>
              <a:gd name="T54" fmla="*/ 7 w 12"/>
              <a:gd name="T55" fmla="*/ 8 h 19"/>
              <a:gd name="T56" fmla="*/ 9 w 12"/>
              <a:gd name="T57" fmla="*/ 5 h 19"/>
              <a:gd name="T58" fmla="*/ 8 w 12"/>
              <a:gd name="T59" fmla="*/ 5 h 19"/>
              <a:gd name="T60" fmla="*/ 7 w 12"/>
              <a:gd name="T61" fmla="*/ 6 h 19"/>
              <a:gd name="T62" fmla="*/ 8 w 12"/>
              <a:gd name="T63" fmla="*/ 6 h 19"/>
              <a:gd name="T64" fmla="*/ 8 w 12"/>
              <a:gd name="T65" fmla="*/ 6 h 19"/>
              <a:gd name="T66" fmla="*/ 9 w 12"/>
              <a:gd name="T67" fmla="*/ 6 h 19"/>
              <a:gd name="T68" fmla="*/ 9 w 12"/>
              <a:gd name="T69" fmla="*/ 6 h 19"/>
              <a:gd name="T70" fmla="*/ 9 w 12"/>
              <a:gd name="T71" fmla="*/ 7 h 19"/>
              <a:gd name="T72" fmla="*/ 10 w 12"/>
              <a:gd name="T73" fmla="*/ 6 h 19"/>
              <a:gd name="T74" fmla="*/ 9 w 12"/>
              <a:gd name="T75" fmla="*/ 5 h 19"/>
              <a:gd name="T76" fmla="*/ 10 w 12"/>
              <a:gd name="T77" fmla="*/ 0 h 19"/>
              <a:gd name="T78" fmla="*/ 9 w 12"/>
              <a:gd name="T79" fmla="*/ 3 h 19"/>
              <a:gd name="T80" fmla="*/ 10 w 12"/>
              <a:gd name="T81" fmla="*/ 2 h 19"/>
              <a:gd name="T82" fmla="*/ 10 w 12"/>
              <a:gd name="T83" fmla="*/ 2 h 19"/>
              <a:gd name="T84" fmla="*/ 11 w 12"/>
              <a:gd name="T85" fmla="*/ 3 h 19"/>
              <a:gd name="T86" fmla="*/ 11 w 12"/>
              <a:gd name="T87" fmla="*/ 3 h 19"/>
              <a:gd name="T88" fmla="*/ 11 w 12"/>
              <a:gd name="T89" fmla="*/ 4 h 19"/>
              <a:gd name="T90" fmla="*/ 12 w 12"/>
              <a:gd name="T91" fmla="*/ 1 h 19"/>
              <a:gd name="T92" fmla="*/ 12 w 12"/>
              <a:gd name="T93" fmla="*/ 1 h 19"/>
              <a:gd name="T94" fmla="*/ 12 w 12"/>
              <a:gd name="T95" fmla="*/ 1 h 19"/>
              <a:gd name="T96" fmla="*/ 11 w 12"/>
              <a:gd name="T97" fmla="*/ 1 h 19"/>
              <a:gd name="T98" fmla="*/ 11 w 12"/>
              <a:gd name="T99" fmla="*/ 1 h 19"/>
              <a:gd name="T100" fmla="*/ 10 w 12"/>
              <a:gd name="T10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" h="19">
                <a:moveTo>
                  <a:pt x="4" y="14"/>
                </a:moveTo>
                <a:cubicBezTo>
                  <a:pt x="2" y="15"/>
                  <a:pt x="2" y="15"/>
                  <a:pt x="2" y="15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8"/>
                  <a:pt x="1" y="19"/>
                  <a:pt x="1" y="19"/>
                </a:cubicBezTo>
                <a:cubicBezTo>
                  <a:pt x="1" y="19"/>
                  <a:pt x="2" y="19"/>
                  <a:pt x="2" y="19"/>
                </a:cubicBezTo>
                <a:cubicBezTo>
                  <a:pt x="2" y="19"/>
                  <a:pt x="2" y="19"/>
                  <a:pt x="3" y="19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4"/>
                  <a:pt x="4" y="14"/>
                  <a:pt x="4" y="14"/>
                </a:cubicBezTo>
                <a:moveTo>
                  <a:pt x="6" y="11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2"/>
                </a:cubicBezTo>
                <a:cubicBezTo>
                  <a:pt x="5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1"/>
                  <a:pt x="6" y="11"/>
                  <a:pt x="6" y="11"/>
                </a:cubicBezTo>
                <a:moveTo>
                  <a:pt x="7" y="8"/>
                </a:moveTo>
                <a:cubicBezTo>
                  <a:pt x="6" y="8"/>
                  <a:pt x="6" y="8"/>
                  <a:pt x="6" y="8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7" y="8"/>
                </a:cubicBezTo>
                <a:moveTo>
                  <a:pt x="9" y="5"/>
                </a:moveTo>
                <a:cubicBezTo>
                  <a:pt x="8" y="5"/>
                  <a:pt x="8" y="5"/>
                  <a:pt x="8" y="5"/>
                </a:cubicBez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7"/>
                  <a:pt x="9" y="7"/>
                  <a:pt x="9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9" y="5"/>
                  <a:pt x="9" y="5"/>
                  <a:pt x="9" y="5"/>
                </a:cubicBezTo>
                <a:moveTo>
                  <a:pt x="10" y="0"/>
                </a:moveTo>
                <a:cubicBezTo>
                  <a:pt x="9" y="3"/>
                  <a:pt x="9" y="3"/>
                  <a:pt x="9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0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86"/>
          <p:cNvSpPr>
            <a:spLocks/>
          </p:cNvSpPr>
          <p:nvPr/>
        </p:nvSpPr>
        <p:spPr bwMode="auto">
          <a:xfrm>
            <a:off x="2314738" y="-389843"/>
            <a:ext cx="16418" cy="29552"/>
          </a:xfrm>
          <a:custGeom>
            <a:avLst/>
            <a:gdLst>
              <a:gd name="T0" fmla="*/ 2 w 4"/>
              <a:gd name="T1" fmla="*/ 0 h 7"/>
              <a:gd name="T2" fmla="*/ 1 w 4"/>
              <a:gd name="T3" fmla="*/ 1 h 7"/>
              <a:gd name="T4" fmla="*/ 0 w 4"/>
              <a:gd name="T5" fmla="*/ 1 h 7"/>
              <a:gd name="T6" fmla="*/ 0 w 4"/>
              <a:gd name="T7" fmla="*/ 3 h 7"/>
              <a:gd name="T8" fmla="*/ 1 w 4"/>
              <a:gd name="T9" fmla="*/ 7 h 7"/>
              <a:gd name="T10" fmla="*/ 2 w 4"/>
              <a:gd name="T11" fmla="*/ 7 h 7"/>
              <a:gd name="T12" fmla="*/ 3 w 4"/>
              <a:gd name="T13" fmla="*/ 7 h 7"/>
              <a:gd name="T14" fmla="*/ 3 w 4"/>
              <a:gd name="T15" fmla="*/ 6 h 7"/>
              <a:gd name="T16" fmla="*/ 2 w 4"/>
              <a:gd name="T17" fmla="*/ 0 h 7"/>
              <a:gd name="T18" fmla="*/ 2 w 4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7">
                <a:moveTo>
                  <a:pt x="2" y="0"/>
                </a:moveTo>
                <a:cubicBezTo>
                  <a:pt x="2" y="0"/>
                  <a:pt x="2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4" y="7"/>
                  <a:pt x="3" y="6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87"/>
          <p:cNvSpPr>
            <a:spLocks/>
          </p:cNvSpPr>
          <p:nvPr/>
        </p:nvSpPr>
        <p:spPr bwMode="auto">
          <a:xfrm>
            <a:off x="2281902" y="-396410"/>
            <a:ext cx="42686" cy="19701"/>
          </a:xfrm>
          <a:custGeom>
            <a:avLst/>
            <a:gdLst>
              <a:gd name="T0" fmla="*/ 8 w 9"/>
              <a:gd name="T1" fmla="*/ 0 h 4"/>
              <a:gd name="T2" fmla="*/ 7 w 9"/>
              <a:gd name="T3" fmla="*/ 0 h 4"/>
              <a:gd name="T4" fmla="*/ 7 w 9"/>
              <a:gd name="T5" fmla="*/ 0 h 4"/>
              <a:gd name="T6" fmla="*/ 1 w 9"/>
              <a:gd name="T7" fmla="*/ 2 h 4"/>
              <a:gd name="T8" fmla="*/ 0 w 9"/>
              <a:gd name="T9" fmla="*/ 3 h 4"/>
              <a:gd name="T10" fmla="*/ 1 w 9"/>
              <a:gd name="T11" fmla="*/ 4 h 4"/>
              <a:gd name="T12" fmla="*/ 2 w 9"/>
              <a:gd name="T13" fmla="*/ 4 h 4"/>
              <a:gd name="T14" fmla="*/ 5 w 9"/>
              <a:gd name="T15" fmla="*/ 3 h 4"/>
              <a:gd name="T16" fmla="*/ 7 w 9"/>
              <a:gd name="T17" fmla="*/ 2 h 4"/>
              <a:gd name="T18" fmla="*/ 8 w 9"/>
              <a:gd name="T19" fmla="*/ 2 h 4"/>
              <a:gd name="T20" fmla="*/ 9 w 9"/>
              <a:gd name="T21" fmla="*/ 1 h 4"/>
              <a:gd name="T22" fmla="*/ 9 w 9"/>
              <a:gd name="T23" fmla="*/ 1 h 4"/>
              <a:gd name="T24" fmla="*/ 8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5" y="3"/>
                  <a:pt x="5" y="3"/>
                  <a:pt x="5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88"/>
          <p:cNvSpPr>
            <a:spLocks/>
          </p:cNvSpPr>
          <p:nvPr/>
        </p:nvSpPr>
        <p:spPr bwMode="auto">
          <a:xfrm>
            <a:off x="2324588" y="-409544"/>
            <a:ext cx="13134" cy="36119"/>
          </a:xfrm>
          <a:custGeom>
            <a:avLst/>
            <a:gdLst>
              <a:gd name="T0" fmla="*/ 1 w 3"/>
              <a:gd name="T1" fmla="*/ 0 h 8"/>
              <a:gd name="T2" fmla="*/ 1 w 3"/>
              <a:gd name="T3" fmla="*/ 2 h 8"/>
              <a:gd name="T4" fmla="*/ 0 w 3"/>
              <a:gd name="T5" fmla="*/ 2 h 8"/>
              <a:gd name="T6" fmla="*/ 0 w 3"/>
              <a:gd name="T7" fmla="*/ 4 h 8"/>
              <a:gd name="T8" fmla="*/ 1 w 3"/>
              <a:gd name="T9" fmla="*/ 7 h 8"/>
              <a:gd name="T10" fmla="*/ 2 w 3"/>
              <a:gd name="T11" fmla="*/ 8 h 8"/>
              <a:gd name="T12" fmla="*/ 3 w 3"/>
              <a:gd name="T13" fmla="*/ 8 h 8"/>
              <a:gd name="T14" fmla="*/ 3 w 3"/>
              <a:gd name="T15" fmla="*/ 7 h 8"/>
              <a:gd name="T16" fmla="*/ 2 w 3"/>
              <a:gd name="T17" fmla="*/ 1 h 8"/>
              <a:gd name="T18" fmla="*/ 1 w 3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" h="8">
                <a:moveTo>
                  <a:pt x="1" y="0"/>
                </a:moveTo>
                <a:cubicBezTo>
                  <a:pt x="2" y="1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7"/>
                  <a:pt x="3" y="7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89"/>
          <p:cNvSpPr>
            <a:spLocks/>
          </p:cNvSpPr>
          <p:nvPr/>
        </p:nvSpPr>
        <p:spPr bwMode="auto">
          <a:xfrm>
            <a:off x="2291753" y="-409544"/>
            <a:ext cx="39403" cy="19701"/>
          </a:xfrm>
          <a:custGeom>
            <a:avLst/>
            <a:gdLst>
              <a:gd name="T0" fmla="*/ 7 w 9"/>
              <a:gd name="T1" fmla="*/ 0 h 4"/>
              <a:gd name="T2" fmla="*/ 7 w 9"/>
              <a:gd name="T3" fmla="*/ 0 h 4"/>
              <a:gd name="T4" fmla="*/ 7 w 9"/>
              <a:gd name="T5" fmla="*/ 0 h 4"/>
              <a:gd name="T6" fmla="*/ 1 w 9"/>
              <a:gd name="T7" fmla="*/ 2 h 4"/>
              <a:gd name="T8" fmla="*/ 0 w 9"/>
              <a:gd name="T9" fmla="*/ 3 h 4"/>
              <a:gd name="T10" fmla="*/ 1 w 9"/>
              <a:gd name="T11" fmla="*/ 4 h 4"/>
              <a:gd name="T12" fmla="*/ 1 w 9"/>
              <a:gd name="T13" fmla="*/ 4 h 4"/>
              <a:gd name="T14" fmla="*/ 5 w 9"/>
              <a:gd name="T15" fmla="*/ 3 h 4"/>
              <a:gd name="T16" fmla="*/ 7 w 9"/>
              <a:gd name="T17" fmla="*/ 2 h 4"/>
              <a:gd name="T18" fmla="*/ 8 w 9"/>
              <a:gd name="T19" fmla="*/ 2 h 4"/>
              <a:gd name="T20" fmla="*/ 8 w 9"/>
              <a:gd name="T21" fmla="*/ 0 h 4"/>
              <a:gd name="T22" fmla="*/ 8 w 9"/>
              <a:gd name="T23" fmla="*/ 0 h 4"/>
              <a:gd name="T24" fmla="*/ 7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3"/>
                  <a:pt x="5" y="3"/>
                  <a:pt x="5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90"/>
          <p:cNvSpPr>
            <a:spLocks/>
          </p:cNvSpPr>
          <p:nvPr/>
        </p:nvSpPr>
        <p:spPr bwMode="auto">
          <a:xfrm>
            <a:off x="2327872" y="-422679"/>
            <a:ext cx="16418" cy="36119"/>
          </a:xfrm>
          <a:custGeom>
            <a:avLst/>
            <a:gdLst>
              <a:gd name="T0" fmla="*/ 2 w 4"/>
              <a:gd name="T1" fmla="*/ 0 h 8"/>
              <a:gd name="T2" fmla="*/ 1 w 4"/>
              <a:gd name="T3" fmla="*/ 2 h 8"/>
              <a:gd name="T4" fmla="*/ 0 w 4"/>
              <a:gd name="T5" fmla="*/ 2 h 8"/>
              <a:gd name="T6" fmla="*/ 1 w 4"/>
              <a:gd name="T7" fmla="*/ 3 h 8"/>
              <a:gd name="T8" fmla="*/ 2 w 4"/>
              <a:gd name="T9" fmla="*/ 7 h 8"/>
              <a:gd name="T10" fmla="*/ 2 w 4"/>
              <a:gd name="T11" fmla="*/ 8 h 8"/>
              <a:gd name="T12" fmla="*/ 3 w 4"/>
              <a:gd name="T13" fmla="*/ 8 h 8"/>
              <a:gd name="T14" fmla="*/ 4 w 4"/>
              <a:gd name="T15" fmla="*/ 7 h 8"/>
              <a:gd name="T16" fmla="*/ 2 w 4"/>
              <a:gd name="T17" fmla="*/ 1 h 8"/>
              <a:gd name="T18" fmla="*/ 2 w 4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2" y="1"/>
                  <a:pt x="2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91"/>
          <p:cNvSpPr>
            <a:spLocks/>
          </p:cNvSpPr>
          <p:nvPr/>
        </p:nvSpPr>
        <p:spPr bwMode="auto">
          <a:xfrm>
            <a:off x="2301603" y="-422679"/>
            <a:ext cx="36119" cy="13134"/>
          </a:xfrm>
          <a:custGeom>
            <a:avLst/>
            <a:gdLst>
              <a:gd name="T0" fmla="*/ 7 w 8"/>
              <a:gd name="T1" fmla="*/ 0 h 3"/>
              <a:gd name="T2" fmla="*/ 7 w 8"/>
              <a:gd name="T3" fmla="*/ 0 h 3"/>
              <a:gd name="T4" fmla="*/ 6 w 8"/>
              <a:gd name="T5" fmla="*/ 0 h 3"/>
              <a:gd name="T6" fmla="*/ 1 w 8"/>
              <a:gd name="T7" fmla="*/ 1 h 3"/>
              <a:gd name="T8" fmla="*/ 0 w 8"/>
              <a:gd name="T9" fmla="*/ 3 h 3"/>
              <a:gd name="T10" fmla="*/ 0 w 8"/>
              <a:gd name="T11" fmla="*/ 3 h 3"/>
              <a:gd name="T12" fmla="*/ 1 w 8"/>
              <a:gd name="T13" fmla="*/ 3 h 3"/>
              <a:gd name="T14" fmla="*/ 5 w 8"/>
              <a:gd name="T15" fmla="*/ 2 h 3"/>
              <a:gd name="T16" fmla="*/ 6 w 8"/>
              <a:gd name="T17" fmla="*/ 2 h 3"/>
              <a:gd name="T18" fmla="*/ 7 w 8"/>
              <a:gd name="T19" fmla="*/ 2 h 3"/>
              <a:gd name="T20" fmla="*/ 8 w 8"/>
              <a:gd name="T21" fmla="*/ 0 h 3"/>
              <a:gd name="T22" fmla="*/ 8 w 8"/>
              <a:gd name="T23" fmla="*/ 0 h 3"/>
              <a:gd name="T24" fmla="*/ 7 w 8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3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92"/>
          <p:cNvSpPr>
            <a:spLocks/>
          </p:cNvSpPr>
          <p:nvPr/>
        </p:nvSpPr>
        <p:spPr bwMode="auto">
          <a:xfrm>
            <a:off x="2337722" y="-435813"/>
            <a:ext cx="16418" cy="36119"/>
          </a:xfrm>
          <a:custGeom>
            <a:avLst/>
            <a:gdLst>
              <a:gd name="T0" fmla="*/ 2 w 4"/>
              <a:gd name="T1" fmla="*/ 0 h 8"/>
              <a:gd name="T2" fmla="*/ 1 w 4"/>
              <a:gd name="T3" fmla="*/ 2 h 8"/>
              <a:gd name="T4" fmla="*/ 0 w 4"/>
              <a:gd name="T5" fmla="*/ 2 h 8"/>
              <a:gd name="T6" fmla="*/ 1 w 4"/>
              <a:gd name="T7" fmla="*/ 3 h 8"/>
              <a:gd name="T8" fmla="*/ 2 w 4"/>
              <a:gd name="T9" fmla="*/ 7 h 8"/>
              <a:gd name="T10" fmla="*/ 2 w 4"/>
              <a:gd name="T11" fmla="*/ 8 h 8"/>
              <a:gd name="T12" fmla="*/ 3 w 4"/>
              <a:gd name="T13" fmla="*/ 8 h 8"/>
              <a:gd name="T14" fmla="*/ 4 w 4"/>
              <a:gd name="T15" fmla="*/ 7 h 8"/>
              <a:gd name="T16" fmla="*/ 2 w 4"/>
              <a:gd name="T17" fmla="*/ 1 h 8"/>
              <a:gd name="T18" fmla="*/ 2 w 4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2" y="1"/>
                  <a:pt x="2" y="1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93"/>
          <p:cNvSpPr>
            <a:spLocks/>
          </p:cNvSpPr>
          <p:nvPr/>
        </p:nvSpPr>
        <p:spPr bwMode="auto">
          <a:xfrm>
            <a:off x="2304887" y="-439096"/>
            <a:ext cx="39403" cy="16418"/>
          </a:xfrm>
          <a:custGeom>
            <a:avLst/>
            <a:gdLst>
              <a:gd name="T0" fmla="*/ 8 w 9"/>
              <a:gd name="T1" fmla="*/ 0 h 4"/>
              <a:gd name="T2" fmla="*/ 8 w 9"/>
              <a:gd name="T3" fmla="*/ 0 h 4"/>
              <a:gd name="T4" fmla="*/ 7 w 9"/>
              <a:gd name="T5" fmla="*/ 1 h 4"/>
              <a:gd name="T6" fmla="*/ 1 w 9"/>
              <a:gd name="T7" fmla="*/ 2 h 4"/>
              <a:gd name="T8" fmla="*/ 1 w 9"/>
              <a:gd name="T9" fmla="*/ 4 h 4"/>
              <a:gd name="T10" fmla="*/ 1 w 9"/>
              <a:gd name="T11" fmla="*/ 4 h 4"/>
              <a:gd name="T12" fmla="*/ 2 w 9"/>
              <a:gd name="T13" fmla="*/ 4 h 4"/>
              <a:gd name="T14" fmla="*/ 6 w 9"/>
              <a:gd name="T15" fmla="*/ 3 h 4"/>
              <a:gd name="T16" fmla="*/ 7 w 9"/>
              <a:gd name="T17" fmla="*/ 3 h 4"/>
              <a:gd name="T18" fmla="*/ 8 w 9"/>
              <a:gd name="T19" fmla="*/ 3 h 4"/>
              <a:gd name="T20" fmla="*/ 9 w 9"/>
              <a:gd name="T21" fmla="*/ 1 h 4"/>
              <a:gd name="T22" fmla="*/ 9 w 9"/>
              <a:gd name="T23" fmla="*/ 1 h 4"/>
              <a:gd name="T24" fmla="*/ 8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7" y="1"/>
                  <a:pt x="7" y="1"/>
                  <a:pt x="7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2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94"/>
          <p:cNvSpPr>
            <a:spLocks noEditPoints="1"/>
          </p:cNvSpPr>
          <p:nvPr/>
        </p:nvSpPr>
        <p:spPr bwMode="auto">
          <a:xfrm>
            <a:off x="2432945" y="-475215"/>
            <a:ext cx="85372" cy="52537"/>
          </a:xfrm>
          <a:custGeom>
            <a:avLst/>
            <a:gdLst>
              <a:gd name="T0" fmla="*/ 15 w 19"/>
              <a:gd name="T1" fmla="*/ 8 h 12"/>
              <a:gd name="T2" fmla="*/ 14 w 19"/>
              <a:gd name="T3" fmla="*/ 9 h 12"/>
              <a:gd name="T4" fmla="*/ 14 w 19"/>
              <a:gd name="T5" fmla="*/ 10 h 12"/>
              <a:gd name="T6" fmla="*/ 17 w 19"/>
              <a:gd name="T7" fmla="*/ 12 h 12"/>
              <a:gd name="T8" fmla="*/ 18 w 19"/>
              <a:gd name="T9" fmla="*/ 12 h 12"/>
              <a:gd name="T10" fmla="*/ 19 w 19"/>
              <a:gd name="T11" fmla="*/ 11 h 12"/>
              <a:gd name="T12" fmla="*/ 18 w 19"/>
              <a:gd name="T13" fmla="*/ 10 h 12"/>
              <a:gd name="T14" fmla="*/ 15 w 19"/>
              <a:gd name="T15" fmla="*/ 8 h 12"/>
              <a:gd name="T16" fmla="*/ 12 w 19"/>
              <a:gd name="T17" fmla="*/ 7 h 12"/>
              <a:gd name="T18" fmla="*/ 11 w 19"/>
              <a:gd name="T19" fmla="*/ 7 h 12"/>
              <a:gd name="T20" fmla="*/ 11 w 19"/>
              <a:gd name="T21" fmla="*/ 8 h 12"/>
              <a:gd name="T22" fmla="*/ 11 w 19"/>
              <a:gd name="T23" fmla="*/ 9 h 12"/>
              <a:gd name="T24" fmla="*/ 11 w 19"/>
              <a:gd name="T25" fmla="*/ 8 h 12"/>
              <a:gd name="T26" fmla="*/ 11 w 19"/>
              <a:gd name="T27" fmla="*/ 8 h 12"/>
              <a:gd name="T28" fmla="*/ 12 w 19"/>
              <a:gd name="T29" fmla="*/ 7 h 12"/>
              <a:gd name="T30" fmla="*/ 12 w 19"/>
              <a:gd name="T31" fmla="*/ 7 h 12"/>
              <a:gd name="T32" fmla="*/ 12 w 19"/>
              <a:gd name="T33" fmla="*/ 7 h 12"/>
              <a:gd name="T34" fmla="*/ 12 w 19"/>
              <a:gd name="T35" fmla="*/ 7 h 12"/>
              <a:gd name="T36" fmla="*/ 9 w 19"/>
              <a:gd name="T37" fmla="*/ 5 h 12"/>
              <a:gd name="T38" fmla="*/ 7 w 19"/>
              <a:gd name="T39" fmla="*/ 5 h 12"/>
              <a:gd name="T40" fmla="*/ 8 w 19"/>
              <a:gd name="T41" fmla="*/ 7 h 12"/>
              <a:gd name="T42" fmla="*/ 8 w 19"/>
              <a:gd name="T43" fmla="*/ 7 h 12"/>
              <a:gd name="T44" fmla="*/ 8 w 19"/>
              <a:gd name="T45" fmla="*/ 7 h 12"/>
              <a:gd name="T46" fmla="*/ 8 w 19"/>
              <a:gd name="T47" fmla="*/ 6 h 12"/>
              <a:gd name="T48" fmla="*/ 9 w 19"/>
              <a:gd name="T49" fmla="*/ 5 h 12"/>
              <a:gd name="T50" fmla="*/ 9 w 19"/>
              <a:gd name="T51" fmla="*/ 5 h 12"/>
              <a:gd name="T52" fmla="*/ 9 w 19"/>
              <a:gd name="T53" fmla="*/ 5 h 12"/>
              <a:gd name="T54" fmla="*/ 9 w 19"/>
              <a:gd name="T55" fmla="*/ 5 h 12"/>
              <a:gd name="T56" fmla="*/ 6 w 19"/>
              <a:gd name="T57" fmla="*/ 3 h 12"/>
              <a:gd name="T58" fmla="*/ 4 w 19"/>
              <a:gd name="T59" fmla="*/ 3 h 12"/>
              <a:gd name="T60" fmla="*/ 5 w 19"/>
              <a:gd name="T61" fmla="*/ 5 h 12"/>
              <a:gd name="T62" fmla="*/ 5 w 19"/>
              <a:gd name="T63" fmla="*/ 5 h 12"/>
              <a:gd name="T64" fmla="*/ 5 w 19"/>
              <a:gd name="T65" fmla="*/ 5 h 12"/>
              <a:gd name="T66" fmla="*/ 5 w 19"/>
              <a:gd name="T67" fmla="*/ 4 h 12"/>
              <a:gd name="T68" fmla="*/ 6 w 19"/>
              <a:gd name="T69" fmla="*/ 3 h 12"/>
              <a:gd name="T70" fmla="*/ 6 w 19"/>
              <a:gd name="T71" fmla="*/ 3 h 12"/>
              <a:gd name="T72" fmla="*/ 6 w 19"/>
              <a:gd name="T73" fmla="*/ 3 h 12"/>
              <a:gd name="T74" fmla="*/ 6 w 19"/>
              <a:gd name="T75" fmla="*/ 3 h 12"/>
              <a:gd name="T76" fmla="*/ 1 w 19"/>
              <a:gd name="T77" fmla="*/ 0 h 12"/>
              <a:gd name="T78" fmla="*/ 0 w 19"/>
              <a:gd name="T79" fmla="*/ 1 h 12"/>
              <a:gd name="T80" fmla="*/ 0 w 19"/>
              <a:gd name="T81" fmla="*/ 2 h 12"/>
              <a:gd name="T82" fmla="*/ 2 w 19"/>
              <a:gd name="T83" fmla="*/ 3 h 12"/>
              <a:gd name="T84" fmla="*/ 2 w 19"/>
              <a:gd name="T85" fmla="*/ 3 h 12"/>
              <a:gd name="T86" fmla="*/ 2 w 19"/>
              <a:gd name="T87" fmla="*/ 3 h 12"/>
              <a:gd name="T88" fmla="*/ 3 w 19"/>
              <a:gd name="T89" fmla="*/ 2 h 12"/>
              <a:gd name="T90" fmla="*/ 3 w 19"/>
              <a:gd name="T91" fmla="*/ 2 h 12"/>
              <a:gd name="T92" fmla="*/ 3 w 19"/>
              <a:gd name="T93" fmla="*/ 2 h 12"/>
              <a:gd name="T94" fmla="*/ 1 w 19"/>
              <a:gd name="T9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9" h="12">
                <a:moveTo>
                  <a:pt x="15" y="8"/>
                </a:move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4" y="10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8" y="12"/>
                </a:cubicBezTo>
                <a:cubicBezTo>
                  <a:pt x="18" y="12"/>
                  <a:pt x="18" y="12"/>
                  <a:pt x="19" y="11"/>
                </a:cubicBezTo>
                <a:cubicBezTo>
                  <a:pt x="19" y="11"/>
                  <a:pt x="19" y="10"/>
                  <a:pt x="18" y="10"/>
                </a:cubicBezTo>
                <a:cubicBezTo>
                  <a:pt x="15" y="8"/>
                  <a:pt x="15" y="8"/>
                  <a:pt x="15" y="8"/>
                </a:cubicBezTo>
                <a:moveTo>
                  <a:pt x="12" y="7"/>
                </a:moveTo>
                <a:cubicBezTo>
                  <a:pt x="11" y="7"/>
                  <a:pt x="11" y="7"/>
                  <a:pt x="11" y="7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moveTo>
                  <a:pt x="9" y="5"/>
                </a:moveTo>
                <a:cubicBezTo>
                  <a:pt x="7" y="5"/>
                  <a:pt x="7" y="5"/>
                  <a:pt x="7" y="5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moveTo>
                  <a:pt x="6" y="3"/>
                </a:moveTo>
                <a:cubicBezTo>
                  <a:pt x="4" y="3"/>
                  <a:pt x="4" y="3"/>
                  <a:pt x="4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4"/>
                </a:cubicBezTo>
                <a:cubicBezTo>
                  <a:pt x="5" y="4"/>
                  <a:pt x="5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moveTo>
                  <a:pt x="1" y="0"/>
                </a:moveTo>
                <a:cubicBezTo>
                  <a:pt x="1" y="1"/>
                  <a:pt x="1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95"/>
          <p:cNvSpPr>
            <a:spLocks/>
          </p:cNvSpPr>
          <p:nvPr/>
        </p:nvSpPr>
        <p:spPr bwMode="auto">
          <a:xfrm>
            <a:off x="2485482" y="-452231"/>
            <a:ext cx="36119" cy="16418"/>
          </a:xfrm>
          <a:custGeom>
            <a:avLst/>
            <a:gdLst>
              <a:gd name="T0" fmla="*/ 7 w 8"/>
              <a:gd name="T1" fmla="*/ 0 h 4"/>
              <a:gd name="T2" fmla="*/ 6 w 8"/>
              <a:gd name="T3" fmla="*/ 0 h 4"/>
              <a:gd name="T4" fmla="*/ 0 w 8"/>
              <a:gd name="T5" fmla="*/ 2 h 4"/>
              <a:gd name="T6" fmla="*/ 0 w 8"/>
              <a:gd name="T7" fmla="*/ 2 h 4"/>
              <a:gd name="T8" fmla="*/ 0 w 8"/>
              <a:gd name="T9" fmla="*/ 2 h 4"/>
              <a:gd name="T10" fmla="*/ 1 w 8"/>
              <a:gd name="T11" fmla="*/ 3 h 4"/>
              <a:gd name="T12" fmla="*/ 2 w 8"/>
              <a:gd name="T13" fmla="*/ 4 h 4"/>
              <a:gd name="T14" fmla="*/ 3 w 8"/>
              <a:gd name="T15" fmla="*/ 3 h 4"/>
              <a:gd name="T16" fmla="*/ 7 w 8"/>
              <a:gd name="T17" fmla="*/ 2 h 4"/>
              <a:gd name="T18" fmla="*/ 8 w 8"/>
              <a:gd name="T19" fmla="*/ 1 h 4"/>
              <a:gd name="T20" fmla="*/ 7 w 8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7" y="0"/>
                  <a:pt x="7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3" y="3"/>
                  <a:pt x="3" y="3"/>
                  <a:pt x="3" y="3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96"/>
          <p:cNvSpPr>
            <a:spLocks/>
          </p:cNvSpPr>
          <p:nvPr/>
        </p:nvSpPr>
        <p:spPr bwMode="auto">
          <a:xfrm>
            <a:off x="2482198" y="-442380"/>
            <a:ext cx="16418" cy="32835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1 w 4"/>
              <a:gd name="T5" fmla="*/ 0 h 8"/>
              <a:gd name="T6" fmla="*/ 0 w 4"/>
              <a:gd name="T7" fmla="*/ 1 h 8"/>
              <a:gd name="T8" fmla="*/ 0 w 4"/>
              <a:gd name="T9" fmla="*/ 1 h 8"/>
              <a:gd name="T10" fmla="*/ 0 w 4"/>
              <a:gd name="T11" fmla="*/ 1 h 8"/>
              <a:gd name="T12" fmla="*/ 0 w 4"/>
              <a:gd name="T13" fmla="*/ 2 h 8"/>
              <a:gd name="T14" fmla="*/ 2 w 4"/>
              <a:gd name="T15" fmla="*/ 8 h 8"/>
              <a:gd name="T16" fmla="*/ 3 w 4"/>
              <a:gd name="T17" fmla="*/ 8 h 8"/>
              <a:gd name="T18" fmla="*/ 3 w 4"/>
              <a:gd name="T19" fmla="*/ 8 h 8"/>
              <a:gd name="T20" fmla="*/ 4 w 4"/>
              <a:gd name="T21" fmla="*/ 7 h 8"/>
              <a:gd name="T22" fmla="*/ 3 w 4"/>
              <a:gd name="T23" fmla="*/ 3 h 8"/>
              <a:gd name="T24" fmla="*/ 3 w 4"/>
              <a:gd name="T25" fmla="*/ 2 h 8"/>
              <a:gd name="T26" fmla="*/ 2 w 4"/>
              <a:gd name="T27" fmla="*/ 1 h 8"/>
              <a:gd name="T28" fmla="*/ 1 w 4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7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97"/>
          <p:cNvSpPr>
            <a:spLocks/>
          </p:cNvSpPr>
          <p:nvPr/>
        </p:nvSpPr>
        <p:spPr bwMode="auto">
          <a:xfrm>
            <a:off x="2472348" y="-462081"/>
            <a:ext cx="36119" cy="19701"/>
          </a:xfrm>
          <a:custGeom>
            <a:avLst/>
            <a:gdLst>
              <a:gd name="T0" fmla="*/ 7 w 8"/>
              <a:gd name="T1" fmla="*/ 0 h 4"/>
              <a:gd name="T2" fmla="*/ 6 w 8"/>
              <a:gd name="T3" fmla="*/ 0 h 4"/>
              <a:gd name="T4" fmla="*/ 0 w 8"/>
              <a:gd name="T5" fmla="*/ 2 h 4"/>
              <a:gd name="T6" fmla="*/ 0 w 8"/>
              <a:gd name="T7" fmla="*/ 2 h 4"/>
              <a:gd name="T8" fmla="*/ 0 w 8"/>
              <a:gd name="T9" fmla="*/ 2 h 4"/>
              <a:gd name="T10" fmla="*/ 1 w 8"/>
              <a:gd name="T11" fmla="*/ 3 h 4"/>
              <a:gd name="T12" fmla="*/ 2 w 8"/>
              <a:gd name="T13" fmla="*/ 4 h 4"/>
              <a:gd name="T14" fmla="*/ 3 w 8"/>
              <a:gd name="T15" fmla="*/ 4 h 4"/>
              <a:gd name="T16" fmla="*/ 7 w 8"/>
              <a:gd name="T17" fmla="*/ 2 h 4"/>
              <a:gd name="T18" fmla="*/ 8 w 8"/>
              <a:gd name="T19" fmla="*/ 1 h 4"/>
              <a:gd name="T20" fmla="*/ 7 w 8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3" y="4"/>
                  <a:pt x="3" y="4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8" y="2"/>
                  <a:pt x="8" y="1"/>
                </a:cubicBezTo>
                <a:cubicBezTo>
                  <a:pt x="7" y="1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98"/>
          <p:cNvSpPr>
            <a:spLocks/>
          </p:cNvSpPr>
          <p:nvPr/>
        </p:nvSpPr>
        <p:spPr bwMode="auto">
          <a:xfrm>
            <a:off x="2469064" y="-452231"/>
            <a:ext cx="16418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1 w 4"/>
              <a:gd name="T5" fmla="*/ 0 h 9"/>
              <a:gd name="T6" fmla="*/ 0 w 4"/>
              <a:gd name="T7" fmla="*/ 1 h 9"/>
              <a:gd name="T8" fmla="*/ 0 w 4"/>
              <a:gd name="T9" fmla="*/ 2 h 9"/>
              <a:gd name="T10" fmla="*/ 0 w 4"/>
              <a:gd name="T11" fmla="*/ 2 h 9"/>
              <a:gd name="T12" fmla="*/ 0 w 4"/>
              <a:gd name="T13" fmla="*/ 2 h 9"/>
              <a:gd name="T14" fmla="*/ 2 w 4"/>
              <a:gd name="T15" fmla="*/ 8 h 9"/>
              <a:gd name="T16" fmla="*/ 2 w 4"/>
              <a:gd name="T17" fmla="*/ 9 h 9"/>
              <a:gd name="T18" fmla="*/ 3 w 4"/>
              <a:gd name="T19" fmla="*/ 9 h 9"/>
              <a:gd name="T20" fmla="*/ 4 w 4"/>
              <a:gd name="T21" fmla="*/ 7 h 9"/>
              <a:gd name="T22" fmla="*/ 3 w 4"/>
              <a:gd name="T23" fmla="*/ 3 h 9"/>
              <a:gd name="T24" fmla="*/ 3 w 4"/>
              <a:gd name="T25" fmla="*/ 2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8"/>
                  <a:pt x="4" y="8"/>
                  <a:pt x="4" y="7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99"/>
          <p:cNvSpPr>
            <a:spLocks/>
          </p:cNvSpPr>
          <p:nvPr/>
        </p:nvSpPr>
        <p:spPr bwMode="auto">
          <a:xfrm>
            <a:off x="2459213" y="-465365"/>
            <a:ext cx="36119" cy="13134"/>
          </a:xfrm>
          <a:custGeom>
            <a:avLst/>
            <a:gdLst>
              <a:gd name="T0" fmla="*/ 6 w 8"/>
              <a:gd name="T1" fmla="*/ 0 h 3"/>
              <a:gd name="T2" fmla="*/ 6 w 8"/>
              <a:gd name="T3" fmla="*/ 0 h 3"/>
              <a:gd name="T4" fmla="*/ 0 w 8"/>
              <a:gd name="T5" fmla="*/ 1 h 3"/>
              <a:gd name="T6" fmla="*/ 0 w 8"/>
              <a:gd name="T7" fmla="*/ 1 h 3"/>
              <a:gd name="T8" fmla="*/ 0 w 8"/>
              <a:gd name="T9" fmla="*/ 1 h 3"/>
              <a:gd name="T10" fmla="*/ 1 w 8"/>
              <a:gd name="T11" fmla="*/ 2 h 3"/>
              <a:gd name="T12" fmla="*/ 1 w 8"/>
              <a:gd name="T13" fmla="*/ 3 h 3"/>
              <a:gd name="T14" fmla="*/ 3 w 8"/>
              <a:gd name="T15" fmla="*/ 3 h 3"/>
              <a:gd name="T16" fmla="*/ 7 w 8"/>
              <a:gd name="T17" fmla="*/ 2 h 3"/>
              <a:gd name="T18" fmla="*/ 7 w 8"/>
              <a:gd name="T19" fmla="*/ 0 h 3"/>
              <a:gd name="T20" fmla="*/ 6 w 8"/>
              <a:gd name="T2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3" y="3"/>
                  <a:pt x="3" y="3"/>
                  <a:pt x="3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100"/>
          <p:cNvSpPr>
            <a:spLocks/>
          </p:cNvSpPr>
          <p:nvPr/>
        </p:nvSpPr>
        <p:spPr bwMode="auto">
          <a:xfrm>
            <a:off x="2455930" y="-462081"/>
            <a:ext cx="16418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1 w 4"/>
              <a:gd name="T5" fmla="*/ 0 h 9"/>
              <a:gd name="T6" fmla="*/ 0 w 4"/>
              <a:gd name="T7" fmla="*/ 1 h 9"/>
              <a:gd name="T8" fmla="*/ 0 w 4"/>
              <a:gd name="T9" fmla="*/ 2 h 9"/>
              <a:gd name="T10" fmla="*/ 0 w 4"/>
              <a:gd name="T11" fmla="*/ 2 h 9"/>
              <a:gd name="T12" fmla="*/ 0 w 4"/>
              <a:gd name="T13" fmla="*/ 2 h 9"/>
              <a:gd name="T14" fmla="*/ 2 w 4"/>
              <a:gd name="T15" fmla="*/ 8 h 9"/>
              <a:gd name="T16" fmla="*/ 2 w 4"/>
              <a:gd name="T17" fmla="*/ 9 h 9"/>
              <a:gd name="T18" fmla="*/ 3 w 4"/>
              <a:gd name="T19" fmla="*/ 9 h 9"/>
              <a:gd name="T20" fmla="*/ 4 w 4"/>
              <a:gd name="T21" fmla="*/ 8 h 9"/>
              <a:gd name="T22" fmla="*/ 3 w 4"/>
              <a:gd name="T23" fmla="*/ 4 h 9"/>
              <a:gd name="T24" fmla="*/ 2 w 4"/>
              <a:gd name="T25" fmla="*/ 2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8"/>
                  <a:pt x="4" y="8"/>
                </a:cubicBezTo>
                <a:cubicBezTo>
                  <a:pt x="3" y="4"/>
                  <a:pt x="3" y="4"/>
                  <a:pt x="3" y="4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101"/>
          <p:cNvSpPr>
            <a:spLocks/>
          </p:cNvSpPr>
          <p:nvPr/>
        </p:nvSpPr>
        <p:spPr bwMode="auto">
          <a:xfrm>
            <a:off x="2446079" y="-475215"/>
            <a:ext cx="32835" cy="13134"/>
          </a:xfrm>
          <a:custGeom>
            <a:avLst/>
            <a:gdLst>
              <a:gd name="T0" fmla="*/ 6 w 7"/>
              <a:gd name="T1" fmla="*/ 0 h 3"/>
              <a:gd name="T2" fmla="*/ 6 w 7"/>
              <a:gd name="T3" fmla="*/ 0 h 3"/>
              <a:gd name="T4" fmla="*/ 0 w 7"/>
              <a:gd name="T5" fmla="*/ 2 h 3"/>
              <a:gd name="T6" fmla="*/ 0 w 7"/>
              <a:gd name="T7" fmla="*/ 2 h 3"/>
              <a:gd name="T8" fmla="*/ 0 w 7"/>
              <a:gd name="T9" fmla="*/ 2 h 3"/>
              <a:gd name="T10" fmla="*/ 1 w 7"/>
              <a:gd name="T11" fmla="*/ 2 h 3"/>
              <a:gd name="T12" fmla="*/ 1 w 7"/>
              <a:gd name="T13" fmla="*/ 3 h 3"/>
              <a:gd name="T14" fmla="*/ 3 w 7"/>
              <a:gd name="T15" fmla="*/ 3 h 3"/>
              <a:gd name="T16" fmla="*/ 6 w 7"/>
              <a:gd name="T17" fmla="*/ 2 h 3"/>
              <a:gd name="T18" fmla="*/ 7 w 7"/>
              <a:gd name="T19" fmla="*/ 1 h 3"/>
              <a:gd name="T20" fmla="*/ 6 w 7"/>
              <a:gd name="T2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3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1"/>
                  <a:pt x="7" y="1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102"/>
          <p:cNvSpPr>
            <a:spLocks/>
          </p:cNvSpPr>
          <p:nvPr/>
        </p:nvSpPr>
        <p:spPr bwMode="auto">
          <a:xfrm>
            <a:off x="2442796" y="-465365"/>
            <a:ext cx="16418" cy="36119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1 w 4"/>
              <a:gd name="T5" fmla="*/ 0 h 8"/>
              <a:gd name="T6" fmla="*/ 0 w 4"/>
              <a:gd name="T7" fmla="*/ 1 h 8"/>
              <a:gd name="T8" fmla="*/ 0 w 4"/>
              <a:gd name="T9" fmla="*/ 1 h 8"/>
              <a:gd name="T10" fmla="*/ 0 w 4"/>
              <a:gd name="T11" fmla="*/ 1 h 8"/>
              <a:gd name="T12" fmla="*/ 0 w 4"/>
              <a:gd name="T13" fmla="*/ 1 h 8"/>
              <a:gd name="T14" fmla="*/ 2 w 4"/>
              <a:gd name="T15" fmla="*/ 7 h 8"/>
              <a:gd name="T16" fmla="*/ 2 w 4"/>
              <a:gd name="T17" fmla="*/ 8 h 8"/>
              <a:gd name="T18" fmla="*/ 3 w 4"/>
              <a:gd name="T19" fmla="*/ 8 h 8"/>
              <a:gd name="T20" fmla="*/ 4 w 4"/>
              <a:gd name="T21" fmla="*/ 7 h 8"/>
              <a:gd name="T22" fmla="*/ 3 w 4"/>
              <a:gd name="T23" fmla="*/ 3 h 8"/>
              <a:gd name="T24" fmla="*/ 2 w 4"/>
              <a:gd name="T25" fmla="*/ 1 h 8"/>
              <a:gd name="T26" fmla="*/ 2 w 4"/>
              <a:gd name="T27" fmla="*/ 0 h 8"/>
              <a:gd name="T28" fmla="*/ 1 w 4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7"/>
                  <a:pt x="4" y="7"/>
                </a:cubicBezTo>
                <a:cubicBezTo>
                  <a:pt x="3" y="3"/>
                  <a:pt x="3" y="3"/>
                  <a:pt x="3" y="3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103"/>
          <p:cNvSpPr>
            <a:spLocks noEditPoints="1"/>
          </p:cNvSpPr>
          <p:nvPr/>
        </p:nvSpPr>
        <p:spPr bwMode="auto">
          <a:xfrm>
            <a:off x="2406677" y="-639393"/>
            <a:ext cx="52537" cy="85372"/>
          </a:xfrm>
          <a:custGeom>
            <a:avLst/>
            <a:gdLst>
              <a:gd name="T0" fmla="*/ 1 w 12"/>
              <a:gd name="T1" fmla="*/ 16 h 19"/>
              <a:gd name="T2" fmla="*/ 0 w 12"/>
              <a:gd name="T3" fmla="*/ 18 h 19"/>
              <a:gd name="T4" fmla="*/ 1 w 12"/>
              <a:gd name="T5" fmla="*/ 18 h 19"/>
              <a:gd name="T6" fmla="*/ 2 w 12"/>
              <a:gd name="T7" fmla="*/ 19 h 19"/>
              <a:gd name="T8" fmla="*/ 3 w 12"/>
              <a:gd name="T9" fmla="*/ 17 h 19"/>
              <a:gd name="T10" fmla="*/ 2 w 12"/>
              <a:gd name="T11" fmla="*/ 17 h 19"/>
              <a:gd name="T12" fmla="*/ 2 w 12"/>
              <a:gd name="T13" fmla="*/ 17 h 19"/>
              <a:gd name="T14" fmla="*/ 2 w 12"/>
              <a:gd name="T15" fmla="*/ 17 h 19"/>
              <a:gd name="T16" fmla="*/ 1 w 12"/>
              <a:gd name="T17" fmla="*/ 16 h 19"/>
              <a:gd name="T18" fmla="*/ 1 w 12"/>
              <a:gd name="T19" fmla="*/ 16 h 19"/>
              <a:gd name="T20" fmla="*/ 3 w 12"/>
              <a:gd name="T21" fmla="*/ 13 h 19"/>
              <a:gd name="T22" fmla="*/ 2 w 12"/>
              <a:gd name="T23" fmla="*/ 13 h 19"/>
              <a:gd name="T24" fmla="*/ 3 w 12"/>
              <a:gd name="T25" fmla="*/ 14 h 19"/>
              <a:gd name="T26" fmla="*/ 4 w 12"/>
              <a:gd name="T27" fmla="*/ 14 h 19"/>
              <a:gd name="T28" fmla="*/ 5 w 12"/>
              <a:gd name="T29" fmla="*/ 14 h 19"/>
              <a:gd name="T30" fmla="*/ 4 w 12"/>
              <a:gd name="T31" fmla="*/ 14 h 19"/>
              <a:gd name="T32" fmla="*/ 4 w 12"/>
              <a:gd name="T33" fmla="*/ 14 h 19"/>
              <a:gd name="T34" fmla="*/ 3 w 12"/>
              <a:gd name="T35" fmla="*/ 14 h 19"/>
              <a:gd name="T36" fmla="*/ 3 w 12"/>
              <a:gd name="T37" fmla="*/ 13 h 19"/>
              <a:gd name="T38" fmla="*/ 3 w 12"/>
              <a:gd name="T39" fmla="*/ 13 h 19"/>
              <a:gd name="T40" fmla="*/ 4 w 12"/>
              <a:gd name="T41" fmla="*/ 9 h 19"/>
              <a:gd name="T42" fmla="*/ 4 w 12"/>
              <a:gd name="T43" fmla="*/ 10 h 19"/>
              <a:gd name="T44" fmla="*/ 5 w 12"/>
              <a:gd name="T45" fmla="*/ 11 h 19"/>
              <a:gd name="T46" fmla="*/ 6 w 12"/>
              <a:gd name="T47" fmla="*/ 11 h 19"/>
              <a:gd name="T48" fmla="*/ 6 w 12"/>
              <a:gd name="T49" fmla="*/ 10 h 19"/>
              <a:gd name="T50" fmla="*/ 6 w 12"/>
              <a:gd name="T51" fmla="*/ 11 h 19"/>
              <a:gd name="T52" fmla="*/ 6 w 12"/>
              <a:gd name="T53" fmla="*/ 11 h 19"/>
              <a:gd name="T54" fmla="*/ 5 w 12"/>
              <a:gd name="T55" fmla="*/ 10 h 19"/>
              <a:gd name="T56" fmla="*/ 5 w 12"/>
              <a:gd name="T57" fmla="*/ 10 h 19"/>
              <a:gd name="T58" fmla="*/ 4 w 12"/>
              <a:gd name="T59" fmla="*/ 9 h 19"/>
              <a:gd name="T60" fmla="*/ 6 w 12"/>
              <a:gd name="T61" fmla="*/ 6 h 19"/>
              <a:gd name="T62" fmla="*/ 6 w 12"/>
              <a:gd name="T63" fmla="*/ 7 h 19"/>
              <a:gd name="T64" fmla="*/ 6 w 12"/>
              <a:gd name="T65" fmla="*/ 8 h 19"/>
              <a:gd name="T66" fmla="*/ 8 w 12"/>
              <a:gd name="T67" fmla="*/ 8 h 19"/>
              <a:gd name="T68" fmla="*/ 8 w 12"/>
              <a:gd name="T69" fmla="*/ 7 h 19"/>
              <a:gd name="T70" fmla="*/ 8 w 12"/>
              <a:gd name="T71" fmla="*/ 7 h 19"/>
              <a:gd name="T72" fmla="*/ 8 w 12"/>
              <a:gd name="T73" fmla="*/ 7 h 19"/>
              <a:gd name="T74" fmla="*/ 7 w 12"/>
              <a:gd name="T75" fmla="*/ 7 h 19"/>
              <a:gd name="T76" fmla="*/ 6 w 12"/>
              <a:gd name="T77" fmla="*/ 7 h 19"/>
              <a:gd name="T78" fmla="*/ 6 w 12"/>
              <a:gd name="T79" fmla="*/ 7 h 19"/>
              <a:gd name="T80" fmla="*/ 6 w 12"/>
              <a:gd name="T81" fmla="*/ 6 h 19"/>
              <a:gd name="T82" fmla="*/ 10 w 12"/>
              <a:gd name="T83" fmla="*/ 0 h 19"/>
              <a:gd name="T84" fmla="*/ 9 w 12"/>
              <a:gd name="T85" fmla="*/ 0 h 19"/>
              <a:gd name="T86" fmla="*/ 8 w 12"/>
              <a:gd name="T87" fmla="*/ 3 h 19"/>
              <a:gd name="T88" fmla="*/ 8 w 12"/>
              <a:gd name="T89" fmla="*/ 5 h 19"/>
              <a:gd name="T90" fmla="*/ 10 w 12"/>
              <a:gd name="T91" fmla="*/ 5 h 19"/>
              <a:gd name="T92" fmla="*/ 11 w 12"/>
              <a:gd name="T93" fmla="*/ 2 h 19"/>
              <a:gd name="T94" fmla="*/ 11 w 12"/>
              <a:gd name="T95" fmla="*/ 0 h 19"/>
              <a:gd name="T96" fmla="*/ 10 w 12"/>
              <a:gd name="T9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" h="19">
                <a:moveTo>
                  <a:pt x="1" y="16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1" y="18"/>
                </a:cubicBezTo>
                <a:cubicBezTo>
                  <a:pt x="1" y="18"/>
                  <a:pt x="1" y="19"/>
                  <a:pt x="2" y="19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moveTo>
                  <a:pt x="3" y="13"/>
                </a:moveTo>
                <a:cubicBezTo>
                  <a:pt x="2" y="13"/>
                  <a:pt x="2" y="13"/>
                  <a:pt x="2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9"/>
                  <a:pt x="4" y="9"/>
                  <a:pt x="4" y="9"/>
                </a:cubicBezTo>
                <a:moveTo>
                  <a:pt x="6" y="6"/>
                </a:moveTo>
                <a:cubicBezTo>
                  <a:pt x="6" y="7"/>
                  <a:pt x="6" y="7"/>
                  <a:pt x="6" y="7"/>
                </a:cubicBezTo>
                <a:cubicBezTo>
                  <a:pt x="6" y="8"/>
                  <a:pt x="6" y="8"/>
                  <a:pt x="6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moveTo>
                  <a:pt x="10" y="0"/>
                </a:moveTo>
                <a:cubicBezTo>
                  <a:pt x="10" y="0"/>
                  <a:pt x="10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8" y="5"/>
                  <a:pt x="8" y="5"/>
                  <a:pt x="8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1" y="0"/>
                  <a:pt x="11" y="0"/>
                </a:cubicBezTo>
                <a:cubicBezTo>
                  <a:pt x="11" y="0"/>
                  <a:pt x="11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04"/>
          <p:cNvSpPr>
            <a:spLocks/>
          </p:cNvSpPr>
          <p:nvPr/>
        </p:nvSpPr>
        <p:spPr bwMode="auto">
          <a:xfrm>
            <a:off x="2423094" y="-642676"/>
            <a:ext cx="19701" cy="36119"/>
          </a:xfrm>
          <a:custGeom>
            <a:avLst/>
            <a:gdLst>
              <a:gd name="T0" fmla="*/ 2 w 4"/>
              <a:gd name="T1" fmla="*/ 0 h 8"/>
              <a:gd name="T2" fmla="*/ 1 w 4"/>
              <a:gd name="T3" fmla="*/ 0 h 8"/>
              <a:gd name="T4" fmla="*/ 1 w 4"/>
              <a:gd name="T5" fmla="*/ 1 h 8"/>
              <a:gd name="T6" fmla="*/ 2 w 4"/>
              <a:gd name="T7" fmla="*/ 7 h 8"/>
              <a:gd name="T8" fmla="*/ 2 w 4"/>
              <a:gd name="T9" fmla="*/ 8 h 8"/>
              <a:gd name="T10" fmla="*/ 3 w 4"/>
              <a:gd name="T11" fmla="*/ 6 h 8"/>
              <a:gd name="T12" fmla="*/ 4 w 4"/>
              <a:gd name="T13" fmla="*/ 6 h 8"/>
              <a:gd name="T14" fmla="*/ 4 w 4"/>
              <a:gd name="T15" fmla="*/ 4 h 8"/>
              <a:gd name="T16" fmla="*/ 3 w 4"/>
              <a:gd name="T17" fmla="*/ 1 h 8"/>
              <a:gd name="T18" fmla="*/ 2 w 4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3" y="6"/>
                  <a:pt x="3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4" y="4"/>
                  <a:pt x="4" y="4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105"/>
          <p:cNvSpPr>
            <a:spLocks/>
          </p:cNvSpPr>
          <p:nvPr/>
        </p:nvSpPr>
        <p:spPr bwMode="auto">
          <a:xfrm>
            <a:off x="2432945" y="-626258"/>
            <a:ext cx="39403" cy="19701"/>
          </a:xfrm>
          <a:custGeom>
            <a:avLst/>
            <a:gdLst>
              <a:gd name="T0" fmla="*/ 8 w 9"/>
              <a:gd name="T1" fmla="*/ 0 h 4"/>
              <a:gd name="T2" fmla="*/ 7 w 9"/>
              <a:gd name="T3" fmla="*/ 0 h 4"/>
              <a:gd name="T4" fmla="*/ 4 w 9"/>
              <a:gd name="T5" fmla="*/ 2 h 4"/>
              <a:gd name="T6" fmla="*/ 2 w 9"/>
              <a:gd name="T7" fmla="*/ 2 h 4"/>
              <a:gd name="T8" fmla="*/ 1 w 9"/>
              <a:gd name="T9" fmla="*/ 2 h 4"/>
              <a:gd name="T10" fmla="*/ 0 w 9"/>
              <a:gd name="T11" fmla="*/ 4 h 4"/>
              <a:gd name="T12" fmla="*/ 0 w 9"/>
              <a:gd name="T13" fmla="*/ 4 h 4"/>
              <a:gd name="T14" fmla="*/ 0 w 9"/>
              <a:gd name="T15" fmla="*/ 4 h 4"/>
              <a:gd name="T16" fmla="*/ 1 w 9"/>
              <a:gd name="T17" fmla="*/ 4 h 4"/>
              <a:gd name="T18" fmla="*/ 2 w 9"/>
              <a:gd name="T19" fmla="*/ 4 h 4"/>
              <a:gd name="T20" fmla="*/ 2 w 9"/>
              <a:gd name="T21" fmla="*/ 4 h 4"/>
              <a:gd name="T22" fmla="*/ 8 w 9"/>
              <a:gd name="T23" fmla="*/ 3 h 4"/>
              <a:gd name="T24" fmla="*/ 9 w 9"/>
              <a:gd name="T25" fmla="*/ 1 h 4"/>
              <a:gd name="T26" fmla="*/ 8 w 9"/>
              <a:gd name="T2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8" y="0"/>
                  <a:pt x="7" y="0"/>
                </a:cubicBezTo>
                <a:cubicBezTo>
                  <a:pt x="4" y="2"/>
                  <a:pt x="4" y="2"/>
                  <a:pt x="4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2"/>
                  <a:pt x="9" y="1"/>
                </a:cubicBezTo>
                <a:cubicBezTo>
                  <a:pt x="9" y="1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06"/>
          <p:cNvSpPr>
            <a:spLocks/>
          </p:cNvSpPr>
          <p:nvPr/>
        </p:nvSpPr>
        <p:spPr bwMode="auto">
          <a:xfrm>
            <a:off x="2419811" y="-629542"/>
            <a:ext cx="13134" cy="39403"/>
          </a:xfrm>
          <a:custGeom>
            <a:avLst/>
            <a:gdLst>
              <a:gd name="T0" fmla="*/ 1 w 3"/>
              <a:gd name="T1" fmla="*/ 0 h 9"/>
              <a:gd name="T2" fmla="*/ 1 w 3"/>
              <a:gd name="T3" fmla="*/ 0 h 9"/>
              <a:gd name="T4" fmla="*/ 0 w 3"/>
              <a:gd name="T5" fmla="*/ 1 h 9"/>
              <a:gd name="T6" fmla="*/ 1 w 3"/>
              <a:gd name="T7" fmla="*/ 7 h 9"/>
              <a:gd name="T8" fmla="*/ 2 w 3"/>
              <a:gd name="T9" fmla="*/ 8 h 9"/>
              <a:gd name="T10" fmla="*/ 2 w 3"/>
              <a:gd name="T11" fmla="*/ 8 h 9"/>
              <a:gd name="T12" fmla="*/ 3 w 3"/>
              <a:gd name="T13" fmla="*/ 9 h 9"/>
              <a:gd name="T14" fmla="*/ 3 w 3"/>
              <a:gd name="T15" fmla="*/ 9 h 9"/>
              <a:gd name="T16" fmla="*/ 2 w 3"/>
              <a:gd name="T17" fmla="*/ 8 h 9"/>
              <a:gd name="T18" fmla="*/ 2 w 3"/>
              <a:gd name="T19" fmla="*/ 8 h 9"/>
              <a:gd name="T20" fmla="*/ 2 w 3"/>
              <a:gd name="T21" fmla="*/ 6 h 9"/>
              <a:gd name="T22" fmla="*/ 3 w 3"/>
              <a:gd name="T23" fmla="*/ 6 h 9"/>
              <a:gd name="T24" fmla="*/ 3 w 3"/>
              <a:gd name="T25" fmla="*/ 5 h 9"/>
              <a:gd name="T26" fmla="*/ 2 w 3"/>
              <a:gd name="T27" fmla="*/ 1 h 9"/>
              <a:gd name="T28" fmla="*/ 1 w 3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7"/>
                  <a:pt x="2" y="7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107"/>
          <p:cNvSpPr>
            <a:spLocks/>
          </p:cNvSpPr>
          <p:nvPr/>
        </p:nvSpPr>
        <p:spPr bwMode="auto">
          <a:xfrm>
            <a:off x="2423094" y="-606557"/>
            <a:ext cx="42686" cy="16418"/>
          </a:xfrm>
          <a:custGeom>
            <a:avLst/>
            <a:gdLst>
              <a:gd name="T0" fmla="*/ 8 w 9"/>
              <a:gd name="T1" fmla="*/ 0 h 4"/>
              <a:gd name="T2" fmla="*/ 8 w 9"/>
              <a:gd name="T3" fmla="*/ 0 h 4"/>
              <a:gd name="T4" fmla="*/ 4 w 9"/>
              <a:gd name="T5" fmla="*/ 1 h 4"/>
              <a:gd name="T6" fmla="*/ 2 w 9"/>
              <a:gd name="T7" fmla="*/ 1 h 4"/>
              <a:gd name="T8" fmla="*/ 1 w 9"/>
              <a:gd name="T9" fmla="*/ 1 h 4"/>
              <a:gd name="T10" fmla="*/ 1 w 9"/>
              <a:gd name="T11" fmla="*/ 3 h 4"/>
              <a:gd name="T12" fmla="*/ 1 w 9"/>
              <a:gd name="T13" fmla="*/ 3 h 4"/>
              <a:gd name="T14" fmla="*/ 2 w 9"/>
              <a:gd name="T15" fmla="*/ 4 h 4"/>
              <a:gd name="T16" fmla="*/ 2 w 9"/>
              <a:gd name="T17" fmla="*/ 3 h 4"/>
              <a:gd name="T18" fmla="*/ 8 w 9"/>
              <a:gd name="T19" fmla="*/ 2 h 4"/>
              <a:gd name="T20" fmla="*/ 9 w 9"/>
              <a:gd name="T21" fmla="*/ 0 h 4"/>
              <a:gd name="T22" fmla="*/ 8 w 9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4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4" y="1"/>
                  <a:pt x="4" y="1"/>
                  <a:pt x="4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1"/>
                  <a:pt x="9" y="0"/>
                </a:cubicBezTo>
                <a:cubicBezTo>
                  <a:pt x="9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108"/>
          <p:cNvSpPr>
            <a:spLocks/>
          </p:cNvSpPr>
          <p:nvPr/>
        </p:nvSpPr>
        <p:spPr bwMode="auto">
          <a:xfrm>
            <a:off x="2409960" y="-616408"/>
            <a:ext cx="19701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2 w 4"/>
              <a:gd name="T7" fmla="*/ 8 h 9"/>
              <a:gd name="T8" fmla="*/ 2 w 4"/>
              <a:gd name="T9" fmla="*/ 8 h 9"/>
              <a:gd name="T10" fmla="*/ 2 w 4"/>
              <a:gd name="T11" fmla="*/ 9 h 9"/>
              <a:gd name="T12" fmla="*/ 3 w 4"/>
              <a:gd name="T13" fmla="*/ 9 h 9"/>
              <a:gd name="T14" fmla="*/ 3 w 4"/>
              <a:gd name="T15" fmla="*/ 9 h 9"/>
              <a:gd name="T16" fmla="*/ 2 w 4"/>
              <a:gd name="T17" fmla="*/ 9 h 9"/>
              <a:gd name="T18" fmla="*/ 2 w 4"/>
              <a:gd name="T19" fmla="*/ 8 h 9"/>
              <a:gd name="T20" fmla="*/ 3 w 4"/>
              <a:gd name="T21" fmla="*/ 7 h 9"/>
              <a:gd name="T22" fmla="*/ 4 w 4"/>
              <a:gd name="T23" fmla="*/ 6 h 9"/>
              <a:gd name="T24" fmla="*/ 3 w 4"/>
              <a:gd name="T25" fmla="*/ 5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2" y="7"/>
                  <a:pt x="3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09"/>
          <p:cNvSpPr>
            <a:spLocks/>
          </p:cNvSpPr>
          <p:nvPr/>
        </p:nvSpPr>
        <p:spPr bwMode="auto">
          <a:xfrm>
            <a:off x="2419811" y="-593423"/>
            <a:ext cx="36119" cy="16418"/>
          </a:xfrm>
          <a:custGeom>
            <a:avLst/>
            <a:gdLst>
              <a:gd name="T0" fmla="*/ 7 w 8"/>
              <a:gd name="T1" fmla="*/ 0 h 4"/>
              <a:gd name="T2" fmla="*/ 7 w 8"/>
              <a:gd name="T3" fmla="*/ 0 h 4"/>
              <a:gd name="T4" fmla="*/ 3 w 8"/>
              <a:gd name="T5" fmla="*/ 1 h 4"/>
              <a:gd name="T6" fmla="*/ 2 w 8"/>
              <a:gd name="T7" fmla="*/ 1 h 4"/>
              <a:gd name="T8" fmla="*/ 1 w 8"/>
              <a:gd name="T9" fmla="*/ 2 h 4"/>
              <a:gd name="T10" fmla="*/ 0 w 8"/>
              <a:gd name="T11" fmla="*/ 3 h 4"/>
              <a:gd name="T12" fmla="*/ 0 w 8"/>
              <a:gd name="T13" fmla="*/ 4 h 4"/>
              <a:gd name="T14" fmla="*/ 1 w 8"/>
              <a:gd name="T15" fmla="*/ 4 h 4"/>
              <a:gd name="T16" fmla="*/ 2 w 8"/>
              <a:gd name="T17" fmla="*/ 4 h 4"/>
              <a:gd name="T18" fmla="*/ 7 w 8"/>
              <a:gd name="T19" fmla="*/ 2 h 4"/>
              <a:gd name="T20" fmla="*/ 8 w 8"/>
              <a:gd name="T21" fmla="*/ 1 h 4"/>
              <a:gd name="T22" fmla="*/ 7 w 8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1"/>
                  <a:pt x="8" y="1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110"/>
          <p:cNvSpPr>
            <a:spLocks/>
          </p:cNvSpPr>
          <p:nvPr/>
        </p:nvSpPr>
        <p:spPr bwMode="auto">
          <a:xfrm>
            <a:off x="2403393" y="-603274"/>
            <a:ext cx="16418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2 w 4"/>
              <a:gd name="T7" fmla="*/ 8 h 9"/>
              <a:gd name="T8" fmla="*/ 2 w 4"/>
              <a:gd name="T9" fmla="*/ 8 h 9"/>
              <a:gd name="T10" fmla="*/ 3 w 4"/>
              <a:gd name="T11" fmla="*/ 9 h 9"/>
              <a:gd name="T12" fmla="*/ 3 w 4"/>
              <a:gd name="T13" fmla="*/ 9 h 9"/>
              <a:gd name="T14" fmla="*/ 3 w 4"/>
              <a:gd name="T15" fmla="*/ 9 h 9"/>
              <a:gd name="T16" fmla="*/ 3 w 4"/>
              <a:gd name="T17" fmla="*/ 9 h 9"/>
              <a:gd name="T18" fmla="*/ 2 w 4"/>
              <a:gd name="T19" fmla="*/ 8 h 9"/>
              <a:gd name="T20" fmla="*/ 3 w 4"/>
              <a:gd name="T21" fmla="*/ 7 h 9"/>
              <a:gd name="T22" fmla="*/ 4 w 4"/>
              <a:gd name="T23" fmla="*/ 6 h 9"/>
              <a:gd name="T24" fmla="*/ 3 w 4"/>
              <a:gd name="T25" fmla="*/ 5 h 9"/>
              <a:gd name="T26" fmla="*/ 2 w 4"/>
              <a:gd name="T27" fmla="*/ 1 h 9"/>
              <a:gd name="T28" fmla="*/ 1 w 4"/>
              <a:gd name="T2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3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111"/>
          <p:cNvSpPr>
            <a:spLocks/>
          </p:cNvSpPr>
          <p:nvPr/>
        </p:nvSpPr>
        <p:spPr bwMode="auto">
          <a:xfrm>
            <a:off x="2409960" y="-580289"/>
            <a:ext cx="42686" cy="16418"/>
          </a:xfrm>
          <a:custGeom>
            <a:avLst/>
            <a:gdLst>
              <a:gd name="T0" fmla="*/ 7 w 9"/>
              <a:gd name="T1" fmla="*/ 0 h 4"/>
              <a:gd name="T2" fmla="*/ 7 w 9"/>
              <a:gd name="T3" fmla="*/ 0 h 4"/>
              <a:gd name="T4" fmla="*/ 3 w 9"/>
              <a:gd name="T5" fmla="*/ 1 h 4"/>
              <a:gd name="T6" fmla="*/ 2 w 9"/>
              <a:gd name="T7" fmla="*/ 1 h 4"/>
              <a:gd name="T8" fmla="*/ 1 w 9"/>
              <a:gd name="T9" fmla="*/ 2 h 4"/>
              <a:gd name="T10" fmla="*/ 0 w 9"/>
              <a:gd name="T11" fmla="*/ 3 h 4"/>
              <a:gd name="T12" fmla="*/ 1 w 9"/>
              <a:gd name="T13" fmla="*/ 4 h 4"/>
              <a:gd name="T14" fmla="*/ 1 w 9"/>
              <a:gd name="T15" fmla="*/ 4 h 4"/>
              <a:gd name="T16" fmla="*/ 2 w 9"/>
              <a:gd name="T17" fmla="*/ 4 h 4"/>
              <a:gd name="T18" fmla="*/ 8 w 9"/>
              <a:gd name="T19" fmla="*/ 2 h 4"/>
              <a:gd name="T20" fmla="*/ 8 w 9"/>
              <a:gd name="T21" fmla="*/ 1 h 4"/>
              <a:gd name="T22" fmla="*/ 7 w 9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1"/>
                  <a:pt x="8" y="1"/>
                </a:cubicBezTo>
                <a:cubicBezTo>
                  <a:pt x="8" y="0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112"/>
          <p:cNvSpPr>
            <a:spLocks noEditPoints="1"/>
          </p:cNvSpPr>
          <p:nvPr/>
        </p:nvSpPr>
        <p:spPr bwMode="auto">
          <a:xfrm>
            <a:off x="2239216" y="-580289"/>
            <a:ext cx="85372" cy="52537"/>
          </a:xfrm>
          <a:custGeom>
            <a:avLst/>
            <a:gdLst>
              <a:gd name="T0" fmla="*/ 17 w 19"/>
              <a:gd name="T1" fmla="*/ 9 h 12"/>
              <a:gd name="T2" fmla="*/ 17 w 19"/>
              <a:gd name="T3" fmla="*/ 9 h 12"/>
              <a:gd name="T4" fmla="*/ 17 w 19"/>
              <a:gd name="T5" fmla="*/ 10 h 12"/>
              <a:gd name="T6" fmla="*/ 16 w 19"/>
              <a:gd name="T7" fmla="*/ 11 h 12"/>
              <a:gd name="T8" fmla="*/ 16 w 19"/>
              <a:gd name="T9" fmla="*/ 11 h 12"/>
              <a:gd name="T10" fmla="*/ 18 w 19"/>
              <a:gd name="T11" fmla="*/ 12 h 12"/>
              <a:gd name="T12" fmla="*/ 19 w 19"/>
              <a:gd name="T13" fmla="*/ 11 h 12"/>
              <a:gd name="T14" fmla="*/ 19 w 19"/>
              <a:gd name="T15" fmla="*/ 10 h 12"/>
              <a:gd name="T16" fmla="*/ 17 w 19"/>
              <a:gd name="T17" fmla="*/ 9 h 12"/>
              <a:gd name="T18" fmla="*/ 14 w 19"/>
              <a:gd name="T19" fmla="*/ 7 h 12"/>
              <a:gd name="T20" fmla="*/ 14 w 19"/>
              <a:gd name="T21" fmla="*/ 8 h 12"/>
              <a:gd name="T22" fmla="*/ 14 w 19"/>
              <a:gd name="T23" fmla="*/ 8 h 12"/>
              <a:gd name="T24" fmla="*/ 13 w 19"/>
              <a:gd name="T25" fmla="*/ 9 h 12"/>
              <a:gd name="T26" fmla="*/ 13 w 19"/>
              <a:gd name="T27" fmla="*/ 9 h 12"/>
              <a:gd name="T28" fmla="*/ 13 w 19"/>
              <a:gd name="T29" fmla="*/ 9 h 12"/>
              <a:gd name="T30" fmla="*/ 15 w 19"/>
              <a:gd name="T31" fmla="*/ 9 h 12"/>
              <a:gd name="T32" fmla="*/ 14 w 19"/>
              <a:gd name="T33" fmla="*/ 7 h 12"/>
              <a:gd name="T34" fmla="*/ 14 w 19"/>
              <a:gd name="T35" fmla="*/ 7 h 12"/>
              <a:gd name="T36" fmla="*/ 11 w 19"/>
              <a:gd name="T37" fmla="*/ 5 h 12"/>
              <a:gd name="T38" fmla="*/ 11 w 19"/>
              <a:gd name="T39" fmla="*/ 6 h 12"/>
              <a:gd name="T40" fmla="*/ 11 w 19"/>
              <a:gd name="T41" fmla="*/ 6 h 12"/>
              <a:gd name="T42" fmla="*/ 10 w 19"/>
              <a:gd name="T43" fmla="*/ 7 h 12"/>
              <a:gd name="T44" fmla="*/ 10 w 19"/>
              <a:gd name="T45" fmla="*/ 7 h 12"/>
              <a:gd name="T46" fmla="*/ 10 w 19"/>
              <a:gd name="T47" fmla="*/ 7 h 12"/>
              <a:gd name="T48" fmla="*/ 12 w 19"/>
              <a:gd name="T49" fmla="*/ 7 h 12"/>
              <a:gd name="T50" fmla="*/ 11 w 19"/>
              <a:gd name="T51" fmla="*/ 6 h 12"/>
              <a:gd name="T52" fmla="*/ 11 w 19"/>
              <a:gd name="T53" fmla="*/ 5 h 12"/>
              <a:gd name="T54" fmla="*/ 8 w 19"/>
              <a:gd name="T55" fmla="*/ 4 h 12"/>
              <a:gd name="T56" fmla="*/ 8 w 19"/>
              <a:gd name="T57" fmla="*/ 4 h 12"/>
              <a:gd name="T58" fmla="*/ 8 w 19"/>
              <a:gd name="T59" fmla="*/ 4 h 12"/>
              <a:gd name="T60" fmla="*/ 7 w 19"/>
              <a:gd name="T61" fmla="*/ 5 h 12"/>
              <a:gd name="T62" fmla="*/ 7 w 19"/>
              <a:gd name="T63" fmla="*/ 5 h 12"/>
              <a:gd name="T64" fmla="*/ 7 w 19"/>
              <a:gd name="T65" fmla="*/ 6 h 12"/>
              <a:gd name="T66" fmla="*/ 9 w 19"/>
              <a:gd name="T67" fmla="*/ 5 h 12"/>
              <a:gd name="T68" fmla="*/ 8 w 19"/>
              <a:gd name="T69" fmla="*/ 4 h 12"/>
              <a:gd name="T70" fmla="*/ 8 w 19"/>
              <a:gd name="T71" fmla="*/ 4 h 12"/>
              <a:gd name="T72" fmla="*/ 1 w 19"/>
              <a:gd name="T73" fmla="*/ 0 h 12"/>
              <a:gd name="T74" fmla="*/ 0 w 19"/>
              <a:gd name="T75" fmla="*/ 1 h 12"/>
              <a:gd name="T76" fmla="*/ 1 w 19"/>
              <a:gd name="T77" fmla="*/ 2 h 12"/>
              <a:gd name="T78" fmla="*/ 4 w 19"/>
              <a:gd name="T79" fmla="*/ 4 h 12"/>
              <a:gd name="T80" fmla="*/ 5 w 19"/>
              <a:gd name="T81" fmla="*/ 4 h 12"/>
              <a:gd name="T82" fmla="*/ 5 w 19"/>
              <a:gd name="T83" fmla="*/ 2 h 12"/>
              <a:gd name="T84" fmla="*/ 2 w 19"/>
              <a:gd name="T85" fmla="*/ 0 h 12"/>
              <a:gd name="T86" fmla="*/ 1 w 19"/>
              <a:gd name="T8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" h="12">
                <a:moveTo>
                  <a:pt x="17" y="9"/>
                </a:move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10"/>
                </a:cubicBezTo>
                <a:cubicBezTo>
                  <a:pt x="17" y="10"/>
                  <a:pt x="17" y="10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1"/>
                  <a:pt x="19" y="11"/>
                </a:cubicBezTo>
                <a:cubicBezTo>
                  <a:pt x="19" y="11"/>
                  <a:pt x="19" y="10"/>
                  <a:pt x="19" y="10"/>
                </a:cubicBezTo>
                <a:cubicBezTo>
                  <a:pt x="17" y="9"/>
                  <a:pt x="17" y="9"/>
                  <a:pt x="17" y="9"/>
                </a:cubicBezTo>
                <a:moveTo>
                  <a:pt x="14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moveTo>
                  <a:pt x="11" y="5"/>
                </a:move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5"/>
                  <a:pt x="11" y="5"/>
                  <a:pt x="11" y="5"/>
                </a:cubicBezTo>
                <a:moveTo>
                  <a:pt x="8" y="4"/>
                </a:move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6"/>
                  <a:pt x="7" y="6"/>
                  <a:pt x="7" y="6"/>
                </a:cubicBezTo>
                <a:cubicBezTo>
                  <a:pt x="9" y="5"/>
                  <a:pt x="9" y="5"/>
                  <a:pt x="9" y="5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moveTo>
                  <a:pt x="1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2"/>
                  <a:pt x="5" y="2"/>
                  <a:pt x="5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113"/>
          <p:cNvSpPr>
            <a:spLocks/>
          </p:cNvSpPr>
          <p:nvPr/>
        </p:nvSpPr>
        <p:spPr bwMode="auto">
          <a:xfrm>
            <a:off x="2235933" y="-563871"/>
            <a:ext cx="39403" cy="13134"/>
          </a:xfrm>
          <a:custGeom>
            <a:avLst/>
            <a:gdLst>
              <a:gd name="T0" fmla="*/ 6 w 9"/>
              <a:gd name="T1" fmla="*/ 0 h 3"/>
              <a:gd name="T2" fmla="*/ 5 w 9"/>
              <a:gd name="T3" fmla="*/ 0 h 3"/>
              <a:gd name="T4" fmla="*/ 1 w 9"/>
              <a:gd name="T5" fmla="*/ 1 h 3"/>
              <a:gd name="T6" fmla="*/ 0 w 9"/>
              <a:gd name="T7" fmla="*/ 2 h 3"/>
              <a:gd name="T8" fmla="*/ 1 w 9"/>
              <a:gd name="T9" fmla="*/ 3 h 3"/>
              <a:gd name="T10" fmla="*/ 2 w 9"/>
              <a:gd name="T11" fmla="*/ 3 h 3"/>
              <a:gd name="T12" fmla="*/ 8 w 9"/>
              <a:gd name="T13" fmla="*/ 1 h 3"/>
              <a:gd name="T14" fmla="*/ 8 w 9"/>
              <a:gd name="T15" fmla="*/ 1 h 3"/>
              <a:gd name="T16" fmla="*/ 9 w 9"/>
              <a:gd name="T17" fmla="*/ 0 h 3"/>
              <a:gd name="T18" fmla="*/ 8 w 9"/>
              <a:gd name="T19" fmla="*/ 1 h 3"/>
              <a:gd name="T20" fmla="*/ 7 w 9"/>
              <a:gd name="T21" fmla="*/ 1 h 3"/>
              <a:gd name="T22" fmla="*/ 7 w 9"/>
              <a:gd name="T23" fmla="*/ 1 h 3"/>
              <a:gd name="T24" fmla="*/ 6 w 9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3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9" y="1"/>
                  <a:pt x="9" y="0"/>
                </a:cubicBezTo>
                <a:cubicBezTo>
                  <a:pt x="9" y="1"/>
                  <a:pt x="8" y="1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114"/>
          <p:cNvSpPr>
            <a:spLocks/>
          </p:cNvSpPr>
          <p:nvPr/>
        </p:nvSpPr>
        <p:spPr bwMode="auto">
          <a:xfrm>
            <a:off x="2255634" y="-593423"/>
            <a:ext cx="19701" cy="32835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0 w 4"/>
              <a:gd name="T5" fmla="*/ 1 h 8"/>
              <a:gd name="T6" fmla="*/ 1 w 4"/>
              <a:gd name="T7" fmla="*/ 5 h 8"/>
              <a:gd name="T8" fmla="*/ 1 w 4"/>
              <a:gd name="T9" fmla="*/ 7 h 8"/>
              <a:gd name="T10" fmla="*/ 2 w 4"/>
              <a:gd name="T11" fmla="*/ 8 h 8"/>
              <a:gd name="T12" fmla="*/ 2 w 4"/>
              <a:gd name="T13" fmla="*/ 8 h 8"/>
              <a:gd name="T14" fmla="*/ 3 w 4"/>
              <a:gd name="T15" fmla="*/ 8 h 8"/>
              <a:gd name="T16" fmla="*/ 4 w 4"/>
              <a:gd name="T17" fmla="*/ 7 h 8"/>
              <a:gd name="T18" fmla="*/ 4 w 4"/>
              <a:gd name="T19" fmla="*/ 7 h 8"/>
              <a:gd name="T20" fmla="*/ 4 w 4"/>
              <a:gd name="T21" fmla="*/ 7 h 8"/>
              <a:gd name="T22" fmla="*/ 2 w 4"/>
              <a:gd name="T23" fmla="*/ 1 h 8"/>
              <a:gd name="T24" fmla="*/ 1 w 4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1" y="7"/>
                  <a:pt x="1" y="7"/>
                  <a:pt x="1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4" y="8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115"/>
          <p:cNvSpPr>
            <a:spLocks/>
          </p:cNvSpPr>
          <p:nvPr/>
        </p:nvSpPr>
        <p:spPr bwMode="auto">
          <a:xfrm>
            <a:off x="2249067" y="-560588"/>
            <a:ext cx="39403" cy="19701"/>
          </a:xfrm>
          <a:custGeom>
            <a:avLst/>
            <a:gdLst>
              <a:gd name="T0" fmla="*/ 7 w 9"/>
              <a:gd name="T1" fmla="*/ 0 h 4"/>
              <a:gd name="T2" fmla="*/ 5 w 9"/>
              <a:gd name="T3" fmla="*/ 1 h 4"/>
              <a:gd name="T4" fmla="*/ 1 w 9"/>
              <a:gd name="T5" fmla="*/ 2 h 4"/>
              <a:gd name="T6" fmla="*/ 0 w 9"/>
              <a:gd name="T7" fmla="*/ 3 h 4"/>
              <a:gd name="T8" fmla="*/ 1 w 9"/>
              <a:gd name="T9" fmla="*/ 4 h 4"/>
              <a:gd name="T10" fmla="*/ 2 w 9"/>
              <a:gd name="T11" fmla="*/ 4 h 4"/>
              <a:gd name="T12" fmla="*/ 8 w 9"/>
              <a:gd name="T13" fmla="*/ 2 h 4"/>
              <a:gd name="T14" fmla="*/ 8 w 9"/>
              <a:gd name="T15" fmla="*/ 2 h 4"/>
              <a:gd name="T16" fmla="*/ 9 w 9"/>
              <a:gd name="T17" fmla="*/ 1 h 4"/>
              <a:gd name="T18" fmla="*/ 8 w 9"/>
              <a:gd name="T19" fmla="*/ 2 h 4"/>
              <a:gd name="T20" fmla="*/ 7 w 9"/>
              <a:gd name="T21" fmla="*/ 2 h 4"/>
              <a:gd name="T22" fmla="*/ 7 w 9"/>
              <a:gd name="T23" fmla="*/ 1 h 4"/>
              <a:gd name="T24" fmla="*/ 7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5" y="1"/>
                  <a:pt x="5" y="1"/>
                  <a:pt x="5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2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116"/>
          <p:cNvSpPr>
            <a:spLocks/>
          </p:cNvSpPr>
          <p:nvPr/>
        </p:nvSpPr>
        <p:spPr bwMode="auto">
          <a:xfrm>
            <a:off x="2268768" y="-586856"/>
            <a:ext cx="19701" cy="36119"/>
          </a:xfrm>
          <a:custGeom>
            <a:avLst/>
            <a:gdLst>
              <a:gd name="T0" fmla="*/ 1 w 4"/>
              <a:gd name="T1" fmla="*/ 0 h 8"/>
              <a:gd name="T2" fmla="*/ 1 w 4"/>
              <a:gd name="T3" fmla="*/ 0 h 8"/>
              <a:gd name="T4" fmla="*/ 0 w 4"/>
              <a:gd name="T5" fmla="*/ 1 h 8"/>
              <a:gd name="T6" fmla="*/ 1 w 4"/>
              <a:gd name="T7" fmla="*/ 5 h 8"/>
              <a:gd name="T8" fmla="*/ 2 w 4"/>
              <a:gd name="T9" fmla="*/ 6 h 8"/>
              <a:gd name="T10" fmla="*/ 2 w 4"/>
              <a:gd name="T11" fmla="*/ 7 h 8"/>
              <a:gd name="T12" fmla="*/ 2 w 4"/>
              <a:gd name="T13" fmla="*/ 8 h 8"/>
              <a:gd name="T14" fmla="*/ 3 w 4"/>
              <a:gd name="T15" fmla="*/ 8 h 8"/>
              <a:gd name="T16" fmla="*/ 4 w 4"/>
              <a:gd name="T17" fmla="*/ 7 h 8"/>
              <a:gd name="T18" fmla="*/ 4 w 4"/>
              <a:gd name="T19" fmla="*/ 7 h 8"/>
              <a:gd name="T20" fmla="*/ 4 w 4"/>
              <a:gd name="T21" fmla="*/ 6 h 8"/>
              <a:gd name="T22" fmla="*/ 2 w 4"/>
              <a:gd name="T23" fmla="*/ 0 h 8"/>
              <a:gd name="T24" fmla="*/ 1 w 4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8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117"/>
          <p:cNvSpPr>
            <a:spLocks/>
          </p:cNvSpPr>
          <p:nvPr/>
        </p:nvSpPr>
        <p:spPr bwMode="auto">
          <a:xfrm>
            <a:off x="2262201" y="-550737"/>
            <a:ext cx="39403" cy="19701"/>
          </a:xfrm>
          <a:custGeom>
            <a:avLst/>
            <a:gdLst>
              <a:gd name="T0" fmla="*/ 7 w 9"/>
              <a:gd name="T1" fmla="*/ 0 h 4"/>
              <a:gd name="T2" fmla="*/ 5 w 9"/>
              <a:gd name="T3" fmla="*/ 0 h 4"/>
              <a:gd name="T4" fmla="*/ 1 w 9"/>
              <a:gd name="T5" fmla="*/ 2 h 4"/>
              <a:gd name="T6" fmla="*/ 1 w 9"/>
              <a:gd name="T7" fmla="*/ 3 h 4"/>
              <a:gd name="T8" fmla="*/ 1 w 9"/>
              <a:gd name="T9" fmla="*/ 4 h 4"/>
              <a:gd name="T10" fmla="*/ 2 w 9"/>
              <a:gd name="T11" fmla="*/ 4 h 4"/>
              <a:gd name="T12" fmla="*/ 8 w 9"/>
              <a:gd name="T13" fmla="*/ 2 h 4"/>
              <a:gd name="T14" fmla="*/ 8 w 9"/>
              <a:gd name="T15" fmla="*/ 2 h 4"/>
              <a:gd name="T16" fmla="*/ 9 w 9"/>
              <a:gd name="T17" fmla="*/ 1 h 4"/>
              <a:gd name="T18" fmla="*/ 8 w 9"/>
              <a:gd name="T19" fmla="*/ 2 h 4"/>
              <a:gd name="T20" fmla="*/ 7 w 9"/>
              <a:gd name="T21" fmla="*/ 2 h 4"/>
              <a:gd name="T22" fmla="*/ 7 w 9"/>
              <a:gd name="T23" fmla="*/ 1 h 4"/>
              <a:gd name="T24" fmla="*/ 7 w 9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4">
                <a:moveTo>
                  <a:pt x="7" y="0"/>
                </a:move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118"/>
          <p:cNvSpPr>
            <a:spLocks/>
          </p:cNvSpPr>
          <p:nvPr/>
        </p:nvSpPr>
        <p:spPr bwMode="auto">
          <a:xfrm>
            <a:off x="2281902" y="-580289"/>
            <a:ext cx="19701" cy="39403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1 w 4"/>
              <a:gd name="T7" fmla="*/ 6 h 9"/>
              <a:gd name="T8" fmla="*/ 2 w 4"/>
              <a:gd name="T9" fmla="*/ 7 h 9"/>
              <a:gd name="T10" fmla="*/ 2 w 4"/>
              <a:gd name="T11" fmla="*/ 8 h 9"/>
              <a:gd name="T12" fmla="*/ 2 w 4"/>
              <a:gd name="T13" fmla="*/ 9 h 9"/>
              <a:gd name="T14" fmla="*/ 3 w 4"/>
              <a:gd name="T15" fmla="*/ 9 h 9"/>
              <a:gd name="T16" fmla="*/ 4 w 4"/>
              <a:gd name="T17" fmla="*/ 8 h 9"/>
              <a:gd name="T18" fmla="*/ 4 w 4"/>
              <a:gd name="T19" fmla="*/ 8 h 9"/>
              <a:gd name="T20" fmla="*/ 4 w 4"/>
              <a:gd name="T21" fmla="*/ 7 h 9"/>
              <a:gd name="T22" fmla="*/ 2 w 4"/>
              <a:gd name="T23" fmla="*/ 1 h 9"/>
              <a:gd name="T24" fmla="*/ 1 w 4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6"/>
                  <a:pt x="1" y="6"/>
                  <a:pt x="1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119"/>
          <p:cNvSpPr>
            <a:spLocks/>
          </p:cNvSpPr>
          <p:nvPr/>
        </p:nvSpPr>
        <p:spPr bwMode="auto">
          <a:xfrm>
            <a:off x="2278619" y="-540886"/>
            <a:ext cx="36119" cy="13134"/>
          </a:xfrm>
          <a:custGeom>
            <a:avLst/>
            <a:gdLst>
              <a:gd name="T0" fmla="*/ 6 w 8"/>
              <a:gd name="T1" fmla="*/ 0 h 3"/>
              <a:gd name="T2" fmla="*/ 4 w 8"/>
              <a:gd name="T3" fmla="*/ 0 h 3"/>
              <a:gd name="T4" fmla="*/ 1 w 8"/>
              <a:gd name="T5" fmla="*/ 1 h 3"/>
              <a:gd name="T6" fmla="*/ 0 w 8"/>
              <a:gd name="T7" fmla="*/ 3 h 3"/>
              <a:gd name="T8" fmla="*/ 0 w 8"/>
              <a:gd name="T9" fmla="*/ 3 h 3"/>
              <a:gd name="T10" fmla="*/ 1 w 8"/>
              <a:gd name="T11" fmla="*/ 3 h 3"/>
              <a:gd name="T12" fmla="*/ 7 w 8"/>
              <a:gd name="T13" fmla="*/ 2 h 3"/>
              <a:gd name="T14" fmla="*/ 7 w 8"/>
              <a:gd name="T15" fmla="*/ 2 h 3"/>
              <a:gd name="T16" fmla="*/ 8 w 8"/>
              <a:gd name="T17" fmla="*/ 1 h 3"/>
              <a:gd name="T18" fmla="*/ 7 w 8"/>
              <a:gd name="T19" fmla="*/ 2 h 3"/>
              <a:gd name="T20" fmla="*/ 7 w 8"/>
              <a:gd name="T21" fmla="*/ 2 h 3"/>
              <a:gd name="T22" fmla="*/ 6 w 8"/>
              <a:gd name="T23" fmla="*/ 1 h 3"/>
              <a:gd name="T24" fmla="*/ 6 w 8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4" y="0"/>
                  <a:pt x="4" y="0"/>
                  <a:pt x="4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20"/>
          <p:cNvSpPr>
            <a:spLocks/>
          </p:cNvSpPr>
          <p:nvPr/>
        </p:nvSpPr>
        <p:spPr bwMode="auto">
          <a:xfrm>
            <a:off x="2295036" y="-573722"/>
            <a:ext cx="19701" cy="42686"/>
          </a:xfrm>
          <a:custGeom>
            <a:avLst/>
            <a:gdLst>
              <a:gd name="T0" fmla="*/ 1 w 4"/>
              <a:gd name="T1" fmla="*/ 0 h 9"/>
              <a:gd name="T2" fmla="*/ 1 w 4"/>
              <a:gd name="T3" fmla="*/ 0 h 9"/>
              <a:gd name="T4" fmla="*/ 0 w 4"/>
              <a:gd name="T5" fmla="*/ 2 h 9"/>
              <a:gd name="T6" fmla="*/ 1 w 4"/>
              <a:gd name="T7" fmla="*/ 5 h 9"/>
              <a:gd name="T8" fmla="*/ 2 w 4"/>
              <a:gd name="T9" fmla="*/ 7 h 9"/>
              <a:gd name="T10" fmla="*/ 2 w 4"/>
              <a:gd name="T11" fmla="*/ 8 h 9"/>
              <a:gd name="T12" fmla="*/ 3 w 4"/>
              <a:gd name="T13" fmla="*/ 9 h 9"/>
              <a:gd name="T14" fmla="*/ 3 w 4"/>
              <a:gd name="T15" fmla="*/ 9 h 9"/>
              <a:gd name="T16" fmla="*/ 4 w 4"/>
              <a:gd name="T17" fmla="*/ 8 h 9"/>
              <a:gd name="T18" fmla="*/ 4 w 4"/>
              <a:gd name="T19" fmla="*/ 7 h 9"/>
              <a:gd name="T20" fmla="*/ 4 w 4"/>
              <a:gd name="T21" fmla="*/ 7 h 9"/>
              <a:gd name="T22" fmla="*/ 2 w 4"/>
              <a:gd name="T23" fmla="*/ 1 h 9"/>
              <a:gd name="T24" fmla="*/ 1 w 4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1" y="5"/>
                  <a:pt x="1" y="5"/>
                  <a:pt x="1" y="5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21"/>
          <p:cNvSpPr>
            <a:spLocks noEditPoints="1"/>
          </p:cNvSpPr>
          <p:nvPr/>
        </p:nvSpPr>
        <p:spPr bwMode="auto">
          <a:xfrm>
            <a:off x="2344289" y="-550737"/>
            <a:ext cx="65671" cy="108357"/>
          </a:xfrm>
          <a:custGeom>
            <a:avLst/>
            <a:gdLst>
              <a:gd name="T0" fmla="*/ 0 w 15"/>
              <a:gd name="T1" fmla="*/ 24 h 24"/>
              <a:gd name="T2" fmla="*/ 0 w 15"/>
              <a:gd name="T3" fmla="*/ 24 h 24"/>
              <a:gd name="T4" fmla="*/ 1 w 15"/>
              <a:gd name="T5" fmla="*/ 24 h 24"/>
              <a:gd name="T6" fmla="*/ 1 w 15"/>
              <a:gd name="T7" fmla="*/ 24 h 24"/>
              <a:gd name="T8" fmla="*/ 0 w 15"/>
              <a:gd name="T9" fmla="*/ 24 h 24"/>
              <a:gd name="T10" fmla="*/ 0 w 15"/>
              <a:gd name="T11" fmla="*/ 24 h 24"/>
              <a:gd name="T12" fmla="*/ 7 w 15"/>
              <a:gd name="T13" fmla="*/ 12 h 24"/>
              <a:gd name="T14" fmla="*/ 5 w 15"/>
              <a:gd name="T15" fmla="*/ 13 h 24"/>
              <a:gd name="T16" fmla="*/ 5 w 15"/>
              <a:gd name="T17" fmla="*/ 13 h 24"/>
              <a:gd name="T18" fmla="*/ 2 w 15"/>
              <a:gd name="T19" fmla="*/ 19 h 24"/>
              <a:gd name="T20" fmla="*/ 0 w 15"/>
              <a:gd name="T21" fmla="*/ 22 h 24"/>
              <a:gd name="T22" fmla="*/ 1 w 15"/>
              <a:gd name="T23" fmla="*/ 22 h 24"/>
              <a:gd name="T24" fmla="*/ 2 w 15"/>
              <a:gd name="T25" fmla="*/ 23 h 24"/>
              <a:gd name="T26" fmla="*/ 4 w 15"/>
              <a:gd name="T27" fmla="*/ 20 h 24"/>
              <a:gd name="T28" fmla="*/ 7 w 15"/>
              <a:gd name="T29" fmla="*/ 14 h 24"/>
              <a:gd name="T30" fmla="*/ 7 w 15"/>
              <a:gd name="T31" fmla="*/ 14 h 24"/>
              <a:gd name="T32" fmla="*/ 7 w 15"/>
              <a:gd name="T33" fmla="*/ 12 h 24"/>
              <a:gd name="T34" fmla="*/ 13 w 15"/>
              <a:gd name="T35" fmla="*/ 0 h 24"/>
              <a:gd name="T36" fmla="*/ 11 w 15"/>
              <a:gd name="T37" fmla="*/ 2 h 24"/>
              <a:gd name="T38" fmla="*/ 8 w 15"/>
              <a:gd name="T39" fmla="*/ 8 h 24"/>
              <a:gd name="T40" fmla="*/ 8 w 15"/>
              <a:gd name="T41" fmla="*/ 10 h 24"/>
              <a:gd name="T42" fmla="*/ 10 w 15"/>
              <a:gd name="T43" fmla="*/ 9 h 24"/>
              <a:gd name="T44" fmla="*/ 13 w 15"/>
              <a:gd name="T45" fmla="*/ 3 h 24"/>
              <a:gd name="T46" fmla="*/ 15 w 15"/>
              <a:gd name="T47" fmla="*/ 1 h 24"/>
              <a:gd name="T48" fmla="*/ 14 w 15"/>
              <a:gd name="T49" fmla="*/ 0 h 24"/>
              <a:gd name="T50" fmla="*/ 13 w 15"/>
              <a:gd name="T5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" h="24">
                <a:moveTo>
                  <a:pt x="0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0" y="24"/>
                </a:cubicBezTo>
                <a:cubicBezTo>
                  <a:pt x="0" y="24"/>
                  <a:pt x="0" y="24"/>
                  <a:pt x="0" y="24"/>
                </a:cubicBezTo>
                <a:moveTo>
                  <a:pt x="7" y="12"/>
                </a:move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2" y="19"/>
                  <a:pt x="2" y="19"/>
                  <a:pt x="2" y="19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2" y="22"/>
                  <a:pt x="2" y="22"/>
                  <a:pt x="2" y="23"/>
                </a:cubicBezTo>
                <a:cubicBezTo>
                  <a:pt x="4" y="20"/>
                  <a:pt x="4" y="20"/>
                  <a:pt x="4" y="20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moveTo>
                  <a:pt x="13" y="0"/>
                </a:moveTo>
                <a:cubicBezTo>
                  <a:pt x="11" y="2"/>
                  <a:pt x="11" y="2"/>
                  <a:pt x="11" y="2"/>
                </a:cubicBezTo>
                <a:cubicBezTo>
                  <a:pt x="8" y="8"/>
                  <a:pt x="8" y="8"/>
                  <a:pt x="8" y="8"/>
                </a:cubicBezTo>
                <a:cubicBezTo>
                  <a:pt x="8" y="10"/>
                  <a:pt x="8" y="10"/>
                  <a:pt x="8" y="10"/>
                </a:cubicBezTo>
                <a:cubicBezTo>
                  <a:pt x="10" y="9"/>
                  <a:pt x="10" y="9"/>
                  <a:pt x="10" y="9"/>
                </a:cubicBezTo>
                <a:cubicBezTo>
                  <a:pt x="13" y="3"/>
                  <a:pt x="13" y="3"/>
                  <a:pt x="13" y="3"/>
                </a:cubicBezTo>
                <a:cubicBezTo>
                  <a:pt x="15" y="1"/>
                  <a:pt x="15" y="1"/>
                  <a:pt x="15" y="1"/>
                </a:cubicBezTo>
                <a:cubicBezTo>
                  <a:pt x="14" y="1"/>
                  <a:pt x="14" y="0"/>
                  <a:pt x="14" y="0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22"/>
          <p:cNvSpPr>
            <a:spLocks noEditPoints="1"/>
          </p:cNvSpPr>
          <p:nvPr/>
        </p:nvSpPr>
        <p:spPr bwMode="auto">
          <a:xfrm>
            <a:off x="2327872" y="-531036"/>
            <a:ext cx="101790" cy="59104"/>
          </a:xfrm>
          <a:custGeom>
            <a:avLst/>
            <a:gdLst>
              <a:gd name="T0" fmla="*/ 14 w 23"/>
              <a:gd name="T1" fmla="*/ 7 h 14"/>
              <a:gd name="T2" fmla="*/ 13 w 23"/>
              <a:gd name="T3" fmla="*/ 8 h 14"/>
              <a:gd name="T4" fmla="*/ 13 w 23"/>
              <a:gd name="T5" fmla="*/ 9 h 14"/>
              <a:gd name="T6" fmla="*/ 19 w 23"/>
              <a:gd name="T7" fmla="*/ 13 h 14"/>
              <a:gd name="T8" fmla="*/ 22 w 23"/>
              <a:gd name="T9" fmla="*/ 14 h 14"/>
              <a:gd name="T10" fmla="*/ 22 w 23"/>
              <a:gd name="T11" fmla="*/ 13 h 14"/>
              <a:gd name="T12" fmla="*/ 23 w 23"/>
              <a:gd name="T13" fmla="*/ 12 h 14"/>
              <a:gd name="T14" fmla="*/ 20 w 23"/>
              <a:gd name="T15" fmla="*/ 11 h 14"/>
              <a:gd name="T16" fmla="*/ 15 w 23"/>
              <a:gd name="T17" fmla="*/ 8 h 14"/>
              <a:gd name="T18" fmla="*/ 14 w 23"/>
              <a:gd name="T19" fmla="*/ 7 h 14"/>
              <a:gd name="T20" fmla="*/ 1 w 23"/>
              <a:gd name="T21" fmla="*/ 0 h 14"/>
              <a:gd name="T22" fmla="*/ 1 w 23"/>
              <a:gd name="T23" fmla="*/ 1 h 14"/>
              <a:gd name="T24" fmla="*/ 0 w 23"/>
              <a:gd name="T25" fmla="*/ 2 h 14"/>
              <a:gd name="T26" fmla="*/ 3 w 23"/>
              <a:gd name="T27" fmla="*/ 4 h 14"/>
              <a:gd name="T28" fmla="*/ 9 w 23"/>
              <a:gd name="T29" fmla="*/ 7 h 14"/>
              <a:gd name="T30" fmla="*/ 10 w 23"/>
              <a:gd name="T31" fmla="*/ 6 h 14"/>
              <a:gd name="T32" fmla="*/ 10 w 23"/>
              <a:gd name="T33" fmla="*/ 5 h 14"/>
              <a:gd name="T34" fmla="*/ 10 w 23"/>
              <a:gd name="T35" fmla="*/ 5 h 14"/>
              <a:gd name="T36" fmla="*/ 4 w 23"/>
              <a:gd name="T37" fmla="*/ 2 h 14"/>
              <a:gd name="T38" fmla="*/ 1 w 23"/>
              <a:gd name="T3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3" h="14">
                <a:moveTo>
                  <a:pt x="14" y="7"/>
                </a:moveTo>
                <a:cubicBezTo>
                  <a:pt x="13" y="8"/>
                  <a:pt x="13" y="8"/>
                  <a:pt x="13" y="8"/>
                </a:cubicBezTo>
                <a:cubicBezTo>
                  <a:pt x="13" y="9"/>
                  <a:pt x="13" y="9"/>
                  <a:pt x="13" y="9"/>
                </a:cubicBezTo>
                <a:cubicBezTo>
                  <a:pt x="19" y="13"/>
                  <a:pt x="19" y="13"/>
                  <a:pt x="19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3"/>
                </a:cubicBezTo>
                <a:cubicBezTo>
                  <a:pt x="23" y="13"/>
                  <a:pt x="23" y="13"/>
                  <a:pt x="23" y="12"/>
                </a:cubicBezTo>
                <a:cubicBezTo>
                  <a:pt x="20" y="11"/>
                  <a:pt x="20" y="11"/>
                  <a:pt x="20" y="11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7"/>
                  <a:pt x="14" y="7"/>
                  <a:pt x="14" y="7"/>
                </a:cubicBezTo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3" y="4"/>
                  <a:pt x="3" y="4"/>
                  <a:pt x="3" y="4"/>
                </a:cubicBezTo>
                <a:cubicBezTo>
                  <a:pt x="9" y="7"/>
                  <a:pt x="9" y="7"/>
                  <a:pt x="9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4" y="2"/>
                  <a:pt x="4" y="2"/>
                  <a:pt x="4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23"/>
          <p:cNvSpPr>
            <a:spLocks noEditPoints="1"/>
          </p:cNvSpPr>
          <p:nvPr/>
        </p:nvSpPr>
        <p:spPr bwMode="auto">
          <a:xfrm>
            <a:off x="2363991" y="-537603"/>
            <a:ext cx="29552" cy="72238"/>
          </a:xfrm>
          <a:custGeom>
            <a:avLst/>
            <a:gdLst>
              <a:gd name="T0" fmla="*/ 5 w 7"/>
              <a:gd name="T1" fmla="*/ 9 h 16"/>
              <a:gd name="T2" fmla="*/ 3 w 7"/>
              <a:gd name="T3" fmla="*/ 9 h 16"/>
              <a:gd name="T4" fmla="*/ 3 w 7"/>
              <a:gd name="T5" fmla="*/ 11 h 16"/>
              <a:gd name="T6" fmla="*/ 4 w 7"/>
              <a:gd name="T7" fmla="*/ 14 h 16"/>
              <a:gd name="T8" fmla="*/ 4 w 7"/>
              <a:gd name="T9" fmla="*/ 15 h 16"/>
              <a:gd name="T10" fmla="*/ 5 w 7"/>
              <a:gd name="T11" fmla="*/ 16 h 16"/>
              <a:gd name="T12" fmla="*/ 6 w 7"/>
              <a:gd name="T13" fmla="*/ 16 h 16"/>
              <a:gd name="T14" fmla="*/ 6 w 7"/>
              <a:gd name="T15" fmla="*/ 14 h 16"/>
              <a:gd name="T16" fmla="*/ 6 w 7"/>
              <a:gd name="T17" fmla="*/ 14 h 16"/>
              <a:gd name="T18" fmla="*/ 5 w 7"/>
              <a:gd name="T19" fmla="*/ 10 h 16"/>
              <a:gd name="T20" fmla="*/ 5 w 7"/>
              <a:gd name="T21" fmla="*/ 9 h 16"/>
              <a:gd name="T22" fmla="*/ 2 w 7"/>
              <a:gd name="T23" fmla="*/ 0 h 16"/>
              <a:gd name="T24" fmla="*/ 1 w 7"/>
              <a:gd name="T25" fmla="*/ 1 h 16"/>
              <a:gd name="T26" fmla="*/ 1 w 7"/>
              <a:gd name="T27" fmla="*/ 2 h 16"/>
              <a:gd name="T28" fmla="*/ 1 w 7"/>
              <a:gd name="T29" fmla="*/ 3 h 16"/>
              <a:gd name="T30" fmla="*/ 2 w 7"/>
              <a:gd name="T31" fmla="*/ 6 h 16"/>
              <a:gd name="T32" fmla="*/ 2 w 7"/>
              <a:gd name="T33" fmla="*/ 7 h 16"/>
              <a:gd name="T34" fmla="*/ 4 w 7"/>
              <a:gd name="T35" fmla="*/ 7 h 16"/>
              <a:gd name="T36" fmla="*/ 4 w 7"/>
              <a:gd name="T37" fmla="*/ 5 h 16"/>
              <a:gd name="T38" fmla="*/ 3 w 7"/>
              <a:gd name="T39" fmla="*/ 2 h 16"/>
              <a:gd name="T40" fmla="*/ 3 w 7"/>
              <a:gd name="T41" fmla="*/ 1 h 16"/>
              <a:gd name="T42" fmla="*/ 2 w 7"/>
              <a:gd name="T4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" h="16">
                <a:moveTo>
                  <a:pt x="5" y="9"/>
                </a:moveTo>
                <a:cubicBezTo>
                  <a:pt x="3" y="9"/>
                  <a:pt x="3" y="9"/>
                  <a:pt x="3" y="9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5"/>
                  <a:pt x="4" y="15"/>
                  <a:pt x="4" y="15"/>
                </a:cubicBezTo>
                <a:cubicBezTo>
                  <a:pt x="5" y="16"/>
                  <a:pt x="5" y="16"/>
                  <a:pt x="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7" y="15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9"/>
                  <a:pt x="5" y="9"/>
                  <a:pt x="5" y="9"/>
                </a:cubicBezTo>
                <a:moveTo>
                  <a:pt x="2" y="0"/>
                </a:moveTo>
                <a:cubicBezTo>
                  <a:pt x="2" y="0"/>
                  <a:pt x="1" y="1"/>
                  <a:pt x="1" y="1"/>
                </a:cubicBezTo>
                <a:cubicBezTo>
                  <a:pt x="1" y="1"/>
                  <a:pt x="0" y="1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5"/>
                  <a:pt x="4" y="5"/>
                  <a:pt x="4" y="5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24"/>
          <p:cNvSpPr>
            <a:spLocks/>
          </p:cNvSpPr>
          <p:nvPr/>
        </p:nvSpPr>
        <p:spPr bwMode="auto">
          <a:xfrm>
            <a:off x="2344289" y="-514618"/>
            <a:ext cx="65671" cy="26268"/>
          </a:xfrm>
          <a:custGeom>
            <a:avLst/>
            <a:gdLst>
              <a:gd name="T0" fmla="*/ 14 w 15"/>
              <a:gd name="T1" fmla="*/ 0 h 6"/>
              <a:gd name="T2" fmla="*/ 14 w 15"/>
              <a:gd name="T3" fmla="*/ 0 h 6"/>
              <a:gd name="T4" fmla="*/ 13 w 15"/>
              <a:gd name="T5" fmla="*/ 0 h 6"/>
              <a:gd name="T6" fmla="*/ 10 w 15"/>
              <a:gd name="T7" fmla="*/ 1 h 6"/>
              <a:gd name="T8" fmla="*/ 8 w 15"/>
              <a:gd name="T9" fmla="*/ 2 h 6"/>
              <a:gd name="T10" fmla="*/ 6 w 15"/>
              <a:gd name="T11" fmla="*/ 2 h 6"/>
              <a:gd name="T12" fmla="*/ 5 w 15"/>
              <a:gd name="T13" fmla="*/ 3 h 6"/>
              <a:gd name="T14" fmla="*/ 1 w 15"/>
              <a:gd name="T15" fmla="*/ 4 h 6"/>
              <a:gd name="T16" fmla="*/ 1 w 15"/>
              <a:gd name="T17" fmla="*/ 4 h 6"/>
              <a:gd name="T18" fmla="*/ 0 w 15"/>
              <a:gd name="T19" fmla="*/ 5 h 6"/>
              <a:gd name="T20" fmla="*/ 0 w 15"/>
              <a:gd name="T21" fmla="*/ 6 h 6"/>
              <a:gd name="T22" fmla="*/ 1 w 15"/>
              <a:gd name="T23" fmla="*/ 6 h 6"/>
              <a:gd name="T24" fmla="*/ 2 w 15"/>
              <a:gd name="T25" fmla="*/ 6 h 6"/>
              <a:gd name="T26" fmla="*/ 5 w 15"/>
              <a:gd name="T27" fmla="*/ 5 h 6"/>
              <a:gd name="T28" fmla="*/ 7 w 15"/>
              <a:gd name="T29" fmla="*/ 4 h 6"/>
              <a:gd name="T30" fmla="*/ 9 w 15"/>
              <a:gd name="T31" fmla="*/ 4 h 6"/>
              <a:gd name="T32" fmla="*/ 10 w 15"/>
              <a:gd name="T33" fmla="*/ 3 h 6"/>
              <a:gd name="T34" fmla="*/ 14 w 15"/>
              <a:gd name="T35" fmla="*/ 3 h 6"/>
              <a:gd name="T36" fmla="*/ 14 w 15"/>
              <a:gd name="T37" fmla="*/ 2 h 6"/>
              <a:gd name="T38" fmla="*/ 15 w 15"/>
              <a:gd name="T39" fmla="*/ 1 h 6"/>
              <a:gd name="T40" fmla="*/ 14 w 15"/>
              <a:gd name="T4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" h="6"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8" y="2"/>
                  <a:pt x="8" y="2"/>
                  <a:pt x="8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3"/>
                  <a:pt x="5" y="3"/>
                  <a:pt x="5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5" y="5"/>
                  <a:pt x="5" y="5"/>
                  <a:pt x="5" y="5"/>
                </a:cubicBezTo>
                <a:cubicBezTo>
                  <a:pt x="7" y="4"/>
                  <a:pt x="7" y="4"/>
                  <a:pt x="7" y="4"/>
                </a:cubicBezTo>
                <a:cubicBezTo>
                  <a:pt x="9" y="4"/>
                  <a:pt x="9" y="4"/>
                  <a:pt x="9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2"/>
                  <a:pt x="15" y="1"/>
                </a:cubicBezTo>
                <a:cubicBezTo>
                  <a:pt x="15" y="1"/>
                  <a:pt x="15" y="0"/>
                  <a:pt x="1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125"/>
          <p:cNvSpPr>
            <a:spLocks noEditPoints="1"/>
          </p:cNvSpPr>
          <p:nvPr/>
        </p:nvSpPr>
        <p:spPr bwMode="auto">
          <a:xfrm>
            <a:off x="2311454" y="-567155"/>
            <a:ext cx="134625" cy="131342"/>
          </a:xfrm>
          <a:custGeom>
            <a:avLst/>
            <a:gdLst>
              <a:gd name="T0" fmla="*/ 13 w 31"/>
              <a:gd name="T1" fmla="*/ 3 h 30"/>
              <a:gd name="T2" fmla="*/ 16 w 31"/>
              <a:gd name="T3" fmla="*/ 3 h 30"/>
              <a:gd name="T4" fmla="*/ 20 w 31"/>
              <a:gd name="T5" fmla="*/ 3 h 30"/>
              <a:gd name="T6" fmla="*/ 21 w 31"/>
              <a:gd name="T7" fmla="*/ 4 h 30"/>
              <a:gd name="T8" fmla="*/ 22 w 31"/>
              <a:gd name="T9" fmla="*/ 4 h 30"/>
              <a:gd name="T10" fmla="*/ 23 w 31"/>
              <a:gd name="T11" fmla="*/ 5 h 30"/>
              <a:gd name="T12" fmla="*/ 23 w 31"/>
              <a:gd name="T13" fmla="*/ 5 h 30"/>
              <a:gd name="T14" fmla="*/ 27 w 31"/>
              <a:gd name="T15" fmla="*/ 11 h 30"/>
              <a:gd name="T16" fmla="*/ 28 w 31"/>
              <a:gd name="T17" fmla="*/ 13 h 30"/>
              <a:gd name="T18" fmla="*/ 27 w 31"/>
              <a:gd name="T19" fmla="*/ 20 h 30"/>
              <a:gd name="T20" fmla="*/ 27 w 31"/>
              <a:gd name="T21" fmla="*/ 20 h 30"/>
              <a:gd name="T22" fmla="*/ 26 w 31"/>
              <a:gd name="T23" fmla="*/ 21 h 30"/>
              <a:gd name="T24" fmla="*/ 26 w 31"/>
              <a:gd name="T25" fmla="*/ 22 h 30"/>
              <a:gd name="T26" fmla="*/ 25 w 31"/>
              <a:gd name="T27" fmla="*/ 23 h 30"/>
              <a:gd name="T28" fmla="*/ 20 w 31"/>
              <a:gd name="T29" fmla="*/ 27 h 30"/>
              <a:gd name="T30" fmla="*/ 18 w 31"/>
              <a:gd name="T31" fmla="*/ 27 h 30"/>
              <a:gd name="T32" fmla="*/ 15 w 31"/>
              <a:gd name="T33" fmla="*/ 28 h 30"/>
              <a:gd name="T34" fmla="*/ 11 w 31"/>
              <a:gd name="T35" fmla="*/ 27 h 30"/>
              <a:gd name="T36" fmla="*/ 10 w 31"/>
              <a:gd name="T37" fmla="*/ 27 h 30"/>
              <a:gd name="T38" fmla="*/ 9 w 31"/>
              <a:gd name="T39" fmla="*/ 26 h 30"/>
              <a:gd name="T40" fmla="*/ 8 w 31"/>
              <a:gd name="T41" fmla="*/ 26 h 30"/>
              <a:gd name="T42" fmla="*/ 8 w 31"/>
              <a:gd name="T43" fmla="*/ 25 h 30"/>
              <a:gd name="T44" fmla="*/ 4 w 31"/>
              <a:gd name="T45" fmla="*/ 20 h 30"/>
              <a:gd name="T46" fmla="*/ 3 w 31"/>
              <a:gd name="T47" fmla="*/ 18 h 30"/>
              <a:gd name="T48" fmla="*/ 4 w 31"/>
              <a:gd name="T49" fmla="*/ 11 h 30"/>
              <a:gd name="T50" fmla="*/ 4 w 31"/>
              <a:gd name="T51" fmla="*/ 10 h 30"/>
              <a:gd name="T52" fmla="*/ 5 w 31"/>
              <a:gd name="T53" fmla="*/ 9 h 30"/>
              <a:gd name="T54" fmla="*/ 5 w 31"/>
              <a:gd name="T55" fmla="*/ 8 h 30"/>
              <a:gd name="T56" fmla="*/ 6 w 31"/>
              <a:gd name="T57" fmla="*/ 7 h 30"/>
              <a:gd name="T58" fmla="*/ 11 w 31"/>
              <a:gd name="T59" fmla="*/ 3 h 30"/>
              <a:gd name="T60" fmla="*/ 13 w 31"/>
              <a:gd name="T61" fmla="*/ 3 h 30"/>
              <a:gd name="T62" fmla="*/ 16 w 31"/>
              <a:gd name="T63" fmla="*/ 0 h 30"/>
              <a:gd name="T64" fmla="*/ 12 w 31"/>
              <a:gd name="T65" fmla="*/ 1 h 30"/>
              <a:gd name="T66" fmla="*/ 12 w 31"/>
              <a:gd name="T67" fmla="*/ 1 h 30"/>
              <a:gd name="T68" fmla="*/ 11 w 31"/>
              <a:gd name="T69" fmla="*/ 1 h 30"/>
              <a:gd name="T70" fmla="*/ 11 w 31"/>
              <a:gd name="T71" fmla="*/ 1 h 30"/>
              <a:gd name="T72" fmla="*/ 10 w 31"/>
              <a:gd name="T73" fmla="*/ 1 h 30"/>
              <a:gd name="T74" fmla="*/ 3 w 31"/>
              <a:gd name="T75" fmla="*/ 7 h 30"/>
              <a:gd name="T76" fmla="*/ 3 w 31"/>
              <a:gd name="T77" fmla="*/ 8 h 30"/>
              <a:gd name="T78" fmla="*/ 2 w 31"/>
              <a:gd name="T79" fmla="*/ 9 h 30"/>
              <a:gd name="T80" fmla="*/ 1 w 31"/>
              <a:gd name="T81" fmla="*/ 18 h 30"/>
              <a:gd name="T82" fmla="*/ 2 w 31"/>
              <a:gd name="T83" fmla="*/ 20 h 30"/>
              <a:gd name="T84" fmla="*/ 7 w 31"/>
              <a:gd name="T85" fmla="*/ 27 h 30"/>
              <a:gd name="T86" fmla="*/ 8 w 31"/>
              <a:gd name="T87" fmla="*/ 28 h 30"/>
              <a:gd name="T88" fmla="*/ 8 w 31"/>
              <a:gd name="T89" fmla="*/ 28 h 30"/>
              <a:gd name="T90" fmla="*/ 9 w 31"/>
              <a:gd name="T91" fmla="*/ 28 h 30"/>
              <a:gd name="T92" fmla="*/ 9 w 31"/>
              <a:gd name="T93" fmla="*/ 28 h 30"/>
              <a:gd name="T94" fmla="*/ 15 w 31"/>
              <a:gd name="T95" fmla="*/ 30 h 30"/>
              <a:gd name="T96" fmla="*/ 18 w 31"/>
              <a:gd name="T97" fmla="*/ 30 h 30"/>
              <a:gd name="T98" fmla="*/ 20 w 31"/>
              <a:gd name="T99" fmla="*/ 29 h 30"/>
              <a:gd name="T100" fmla="*/ 28 w 31"/>
              <a:gd name="T101" fmla="*/ 23 h 30"/>
              <a:gd name="T102" fmla="*/ 28 w 31"/>
              <a:gd name="T103" fmla="*/ 22 h 30"/>
              <a:gd name="T104" fmla="*/ 29 w 31"/>
              <a:gd name="T105" fmla="*/ 21 h 30"/>
              <a:gd name="T106" fmla="*/ 30 w 31"/>
              <a:gd name="T107" fmla="*/ 12 h 30"/>
              <a:gd name="T108" fmla="*/ 29 w 31"/>
              <a:gd name="T109" fmla="*/ 10 h 30"/>
              <a:gd name="T110" fmla="*/ 24 w 31"/>
              <a:gd name="T111" fmla="*/ 3 h 30"/>
              <a:gd name="T112" fmla="*/ 23 w 31"/>
              <a:gd name="T113" fmla="*/ 2 h 30"/>
              <a:gd name="T114" fmla="*/ 22 w 31"/>
              <a:gd name="T115" fmla="*/ 2 h 30"/>
              <a:gd name="T116" fmla="*/ 16 w 31"/>
              <a:gd name="T117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" h="30">
                <a:moveTo>
                  <a:pt x="13" y="3"/>
                </a:moveTo>
                <a:cubicBezTo>
                  <a:pt x="14" y="3"/>
                  <a:pt x="15" y="3"/>
                  <a:pt x="16" y="3"/>
                </a:cubicBezTo>
                <a:cubicBezTo>
                  <a:pt x="17" y="3"/>
                  <a:pt x="18" y="3"/>
                  <a:pt x="20" y="3"/>
                </a:cubicBezTo>
                <a:cubicBezTo>
                  <a:pt x="20" y="3"/>
                  <a:pt x="20" y="4"/>
                  <a:pt x="21" y="4"/>
                </a:cubicBezTo>
                <a:cubicBezTo>
                  <a:pt x="21" y="4"/>
                  <a:pt x="21" y="4"/>
                  <a:pt x="22" y="4"/>
                </a:cubicBezTo>
                <a:cubicBezTo>
                  <a:pt x="22" y="4"/>
                  <a:pt x="22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5" y="7"/>
                  <a:pt x="27" y="9"/>
                  <a:pt x="27" y="11"/>
                </a:cubicBezTo>
                <a:cubicBezTo>
                  <a:pt x="28" y="12"/>
                  <a:pt x="28" y="12"/>
                  <a:pt x="28" y="13"/>
                </a:cubicBezTo>
                <a:cubicBezTo>
                  <a:pt x="28" y="15"/>
                  <a:pt x="28" y="17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1"/>
                  <a:pt x="27" y="21"/>
                  <a:pt x="26" y="21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3"/>
                  <a:pt x="25" y="23"/>
                </a:cubicBezTo>
                <a:cubicBezTo>
                  <a:pt x="24" y="25"/>
                  <a:pt x="22" y="26"/>
                  <a:pt x="20" y="27"/>
                </a:cubicBezTo>
                <a:cubicBezTo>
                  <a:pt x="19" y="27"/>
                  <a:pt x="18" y="27"/>
                  <a:pt x="18" y="27"/>
                </a:cubicBezTo>
                <a:cubicBezTo>
                  <a:pt x="17" y="28"/>
                  <a:pt x="16" y="28"/>
                  <a:pt x="15" y="28"/>
                </a:cubicBezTo>
                <a:cubicBezTo>
                  <a:pt x="14" y="28"/>
                  <a:pt x="13" y="27"/>
                  <a:pt x="11" y="27"/>
                </a:cubicBezTo>
                <a:cubicBezTo>
                  <a:pt x="11" y="27"/>
                  <a:pt x="11" y="27"/>
                  <a:pt x="10" y="27"/>
                </a:cubicBezTo>
                <a:cubicBezTo>
                  <a:pt x="10" y="26"/>
                  <a:pt x="10" y="26"/>
                  <a:pt x="9" y="26"/>
                </a:cubicBezTo>
                <a:cubicBezTo>
                  <a:pt x="9" y="26"/>
                  <a:pt x="9" y="26"/>
                  <a:pt x="8" y="26"/>
                </a:cubicBezTo>
                <a:cubicBezTo>
                  <a:pt x="8" y="25"/>
                  <a:pt x="8" y="25"/>
                  <a:pt x="8" y="25"/>
                </a:cubicBezTo>
                <a:cubicBezTo>
                  <a:pt x="6" y="24"/>
                  <a:pt x="5" y="22"/>
                  <a:pt x="4" y="20"/>
                </a:cubicBezTo>
                <a:cubicBezTo>
                  <a:pt x="4" y="19"/>
                  <a:pt x="3" y="18"/>
                  <a:pt x="3" y="18"/>
                </a:cubicBezTo>
                <a:cubicBezTo>
                  <a:pt x="3" y="15"/>
                  <a:pt x="3" y="13"/>
                  <a:pt x="4" y="11"/>
                </a:cubicBezTo>
                <a:cubicBezTo>
                  <a:pt x="4" y="11"/>
                  <a:pt x="4" y="10"/>
                  <a:pt x="4" y="10"/>
                </a:cubicBezTo>
                <a:cubicBezTo>
                  <a:pt x="4" y="10"/>
                  <a:pt x="4" y="9"/>
                  <a:pt x="5" y="9"/>
                </a:cubicBezTo>
                <a:cubicBezTo>
                  <a:pt x="5" y="9"/>
                  <a:pt x="5" y="8"/>
                  <a:pt x="5" y="8"/>
                </a:cubicBezTo>
                <a:cubicBezTo>
                  <a:pt x="5" y="8"/>
                  <a:pt x="5" y="8"/>
                  <a:pt x="6" y="7"/>
                </a:cubicBezTo>
                <a:cubicBezTo>
                  <a:pt x="7" y="6"/>
                  <a:pt x="9" y="4"/>
                  <a:pt x="11" y="3"/>
                </a:cubicBezTo>
                <a:cubicBezTo>
                  <a:pt x="12" y="3"/>
                  <a:pt x="12" y="3"/>
                  <a:pt x="13" y="3"/>
                </a:cubicBezTo>
                <a:moveTo>
                  <a:pt x="16" y="0"/>
                </a:moveTo>
                <a:cubicBezTo>
                  <a:pt x="14" y="0"/>
                  <a:pt x="13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0" y="1"/>
                </a:cubicBezTo>
                <a:cubicBezTo>
                  <a:pt x="8" y="2"/>
                  <a:pt x="5" y="4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9"/>
                  <a:pt x="2" y="9"/>
                </a:cubicBezTo>
                <a:cubicBezTo>
                  <a:pt x="1" y="12"/>
                  <a:pt x="0" y="15"/>
                  <a:pt x="1" y="18"/>
                </a:cubicBezTo>
                <a:cubicBezTo>
                  <a:pt x="1" y="19"/>
                  <a:pt x="2" y="20"/>
                  <a:pt x="2" y="20"/>
                </a:cubicBezTo>
                <a:cubicBezTo>
                  <a:pt x="3" y="23"/>
                  <a:pt x="5" y="26"/>
                  <a:pt x="7" y="27"/>
                </a:cubicBezTo>
                <a:cubicBezTo>
                  <a:pt x="7" y="27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11" y="29"/>
                  <a:pt x="13" y="30"/>
                  <a:pt x="15" y="30"/>
                </a:cubicBezTo>
                <a:cubicBezTo>
                  <a:pt x="16" y="30"/>
                  <a:pt x="17" y="30"/>
                  <a:pt x="18" y="30"/>
                </a:cubicBezTo>
                <a:cubicBezTo>
                  <a:pt x="19" y="29"/>
                  <a:pt x="20" y="29"/>
                  <a:pt x="20" y="29"/>
                </a:cubicBezTo>
                <a:cubicBezTo>
                  <a:pt x="23" y="28"/>
                  <a:pt x="26" y="26"/>
                  <a:pt x="28" y="23"/>
                </a:cubicBezTo>
                <a:cubicBezTo>
                  <a:pt x="28" y="23"/>
                  <a:pt x="28" y="23"/>
                  <a:pt x="28" y="22"/>
                </a:cubicBezTo>
                <a:cubicBezTo>
                  <a:pt x="29" y="22"/>
                  <a:pt x="29" y="22"/>
                  <a:pt x="29" y="21"/>
                </a:cubicBezTo>
                <a:cubicBezTo>
                  <a:pt x="30" y="19"/>
                  <a:pt x="31" y="15"/>
                  <a:pt x="30" y="12"/>
                </a:cubicBezTo>
                <a:cubicBezTo>
                  <a:pt x="30" y="12"/>
                  <a:pt x="30" y="11"/>
                  <a:pt x="29" y="10"/>
                </a:cubicBezTo>
                <a:cubicBezTo>
                  <a:pt x="28" y="7"/>
                  <a:pt x="26" y="5"/>
                  <a:pt x="24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0" y="1"/>
                  <a:pt x="18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126"/>
          <p:cNvSpPr>
            <a:spLocks noEditPoints="1"/>
          </p:cNvSpPr>
          <p:nvPr/>
        </p:nvSpPr>
        <p:spPr bwMode="auto">
          <a:xfrm>
            <a:off x="3720094" y="-1135208"/>
            <a:ext cx="134625" cy="65671"/>
          </a:xfrm>
          <a:custGeom>
            <a:avLst/>
            <a:gdLst>
              <a:gd name="T0" fmla="*/ 29 w 31"/>
              <a:gd name="T1" fmla="*/ 13 h 15"/>
              <a:gd name="T2" fmla="*/ 28 w 31"/>
              <a:gd name="T3" fmla="*/ 13 h 15"/>
              <a:gd name="T4" fmla="*/ 28 w 31"/>
              <a:gd name="T5" fmla="*/ 14 h 15"/>
              <a:gd name="T6" fmla="*/ 31 w 31"/>
              <a:gd name="T7" fmla="*/ 15 h 15"/>
              <a:gd name="T8" fmla="*/ 31 w 31"/>
              <a:gd name="T9" fmla="*/ 14 h 15"/>
              <a:gd name="T10" fmla="*/ 31 w 31"/>
              <a:gd name="T11" fmla="*/ 14 h 15"/>
              <a:gd name="T12" fmla="*/ 29 w 31"/>
              <a:gd name="T13" fmla="*/ 13 h 15"/>
              <a:gd name="T14" fmla="*/ 25 w 31"/>
              <a:gd name="T15" fmla="*/ 11 h 15"/>
              <a:gd name="T16" fmla="*/ 24 w 31"/>
              <a:gd name="T17" fmla="*/ 12 h 15"/>
              <a:gd name="T18" fmla="*/ 26 w 31"/>
              <a:gd name="T19" fmla="*/ 13 h 15"/>
              <a:gd name="T20" fmla="*/ 26 w 31"/>
              <a:gd name="T21" fmla="*/ 13 h 15"/>
              <a:gd name="T22" fmla="*/ 26 w 31"/>
              <a:gd name="T23" fmla="*/ 12 h 15"/>
              <a:gd name="T24" fmla="*/ 27 w 31"/>
              <a:gd name="T25" fmla="*/ 12 h 15"/>
              <a:gd name="T26" fmla="*/ 27 w 31"/>
              <a:gd name="T27" fmla="*/ 12 h 15"/>
              <a:gd name="T28" fmla="*/ 25 w 31"/>
              <a:gd name="T29" fmla="*/ 11 h 15"/>
              <a:gd name="T30" fmla="*/ 21 w 31"/>
              <a:gd name="T31" fmla="*/ 9 h 15"/>
              <a:gd name="T32" fmla="*/ 20 w 31"/>
              <a:gd name="T33" fmla="*/ 10 h 15"/>
              <a:gd name="T34" fmla="*/ 20 w 31"/>
              <a:gd name="T35" fmla="*/ 11 h 15"/>
              <a:gd name="T36" fmla="*/ 23 w 31"/>
              <a:gd name="T37" fmla="*/ 12 h 15"/>
              <a:gd name="T38" fmla="*/ 24 w 31"/>
              <a:gd name="T39" fmla="*/ 10 h 15"/>
              <a:gd name="T40" fmla="*/ 21 w 31"/>
              <a:gd name="T41" fmla="*/ 9 h 15"/>
              <a:gd name="T42" fmla="*/ 17 w 31"/>
              <a:gd name="T43" fmla="*/ 9 h 15"/>
              <a:gd name="T44" fmla="*/ 17 w 31"/>
              <a:gd name="T45" fmla="*/ 9 h 15"/>
              <a:gd name="T46" fmla="*/ 19 w 31"/>
              <a:gd name="T47" fmla="*/ 10 h 15"/>
              <a:gd name="T48" fmla="*/ 19 w 31"/>
              <a:gd name="T49" fmla="*/ 10 h 15"/>
              <a:gd name="T50" fmla="*/ 17 w 31"/>
              <a:gd name="T51" fmla="*/ 9 h 15"/>
              <a:gd name="T52" fmla="*/ 11 w 31"/>
              <a:gd name="T53" fmla="*/ 7 h 15"/>
              <a:gd name="T54" fmla="*/ 11 w 31"/>
              <a:gd name="T55" fmla="*/ 7 h 15"/>
              <a:gd name="T56" fmla="*/ 13 w 31"/>
              <a:gd name="T57" fmla="*/ 8 h 15"/>
              <a:gd name="T58" fmla="*/ 13 w 31"/>
              <a:gd name="T59" fmla="*/ 8 h 15"/>
              <a:gd name="T60" fmla="*/ 11 w 31"/>
              <a:gd name="T61" fmla="*/ 7 h 15"/>
              <a:gd name="T62" fmla="*/ 6 w 31"/>
              <a:gd name="T63" fmla="*/ 4 h 15"/>
              <a:gd name="T64" fmla="*/ 6 w 31"/>
              <a:gd name="T65" fmla="*/ 4 h 15"/>
              <a:gd name="T66" fmla="*/ 5 w 31"/>
              <a:gd name="T67" fmla="*/ 4 h 15"/>
              <a:gd name="T68" fmla="*/ 6 w 31"/>
              <a:gd name="T69" fmla="*/ 4 h 15"/>
              <a:gd name="T70" fmla="*/ 6 w 31"/>
              <a:gd name="T71" fmla="*/ 4 h 15"/>
              <a:gd name="T72" fmla="*/ 8 w 31"/>
              <a:gd name="T73" fmla="*/ 3 h 15"/>
              <a:gd name="T74" fmla="*/ 7 w 31"/>
              <a:gd name="T75" fmla="*/ 5 h 15"/>
              <a:gd name="T76" fmla="*/ 10 w 31"/>
              <a:gd name="T77" fmla="*/ 6 h 15"/>
              <a:gd name="T78" fmla="*/ 10 w 31"/>
              <a:gd name="T79" fmla="*/ 5 h 15"/>
              <a:gd name="T80" fmla="*/ 10 w 31"/>
              <a:gd name="T81" fmla="*/ 5 h 15"/>
              <a:gd name="T82" fmla="*/ 8 w 31"/>
              <a:gd name="T83" fmla="*/ 3 h 15"/>
              <a:gd name="T84" fmla="*/ 6 w 31"/>
              <a:gd name="T85" fmla="*/ 3 h 15"/>
              <a:gd name="T86" fmla="*/ 6 w 31"/>
              <a:gd name="T87" fmla="*/ 3 h 15"/>
              <a:gd name="T88" fmla="*/ 6 w 31"/>
              <a:gd name="T89" fmla="*/ 3 h 15"/>
              <a:gd name="T90" fmla="*/ 6 w 31"/>
              <a:gd name="T91" fmla="*/ 3 h 15"/>
              <a:gd name="T92" fmla="*/ 6 w 31"/>
              <a:gd name="T93" fmla="*/ 3 h 15"/>
              <a:gd name="T94" fmla="*/ 0 w 31"/>
              <a:gd name="T95" fmla="*/ 0 h 15"/>
              <a:gd name="T96" fmla="*/ 0 w 31"/>
              <a:gd name="T97" fmla="*/ 1 h 15"/>
              <a:gd name="T98" fmla="*/ 0 w 31"/>
              <a:gd name="T99" fmla="*/ 2 h 15"/>
              <a:gd name="T100" fmla="*/ 3 w 31"/>
              <a:gd name="T101" fmla="*/ 3 h 15"/>
              <a:gd name="T102" fmla="*/ 4 w 31"/>
              <a:gd name="T103" fmla="*/ 3 h 15"/>
              <a:gd name="T104" fmla="*/ 4 w 31"/>
              <a:gd name="T105" fmla="*/ 2 h 15"/>
              <a:gd name="T106" fmla="*/ 0 w 31"/>
              <a:gd name="T10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1" h="15">
                <a:moveTo>
                  <a:pt x="29" y="13"/>
                </a:moveTo>
                <a:cubicBezTo>
                  <a:pt x="28" y="13"/>
                  <a:pt x="28" y="13"/>
                  <a:pt x="28" y="13"/>
                </a:cubicBezTo>
                <a:cubicBezTo>
                  <a:pt x="28" y="14"/>
                  <a:pt x="28" y="14"/>
                  <a:pt x="28" y="14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1" y="15"/>
                  <a:pt x="31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29" y="13"/>
                  <a:pt x="29" y="13"/>
                  <a:pt x="29" y="13"/>
                </a:cubicBezTo>
                <a:moveTo>
                  <a:pt x="25" y="11"/>
                </a:moveTo>
                <a:cubicBezTo>
                  <a:pt x="25" y="12"/>
                  <a:pt x="25" y="12"/>
                  <a:pt x="24" y="12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2"/>
                </a:cubicBezTo>
                <a:cubicBezTo>
                  <a:pt x="26" y="12"/>
                  <a:pt x="26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5" y="11"/>
                  <a:pt x="25" y="11"/>
                  <a:pt x="25" y="11"/>
                </a:cubicBezTo>
                <a:moveTo>
                  <a:pt x="21" y="9"/>
                </a:moveTo>
                <a:cubicBezTo>
                  <a:pt x="20" y="10"/>
                  <a:pt x="20" y="10"/>
                  <a:pt x="20" y="10"/>
                </a:cubicBezTo>
                <a:cubicBezTo>
                  <a:pt x="20" y="11"/>
                  <a:pt x="20" y="11"/>
                  <a:pt x="20" y="11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4" y="10"/>
                </a:cubicBezTo>
                <a:cubicBezTo>
                  <a:pt x="21" y="9"/>
                  <a:pt x="21" y="9"/>
                  <a:pt x="21" y="9"/>
                </a:cubicBezTo>
                <a:moveTo>
                  <a:pt x="17" y="9"/>
                </a:moveTo>
                <a:cubicBezTo>
                  <a:pt x="17" y="9"/>
                  <a:pt x="17" y="9"/>
                  <a:pt x="17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7" y="9"/>
                  <a:pt x="17" y="9"/>
                  <a:pt x="17" y="9"/>
                </a:cubicBezTo>
                <a:moveTo>
                  <a:pt x="11" y="7"/>
                </a:moveTo>
                <a:cubicBezTo>
                  <a:pt x="11" y="7"/>
                  <a:pt x="11" y="7"/>
                  <a:pt x="11" y="7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1" y="7"/>
                  <a:pt x="11" y="7"/>
                  <a:pt x="11" y="7"/>
                </a:cubicBezTo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moveTo>
                  <a:pt x="8" y="3"/>
                </a:moveTo>
                <a:cubicBezTo>
                  <a:pt x="7" y="4"/>
                  <a:pt x="7" y="4"/>
                  <a:pt x="7" y="5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3"/>
                  <a:pt x="8" y="3"/>
                  <a:pt x="8" y="3"/>
                </a:cubicBezTo>
                <a:moveTo>
                  <a:pt x="6" y="3"/>
                </a:move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4" y="2"/>
                  <a:pt x="4" y="2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127"/>
          <p:cNvSpPr>
            <a:spLocks/>
          </p:cNvSpPr>
          <p:nvPr/>
        </p:nvSpPr>
        <p:spPr bwMode="auto">
          <a:xfrm>
            <a:off x="3854719" y="-1076104"/>
            <a:ext cx="13134" cy="16418"/>
          </a:xfrm>
          <a:custGeom>
            <a:avLst/>
            <a:gdLst>
              <a:gd name="T0" fmla="*/ 1 w 3"/>
              <a:gd name="T1" fmla="*/ 0 h 4"/>
              <a:gd name="T2" fmla="*/ 0 w 3"/>
              <a:gd name="T3" fmla="*/ 1 h 4"/>
              <a:gd name="T4" fmla="*/ 0 w 3"/>
              <a:gd name="T5" fmla="*/ 1 h 4"/>
              <a:gd name="T6" fmla="*/ 0 w 3"/>
              <a:gd name="T7" fmla="*/ 2 h 4"/>
              <a:gd name="T8" fmla="*/ 0 w 3"/>
              <a:gd name="T9" fmla="*/ 3 h 4"/>
              <a:gd name="T10" fmla="*/ 1 w 3"/>
              <a:gd name="T11" fmla="*/ 4 h 4"/>
              <a:gd name="T12" fmla="*/ 2 w 3"/>
              <a:gd name="T13" fmla="*/ 3 h 4"/>
              <a:gd name="T14" fmla="*/ 2 w 3"/>
              <a:gd name="T15" fmla="*/ 1 h 4"/>
              <a:gd name="T16" fmla="*/ 1 w 3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3"/>
                  <a:pt x="2" y="3"/>
                </a:cubicBezTo>
                <a:cubicBezTo>
                  <a:pt x="3" y="2"/>
                  <a:pt x="2" y="1"/>
                  <a:pt x="2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28"/>
          <p:cNvSpPr>
            <a:spLocks/>
          </p:cNvSpPr>
          <p:nvPr/>
        </p:nvSpPr>
        <p:spPr bwMode="auto">
          <a:xfrm>
            <a:off x="3706960" y="-1138491"/>
            <a:ext cx="13134" cy="13134"/>
          </a:xfrm>
          <a:custGeom>
            <a:avLst/>
            <a:gdLst>
              <a:gd name="T0" fmla="*/ 2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2 w 3"/>
              <a:gd name="T7" fmla="*/ 3 h 3"/>
              <a:gd name="T8" fmla="*/ 3 w 3"/>
              <a:gd name="T9" fmla="*/ 3 h 3"/>
              <a:gd name="T10" fmla="*/ 3 w 3"/>
              <a:gd name="T11" fmla="*/ 2 h 3"/>
              <a:gd name="T12" fmla="*/ 3 w 3"/>
              <a:gd name="T13" fmla="*/ 1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1"/>
                  <a:pt x="3" y="1"/>
                </a:cubicBezTo>
                <a:cubicBezTo>
                  <a:pt x="3" y="1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129"/>
          <p:cNvSpPr>
            <a:spLocks/>
          </p:cNvSpPr>
          <p:nvPr/>
        </p:nvSpPr>
        <p:spPr bwMode="auto">
          <a:xfrm>
            <a:off x="3835018" y="-1089238"/>
            <a:ext cx="26268" cy="1313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1 w 6"/>
              <a:gd name="T5" fmla="*/ 2 h 3"/>
              <a:gd name="T6" fmla="*/ 1 w 6"/>
              <a:gd name="T7" fmla="*/ 2 h 3"/>
              <a:gd name="T8" fmla="*/ 0 w 6"/>
              <a:gd name="T9" fmla="*/ 2 h 3"/>
              <a:gd name="T10" fmla="*/ 1 w 6"/>
              <a:gd name="T11" fmla="*/ 2 h 3"/>
              <a:gd name="T12" fmla="*/ 1 w 6"/>
              <a:gd name="T13" fmla="*/ 2 h 3"/>
              <a:gd name="T14" fmla="*/ 1 w 6"/>
              <a:gd name="T15" fmla="*/ 2 h 3"/>
              <a:gd name="T16" fmla="*/ 2 w 6"/>
              <a:gd name="T17" fmla="*/ 3 h 3"/>
              <a:gd name="T18" fmla="*/ 2 w 6"/>
              <a:gd name="T19" fmla="*/ 3 h 3"/>
              <a:gd name="T20" fmla="*/ 3 w 6"/>
              <a:gd name="T21" fmla="*/ 3 h 3"/>
              <a:gd name="T22" fmla="*/ 5 w 6"/>
              <a:gd name="T23" fmla="*/ 2 h 3"/>
              <a:gd name="T24" fmla="*/ 6 w 6"/>
              <a:gd name="T25" fmla="*/ 1 h 3"/>
              <a:gd name="T26" fmla="*/ 5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1"/>
                  <a:pt x="6" y="1"/>
                </a:cubicBezTo>
                <a:cubicBezTo>
                  <a:pt x="6" y="1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30"/>
          <p:cNvSpPr>
            <a:spLocks/>
          </p:cNvSpPr>
          <p:nvPr/>
        </p:nvSpPr>
        <p:spPr bwMode="auto">
          <a:xfrm>
            <a:off x="3835018" y="-1082671"/>
            <a:ext cx="13134" cy="26268"/>
          </a:xfrm>
          <a:custGeom>
            <a:avLst/>
            <a:gdLst>
              <a:gd name="T0" fmla="*/ 1 w 3"/>
              <a:gd name="T1" fmla="*/ 0 h 6"/>
              <a:gd name="T2" fmla="*/ 1 w 3"/>
              <a:gd name="T3" fmla="*/ 0 h 6"/>
              <a:gd name="T4" fmla="*/ 1 w 3"/>
              <a:gd name="T5" fmla="*/ 0 h 6"/>
              <a:gd name="T6" fmla="*/ 0 w 3"/>
              <a:gd name="T7" fmla="*/ 0 h 6"/>
              <a:gd name="T8" fmla="*/ 0 w 3"/>
              <a:gd name="T9" fmla="*/ 1 h 6"/>
              <a:gd name="T10" fmla="*/ 0 w 3"/>
              <a:gd name="T11" fmla="*/ 1 h 6"/>
              <a:gd name="T12" fmla="*/ 2 w 3"/>
              <a:gd name="T13" fmla="*/ 5 h 6"/>
              <a:gd name="T14" fmla="*/ 3 w 3"/>
              <a:gd name="T15" fmla="*/ 6 h 6"/>
              <a:gd name="T16" fmla="*/ 3 w 3"/>
              <a:gd name="T17" fmla="*/ 6 h 6"/>
              <a:gd name="T18" fmla="*/ 3 w 3"/>
              <a:gd name="T19" fmla="*/ 6 h 6"/>
              <a:gd name="T20" fmla="*/ 3 w 3"/>
              <a:gd name="T21" fmla="*/ 5 h 6"/>
              <a:gd name="T22" fmla="*/ 2 w 3"/>
              <a:gd name="T23" fmla="*/ 2 h 6"/>
              <a:gd name="T24" fmla="*/ 2 w 3"/>
              <a:gd name="T25" fmla="*/ 1 h 6"/>
              <a:gd name="T26" fmla="*/ 2 w 3"/>
              <a:gd name="T27" fmla="*/ 1 h 6"/>
              <a:gd name="T28" fmla="*/ 1 w 3"/>
              <a:gd name="T2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6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5"/>
                  <a:pt x="3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131"/>
          <p:cNvSpPr>
            <a:spLocks/>
          </p:cNvSpPr>
          <p:nvPr/>
        </p:nvSpPr>
        <p:spPr bwMode="auto">
          <a:xfrm>
            <a:off x="3733228" y="-1145058"/>
            <a:ext cx="13134" cy="22985"/>
          </a:xfrm>
          <a:custGeom>
            <a:avLst/>
            <a:gdLst>
              <a:gd name="T0" fmla="*/ 1 w 3"/>
              <a:gd name="T1" fmla="*/ 0 h 5"/>
              <a:gd name="T2" fmla="*/ 0 w 3"/>
              <a:gd name="T3" fmla="*/ 0 h 5"/>
              <a:gd name="T4" fmla="*/ 0 w 3"/>
              <a:gd name="T5" fmla="*/ 0 h 5"/>
              <a:gd name="T6" fmla="*/ 0 w 3"/>
              <a:gd name="T7" fmla="*/ 1 h 5"/>
              <a:gd name="T8" fmla="*/ 1 w 3"/>
              <a:gd name="T9" fmla="*/ 4 h 5"/>
              <a:gd name="T10" fmla="*/ 1 w 3"/>
              <a:gd name="T11" fmla="*/ 5 h 5"/>
              <a:gd name="T12" fmla="*/ 2 w 3"/>
              <a:gd name="T13" fmla="*/ 5 h 5"/>
              <a:gd name="T14" fmla="*/ 2 w 3"/>
              <a:gd name="T15" fmla="*/ 5 h 5"/>
              <a:gd name="T16" fmla="*/ 2 w 3"/>
              <a:gd name="T17" fmla="*/ 4 h 5"/>
              <a:gd name="T18" fmla="*/ 3 w 3"/>
              <a:gd name="T19" fmla="*/ 5 h 5"/>
              <a:gd name="T20" fmla="*/ 3 w 3"/>
              <a:gd name="T21" fmla="*/ 5 h 5"/>
              <a:gd name="T22" fmla="*/ 3 w 3"/>
              <a:gd name="T23" fmla="*/ 5 h 5"/>
              <a:gd name="T24" fmla="*/ 3 w 3"/>
              <a:gd name="T25" fmla="*/ 5 h 5"/>
              <a:gd name="T26" fmla="*/ 3 w 3"/>
              <a:gd name="T27" fmla="*/ 5 h 5"/>
              <a:gd name="T28" fmla="*/ 1 w 3"/>
              <a:gd name="T29" fmla="*/ 1 h 5"/>
              <a:gd name="T30" fmla="*/ 1 w 3"/>
              <a:gd name="T3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" h="5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4"/>
                  <a:pt x="2" y="4"/>
                </a:cubicBezTo>
                <a:cubicBezTo>
                  <a:pt x="3" y="4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132"/>
          <p:cNvSpPr>
            <a:spLocks/>
          </p:cNvSpPr>
          <p:nvPr/>
        </p:nvSpPr>
        <p:spPr bwMode="auto">
          <a:xfrm>
            <a:off x="3720094" y="-1125357"/>
            <a:ext cx="26268" cy="16418"/>
          </a:xfrm>
          <a:custGeom>
            <a:avLst/>
            <a:gdLst>
              <a:gd name="T0" fmla="*/ 5 w 6"/>
              <a:gd name="T1" fmla="*/ 0 h 4"/>
              <a:gd name="T2" fmla="*/ 5 w 6"/>
              <a:gd name="T3" fmla="*/ 1 h 4"/>
              <a:gd name="T4" fmla="*/ 5 w 6"/>
              <a:gd name="T5" fmla="*/ 1 h 4"/>
              <a:gd name="T6" fmla="*/ 4 w 6"/>
              <a:gd name="T7" fmla="*/ 1 h 4"/>
              <a:gd name="T8" fmla="*/ 3 w 6"/>
              <a:gd name="T9" fmla="*/ 1 h 4"/>
              <a:gd name="T10" fmla="*/ 1 w 6"/>
              <a:gd name="T11" fmla="*/ 2 h 4"/>
              <a:gd name="T12" fmla="*/ 0 w 6"/>
              <a:gd name="T13" fmla="*/ 3 h 4"/>
              <a:gd name="T14" fmla="*/ 1 w 6"/>
              <a:gd name="T15" fmla="*/ 4 h 4"/>
              <a:gd name="T16" fmla="*/ 1 w 6"/>
              <a:gd name="T17" fmla="*/ 4 h 4"/>
              <a:gd name="T18" fmla="*/ 1 w 6"/>
              <a:gd name="T19" fmla="*/ 4 h 4"/>
              <a:gd name="T20" fmla="*/ 5 w 6"/>
              <a:gd name="T21" fmla="*/ 2 h 4"/>
              <a:gd name="T22" fmla="*/ 6 w 6"/>
              <a:gd name="T23" fmla="*/ 2 h 4"/>
              <a:gd name="T24" fmla="*/ 6 w 6"/>
              <a:gd name="T25" fmla="*/ 2 h 4"/>
              <a:gd name="T26" fmla="*/ 6 w 6"/>
              <a:gd name="T27" fmla="*/ 1 h 4"/>
              <a:gd name="T28" fmla="*/ 6 w 6"/>
              <a:gd name="T29" fmla="*/ 1 h 4"/>
              <a:gd name="T30" fmla="*/ 5 w 6"/>
              <a:gd name="T3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4">
                <a:moveTo>
                  <a:pt x="5" y="0"/>
                </a:moveTo>
                <a:cubicBezTo>
                  <a:pt x="5" y="0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133"/>
          <p:cNvSpPr>
            <a:spLocks noEditPoints="1"/>
          </p:cNvSpPr>
          <p:nvPr/>
        </p:nvSpPr>
        <p:spPr bwMode="auto">
          <a:xfrm>
            <a:off x="3752929" y="-1171327"/>
            <a:ext cx="68954" cy="137909"/>
          </a:xfrm>
          <a:custGeom>
            <a:avLst/>
            <a:gdLst>
              <a:gd name="T0" fmla="*/ 2 w 15"/>
              <a:gd name="T1" fmla="*/ 28 h 31"/>
              <a:gd name="T2" fmla="*/ 1 w 15"/>
              <a:gd name="T3" fmla="*/ 28 h 31"/>
              <a:gd name="T4" fmla="*/ 0 w 15"/>
              <a:gd name="T5" fmla="*/ 31 h 31"/>
              <a:gd name="T6" fmla="*/ 0 w 15"/>
              <a:gd name="T7" fmla="*/ 31 h 31"/>
              <a:gd name="T8" fmla="*/ 1 w 15"/>
              <a:gd name="T9" fmla="*/ 31 h 31"/>
              <a:gd name="T10" fmla="*/ 1 w 15"/>
              <a:gd name="T11" fmla="*/ 31 h 31"/>
              <a:gd name="T12" fmla="*/ 2 w 15"/>
              <a:gd name="T13" fmla="*/ 29 h 31"/>
              <a:gd name="T14" fmla="*/ 2 w 15"/>
              <a:gd name="T15" fmla="*/ 28 h 31"/>
              <a:gd name="T16" fmla="*/ 3 w 15"/>
              <a:gd name="T17" fmla="*/ 25 h 31"/>
              <a:gd name="T18" fmla="*/ 2 w 15"/>
              <a:gd name="T19" fmla="*/ 26 h 31"/>
              <a:gd name="T20" fmla="*/ 2 w 15"/>
              <a:gd name="T21" fmla="*/ 26 h 31"/>
              <a:gd name="T22" fmla="*/ 2 w 15"/>
              <a:gd name="T23" fmla="*/ 26 h 31"/>
              <a:gd name="T24" fmla="*/ 3 w 15"/>
              <a:gd name="T25" fmla="*/ 26 h 31"/>
              <a:gd name="T26" fmla="*/ 3 w 15"/>
              <a:gd name="T27" fmla="*/ 27 h 31"/>
              <a:gd name="T28" fmla="*/ 3 w 15"/>
              <a:gd name="T29" fmla="*/ 27 h 31"/>
              <a:gd name="T30" fmla="*/ 4 w 15"/>
              <a:gd name="T31" fmla="*/ 25 h 31"/>
              <a:gd name="T32" fmla="*/ 3 w 15"/>
              <a:gd name="T33" fmla="*/ 25 h 31"/>
              <a:gd name="T34" fmla="*/ 5 w 15"/>
              <a:gd name="T35" fmla="*/ 21 h 31"/>
              <a:gd name="T36" fmla="*/ 3 w 15"/>
              <a:gd name="T37" fmla="*/ 23 h 31"/>
              <a:gd name="T38" fmla="*/ 5 w 15"/>
              <a:gd name="T39" fmla="*/ 24 h 31"/>
              <a:gd name="T40" fmla="*/ 6 w 15"/>
              <a:gd name="T41" fmla="*/ 21 h 31"/>
              <a:gd name="T42" fmla="*/ 5 w 15"/>
              <a:gd name="T43" fmla="*/ 21 h 31"/>
              <a:gd name="T44" fmla="*/ 5 w 15"/>
              <a:gd name="T45" fmla="*/ 21 h 31"/>
              <a:gd name="T46" fmla="*/ 7 w 15"/>
              <a:gd name="T47" fmla="*/ 18 h 31"/>
              <a:gd name="T48" fmla="*/ 6 w 15"/>
              <a:gd name="T49" fmla="*/ 20 h 31"/>
              <a:gd name="T50" fmla="*/ 7 w 15"/>
              <a:gd name="T51" fmla="*/ 20 h 31"/>
              <a:gd name="T52" fmla="*/ 7 w 15"/>
              <a:gd name="T53" fmla="*/ 18 h 31"/>
              <a:gd name="T54" fmla="*/ 7 w 15"/>
              <a:gd name="T55" fmla="*/ 18 h 31"/>
              <a:gd name="T56" fmla="*/ 10 w 15"/>
              <a:gd name="T57" fmla="*/ 12 h 31"/>
              <a:gd name="T58" fmla="*/ 9 w 15"/>
              <a:gd name="T59" fmla="*/ 14 h 31"/>
              <a:gd name="T60" fmla="*/ 9 w 15"/>
              <a:gd name="T61" fmla="*/ 14 h 31"/>
              <a:gd name="T62" fmla="*/ 10 w 15"/>
              <a:gd name="T63" fmla="*/ 12 h 31"/>
              <a:gd name="T64" fmla="*/ 10 w 15"/>
              <a:gd name="T65" fmla="*/ 12 h 31"/>
              <a:gd name="T66" fmla="*/ 10 w 15"/>
              <a:gd name="T67" fmla="*/ 7 h 31"/>
              <a:gd name="T68" fmla="*/ 9 w 15"/>
              <a:gd name="T69" fmla="*/ 10 h 31"/>
              <a:gd name="T70" fmla="*/ 10 w 15"/>
              <a:gd name="T71" fmla="*/ 11 h 31"/>
              <a:gd name="T72" fmla="*/ 11 w 15"/>
              <a:gd name="T73" fmla="*/ 11 h 31"/>
              <a:gd name="T74" fmla="*/ 12 w 15"/>
              <a:gd name="T75" fmla="*/ 8 h 31"/>
              <a:gd name="T76" fmla="*/ 10 w 15"/>
              <a:gd name="T77" fmla="*/ 7 h 31"/>
              <a:gd name="T78" fmla="*/ 11 w 15"/>
              <a:gd name="T79" fmla="*/ 6 h 31"/>
              <a:gd name="T80" fmla="*/ 11 w 15"/>
              <a:gd name="T81" fmla="*/ 6 h 31"/>
              <a:gd name="T82" fmla="*/ 12 w 15"/>
              <a:gd name="T83" fmla="*/ 7 h 31"/>
              <a:gd name="T84" fmla="*/ 13 w 15"/>
              <a:gd name="T85" fmla="*/ 6 h 31"/>
              <a:gd name="T86" fmla="*/ 12 w 15"/>
              <a:gd name="T87" fmla="*/ 6 h 31"/>
              <a:gd name="T88" fmla="*/ 12 w 15"/>
              <a:gd name="T89" fmla="*/ 6 h 31"/>
              <a:gd name="T90" fmla="*/ 12 w 15"/>
              <a:gd name="T91" fmla="*/ 6 h 31"/>
              <a:gd name="T92" fmla="*/ 11 w 15"/>
              <a:gd name="T93" fmla="*/ 6 h 31"/>
              <a:gd name="T94" fmla="*/ 11 w 15"/>
              <a:gd name="T95" fmla="*/ 6 h 31"/>
              <a:gd name="T96" fmla="*/ 14 w 15"/>
              <a:gd name="T97" fmla="*/ 0 h 31"/>
              <a:gd name="T98" fmla="*/ 12 w 15"/>
              <a:gd name="T99" fmla="*/ 4 h 31"/>
              <a:gd name="T100" fmla="*/ 12 w 15"/>
              <a:gd name="T101" fmla="*/ 5 h 31"/>
              <a:gd name="T102" fmla="*/ 13 w 15"/>
              <a:gd name="T103" fmla="*/ 4 h 31"/>
              <a:gd name="T104" fmla="*/ 15 w 15"/>
              <a:gd name="T105" fmla="*/ 0 h 31"/>
              <a:gd name="T106" fmla="*/ 15 w 15"/>
              <a:gd name="T107" fmla="*/ 0 h 31"/>
              <a:gd name="T108" fmla="*/ 14 w 15"/>
              <a:gd name="T109" fmla="*/ 0 h 31"/>
              <a:gd name="T110" fmla="*/ 14 w 15"/>
              <a:gd name="T111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" h="31">
                <a:moveTo>
                  <a:pt x="2" y="28"/>
                </a:moveTo>
                <a:cubicBezTo>
                  <a:pt x="1" y="28"/>
                  <a:pt x="1" y="28"/>
                  <a:pt x="1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moveTo>
                  <a:pt x="3" y="25"/>
                </a:move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3" y="26"/>
                  <a:pt x="3" y="26"/>
                </a:cubicBezTo>
                <a:cubicBezTo>
                  <a:pt x="3" y="26"/>
                  <a:pt x="3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3" y="25"/>
                  <a:pt x="3" y="25"/>
                </a:cubicBezTo>
                <a:moveTo>
                  <a:pt x="5" y="21"/>
                </a:moveTo>
                <a:cubicBezTo>
                  <a:pt x="3" y="23"/>
                  <a:pt x="3" y="23"/>
                  <a:pt x="3" y="23"/>
                </a:cubicBezTo>
                <a:cubicBezTo>
                  <a:pt x="4" y="24"/>
                  <a:pt x="4" y="24"/>
                  <a:pt x="5" y="24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moveTo>
                  <a:pt x="7" y="18"/>
                </a:moveTo>
                <a:cubicBezTo>
                  <a:pt x="6" y="20"/>
                  <a:pt x="6" y="20"/>
                  <a:pt x="6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moveTo>
                  <a:pt x="10" y="12"/>
                </a:move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moveTo>
                  <a:pt x="10" y="7"/>
                </a:moveTo>
                <a:cubicBezTo>
                  <a:pt x="9" y="10"/>
                  <a:pt x="9" y="10"/>
                  <a:pt x="9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8"/>
                  <a:pt x="11" y="8"/>
                  <a:pt x="10" y="7"/>
                </a:cubicBezTo>
                <a:moveTo>
                  <a:pt x="11" y="6"/>
                </a:move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2" y="6"/>
                  <a:pt x="12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moveTo>
                  <a:pt x="14" y="0"/>
                </a:move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4"/>
                  <a:pt x="13" y="4"/>
                  <a:pt x="13" y="4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134"/>
          <p:cNvSpPr>
            <a:spLocks/>
          </p:cNvSpPr>
          <p:nvPr/>
        </p:nvSpPr>
        <p:spPr bwMode="auto">
          <a:xfrm>
            <a:off x="3746362" y="-1033418"/>
            <a:ext cx="16418" cy="13134"/>
          </a:xfrm>
          <a:custGeom>
            <a:avLst/>
            <a:gdLst>
              <a:gd name="T0" fmla="*/ 2 w 4"/>
              <a:gd name="T1" fmla="*/ 0 h 3"/>
              <a:gd name="T2" fmla="*/ 2 w 4"/>
              <a:gd name="T3" fmla="*/ 0 h 3"/>
              <a:gd name="T4" fmla="*/ 1 w 4"/>
              <a:gd name="T5" fmla="*/ 1 h 3"/>
              <a:gd name="T6" fmla="*/ 1 w 4"/>
              <a:gd name="T7" fmla="*/ 3 h 3"/>
              <a:gd name="T8" fmla="*/ 2 w 4"/>
              <a:gd name="T9" fmla="*/ 3 h 3"/>
              <a:gd name="T10" fmla="*/ 3 w 4"/>
              <a:gd name="T11" fmla="*/ 2 h 3"/>
              <a:gd name="T12" fmla="*/ 3 w 4"/>
              <a:gd name="T13" fmla="*/ 0 h 3"/>
              <a:gd name="T14" fmla="*/ 3 w 4"/>
              <a:gd name="T15" fmla="*/ 0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1"/>
                </a:cubicBezTo>
                <a:cubicBezTo>
                  <a:pt x="0" y="1"/>
                  <a:pt x="1" y="2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2"/>
                  <a:pt x="3" y="2"/>
                </a:cubicBezTo>
                <a:cubicBezTo>
                  <a:pt x="4" y="1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135"/>
          <p:cNvSpPr>
            <a:spLocks/>
          </p:cNvSpPr>
          <p:nvPr/>
        </p:nvSpPr>
        <p:spPr bwMode="auto">
          <a:xfrm>
            <a:off x="3812033" y="-1184461"/>
            <a:ext cx="16418" cy="13134"/>
          </a:xfrm>
          <a:custGeom>
            <a:avLst/>
            <a:gdLst>
              <a:gd name="T0" fmla="*/ 2 w 4"/>
              <a:gd name="T1" fmla="*/ 0 h 3"/>
              <a:gd name="T2" fmla="*/ 1 w 4"/>
              <a:gd name="T3" fmla="*/ 1 h 3"/>
              <a:gd name="T4" fmla="*/ 1 w 4"/>
              <a:gd name="T5" fmla="*/ 3 h 3"/>
              <a:gd name="T6" fmla="*/ 1 w 4"/>
              <a:gd name="T7" fmla="*/ 3 h 3"/>
              <a:gd name="T8" fmla="*/ 2 w 4"/>
              <a:gd name="T9" fmla="*/ 3 h 3"/>
              <a:gd name="T10" fmla="*/ 2 w 4"/>
              <a:gd name="T11" fmla="*/ 3 h 3"/>
              <a:gd name="T12" fmla="*/ 3 w 4"/>
              <a:gd name="T13" fmla="*/ 3 h 3"/>
              <a:gd name="T14" fmla="*/ 3 w 4"/>
              <a:gd name="T15" fmla="*/ 1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4" y="2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36"/>
          <p:cNvSpPr>
            <a:spLocks/>
          </p:cNvSpPr>
          <p:nvPr/>
        </p:nvSpPr>
        <p:spPr bwMode="auto">
          <a:xfrm>
            <a:off x="3739795" y="-1056403"/>
            <a:ext cx="26268" cy="1313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5 w 6"/>
              <a:gd name="T5" fmla="*/ 0 h 3"/>
              <a:gd name="T6" fmla="*/ 1 w 6"/>
              <a:gd name="T7" fmla="*/ 2 h 3"/>
              <a:gd name="T8" fmla="*/ 1 w 6"/>
              <a:gd name="T9" fmla="*/ 2 h 3"/>
              <a:gd name="T10" fmla="*/ 0 w 6"/>
              <a:gd name="T11" fmla="*/ 3 h 3"/>
              <a:gd name="T12" fmla="*/ 1 w 6"/>
              <a:gd name="T13" fmla="*/ 3 h 3"/>
              <a:gd name="T14" fmla="*/ 1 w 6"/>
              <a:gd name="T15" fmla="*/ 3 h 3"/>
              <a:gd name="T16" fmla="*/ 4 w 6"/>
              <a:gd name="T17" fmla="*/ 2 h 3"/>
              <a:gd name="T18" fmla="*/ 5 w 6"/>
              <a:gd name="T19" fmla="*/ 2 h 3"/>
              <a:gd name="T20" fmla="*/ 5 w 6"/>
              <a:gd name="T21" fmla="*/ 1 h 3"/>
              <a:gd name="T22" fmla="*/ 5 w 6"/>
              <a:gd name="T23" fmla="*/ 0 h 3"/>
              <a:gd name="T24" fmla="*/ 5 w 6"/>
              <a:gd name="T25" fmla="*/ 0 h 3"/>
              <a:gd name="T26" fmla="*/ 6 w 6"/>
              <a:gd name="T27" fmla="*/ 0 h 3"/>
              <a:gd name="T28" fmla="*/ 5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37"/>
          <p:cNvSpPr>
            <a:spLocks/>
          </p:cNvSpPr>
          <p:nvPr/>
        </p:nvSpPr>
        <p:spPr bwMode="auto">
          <a:xfrm>
            <a:off x="3762780" y="-1056403"/>
            <a:ext cx="13134" cy="26268"/>
          </a:xfrm>
          <a:custGeom>
            <a:avLst/>
            <a:gdLst>
              <a:gd name="T0" fmla="*/ 0 w 3"/>
              <a:gd name="T1" fmla="*/ 0 h 6"/>
              <a:gd name="T2" fmla="*/ 0 w 3"/>
              <a:gd name="T3" fmla="*/ 0 h 6"/>
              <a:gd name="T4" fmla="*/ 0 w 3"/>
              <a:gd name="T5" fmla="*/ 1 h 6"/>
              <a:gd name="T6" fmla="*/ 0 w 3"/>
              <a:gd name="T7" fmla="*/ 2 h 6"/>
              <a:gd name="T8" fmla="*/ 0 w 3"/>
              <a:gd name="T9" fmla="*/ 3 h 6"/>
              <a:gd name="T10" fmla="*/ 1 w 3"/>
              <a:gd name="T11" fmla="*/ 6 h 6"/>
              <a:gd name="T12" fmla="*/ 2 w 3"/>
              <a:gd name="T13" fmla="*/ 6 h 6"/>
              <a:gd name="T14" fmla="*/ 2 w 3"/>
              <a:gd name="T15" fmla="*/ 6 h 6"/>
              <a:gd name="T16" fmla="*/ 3 w 3"/>
              <a:gd name="T17" fmla="*/ 5 h 6"/>
              <a:gd name="T18" fmla="*/ 1 w 3"/>
              <a:gd name="T19" fmla="*/ 1 h 6"/>
              <a:gd name="T20" fmla="*/ 1 w 3"/>
              <a:gd name="T21" fmla="*/ 1 h 6"/>
              <a:gd name="T22" fmla="*/ 1 w 3"/>
              <a:gd name="T23" fmla="*/ 0 h 6"/>
              <a:gd name="T24" fmla="*/ 0 w 3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6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5"/>
                  <a:pt x="3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38"/>
          <p:cNvSpPr>
            <a:spLocks/>
          </p:cNvSpPr>
          <p:nvPr/>
        </p:nvSpPr>
        <p:spPr bwMode="auto">
          <a:xfrm>
            <a:off x="3798899" y="-1164760"/>
            <a:ext cx="9851" cy="19701"/>
          </a:xfrm>
          <a:custGeom>
            <a:avLst/>
            <a:gdLst>
              <a:gd name="T0" fmla="*/ 0 w 2"/>
              <a:gd name="T1" fmla="*/ 0 h 5"/>
              <a:gd name="T2" fmla="*/ 0 w 2"/>
              <a:gd name="T3" fmla="*/ 0 h 5"/>
              <a:gd name="T4" fmla="*/ 0 w 2"/>
              <a:gd name="T5" fmla="*/ 1 h 5"/>
              <a:gd name="T6" fmla="*/ 1 w 2"/>
              <a:gd name="T7" fmla="*/ 5 h 5"/>
              <a:gd name="T8" fmla="*/ 1 w 2"/>
              <a:gd name="T9" fmla="*/ 5 h 5"/>
              <a:gd name="T10" fmla="*/ 2 w 2"/>
              <a:gd name="T11" fmla="*/ 5 h 5"/>
              <a:gd name="T12" fmla="*/ 1 w 2"/>
              <a:gd name="T13" fmla="*/ 5 h 5"/>
              <a:gd name="T14" fmla="*/ 2 w 2"/>
              <a:gd name="T15" fmla="*/ 4 h 5"/>
              <a:gd name="T16" fmla="*/ 2 w 2"/>
              <a:gd name="T17" fmla="*/ 4 h 5"/>
              <a:gd name="T18" fmla="*/ 2 w 2"/>
              <a:gd name="T19" fmla="*/ 3 h 5"/>
              <a:gd name="T20" fmla="*/ 1 w 2"/>
              <a:gd name="T21" fmla="*/ 0 h 5"/>
              <a:gd name="T22" fmla="*/ 0 w 2"/>
              <a:gd name="T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2" y="5"/>
                  <a:pt x="1" y="5"/>
                  <a:pt x="1" y="5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39"/>
          <p:cNvSpPr>
            <a:spLocks/>
          </p:cNvSpPr>
          <p:nvPr/>
        </p:nvSpPr>
        <p:spPr bwMode="auto">
          <a:xfrm>
            <a:off x="3802182" y="-1158192"/>
            <a:ext cx="26268" cy="1313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2 w 6"/>
              <a:gd name="T5" fmla="*/ 1 h 3"/>
              <a:gd name="T6" fmla="*/ 1 w 6"/>
              <a:gd name="T7" fmla="*/ 2 h 3"/>
              <a:gd name="T8" fmla="*/ 1 w 6"/>
              <a:gd name="T9" fmla="*/ 2 h 3"/>
              <a:gd name="T10" fmla="*/ 0 w 6"/>
              <a:gd name="T11" fmla="*/ 3 h 3"/>
              <a:gd name="T12" fmla="*/ 1 w 6"/>
              <a:gd name="T13" fmla="*/ 3 h 3"/>
              <a:gd name="T14" fmla="*/ 1 w 6"/>
              <a:gd name="T15" fmla="*/ 3 h 3"/>
              <a:gd name="T16" fmla="*/ 1 w 6"/>
              <a:gd name="T17" fmla="*/ 3 h 3"/>
              <a:gd name="T18" fmla="*/ 2 w 6"/>
              <a:gd name="T19" fmla="*/ 3 h 3"/>
              <a:gd name="T20" fmla="*/ 6 w 6"/>
              <a:gd name="T21" fmla="*/ 2 h 3"/>
              <a:gd name="T22" fmla="*/ 6 w 6"/>
              <a:gd name="T23" fmla="*/ 2 h 3"/>
              <a:gd name="T24" fmla="*/ 6 w 6"/>
              <a:gd name="T25" fmla="*/ 1 h 3"/>
              <a:gd name="T26" fmla="*/ 5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140"/>
          <p:cNvSpPr>
            <a:spLocks noEditPoints="1"/>
          </p:cNvSpPr>
          <p:nvPr/>
        </p:nvSpPr>
        <p:spPr bwMode="auto">
          <a:xfrm>
            <a:off x="3749646" y="-1138491"/>
            <a:ext cx="75521" cy="75522"/>
          </a:xfrm>
          <a:custGeom>
            <a:avLst/>
            <a:gdLst>
              <a:gd name="T0" fmla="*/ 1 w 17"/>
              <a:gd name="T1" fmla="*/ 12 h 17"/>
              <a:gd name="T2" fmla="*/ 6 w 17"/>
              <a:gd name="T3" fmla="*/ 14 h 17"/>
              <a:gd name="T4" fmla="*/ 7 w 17"/>
              <a:gd name="T5" fmla="*/ 14 h 17"/>
              <a:gd name="T6" fmla="*/ 11 w 17"/>
              <a:gd name="T7" fmla="*/ 17 h 17"/>
              <a:gd name="T8" fmla="*/ 8 w 17"/>
              <a:gd name="T9" fmla="*/ 13 h 17"/>
              <a:gd name="T10" fmla="*/ 7 w 17"/>
              <a:gd name="T11" fmla="*/ 13 h 17"/>
              <a:gd name="T12" fmla="*/ 6 w 17"/>
              <a:gd name="T13" fmla="*/ 14 h 17"/>
              <a:gd name="T14" fmla="*/ 6 w 17"/>
              <a:gd name="T15" fmla="*/ 12 h 17"/>
              <a:gd name="T16" fmla="*/ 17 w 17"/>
              <a:gd name="T17" fmla="*/ 6 h 17"/>
              <a:gd name="T18" fmla="*/ 12 w 17"/>
              <a:gd name="T19" fmla="*/ 10 h 17"/>
              <a:gd name="T20" fmla="*/ 13 w 17"/>
              <a:gd name="T21" fmla="*/ 11 h 17"/>
              <a:gd name="T22" fmla="*/ 12 w 17"/>
              <a:gd name="T23" fmla="*/ 11 h 17"/>
              <a:gd name="T24" fmla="*/ 12 w 17"/>
              <a:gd name="T25" fmla="*/ 11 h 17"/>
              <a:gd name="T26" fmla="*/ 12 w 17"/>
              <a:gd name="T27" fmla="*/ 16 h 17"/>
              <a:gd name="T28" fmla="*/ 13 w 17"/>
              <a:gd name="T29" fmla="*/ 12 h 17"/>
              <a:gd name="T30" fmla="*/ 14 w 17"/>
              <a:gd name="T31" fmla="*/ 10 h 17"/>
              <a:gd name="T32" fmla="*/ 17 w 17"/>
              <a:gd name="T33" fmla="*/ 6 h 17"/>
              <a:gd name="T34" fmla="*/ 4 w 17"/>
              <a:gd name="T35" fmla="*/ 1 h 17"/>
              <a:gd name="T36" fmla="*/ 3 w 17"/>
              <a:gd name="T37" fmla="*/ 6 h 17"/>
              <a:gd name="T38" fmla="*/ 0 w 17"/>
              <a:gd name="T39" fmla="*/ 10 h 17"/>
              <a:gd name="T40" fmla="*/ 2 w 17"/>
              <a:gd name="T41" fmla="*/ 10 h 17"/>
              <a:gd name="T42" fmla="*/ 4 w 17"/>
              <a:gd name="T43" fmla="*/ 8 h 17"/>
              <a:gd name="T44" fmla="*/ 3 w 17"/>
              <a:gd name="T45" fmla="*/ 6 h 17"/>
              <a:gd name="T46" fmla="*/ 4 w 17"/>
              <a:gd name="T47" fmla="*/ 6 h 17"/>
              <a:gd name="T48" fmla="*/ 5 w 17"/>
              <a:gd name="T49" fmla="*/ 3 h 17"/>
              <a:gd name="T50" fmla="*/ 7 w 17"/>
              <a:gd name="T51" fmla="*/ 0 h 17"/>
              <a:gd name="T52" fmla="*/ 7 w 17"/>
              <a:gd name="T53" fmla="*/ 2 h 17"/>
              <a:gd name="T54" fmla="*/ 10 w 17"/>
              <a:gd name="T55" fmla="*/ 4 h 17"/>
              <a:gd name="T56" fmla="*/ 11 w 17"/>
              <a:gd name="T57" fmla="*/ 4 h 17"/>
              <a:gd name="T58" fmla="*/ 11 w 17"/>
              <a:gd name="T59" fmla="*/ 5 h 17"/>
              <a:gd name="T60" fmla="*/ 14 w 17"/>
              <a:gd name="T61" fmla="*/ 6 h 17"/>
              <a:gd name="T62" fmla="*/ 16 w 17"/>
              <a:gd name="T63" fmla="*/ 4 h 17"/>
              <a:gd name="T64" fmla="*/ 11 w 17"/>
              <a:gd name="T65" fmla="*/ 4 h 17"/>
              <a:gd name="T66" fmla="*/ 7 w 17"/>
              <a:gd name="T67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" h="17">
                <a:moveTo>
                  <a:pt x="3" y="12"/>
                </a:moveTo>
                <a:cubicBezTo>
                  <a:pt x="1" y="12"/>
                  <a:pt x="1" y="12"/>
                  <a:pt x="1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1" y="17"/>
                  <a:pt x="11" y="17"/>
                </a:cubicBezTo>
                <a:cubicBezTo>
                  <a:pt x="10" y="15"/>
                  <a:pt x="10" y="15"/>
                  <a:pt x="10" y="15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4"/>
                  <a:pt x="7" y="14"/>
                  <a:pt x="7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3" y="12"/>
                  <a:pt x="3" y="12"/>
                </a:cubicBezTo>
                <a:moveTo>
                  <a:pt x="17" y="6"/>
                </a:moveTo>
                <a:cubicBezTo>
                  <a:pt x="15" y="7"/>
                  <a:pt x="15" y="7"/>
                  <a:pt x="15" y="7"/>
                </a:cubicBezTo>
                <a:cubicBezTo>
                  <a:pt x="12" y="10"/>
                  <a:pt x="12" y="10"/>
                  <a:pt x="12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4" y="10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1"/>
                  <a:pt x="13" y="11"/>
                  <a:pt x="13" y="11"/>
                </a:cubicBezTo>
                <a:cubicBezTo>
                  <a:pt x="14" y="10"/>
                  <a:pt x="14" y="10"/>
                  <a:pt x="14" y="10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6"/>
                  <a:pt x="17" y="6"/>
                </a:cubicBezTo>
                <a:moveTo>
                  <a:pt x="5" y="1"/>
                </a:moveTo>
                <a:cubicBezTo>
                  <a:pt x="4" y="1"/>
                  <a:pt x="4" y="1"/>
                  <a:pt x="4" y="1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3" y="7"/>
                  <a:pt x="3" y="7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1"/>
                  <a:pt x="5" y="1"/>
                  <a:pt x="5" y="1"/>
                </a:cubicBezTo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7" y="2"/>
                  <a:pt x="7" y="2"/>
                  <a:pt x="7" y="2"/>
                </a:cubicBezTo>
                <a:cubicBezTo>
                  <a:pt x="9" y="4"/>
                  <a:pt x="9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3"/>
                  <a:pt x="10" y="3"/>
                </a:cubicBezTo>
                <a:cubicBezTo>
                  <a:pt x="10" y="3"/>
                  <a:pt x="10" y="3"/>
                  <a:pt x="11" y="4"/>
                </a:cubicBezTo>
                <a:cubicBezTo>
                  <a:pt x="11" y="4"/>
                  <a:pt x="11" y="4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4" y="6"/>
                  <a:pt x="14" y="6"/>
                  <a:pt x="14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4"/>
                  <a:pt x="16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141"/>
          <p:cNvSpPr>
            <a:spLocks noEditPoints="1"/>
          </p:cNvSpPr>
          <p:nvPr/>
        </p:nvSpPr>
        <p:spPr bwMode="auto">
          <a:xfrm>
            <a:off x="3798899" y="-1059686"/>
            <a:ext cx="29552" cy="62387"/>
          </a:xfrm>
          <a:custGeom>
            <a:avLst/>
            <a:gdLst>
              <a:gd name="T0" fmla="*/ 5 w 7"/>
              <a:gd name="T1" fmla="*/ 10 h 14"/>
              <a:gd name="T2" fmla="*/ 4 w 7"/>
              <a:gd name="T3" fmla="*/ 11 h 14"/>
              <a:gd name="T4" fmla="*/ 5 w 7"/>
              <a:gd name="T5" fmla="*/ 13 h 14"/>
              <a:gd name="T6" fmla="*/ 6 w 7"/>
              <a:gd name="T7" fmla="*/ 14 h 14"/>
              <a:gd name="T8" fmla="*/ 6 w 7"/>
              <a:gd name="T9" fmla="*/ 14 h 14"/>
              <a:gd name="T10" fmla="*/ 7 w 7"/>
              <a:gd name="T11" fmla="*/ 13 h 14"/>
              <a:gd name="T12" fmla="*/ 6 w 7"/>
              <a:gd name="T13" fmla="*/ 10 h 14"/>
              <a:gd name="T14" fmla="*/ 5 w 7"/>
              <a:gd name="T15" fmla="*/ 10 h 14"/>
              <a:gd name="T16" fmla="*/ 4 w 7"/>
              <a:gd name="T17" fmla="*/ 8 h 14"/>
              <a:gd name="T18" fmla="*/ 3 w 7"/>
              <a:gd name="T19" fmla="*/ 9 h 14"/>
              <a:gd name="T20" fmla="*/ 4 w 7"/>
              <a:gd name="T21" fmla="*/ 9 h 14"/>
              <a:gd name="T22" fmla="*/ 4 w 7"/>
              <a:gd name="T23" fmla="*/ 9 h 14"/>
              <a:gd name="T24" fmla="*/ 4 w 7"/>
              <a:gd name="T25" fmla="*/ 8 h 14"/>
              <a:gd name="T26" fmla="*/ 5 w 7"/>
              <a:gd name="T27" fmla="*/ 8 h 14"/>
              <a:gd name="T28" fmla="*/ 5 w 7"/>
              <a:gd name="T29" fmla="*/ 8 h 14"/>
              <a:gd name="T30" fmla="*/ 5 w 7"/>
              <a:gd name="T31" fmla="*/ 8 h 14"/>
              <a:gd name="T32" fmla="*/ 5 w 7"/>
              <a:gd name="T33" fmla="*/ 8 h 14"/>
              <a:gd name="T34" fmla="*/ 4 w 7"/>
              <a:gd name="T35" fmla="*/ 8 h 14"/>
              <a:gd name="T36" fmla="*/ 3 w 7"/>
              <a:gd name="T37" fmla="*/ 5 h 14"/>
              <a:gd name="T38" fmla="*/ 3 w 7"/>
              <a:gd name="T39" fmla="*/ 6 h 14"/>
              <a:gd name="T40" fmla="*/ 3 w 7"/>
              <a:gd name="T41" fmla="*/ 7 h 14"/>
              <a:gd name="T42" fmla="*/ 3 w 7"/>
              <a:gd name="T43" fmla="*/ 6 h 14"/>
              <a:gd name="T44" fmla="*/ 4 w 7"/>
              <a:gd name="T45" fmla="*/ 6 h 14"/>
              <a:gd name="T46" fmla="*/ 4 w 7"/>
              <a:gd name="T47" fmla="*/ 6 h 14"/>
              <a:gd name="T48" fmla="*/ 4 w 7"/>
              <a:gd name="T49" fmla="*/ 6 h 14"/>
              <a:gd name="T50" fmla="*/ 4 w 7"/>
              <a:gd name="T51" fmla="*/ 6 h 14"/>
              <a:gd name="T52" fmla="*/ 4 w 7"/>
              <a:gd name="T53" fmla="*/ 6 h 14"/>
              <a:gd name="T54" fmla="*/ 3 w 7"/>
              <a:gd name="T55" fmla="*/ 5 h 14"/>
              <a:gd name="T56" fmla="*/ 2 w 7"/>
              <a:gd name="T57" fmla="*/ 3 h 14"/>
              <a:gd name="T58" fmla="*/ 2 w 7"/>
              <a:gd name="T59" fmla="*/ 4 h 14"/>
              <a:gd name="T60" fmla="*/ 2 w 7"/>
              <a:gd name="T61" fmla="*/ 4 h 14"/>
              <a:gd name="T62" fmla="*/ 2 w 7"/>
              <a:gd name="T63" fmla="*/ 4 h 14"/>
              <a:gd name="T64" fmla="*/ 3 w 7"/>
              <a:gd name="T65" fmla="*/ 4 h 14"/>
              <a:gd name="T66" fmla="*/ 3 w 7"/>
              <a:gd name="T67" fmla="*/ 4 h 14"/>
              <a:gd name="T68" fmla="*/ 3 w 7"/>
              <a:gd name="T69" fmla="*/ 4 h 14"/>
              <a:gd name="T70" fmla="*/ 3 w 7"/>
              <a:gd name="T71" fmla="*/ 4 h 14"/>
              <a:gd name="T72" fmla="*/ 3 w 7"/>
              <a:gd name="T73" fmla="*/ 3 h 14"/>
              <a:gd name="T74" fmla="*/ 2 w 7"/>
              <a:gd name="T75" fmla="*/ 3 h 14"/>
              <a:gd name="T76" fmla="*/ 2 w 7"/>
              <a:gd name="T77" fmla="*/ 0 h 14"/>
              <a:gd name="T78" fmla="*/ 2 w 7"/>
              <a:gd name="T79" fmla="*/ 0 h 14"/>
              <a:gd name="T80" fmla="*/ 1 w 7"/>
              <a:gd name="T81" fmla="*/ 0 h 14"/>
              <a:gd name="T82" fmla="*/ 1 w 7"/>
              <a:gd name="T83" fmla="*/ 0 h 14"/>
              <a:gd name="T84" fmla="*/ 1 w 7"/>
              <a:gd name="T85" fmla="*/ 0 h 14"/>
              <a:gd name="T86" fmla="*/ 0 w 7"/>
              <a:gd name="T87" fmla="*/ 0 h 14"/>
              <a:gd name="T88" fmla="*/ 1 w 7"/>
              <a:gd name="T89" fmla="*/ 2 h 14"/>
              <a:gd name="T90" fmla="*/ 1 w 7"/>
              <a:gd name="T91" fmla="*/ 2 h 14"/>
              <a:gd name="T92" fmla="*/ 2 w 7"/>
              <a:gd name="T93" fmla="*/ 1 h 14"/>
              <a:gd name="T94" fmla="*/ 2 w 7"/>
              <a:gd name="T95" fmla="*/ 1 h 14"/>
              <a:gd name="T96" fmla="*/ 2 w 7"/>
              <a:gd name="T97" fmla="*/ 1 h 14"/>
              <a:gd name="T98" fmla="*/ 2 w 7"/>
              <a:gd name="T99" fmla="*/ 1 h 14"/>
              <a:gd name="T100" fmla="*/ 2 w 7"/>
              <a:gd name="T10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" h="14">
                <a:moveTo>
                  <a:pt x="5" y="10"/>
                </a:move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0"/>
                  <a:pt x="6" y="10"/>
                  <a:pt x="6" y="10"/>
                </a:cubicBezTo>
                <a:cubicBezTo>
                  <a:pt x="5" y="10"/>
                  <a:pt x="5" y="10"/>
                  <a:pt x="5" y="10"/>
                </a:cubicBezTo>
                <a:moveTo>
                  <a:pt x="4" y="8"/>
                </a:move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4" y="8"/>
                  <a:pt x="4" y="8"/>
                  <a:pt x="4" y="8"/>
                </a:cubicBezTo>
                <a:moveTo>
                  <a:pt x="3" y="5"/>
                </a:move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moveTo>
                  <a:pt x="2" y="3"/>
                </a:move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3"/>
                  <a:pt x="3" y="3"/>
                  <a:pt x="3" y="3"/>
                </a:cubicBezTo>
                <a:cubicBezTo>
                  <a:pt x="2" y="3"/>
                  <a:pt x="2" y="3"/>
                  <a:pt x="2" y="3"/>
                </a:cubicBezTo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142"/>
          <p:cNvSpPr>
            <a:spLocks/>
          </p:cNvSpPr>
          <p:nvPr/>
        </p:nvSpPr>
        <p:spPr bwMode="auto">
          <a:xfrm>
            <a:off x="3821884" y="-1023567"/>
            <a:ext cx="16418" cy="16418"/>
          </a:xfrm>
          <a:custGeom>
            <a:avLst/>
            <a:gdLst>
              <a:gd name="T0" fmla="*/ 0 w 4"/>
              <a:gd name="T1" fmla="*/ 0 h 4"/>
              <a:gd name="T2" fmla="*/ 0 w 4"/>
              <a:gd name="T3" fmla="*/ 1 h 4"/>
              <a:gd name="T4" fmla="*/ 0 w 4"/>
              <a:gd name="T5" fmla="*/ 2 h 4"/>
              <a:gd name="T6" fmla="*/ 1 w 4"/>
              <a:gd name="T7" fmla="*/ 2 h 4"/>
              <a:gd name="T8" fmla="*/ 3 w 4"/>
              <a:gd name="T9" fmla="*/ 4 h 4"/>
              <a:gd name="T10" fmla="*/ 4 w 4"/>
              <a:gd name="T11" fmla="*/ 4 h 4"/>
              <a:gd name="T12" fmla="*/ 4 w 4"/>
              <a:gd name="T13" fmla="*/ 3 h 4"/>
              <a:gd name="T14" fmla="*/ 4 w 4"/>
              <a:gd name="T15" fmla="*/ 2 h 4"/>
              <a:gd name="T16" fmla="*/ 0 w 4"/>
              <a:gd name="T17" fmla="*/ 0 h 4"/>
              <a:gd name="T18" fmla="*/ 0 w 4"/>
              <a:gd name="T1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2"/>
                  <a:pt x="4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143"/>
          <p:cNvSpPr>
            <a:spLocks/>
          </p:cNvSpPr>
          <p:nvPr/>
        </p:nvSpPr>
        <p:spPr bwMode="auto">
          <a:xfrm>
            <a:off x="3808749" y="-1023567"/>
            <a:ext cx="13134" cy="26268"/>
          </a:xfrm>
          <a:custGeom>
            <a:avLst/>
            <a:gdLst>
              <a:gd name="T0" fmla="*/ 2 w 3"/>
              <a:gd name="T1" fmla="*/ 0 h 6"/>
              <a:gd name="T2" fmla="*/ 2 w 3"/>
              <a:gd name="T3" fmla="*/ 1 h 6"/>
              <a:gd name="T4" fmla="*/ 2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5 h 6"/>
              <a:gd name="T14" fmla="*/ 2 w 3"/>
              <a:gd name="T15" fmla="*/ 3 h 6"/>
              <a:gd name="T16" fmla="*/ 3 w 3"/>
              <a:gd name="T17" fmla="*/ 2 h 6"/>
              <a:gd name="T18" fmla="*/ 3 w 3"/>
              <a:gd name="T19" fmla="*/ 1 h 6"/>
              <a:gd name="T20" fmla="*/ 3 w 3"/>
              <a:gd name="T21" fmla="*/ 0 h 6"/>
              <a:gd name="T22" fmla="*/ 3 w 3"/>
              <a:gd name="T23" fmla="*/ 0 h 6"/>
              <a:gd name="T24" fmla="*/ 2 w 3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144"/>
          <p:cNvSpPr>
            <a:spLocks/>
          </p:cNvSpPr>
          <p:nvPr/>
        </p:nvSpPr>
        <p:spPr bwMode="auto">
          <a:xfrm>
            <a:off x="3815317" y="-1033418"/>
            <a:ext cx="22985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3 w 5"/>
              <a:gd name="T9" fmla="*/ 3 h 3"/>
              <a:gd name="T10" fmla="*/ 4 w 5"/>
              <a:gd name="T11" fmla="*/ 3 h 3"/>
              <a:gd name="T12" fmla="*/ 4 w 5"/>
              <a:gd name="T13" fmla="*/ 3 h 3"/>
              <a:gd name="T14" fmla="*/ 4 w 5"/>
              <a:gd name="T15" fmla="*/ 2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4" y="2"/>
                  <a:pt x="4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145"/>
          <p:cNvSpPr>
            <a:spLocks/>
          </p:cNvSpPr>
          <p:nvPr/>
        </p:nvSpPr>
        <p:spPr bwMode="auto">
          <a:xfrm>
            <a:off x="3802182" y="-1033418"/>
            <a:ext cx="13134" cy="26268"/>
          </a:xfrm>
          <a:custGeom>
            <a:avLst/>
            <a:gdLst>
              <a:gd name="T0" fmla="*/ 3 w 3"/>
              <a:gd name="T1" fmla="*/ 0 h 6"/>
              <a:gd name="T2" fmla="*/ 2 w 3"/>
              <a:gd name="T3" fmla="*/ 0 h 6"/>
              <a:gd name="T4" fmla="*/ 2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5 h 6"/>
              <a:gd name="T14" fmla="*/ 2 w 3"/>
              <a:gd name="T15" fmla="*/ 3 h 6"/>
              <a:gd name="T16" fmla="*/ 3 w 3"/>
              <a:gd name="T17" fmla="*/ 2 h 6"/>
              <a:gd name="T18" fmla="*/ 3 w 3"/>
              <a:gd name="T19" fmla="*/ 1 h 6"/>
              <a:gd name="T20" fmla="*/ 3 w 3"/>
              <a:gd name="T21" fmla="*/ 0 h 6"/>
              <a:gd name="T22" fmla="*/ 3 w 3"/>
              <a:gd name="T23" fmla="*/ 0 h 6"/>
              <a:gd name="T24" fmla="*/ 3 w 3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6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146"/>
          <p:cNvSpPr>
            <a:spLocks/>
          </p:cNvSpPr>
          <p:nvPr/>
        </p:nvSpPr>
        <p:spPr bwMode="auto">
          <a:xfrm>
            <a:off x="3812033" y="-1043268"/>
            <a:ext cx="22985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1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2 h 3"/>
              <a:gd name="T14" fmla="*/ 4 w 5"/>
              <a:gd name="T15" fmla="*/ 1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147"/>
          <p:cNvSpPr>
            <a:spLocks/>
          </p:cNvSpPr>
          <p:nvPr/>
        </p:nvSpPr>
        <p:spPr bwMode="auto">
          <a:xfrm>
            <a:off x="3798899" y="-1043268"/>
            <a:ext cx="13134" cy="22985"/>
          </a:xfrm>
          <a:custGeom>
            <a:avLst/>
            <a:gdLst>
              <a:gd name="T0" fmla="*/ 3 w 3"/>
              <a:gd name="T1" fmla="*/ 0 h 5"/>
              <a:gd name="T2" fmla="*/ 2 w 3"/>
              <a:gd name="T3" fmla="*/ 0 h 5"/>
              <a:gd name="T4" fmla="*/ 2 w 3"/>
              <a:gd name="T5" fmla="*/ 0 h 5"/>
              <a:gd name="T6" fmla="*/ 0 w 3"/>
              <a:gd name="T7" fmla="*/ 4 h 5"/>
              <a:gd name="T8" fmla="*/ 0 w 3"/>
              <a:gd name="T9" fmla="*/ 5 h 5"/>
              <a:gd name="T10" fmla="*/ 1 w 3"/>
              <a:gd name="T11" fmla="*/ 5 h 5"/>
              <a:gd name="T12" fmla="*/ 1 w 3"/>
              <a:gd name="T13" fmla="*/ 5 h 5"/>
              <a:gd name="T14" fmla="*/ 3 w 3"/>
              <a:gd name="T15" fmla="*/ 2 h 5"/>
              <a:gd name="T16" fmla="*/ 3 w 3"/>
              <a:gd name="T17" fmla="*/ 1 h 5"/>
              <a:gd name="T18" fmla="*/ 3 w 3"/>
              <a:gd name="T19" fmla="*/ 1 h 5"/>
              <a:gd name="T20" fmla="*/ 3 w 3"/>
              <a:gd name="T21" fmla="*/ 0 h 5"/>
              <a:gd name="T22" fmla="*/ 3 w 3"/>
              <a:gd name="T23" fmla="*/ 0 h 5"/>
              <a:gd name="T24" fmla="*/ 3 w 3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148"/>
          <p:cNvSpPr>
            <a:spLocks/>
          </p:cNvSpPr>
          <p:nvPr/>
        </p:nvSpPr>
        <p:spPr bwMode="auto">
          <a:xfrm>
            <a:off x="3808749" y="-1056403"/>
            <a:ext cx="19701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3 h 3"/>
              <a:gd name="T14" fmla="*/ 4 w 5"/>
              <a:gd name="T15" fmla="*/ 2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1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149"/>
          <p:cNvSpPr>
            <a:spLocks/>
          </p:cNvSpPr>
          <p:nvPr/>
        </p:nvSpPr>
        <p:spPr bwMode="auto">
          <a:xfrm>
            <a:off x="3795615" y="-1056403"/>
            <a:ext cx="16418" cy="26268"/>
          </a:xfrm>
          <a:custGeom>
            <a:avLst/>
            <a:gdLst>
              <a:gd name="T0" fmla="*/ 3 w 4"/>
              <a:gd name="T1" fmla="*/ 0 h 6"/>
              <a:gd name="T2" fmla="*/ 2 w 4"/>
              <a:gd name="T3" fmla="*/ 1 h 6"/>
              <a:gd name="T4" fmla="*/ 2 w 4"/>
              <a:gd name="T5" fmla="*/ 1 h 6"/>
              <a:gd name="T6" fmla="*/ 0 w 4"/>
              <a:gd name="T7" fmla="*/ 5 h 6"/>
              <a:gd name="T8" fmla="*/ 1 w 4"/>
              <a:gd name="T9" fmla="*/ 6 h 6"/>
              <a:gd name="T10" fmla="*/ 1 w 4"/>
              <a:gd name="T11" fmla="*/ 6 h 6"/>
              <a:gd name="T12" fmla="*/ 2 w 4"/>
              <a:gd name="T13" fmla="*/ 5 h 6"/>
              <a:gd name="T14" fmla="*/ 3 w 4"/>
              <a:gd name="T15" fmla="*/ 3 h 6"/>
              <a:gd name="T16" fmla="*/ 3 w 4"/>
              <a:gd name="T17" fmla="*/ 2 h 6"/>
              <a:gd name="T18" fmla="*/ 3 w 4"/>
              <a:gd name="T19" fmla="*/ 1 h 6"/>
              <a:gd name="T20" fmla="*/ 3 w 4"/>
              <a:gd name="T21" fmla="*/ 0 h 6"/>
              <a:gd name="T22" fmla="*/ 3 w 4"/>
              <a:gd name="T23" fmla="*/ 0 h 6"/>
              <a:gd name="T24" fmla="*/ 3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150"/>
          <p:cNvSpPr>
            <a:spLocks noEditPoints="1"/>
          </p:cNvSpPr>
          <p:nvPr/>
        </p:nvSpPr>
        <p:spPr bwMode="auto">
          <a:xfrm>
            <a:off x="3828451" y="-1145058"/>
            <a:ext cx="62387" cy="32835"/>
          </a:xfrm>
          <a:custGeom>
            <a:avLst/>
            <a:gdLst>
              <a:gd name="T0" fmla="*/ 1 w 14"/>
              <a:gd name="T1" fmla="*/ 5 h 7"/>
              <a:gd name="T2" fmla="*/ 0 w 14"/>
              <a:gd name="T3" fmla="*/ 5 h 7"/>
              <a:gd name="T4" fmla="*/ 0 w 14"/>
              <a:gd name="T5" fmla="*/ 6 h 7"/>
              <a:gd name="T6" fmla="*/ 0 w 14"/>
              <a:gd name="T7" fmla="*/ 7 h 7"/>
              <a:gd name="T8" fmla="*/ 2 w 14"/>
              <a:gd name="T9" fmla="*/ 6 h 7"/>
              <a:gd name="T10" fmla="*/ 1 w 14"/>
              <a:gd name="T11" fmla="*/ 6 h 7"/>
              <a:gd name="T12" fmla="*/ 1 w 14"/>
              <a:gd name="T13" fmla="*/ 5 h 7"/>
              <a:gd name="T14" fmla="*/ 1 w 14"/>
              <a:gd name="T15" fmla="*/ 5 h 7"/>
              <a:gd name="T16" fmla="*/ 1 w 14"/>
              <a:gd name="T17" fmla="*/ 5 h 7"/>
              <a:gd name="T18" fmla="*/ 1 w 14"/>
              <a:gd name="T19" fmla="*/ 5 h 7"/>
              <a:gd name="T20" fmla="*/ 4 w 14"/>
              <a:gd name="T21" fmla="*/ 4 h 7"/>
              <a:gd name="T22" fmla="*/ 3 w 14"/>
              <a:gd name="T23" fmla="*/ 4 h 7"/>
              <a:gd name="T24" fmla="*/ 3 w 14"/>
              <a:gd name="T25" fmla="*/ 5 h 7"/>
              <a:gd name="T26" fmla="*/ 4 w 14"/>
              <a:gd name="T27" fmla="*/ 5 h 7"/>
              <a:gd name="T28" fmla="*/ 4 w 14"/>
              <a:gd name="T29" fmla="*/ 5 h 7"/>
              <a:gd name="T30" fmla="*/ 4 w 14"/>
              <a:gd name="T31" fmla="*/ 5 h 7"/>
              <a:gd name="T32" fmla="*/ 3 w 14"/>
              <a:gd name="T33" fmla="*/ 4 h 7"/>
              <a:gd name="T34" fmla="*/ 3 w 14"/>
              <a:gd name="T35" fmla="*/ 4 h 7"/>
              <a:gd name="T36" fmla="*/ 3 w 14"/>
              <a:gd name="T37" fmla="*/ 4 h 7"/>
              <a:gd name="T38" fmla="*/ 4 w 14"/>
              <a:gd name="T39" fmla="*/ 4 h 7"/>
              <a:gd name="T40" fmla="*/ 6 w 14"/>
              <a:gd name="T41" fmla="*/ 3 h 7"/>
              <a:gd name="T42" fmla="*/ 6 w 14"/>
              <a:gd name="T43" fmla="*/ 3 h 7"/>
              <a:gd name="T44" fmla="*/ 5 w 14"/>
              <a:gd name="T45" fmla="*/ 4 h 7"/>
              <a:gd name="T46" fmla="*/ 6 w 14"/>
              <a:gd name="T47" fmla="*/ 4 h 7"/>
              <a:gd name="T48" fmla="*/ 6 w 14"/>
              <a:gd name="T49" fmla="*/ 4 h 7"/>
              <a:gd name="T50" fmla="*/ 6 w 14"/>
              <a:gd name="T51" fmla="*/ 4 h 7"/>
              <a:gd name="T52" fmla="*/ 6 w 14"/>
              <a:gd name="T53" fmla="*/ 3 h 7"/>
              <a:gd name="T54" fmla="*/ 6 w 14"/>
              <a:gd name="T55" fmla="*/ 3 h 7"/>
              <a:gd name="T56" fmla="*/ 6 w 14"/>
              <a:gd name="T57" fmla="*/ 3 h 7"/>
              <a:gd name="T58" fmla="*/ 6 w 14"/>
              <a:gd name="T59" fmla="*/ 3 h 7"/>
              <a:gd name="T60" fmla="*/ 8 w 14"/>
              <a:gd name="T61" fmla="*/ 2 h 7"/>
              <a:gd name="T62" fmla="*/ 8 w 14"/>
              <a:gd name="T63" fmla="*/ 2 h 7"/>
              <a:gd name="T64" fmla="*/ 7 w 14"/>
              <a:gd name="T65" fmla="*/ 3 h 7"/>
              <a:gd name="T66" fmla="*/ 8 w 14"/>
              <a:gd name="T67" fmla="*/ 3 h 7"/>
              <a:gd name="T68" fmla="*/ 9 w 14"/>
              <a:gd name="T69" fmla="*/ 3 h 7"/>
              <a:gd name="T70" fmla="*/ 8 w 14"/>
              <a:gd name="T71" fmla="*/ 3 h 7"/>
              <a:gd name="T72" fmla="*/ 8 w 14"/>
              <a:gd name="T73" fmla="*/ 2 h 7"/>
              <a:gd name="T74" fmla="*/ 8 w 14"/>
              <a:gd name="T75" fmla="*/ 2 h 7"/>
              <a:gd name="T76" fmla="*/ 8 w 14"/>
              <a:gd name="T77" fmla="*/ 2 h 7"/>
              <a:gd name="T78" fmla="*/ 8 w 14"/>
              <a:gd name="T79" fmla="*/ 2 h 7"/>
              <a:gd name="T80" fmla="*/ 13 w 14"/>
              <a:gd name="T81" fmla="*/ 0 h 7"/>
              <a:gd name="T82" fmla="*/ 12 w 14"/>
              <a:gd name="T83" fmla="*/ 0 h 7"/>
              <a:gd name="T84" fmla="*/ 10 w 14"/>
              <a:gd name="T85" fmla="*/ 1 h 7"/>
              <a:gd name="T86" fmla="*/ 10 w 14"/>
              <a:gd name="T87" fmla="*/ 2 h 7"/>
              <a:gd name="T88" fmla="*/ 11 w 14"/>
              <a:gd name="T89" fmla="*/ 3 h 7"/>
              <a:gd name="T90" fmla="*/ 13 w 14"/>
              <a:gd name="T91" fmla="*/ 2 h 7"/>
              <a:gd name="T92" fmla="*/ 13 w 14"/>
              <a:gd name="T93" fmla="*/ 1 h 7"/>
              <a:gd name="T94" fmla="*/ 13 w 14"/>
              <a:gd name="T9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" h="7">
                <a:moveTo>
                  <a:pt x="1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0" y="6"/>
                  <a:pt x="0" y="6"/>
                  <a:pt x="0" y="7"/>
                </a:cubicBezTo>
                <a:cubicBezTo>
                  <a:pt x="2" y="6"/>
                  <a:pt x="2" y="6"/>
                  <a:pt x="2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moveTo>
                  <a:pt x="4" y="4"/>
                </a:moveTo>
                <a:cubicBezTo>
                  <a:pt x="3" y="4"/>
                  <a:pt x="3" y="4"/>
                  <a:pt x="3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3" y="5"/>
                  <a:pt x="3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moveTo>
                  <a:pt x="6" y="3"/>
                </a:moveTo>
                <a:cubicBezTo>
                  <a:pt x="6" y="3"/>
                  <a:pt x="6" y="3"/>
                  <a:pt x="6" y="3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moveTo>
                  <a:pt x="8" y="2"/>
                </a:moveTo>
                <a:cubicBezTo>
                  <a:pt x="8" y="2"/>
                  <a:pt x="8" y="2"/>
                  <a:pt x="8" y="2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moveTo>
                  <a:pt x="13" y="0"/>
                </a:moveTo>
                <a:cubicBezTo>
                  <a:pt x="13" y="0"/>
                  <a:pt x="13" y="0"/>
                  <a:pt x="12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4" y="1"/>
                  <a:pt x="13" y="1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151"/>
          <p:cNvSpPr>
            <a:spLocks/>
          </p:cNvSpPr>
          <p:nvPr/>
        </p:nvSpPr>
        <p:spPr bwMode="auto">
          <a:xfrm>
            <a:off x="3864570" y="-1151625"/>
            <a:ext cx="16418" cy="16418"/>
          </a:xfrm>
          <a:custGeom>
            <a:avLst/>
            <a:gdLst>
              <a:gd name="T0" fmla="*/ 3 w 4"/>
              <a:gd name="T1" fmla="*/ 0 h 4"/>
              <a:gd name="T2" fmla="*/ 2 w 4"/>
              <a:gd name="T3" fmla="*/ 0 h 4"/>
              <a:gd name="T4" fmla="*/ 0 w 4"/>
              <a:gd name="T5" fmla="*/ 4 h 4"/>
              <a:gd name="T6" fmla="*/ 0 w 4"/>
              <a:gd name="T7" fmla="*/ 4 h 4"/>
              <a:gd name="T8" fmla="*/ 1 w 4"/>
              <a:gd name="T9" fmla="*/ 4 h 4"/>
              <a:gd name="T10" fmla="*/ 1 w 4"/>
              <a:gd name="T11" fmla="*/ 4 h 4"/>
              <a:gd name="T12" fmla="*/ 2 w 4"/>
              <a:gd name="T13" fmla="*/ 4 h 4"/>
              <a:gd name="T14" fmla="*/ 2 w 4"/>
              <a:gd name="T15" fmla="*/ 3 h 4"/>
              <a:gd name="T16" fmla="*/ 3 w 4"/>
              <a:gd name="T17" fmla="*/ 1 h 4"/>
              <a:gd name="T18" fmla="*/ 3 w 4"/>
              <a:gd name="T19" fmla="*/ 0 h 4"/>
              <a:gd name="T20" fmla="*/ 3 w 4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" h="4"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3" y="1"/>
                  <a:pt x="3" y="1"/>
                  <a:pt x="3" y="1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152"/>
          <p:cNvSpPr>
            <a:spLocks/>
          </p:cNvSpPr>
          <p:nvPr/>
        </p:nvSpPr>
        <p:spPr bwMode="auto">
          <a:xfrm>
            <a:off x="3864570" y="-1135208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0 h 3"/>
              <a:gd name="T6" fmla="*/ 0 w 6"/>
              <a:gd name="T7" fmla="*/ 0 h 3"/>
              <a:gd name="T8" fmla="*/ 0 w 6"/>
              <a:gd name="T9" fmla="*/ 1 h 3"/>
              <a:gd name="T10" fmla="*/ 0 w 6"/>
              <a:gd name="T11" fmla="*/ 1 h 3"/>
              <a:gd name="T12" fmla="*/ 1 w 6"/>
              <a:gd name="T13" fmla="*/ 1 h 3"/>
              <a:gd name="T14" fmla="*/ 5 w 6"/>
              <a:gd name="T15" fmla="*/ 3 h 3"/>
              <a:gd name="T16" fmla="*/ 5 w 6"/>
              <a:gd name="T17" fmla="*/ 3 h 3"/>
              <a:gd name="T18" fmla="*/ 6 w 6"/>
              <a:gd name="T19" fmla="*/ 3 h 3"/>
              <a:gd name="T20" fmla="*/ 5 w 6"/>
              <a:gd name="T21" fmla="*/ 2 h 3"/>
              <a:gd name="T22" fmla="*/ 3 w 6"/>
              <a:gd name="T23" fmla="*/ 1 h 3"/>
              <a:gd name="T24" fmla="*/ 2 w 6"/>
              <a:gd name="T25" fmla="*/ 0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153"/>
          <p:cNvSpPr>
            <a:spLocks/>
          </p:cNvSpPr>
          <p:nvPr/>
        </p:nvSpPr>
        <p:spPr bwMode="auto">
          <a:xfrm>
            <a:off x="3854719" y="-1151625"/>
            <a:ext cx="13134" cy="19701"/>
          </a:xfrm>
          <a:custGeom>
            <a:avLst/>
            <a:gdLst>
              <a:gd name="T0" fmla="*/ 2 w 3"/>
              <a:gd name="T1" fmla="*/ 0 h 5"/>
              <a:gd name="T2" fmla="*/ 2 w 3"/>
              <a:gd name="T3" fmla="*/ 1 h 5"/>
              <a:gd name="T4" fmla="*/ 0 w 3"/>
              <a:gd name="T5" fmla="*/ 5 h 5"/>
              <a:gd name="T6" fmla="*/ 0 w 3"/>
              <a:gd name="T7" fmla="*/ 5 h 5"/>
              <a:gd name="T8" fmla="*/ 0 w 3"/>
              <a:gd name="T9" fmla="*/ 5 h 5"/>
              <a:gd name="T10" fmla="*/ 1 w 3"/>
              <a:gd name="T11" fmla="*/ 5 h 5"/>
              <a:gd name="T12" fmla="*/ 1 w 3"/>
              <a:gd name="T13" fmla="*/ 5 h 5"/>
              <a:gd name="T14" fmla="*/ 2 w 3"/>
              <a:gd name="T15" fmla="*/ 4 h 5"/>
              <a:gd name="T16" fmla="*/ 3 w 3"/>
              <a:gd name="T17" fmla="*/ 1 h 5"/>
              <a:gd name="T18" fmla="*/ 3 w 3"/>
              <a:gd name="T19" fmla="*/ 0 h 5"/>
              <a:gd name="T20" fmla="*/ 2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2" y="1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154"/>
          <p:cNvSpPr>
            <a:spLocks/>
          </p:cNvSpPr>
          <p:nvPr/>
        </p:nvSpPr>
        <p:spPr bwMode="auto">
          <a:xfrm>
            <a:off x="3854719" y="-1131924"/>
            <a:ext cx="22985" cy="13134"/>
          </a:xfrm>
          <a:custGeom>
            <a:avLst/>
            <a:gdLst>
              <a:gd name="T0" fmla="*/ 0 w 5"/>
              <a:gd name="T1" fmla="*/ 0 h 3"/>
              <a:gd name="T2" fmla="*/ 0 w 5"/>
              <a:gd name="T3" fmla="*/ 0 h 3"/>
              <a:gd name="T4" fmla="*/ 0 w 5"/>
              <a:gd name="T5" fmla="*/ 0 h 3"/>
              <a:gd name="T6" fmla="*/ 0 w 5"/>
              <a:gd name="T7" fmla="*/ 0 h 3"/>
              <a:gd name="T8" fmla="*/ 0 w 5"/>
              <a:gd name="T9" fmla="*/ 1 h 3"/>
              <a:gd name="T10" fmla="*/ 0 w 5"/>
              <a:gd name="T11" fmla="*/ 1 h 3"/>
              <a:gd name="T12" fmla="*/ 0 w 5"/>
              <a:gd name="T13" fmla="*/ 1 h 3"/>
              <a:gd name="T14" fmla="*/ 4 w 5"/>
              <a:gd name="T15" fmla="*/ 3 h 3"/>
              <a:gd name="T16" fmla="*/ 5 w 5"/>
              <a:gd name="T17" fmla="*/ 3 h 3"/>
              <a:gd name="T18" fmla="*/ 5 w 5"/>
              <a:gd name="T19" fmla="*/ 3 h 3"/>
              <a:gd name="T20" fmla="*/ 5 w 5"/>
              <a:gd name="T21" fmla="*/ 2 h 3"/>
              <a:gd name="T22" fmla="*/ 2 w 5"/>
              <a:gd name="T23" fmla="*/ 0 h 3"/>
              <a:gd name="T24" fmla="*/ 1 w 5"/>
              <a:gd name="T25" fmla="*/ 0 h 3"/>
              <a:gd name="T26" fmla="*/ 1 w 5"/>
              <a:gd name="T27" fmla="*/ 0 h 3"/>
              <a:gd name="T28" fmla="*/ 0 w 5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155"/>
          <p:cNvSpPr>
            <a:spLocks/>
          </p:cNvSpPr>
          <p:nvPr/>
        </p:nvSpPr>
        <p:spPr bwMode="auto">
          <a:xfrm>
            <a:off x="3841585" y="-1148342"/>
            <a:ext cx="19701" cy="22985"/>
          </a:xfrm>
          <a:custGeom>
            <a:avLst/>
            <a:gdLst>
              <a:gd name="T0" fmla="*/ 3 w 4"/>
              <a:gd name="T1" fmla="*/ 0 h 5"/>
              <a:gd name="T2" fmla="*/ 2 w 4"/>
              <a:gd name="T3" fmla="*/ 1 h 5"/>
              <a:gd name="T4" fmla="*/ 1 w 4"/>
              <a:gd name="T5" fmla="*/ 5 h 5"/>
              <a:gd name="T6" fmla="*/ 0 w 4"/>
              <a:gd name="T7" fmla="*/ 5 h 5"/>
              <a:gd name="T8" fmla="*/ 1 w 4"/>
              <a:gd name="T9" fmla="*/ 5 h 5"/>
              <a:gd name="T10" fmla="*/ 1 w 4"/>
              <a:gd name="T11" fmla="*/ 5 h 5"/>
              <a:gd name="T12" fmla="*/ 2 w 4"/>
              <a:gd name="T13" fmla="*/ 5 h 5"/>
              <a:gd name="T14" fmla="*/ 3 w 4"/>
              <a:gd name="T15" fmla="*/ 4 h 5"/>
              <a:gd name="T16" fmla="*/ 4 w 4"/>
              <a:gd name="T17" fmla="*/ 1 h 5"/>
              <a:gd name="T18" fmla="*/ 3 w 4"/>
              <a:gd name="T19" fmla="*/ 0 h 5"/>
              <a:gd name="T20" fmla="*/ 3 w 4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" h="5">
                <a:moveTo>
                  <a:pt x="3" y="0"/>
                </a:moveTo>
                <a:cubicBezTo>
                  <a:pt x="3" y="0"/>
                  <a:pt x="2" y="0"/>
                  <a:pt x="2" y="1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4"/>
                  <a:pt x="3" y="4"/>
                  <a:pt x="3" y="4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156"/>
          <p:cNvSpPr>
            <a:spLocks/>
          </p:cNvSpPr>
          <p:nvPr/>
        </p:nvSpPr>
        <p:spPr bwMode="auto">
          <a:xfrm>
            <a:off x="3841585" y="-1125357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0 h 3"/>
              <a:gd name="T6" fmla="*/ 0 w 6"/>
              <a:gd name="T7" fmla="*/ 0 h 3"/>
              <a:gd name="T8" fmla="*/ 1 w 6"/>
              <a:gd name="T9" fmla="*/ 1 h 3"/>
              <a:gd name="T10" fmla="*/ 1 w 6"/>
              <a:gd name="T11" fmla="*/ 1 h 3"/>
              <a:gd name="T12" fmla="*/ 1 w 6"/>
              <a:gd name="T13" fmla="*/ 1 h 3"/>
              <a:gd name="T14" fmla="*/ 5 w 6"/>
              <a:gd name="T15" fmla="*/ 3 h 3"/>
              <a:gd name="T16" fmla="*/ 6 w 6"/>
              <a:gd name="T17" fmla="*/ 3 h 3"/>
              <a:gd name="T18" fmla="*/ 6 w 6"/>
              <a:gd name="T19" fmla="*/ 2 h 3"/>
              <a:gd name="T20" fmla="*/ 6 w 6"/>
              <a:gd name="T21" fmla="*/ 1 h 3"/>
              <a:gd name="T22" fmla="*/ 3 w 6"/>
              <a:gd name="T23" fmla="*/ 0 h 3"/>
              <a:gd name="T24" fmla="*/ 2 w 6"/>
              <a:gd name="T25" fmla="*/ 0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1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157"/>
          <p:cNvSpPr>
            <a:spLocks/>
          </p:cNvSpPr>
          <p:nvPr/>
        </p:nvSpPr>
        <p:spPr bwMode="auto">
          <a:xfrm>
            <a:off x="3835018" y="-1145058"/>
            <a:ext cx="13134" cy="22985"/>
          </a:xfrm>
          <a:custGeom>
            <a:avLst/>
            <a:gdLst>
              <a:gd name="T0" fmla="*/ 3 w 3"/>
              <a:gd name="T1" fmla="*/ 0 h 5"/>
              <a:gd name="T2" fmla="*/ 2 w 3"/>
              <a:gd name="T3" fmla="*/ 1 h 5"/>
              <a:gd name="T4" fmla="*/ 0 w 3"/>
              <a:gd name="T5" fmla="*/ 5 h 5"/>
              <a:gd name="T6" fmla="*/ 0 w 3"/>
              <a:gd name="T7" fmla="*/ 5 h 5"/>
              <a:gd name="T8" fmla="*/ 1 w 3"/>
              <a:gd name="T9" fmla="*/ 4 h 5"/>
              <a:gd name="T10" fmla="*/ 1 w 3"/>
              <a:gd name="T11" fmla="*/ 4 h 5"/>
              <a:gd name="T12" fmla="*/ 2 w 3"/>
              <a:gd name="T13" fmla="*/ 5 h 5"/>
              <a:gd name="T14" fmla="*/ 2 w 3"/>
              <a:gd name="T15" fmla="*/ 4 h 5"/>
              <a:gd name="T16" fmla="*/ 3 w 3"/>
              <a:gd name="T17" fmla="*/ 1 h 5"/>
              <a:gd name="T18" fmla="*/ 3 w 3"/>
              <a:gd name="T19" fmla="*/ 0 h 5"/>
              <a:gd name="T20" fmla="*/ 3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2" y="0"/>
                  <a:pt x="2" y="0"/>
                  <a:pt x="2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158"/>
          <p:cNvSpPr>
            <a:spLocks/>
          </p:cNvSpPr>
          <p:nvPr/>
        </p:nvSpPr>
        <p:spPr bwMode="auto">
          <a:xfrm>
            <a:off x="3835018" y="-1125357"/>
            <a:ext cx="26268" cy="16418"/>
          </a:xfrm>
          <a:custGeom>
            <a:avLst/>
            <a:gdLst>
              <a:gd name="T0" fmla="*/ 1 w 6"/>
              <a:gd name="T1" fmla="*/ 0 h 4"/>
              <a:gd name="T2" fmla="*/ 0 w 6"/>
              <a:gd name="T3" fmla="*/ 1 h 4"/>
              <a:gd name="T4" fmla="*/ 0 w 6"/>
              <a:gd name="T5" fmla="*/ 1 h 4"/>
              <a:gd name="T6" fmla="*/ 0 w 6"/>
              <a:gd name="T7" fmla="*/ 1 h 4"/>
              <a:gd name="T8" fmla="*/ 0 w 6"/>
              <a:gd name="T9" fmla="*/ 2 h 4"/>
              <a:gd name="T10" fmla="*/ 0 w 6"/>
              <a:gd name="T11" fmla="*/ 2 h 4"/>
              <a:gd name="T12" fmla="*/ 1 w 6"/>
              <a:gd name="T13" fmla="*/ 2 h 4"/>
              <a:gd name="T14" fmla="*/ 5 w 6"/>
              <a:gd name="T15" fmla="*/ 4 h 4"/>
              <a:gd name="T16" fmla="*/ 5 w 6"/>
              <a:gd name="T17" fmla="*/ 4 h 4"/>
              <a:gd name="T18" fmla="*/ 6 w 6"/>
              <a:gd name="T19" fmla="*/ 3 h 4"/>
              <a:gd name="T20" fmla="*/ 5 w 6"/>
              <a:gd name="T21" fmla="*/ 2 h 4"/>
              <a:gd name="T22" fmla="*/ 3 w 6"/>
              <a:gd name="T23" fmla="*/ 1 h 4"/>
              <a:gd name="T24" fmla="*/ 2 w 6"/>
              <a:gd name="T25" fmla="*/ 1 h 4"/>
              <a:gd name="T26" fmla="*/ 1 w 6"/>
              <a:gd name="T27" fmla="*/ 0 h 4"/>
              <a:gd name="T28" fmla="*/ 1 w 6"/>
              <a:gd name="T2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159"/>
          <p:cNvSpPr>
            <a:spLocks noEditPoints="1"/>
          </p:cNvSpPr>
          <p:nvPr/>
        </p:nvSpPr>
        <p:spPr bwMode="auto">
          <a:xfrm>
            <a:off x="3746362" y="-1207446"/>
            <a:ext cx="26268" cy="62387"/>
          </a:xfrm>
          <a:custGeom>
            <a:avLst/>
            <a:gdLst>
              <a:gd name="T0" fmla="*/ 6 w 6"/>
              <a:gd name="T1" fmla="*/ 12 h 14"/>
              <a:gd name="T2" fmla="*/ 6 w 6"/>
              <a:gd name="T3" fmla="*/ 12 h 14"/>
              <a:gd name="T4" fmla="*/ 6 w 6"/>
              <a:gd name="T5" fmla="*/ 12 h 14"/>
              <a:gd name="T6" fmla="*/ 5 w 6"/>
              <a:gd name="T7" fmla="*/ 13 h 14"/>
              <a:gd name="T8" fmla="*/ 5 w 6"/>
              <a:gd name="T9" fmla="*/ 13 h 14"/>
              <a:gd name="T10" fmla="*/ 4 w 6"/>
              <a:gd name="T11" fmla="*/ 13 h 14"/>
              <a:gd name="T12" fmla="*/ 5 w 6"/>
              <a:gd name="T13" fmla="*/ 14 h 14"/>
              <a:gd name="T14" fmla="*/ 6 w 6"/>
              <a:gd name="T15" fmla="*/ 14 h 14"/>
              <a:gd name="T16" fmla="*/ 6 w 6"/>
              <a:gd name="T17" fmla="*/ 14 h 14"/>
              <a:gd name="T18" fmla="*/ 6 w 6"/>
              <a:gd name="T19" fmla="*/ 12 h 14"/>
              <a:gd name="T20" fmla="*/ 5 w 6"/>
              <a:gd name="T21" fmla="*/ 10 h 14"/>
              <a:gd name="T22" fmla="*/ 5 w 6"/>
              <a:gd name="T23" fmla="*/ 10 h 14"/>
              <a:gd name="T24" fmla="*/ 5 w 6"/>
              <a:gd name="T25" fmla="*/ 10 h 14"/>
              <a:gd name="T26" fmla="*/ 4 w 6"/>
              <a:gd name="T27" fmla="*/ 11 h 14"/>
              <a:gd name="T28" fmla="*/ 4 w 6"/>
              <a:gd name="T29" fmla="*/ 11 h 14"/>
              <a:gd name="T30" fmla="*/ 3 w 6"/>
              <a:gd name="T31" fmla="*/ 10 h 14"/>
              <a:gd name="T32" fmla="*/ 4 w 6"/>
              <a:gd name="T33" fmla="*/ 11 h 14"/>
              <a:gd name="T34" fmla="*/ 5 w 6"/>
              <a:gd name="T35" fmla="*/ 11 h 14"/>
              <a:gd name="T36" fmla="*/ 5 w 6"/>
              <a:gd name="T37" fmla="*/ 10 h 14"/>
              <a:gd name="T38" fmla="*/ 5 w 6"/>
              <a:gd name="T39" fmla="*/ 10 h 14"/>
              <a:gd name="T40" fmla="*/ 4 w 6"/>
              <a:gd name="T41" fmla="*/ 7 h 14"/>
              <a:gd name="T42" fmla="*/ 4 w 6"/>
              <a:gd name="T43" fmla="*/ 8 h 14"/>
              <a:gd name="T44" fmla="*/ 4 w 6"/>
              <a:gd name="T45" fmla="*/ 8 h 14"/>
              <a:gd name="T46" fmla="*/ 3 w 6"/>
              <a:gd name="T47" fmla="*/ 8 h 14"/>
              <a:gd name="T48" fmla="*/ 3 w 6"/>
              <a:gd name="T49" fmla="*/ 8 h 14"/>
              <a:gd name="T50" fmla="*/ 3 w 6"/>
              <a:gd name="T51" fmla="*/ 8 h 14"/>
              <a:gd name="T52" fmla="*/ 3 w 6"/>
              <a:gd name="T53" fmla="*/ 8 h 14"/>
              <a:gd name="T54" fmla="*/ 4 w 6"/>
              <a:gd name="T55" fmla="*/ 9 h 14"/>
              <a:gd name="T56" fmla="*/ 4 w 6"/>
              <a:gd name="T57" fmla="*/ 8 h 14"/>
              <a:gd name="T58" fmla="*/ 4 w 6"/>
              <a:gd name="T59" fmla="*/ 7 h 14"/>
              <a:gd name="T60" fmla="*/ 3 w 6"/>
              <a:gd name="T61" fmla="*/ 5 h 14"/>
              <a:gd name="T62" fmla="*/ 3 w 6"/>
              <a:gd name="T63" fmla="*/ 5 h 14"/>
              <a:gd name="T64" fmla="*/ 3 w 6"/>
              <a:gd name="T65" fmla="*/ 5 h 14"/>
              <a:gd name="T66" fmla="*/ 3 w 6"/>
              <a:gd name="T67" fmla="*/ 6 h 14"/>
              <a:gd name="T68" fmla="*/ 2 w 6"/>
              <a:gd name="T69" fmla="*/ 6 h 14"/>
              <a:gd name="T70" fmla="*/ 2 w 6"/>
              <a:gd name="T71" fmla="*/ 6 h 14"/>
              <a:gd name="T72" fmla="*/ 2 w 6"/>
              <a:gd name="T73" fmla="*/ 6 h 14"/>
              <a:gd name="T74" fmla="*/ 3 w 6"/>
              <a:gd name="T75" fmla="*/ 6 h 14"/>
              <a:gd name="T76" fmla="*/ 3 w 6"/>
              <a:gd name="T77" fmla="*/ 6 h 14"/>
              <a:gd name="T78" fmla="*/ 3 w 6"/>
              <a:gd name="T79" fmla="*/ 5 h 14"/>
              <a:gd name="T80" fmla="*/ 1 w 6"/>
              <a:gd name="T81" fmla="*/ 0 h 14"/>
              <a:gd name="T82" fmla="*/ 0 w 6"/>
              <a:gd name="T83" fmla="*/ 0 h 14"/>
              <a:gd name="T84" fmla="*/ 0 w 6"/>
              <a:gd name="T85" fmla="*/ 1 h 14"/>
              <a:gd name="T86" fmla="*/ 1 w 6"/>
              <a:gd name="T87" fmla="*/ 4 h 14"/>
              <a:gd name="T88" fmla="*/ 2 w 6"/>
              <a:gd name="T89" fmla="*/ 4 h 14"/>
              <a:gd name="T90" fmla="*/ 2 w 6"/>
              <a:gd name="T91" fmla="*/ 3 h 14"/>
              <a:gd name="T92" fmla="*/ 1 w 6"/>
              <a:gd name="T93" fmla="*/ 1 h 14"/>
              <a:gd name="T94" fmla="*/ 1 w 6"/>
              <a:gd name="T9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" h="14">
                <a:moveTo>
                  <a:pt x="6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2"/>
                  <a:pt x="6" y="12"/>
                  <a:pt x="6" y="12"/>
                </a:cubicBezTo>
                <a:moveTo>
                  <a:pt x="5" y="10"/>
                </a:move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moveTo>
                  <a:pt x="3" y="5"/>
                </a:move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160"/>
          <p:cNvSpPr>
            <a:spLocks/>
          </p:cNvSpPr>
          <p:nvPr/>
        </p:nvSpPr>
        <p:spPr bwMode="auto">
          <a:xfrm>
            <a:off x="3733228" y="-1194311"/>
            <a:ext cx="26268" cy="16418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1 w 6"/>
              <a:gd name="T5" fmla="*/ 1 h 3"/>
              <a:gd name="T6" fmla="*/ 5 w 6"/>
              <a:gd name="T7" fmla="*/ 3 h 3"/>
              <a:gd name="T8" fmla="*/ 5 w 6"/>
              <a:gd name="T9" fmla="*/ 3 h 3"/>
              <a:gd name="T10" fmla="*/ 6 w 6"/>
              <a:gd name="T11" fmla="*/ 3 h 3"/>
              <a:gd name="T12" fmla="*/ 6 w 6"/>
              <a:gd name="T13" fmla="*/ 2 h 3"/>
              <a:gd name="T14" fmla="*/ 6 w 6"/>
              <a:gd name="T15" fmla="*/ 2 h 3"/>
              <a:gd name="T16" fmla="*/ 6 w 6"/>
              <a:gd name="T17" fmla="*/ 3 h 3"/>
              <a:gd name="T18" fmla="*/ 5 w 6"/>
              <a:gd name="T19" fmla="*/ 3 h 3"/>
              <a:gd name="T20" fmla="*/ 5 w 6"/>
              <a:gd name="T21" fmla="*/ 2 h 3"/>
              <a:gd name="T22" fmla="*/ 5 w 6"/>
              <a:gd name="T23" fmla="*/ 1 h 3"/>
              <a:gd name="T24" fmla="*/ 4 w 6"/>
              <a:gd name="T25" fmla="*/ 1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4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161"/>
          <p:cNvSpPr>
            <a:spLocks/>
          </p:cNvSpPr>
          <p:nvPr/>
        </p:nvSpPr>
        <p:spPr bwMode="auto">
          <a:xfrm>
            <a:off x="3749646" y="-1207446"/>
            <a:ext cx="16418" cy="29552"/>
          </a:xfrm>
          <a:custGeom>
            <a:avLst/>
            <a:gdLst>
              <a:gd name="T0" fmla="*/ 3 w 4"/>
              <a:gd name="T1" fmla="*/ 0 h 6"/>
              <a:gd name="T2" fmla="*/ 2 w 4"/>
              <a:gd name="T3" fmla="*/ 1 h 6"/>
              <a:gd name="T4" fmla="*/ 1 w 4"/>
              <a:gd name="T5" fmla="*/ 3 h 6"/>
              <a:gd name="T6" fmla="*/ 1 w 4"/>
              <a:gd name="T7" fmla="*/ 4 h 6"/>
              <a:gd name="T8" fmla="*/ 1 w 4"/>
              <a:gd name="T9" fmla="*/ 5 h 6"/>
              <a:gd name="T10" fmla="*/ 1 w 4"/>
              <a:gd name="T11" fmla="*/ 6 h 6"/>
              <a:gd name="T12" fmla="*/ 2 w 4"/>
              <a:gd name="T13" fmla="*/ 6 h 6"/>
              <a:gd name="T14" fmla="*/ 2 w 4"/>
              <a:gd name="T15" fmla="*/ 5 h 6"/>
              <a:gd name="T16" fmla="*/ 2 w 4"/>
              <a:gd name="T17" fmla="*/ 5 h 6"/>
              <a:gd name="T18" fmla="*/ 4 w 4"/>
              <a:gd name="T19" fmla="*/ 1 h 6"/>
              <a:gd name="T20" fmla="*/ 3 w 4"/>
              <a:gd name="T21" fmla="*/ 0 h 6"/>
              <a:gd name="T22" fmla="*/ 3 w 4"/>
              <a:gd name="T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3" y="0"/>
                  <a:pt x="3" y="0"/>
                  <a:pt x="2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1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162"/>
          <p:cNvSpPr>
            <a:spLocks/>
          </p:cNvSpPr>
          <p:nvPr/>
        </p:nvSpPr>
        <p:spPr bwMode="auto">
          <a:xfrm>
            <a:off x="3736512" y="-1184461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1 w 6"/>
              <a:gd name="T5" fmla="*/ 1 h 3"/>
              <a:gd name="T6" fmla="*/ 5 w 6"/>
              <a:gd name="T7" fmla="*/ 3 h 3"/>
              <a:gd name="T8" fmla="*/ 5 w 6"/>
              <a:gd name="T9" fmla="*/ 3 h 3"/>
              <a:gd name="T10" fmla="*/ 5 w 6"/>
              <a:gd name="T11" fmla="*/ 3 h 3"/>
              <a:gd name="T12" fmla="*/ 6 w 6"/>
              <a:gd name="T13" fmla="*/ 3 h 3"/>
              <a:gd name="T14" fmla="*/ 6 w 6"/>
              <a:gd name="T15" fmla="*/ 3 h 3"/>
              <a:gd name="T16" fmla="*/ 5 w 6"/>
              <a:gd name="T17" fmla="*/ 3 h 3"/>
              <a:gd name="T18" fmla="*/ 5 w 6"/>
              <a:gd name="T19" fmla="*/ 3 h 3"/>
              <a:gd name="T20" fmla="*/ 4 w 6"/>
              <a:gd name="T21" fmla="*/ 2 h 3"/>
              <a:gd name="T22" fmla="*/ 5 w 6"/>
              <a:gd name="T23" fmla="*/ 1 h 3"/>
              <a:gd name="T24" fmla="*/ 4 w 6"/>
              <a:gd name="T25" fmla="*/ 1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4" y="3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163"/>
          <p:cNvSpPr>
            <a:spLocks/>
          </p:cNvSpPr>
          <p:nvPr/>
        </p:nvSpPr>
        <p:spPr bwMode="auto">
          <a:xfrm>
            <a:off x="3752929" y="-1194311"/>
            <a:ext cx="19701" cy="22985"/>
          </a:xfrm>
          <a:custGeom>
            <a:avLst/>
            <a:gdLst>
              <a:gd name="T0" fmla="*/ 3 w 4"/>
              <a:gd name="T1" fmla="*/ 0 h 5"/>
              <a:gd name="T2" fmla="*/ 2 w 4"/>
              <a:gd name="T3" fmla="*/ 0 h 5"/>
              <a:gd name="T4" fmla="*/ 1 w 4"/>
              <a:gd name="T5" fmla="*/ 3 h 5"/>
              <a:gd name="T6" fmla="*/ 1 w 4"/>
              <a:gd name="T7" fmla="*/ 3 h 5"/>
              <a:gd name="T8" fmla="*/ 0 w 4"/>
              <a:gd name="T9" fmla="*/ 4 h 5"/>
              <a:gd name="T10" fmla="*/ 1 w 4"/>
              <a:gd name="T11" fmla="*/ 5 h 5"/>
              <a:gd name="T12" fmla="*/ 1 w 4"/>
              <a:gd name="T13" fmla="*/ 5 h 5"/>
              <a:gd name="T14" fmla="*/ 2 w 4"/>
              <a:gd name="T15" fmla="*/ 5 h 5"/>
              <a:gd name="T16" fmla="*/ 2 w 4"/>
              <a:gd name="T17" fmla="*/ 4 h 5"/>
              <a:gd name="T18" fmla="*/ 4 w 4"/>
              <a:gd name="T19" fmla="*/ 1 h 5"/>
              <a:gd name="T20" fmla="*/ 3 w 4"/>
              <a:gd name="T21" fmla="*/ 0 h 5"/>
              <a:gd name="T22" fmla="*/ 3 w 4"/>
              <a:gd name="T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5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164"/>
          <p:cNvSpPr>
            <a:spLocks/>
          </p:cNvSpPr>
          <p:nvPr/>
        </p:nvSpPr>
        <p:spPr bwMode="auto">
          <a:xfrm>
            <a:off x="3739795" y="-1174610"/>
            <a:ext cx="26268" cy="16418"/>
          </a:xfrm>
          <a:custGeom>
            <a:avLst/>
            <a:gdLst>
              <a:gd name="T0" fmla="*/ 1 w 6"/>
              <a:gd name="T1" fmla="*/ 0 h 4"/>
              <a:gd name="T2" fmla="*/ 0 w 6"/>
              <a:gd name="T3" fmla="*/ 1 h 4"/>
              <a:gd name="T4" fmla="*/ 1 w 6"/>
              <a:gd name="T5" fmla="*/ 2 h 4"/>
              <a:gd name="T6" fmla="*/ 4 w 6"/>
              <a:gd name="T7" fmla="*/ 3 h 4"/>
              <a:gd name="T8" fmla="*/ 5 w 6"/>
              <a:gd name="T9" fmla="*/ 4 h 4"/>
              <a:gd name="T10" fmla="*/ 5 w 6"/>
              <a:gd name="T11" fmla="*/ 4 h 4"/>
              <a:gd name="T12" fmla="*/ 6 w 6"/>
              <a:gd name="T13" fmla="*/ 3 h 4"/>
              <a:gd name="T14" fmla="*/ 6 w 6"/>
              <a:gd name="T15" fmla="*/ 3 h 4"/>
              <a:gd name="T16" fmla="*/ 5 w 6"/>
              <a:gd name="T17" fmla="*/ 4 h 4"/>
              <a:gd name="T18" fmla="*/ 5 w 6"/>
              <a:gd name="T19" fmla="*/ 4 h 4"/>
              <a:gd name="T20" fmla="*/ 4 w 6"/>
              <a:gd name="T21" fmla="*/ 3 h 4"/>
              <a:gd name="T22" fmla="*/ 5 w 6"/>
              <a:gd name="T23" fmla="*/ 2 h 4"/>
              <a:gd name="T24" fmla="*/ 4 w 6"/>
              <a:gd name="T25" fmla="*/ 1 h 4"/>
              <a:gd name="T26" fmla="*/ 1 w 6"/>
              <a:gd name="T27" fmla="*/ 0 h 4"/>
              <a:gd name="T28" fmla="*/ 1 w 6"/>
              <a:gd name="T2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165"/>
          <p:cNvSpPr>
            <a:spLocks/>
          </p:cNvSpPr>
          <p:nvPr/>
        </p:nvSpPr>
        <p:spPr bwMode="auto">
          <a:xfrm>
            <a:off x="3759496" y="-1184461"/>
            <a:ext cx="16418" cy="26268"/>
          </a:xfrm>
          <a:custGeom>
            <a:avLst/>
            <a:gdLst>
              <a:gd name="T0" fmla="*/ 3 w 4"/>
              <a:gd name="T1" fmla="*/ 0 h 6"/>
              <a:gd name="T2" fmla="*/ 2 w 4"/>
              <a:gd name="T3" fmla="*/ 0 h 6"/>
              <a:gd name="T4" fmla="*/ 1 w 4"/>
              <a:gd name="T5" fmla="*/ 3 h 6"/>
              <a:gd name="T6" fmla="*/ 1 w 4"/>
              <a:gd name="T7" fmla="*/ 4 h 6"/>
              <a:gd name="T8" fmla="*/ 0 w 4"/>
              <a:gd name="T9" fmla="*/ 5 h 6"/>
              <a:gd name="T10" fmla="*/ 1 w 4"/>
              <a:gd name="T11" fmla="*/ 6 h 6"/>
              <a:gd name="T12" fmla="*/ 1 w 4"/>
              <a:gd name="T13" fmla="*/ 6 h 6"/>
              <a:gd name="T14" fmla="*/ 2 w 4"/>
              <a:gd name="T15" fmla="*/ 5 h 6"/>
              <a:gd name="T16" fmla="*/ 2 w 4"/>
              <a:gd name="T17" fmla="*/ 5 h 6"/>
              <a:gd name="T18" fmla="*/ 4 w 4"/>
              <a:gd name="T19" fmla="*/ 1 h 6"/>
              <a:gd name="T20" fmla="*/ 3 w 4"/>
              <a:gd name="T21" fmla="*/ 0 h 6"/>
              <a:gd name="T22" fmla="*/ 3 w 4"/>
              <a:gd name="T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166"/>
          <p:cNvSpPr>
            <a:spLocks/>
          </p:cNvSpPr>
          <p:nvPr/>
        </p:nvSpPr>
        <p:spPr bwMode="auto">
          <a:xfrm>
            <a:off x="3746362" y="-1161476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1 h 3"/>
              <a:gd name="T6" fmla="*/ 4 w 6"/>
              <a:gd name="T7" fmla="*/ 3 h 3"/>
              <a:gd name="T8" fmla="*/ 5 w 6"/>
              <a:gd name="T9" fmla="*/ 3 h 3"/>
              <a:gd name="T10" fmla="*/ 5 w 6"/>
              <a:gd name="T11" fmla="*/ 3 h 3"/>
              <a:gd name="T12" fmla="*/ 6 w 6"/>
              <a:gd name="T13" fmla="*/ 2 h 3"/>
              <a:gd name="T14" fmla="*/ 6 w 6"/>
              <a:gd name="T15" fmla="*/ 2 h 3"/>
              <a:gd name="T16" fmla="*/ 5 w 6"/>
              <a:gd name="T17" fmla="*/ 3 h 3"/>
              <a:gd name="T18" fmla="*/ 5 w 6"/>
              <a:gd name="T19" fmla="*/ 3 h 3"/>
              <a:gd name="T20" fmla="*/ 4 w 6"/>
              <a:gd name="T21" fmla="*/ 2 h 3"/>
              <a:gd name="T22" fmla="*/ 5 w 6"/>
              <a:gd name="T23" fmla="*/ 1 h 3"/>
              <a:gd name="T24" fmla="*/ 4 w 6"/>
              <a:gd name="T25" fmla="*/ 1 h 3"/>
              <a:gd name="T26" fmla="*/ 1 w 6"/>
              <a:gd name="T27" fmla="*/ 0 h 3"/>
              <a:gd name="T28" fmla="*/ 1 w 6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4" y="2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167"/>
          <p:cNvSpPr>
            <a:spLocks/>
          </p:cNvSpPr>
          <p:nvPr/>
        </p:nvSpPr>
        <p:spPr bwMode="auto">
          <a:xfrm>
            <a:off x="3762780" y="-1174610"/>
            <a:ext cx="16418" cy="26268"/>
          </a:xfrm>
          <a:custGeom>
            <a:avLst/>
            <a:gdLst>
              <a:gd name="T0" fmla="*/ 3 w 4"/>
              <a:gd name="T1" fmla="*/ 0 h 6"/>
              <a:gd name="T2" fmla="*/ 2 w 4"/>
              <a:gd name="T3" fmla="*/ 1 h 6"/>
              <a:gd name="T4" fmla="*/ 1 w 4"/>
              <a:gd name="T5" fmla="*/ 3 h 6"/>
              <a:gd name="T6" fmla="*/ 1 w 4"/>
              <a:gd name="T7" fmla="*/ 4 h 6"/>
              <a:gd name="T8" fmla="*/ 0 w 4"/>
              <a:gd name="T9" fmla="*/ 5 h 6"/>
              <a:gd name="T10" fmla="*/ 1 w 4"/>
              <a:gd name="T11" fmla="*/ 6 h 6"/>
              <a:gd name="T12" fmla="*/ 1 w 4"/>
              <a:gd name="T13" fmla="*/ 6 h 6"/>
              <a:gd name="T14" fmla="*/ 2 w 4"/>
              <a:gd name="T15" fmla="*/ 5 h 6"/>
              <a:gd name="T16" fmla="*/ 2 w 4"/>
              <a:gd name="T17" fmla="*/ 5 h 6"/>
              <a:gd name="T18" fmla="*/ 4 w 4"/>
              <a:gd name="T19" fmla="*/ 1 h 6"/>
              <a:gd name="T20" fmla="*/ 3 w 4"/>
              <a:gd name="T21" fmla="*/ 0 h 6"/>
              <a:gd name="T22" fmla="*/ 3 w 4"/>
              <a:gd name="T2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3" y="0"/>
                  <a:pt x="2" y="0"/>
                  <a:pt x="2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168"/>
          <p:cNvSpPr>
            <a:spLocks noEditPoints="1"/>
          </p:cNvSpPr>
          <p:nvPr/>
        </p:nvSpPr>
        <p:spPr bwMode="auto">
          <a:xfrm>
            <a:off x="3683975" y="-1085955"/>
            <a:ext cx="62387" cy="26268"/>
          </a:xfrm>
          <a:custGeom>
            <a:avLst/>
            <a:gdLst>
              <a:gd name="T0" fmla="*/ 3 w 14"/>
              <a:gd name="T1" fmla="*/ 4 h 6"/>
              <a:gd name="T2" fmla="*/ 1 w 14"/>
              <a:gd name="T3" fmla="*/ 4 h 6"/>
              <a:gd name="T4" fmla="*/ 0 w 14"/>
              <a:gd name="T5" fmla="*/ 5 h 6"/>
              <a:gd name="T6" fmla="*/ 1 w 14"/>
              <a:gd name="T7" fmla="*/ 6 h 6"/>
              <a:gd name="T8" fmla="*/ 1 w 14"/>
              <a:gd name="T9" fmla="*/ 6 h 6"/>
              <a:gd name="T10" fmla="*/ 3 w 14"/>
              <a:gd name="T11" fmla="*/ 5 h 6"/>
              <a:gd name="T12" fmla="*/ 4 w 14"/>
              <a:gd name="T13" fmla="*/ 4 h 6"/>
              <a:gd name="T14" fmla="*/ 3 w 14"/>
              <a:gd name="T15" fmla="*/ 4 h 6"/>
              <a:gd name="T16" fmla="*/ 5 w 14"/>
              <a:gd name="T17" fmla="*/ 3 h 6"/>
              <a:gd name="T18" fmla="*/ 5 w 14"/>
              <a:gd name="T19" fmla="*/ 3 h 6"/>
              <a:gd name="T20" fmla="*/ 5 w 14"/>
              <a:gd name="T21" fmla="*/ 3 h 6"/>
              <a:gd name="T22" fmla="*/ 6 w 14"/>
              <a:gd name="T23" fmla="*/ 4 h 6"/>
              <a:gd name="T24" fmla="*/ 6 w 14"/>
              <a:gd name="T25" fmla="*/ 4 h 6"/>
              <a:gd name="T26" fmla="*/ 5 w 14"/>
              <a:gd name="T27" fmla="*/ 4 h 6"/>
              <a:gd name="T28" fmla="*/ 6 w 14"/>
              <a:gd name="T29" fmla="*/ 4 h 6"/>
              <a:gd name="T30" fmla="*/ 6 w 14"/>
              <a:gd name="T31" fmla="*/ 3 h 6"/>
              <a:gd name="T32" fmla="*/ 5 w 14"/>
              <a:gd name="T33" fmla="*/ 3 h 6"/>
              <a:gd name="T34" fmla="*/ 8 w 14"/>
              <a:gd name="T35" fmla="*/ 2 h 6"/>
              <a:gd name="T36" fmla="*/ 7 w 14"/>
              <a:gd name="T37" fmla="*/ 2 h 6"/>
              <a:gd name="T38" fmla="*/ 8 w 14"/>
              <a:gd name="T39" fmla="*/ 2 h 6"/>
              <a:gd name="T40" fmla="*/ 8 w 14"/>
              <a:gd name="T41" fmla="*/ 3 h 6"/>
              <a:gd name="T42" fmla="*/ 8 w 14"/>
              <a:gd name="T43" fmla="*/ 3 h 6"/>
              <a:gd name="T44" fmla="*/ 8 w 14"/>
              <a:gd name="T45" fmla="*/ 3 h 6"/>
              <a:gd name="T46" fmla="*/ 8 w 14"/>
              <a:gd name="T47" fmla="*/ 3 h 6"/>
              <a:gd name="T48" fmla="*/ 9 w 14"/>
              <a:gd name="T49" fmla="*/ 2 h 6"/>
              <a:gd name="T50" fmla="*/ 8 w 14"/>
              <a:gd name="T51" fmla="*/ 2 h 6"/>
              <a:gd name="T52" fmla="*/ 10 w 14"/>
              <a:gd name="T53" fmla="*/ 1 h 6"/>
              <a:gd name="T54" fmla="*/ 10 w 14"/>
              <a:gd name="T55" fmla="*/ 1 h 6"/>
              <a:gd name="T56" fmla="*/ 10 w 14"/>
              <a:gd name="T57" fmla="*/ 1 h 6"/>
              <a:gd name="T58" fmla="*/ 10 w 14"/>
              <a:gd name="T59" fmla="*/ 2 h 6"/>
              <a:gd name="T60" fmla="*/ 10 w 14"/>
              <a:gd name="T61" fmla="*/ 2 h 6"/>
              <a:gd name="T62" fmla="*/ 10 w 14"/>
              <a:gd name="T63" fmla="*/ 2 h 6"/>
              <a:gd name="T64" fmla="*/ 11 w 14"/>
              <a:gd name="T65" fmla="*/ 2 h 6"/>
              <a:gd name="T66" fmla="*/ 11 w 14"/>
              <a:gd name="T67" fmla="*/ 1 h 6"/>
              <a:gd name="T68" fmla="*/ 10 w 14"/>
              <a:gd name="T69" fmla="*/ 1 h 6"/>
              <a:gd name="T70" fmla="*/ 14 w 14"/>
              <a:gd name="T71" fmla="*/ 0 h 6"/>
              <a:gd name="T72" fmla="*/ 12 w 14"/>
              <a:gd name="T73" fmla="*/ 0 h 6"/>
              <a:gd name="T74" fmla="*/ 12 w 14"/>
              <a:gd name="T75" fmla="*/ 0 h 6"/>
              <a:gd name="T76" fmla="*/ 13 w 14"/>
              <a:gd name="T77" fmla="*/ 1 h 6"/>
              <a:gd name="T78" fmla="*/ 13 w 14"/>
              <a:gd name="T79" fmla="*/ 1 h 6"/>
              <a:gd name="T80" fmla="*/ 13 w 14"/>
              <a:gd name="T81" fmla="*/ 2 h 6"/>
              <a:gd name="T82" fmla="*/ 14 w 14"/>
              <a:gd name="T83" fmla="*/ 1 h 6"/>
              <a:gd name="T84" fmla="*/ 14 w 14"/>
              <a:gd name="T85" fmla="*/ 0 h 6"/>
              <a:gd name="T86" fmla="*/ 14 w 14"/>
              <a:gd name="T87" fmla="*/ 0 h 6"/>
              <a:gd name="T88" fmla="*/ 14 w 14"/>
              <a:gd name="T89" fmla="*/ 0 h 6"/>
              <a:gd name="T90" fmla="*/ 14 w 14"/>
              <a:gd name="T9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" h="6">
                <a:moveTo>
                  <a:pt x="3" y="4"/>
                </a:move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4" y="4"/>
                  <a:pt x="4" y="4"/>
                </a:cubicBezTo>
                <a:cubicBezTo>
                  <a:pt x="3" y="4"/>
                  <a:pt x="3" y="4"/>
                  <a:pt x="3" y="4"/>
                </a:cubicBezTo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moveTo>
                  <a:pt x="8" y="2"/>
                </a:move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moveTo>
                  <a:pt x="10" y="1"/>
                </a:move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1"/>
                  <a:pt x="10" y="1"/>
                  <a:pt x="10" y="1"/>
                </a:cubicBezTo>
                <a:moveTo>
                  <a:pt x="14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169"/>
          <p:cNvSpPr>
            <a:spLocks/>
          </p:cNvSpPr>
          <p:nvPr/>
        </p:nvSpPr>
        <p:spPr bwMode="auto">
          <a:xfrm>
            <a:off x="3693826" y="-1069537"/>
            <a:ext cx="16418" cy="22985"/>
          </a:xfrm>
          <a:custGeom>
            <a:avLst/>
            <a:gdLst>
              <a:gd name="T0" fmla="*/ 4 w 4"/>
              <a:gd name="T1" fmla="*/ 0 h 5"/>
              <a:gd name="T2" fmla="*/ 4 w 4"/>
              <a:gd name="T3" fmla="*/ 0 h 5"/>
              <a:gd name="T4" fmla="*/ 3 w 4"/>
              <a:gd name="T5" fmla="*/ 0 h 5"/>
              <a:gd name="T6" fmla="*/ 3 w 4"/>
              <a:gd name="T7" fmla="*/ 0 h 5"/>
              <a:gd name="T8" fmla="*/ 2 w 4"/>
              <a:gd name="T9" fmla="*/ 0 h 5"/>
              <a:gd name="T10" fmla="*/ 1 w 4"/>
              <a:gd name="T11" fmla="*/ 1 h 5"/>
              <a:gd name="T12" fmla="*/ 0 w 4"/>
              <a:gd name="T13" fmla="*/ 4 h 5"/>
              <a:gd name="T14" fmla="*/ 1 w 4"/>
              <a:gd name="T15" fmla="*/ 5 h 5"/>
              <a:gd name="T16" fmla="*/ 1 w 4"/>
              <a:gd name="T17" fmla="*/ 5 h 5"/>
              <a:gd name="T18" fmla="*/ 2 w 4"/>
              <a:gd name="T19" fmla="*/ 4 h 5"/>
              <a:gd name="T20" fmla="*/ 3 w 4"/>
              <a:gd name="T21" fmla="*/ 0 h 5"/>
              <a:gd name="T22" fmla="*/ 4 w 4"/>
              <a:gd name="T23" fmla="*/ 0 h 5"/>
              <a:gd name="T24" fmla="*/ 4 w 4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5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170"/>
          <p:cNvSpPr>
            <a:spLocks/>
          </p:cNvSpPr>
          <p:nvPr/>
        </p:nvSpPr>
        <p:spPr bwMode="auto">
          <a:xfrm>
            <a:off x="3683975" y="-1082671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0 h 3"/>
              <a:gd name="T4" fmla="*/ 0 w 6"/>
              <a:gd name="T5" fmla="*/ 1 h 3"/>
              <a:gd name="T6" fmla="*/ 3 w 6"/>
              <a:gd name="T7" fmla="*/ 3 h 3"/>
              <a:gd name="T8" fmla="*/ 4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5 w 6"/>
              <a:gd name="T19" fmla="*/ 2 h 3"/>
              <a:gd name="T20" fmla="*/ 5 w 6"/>
              <a:gd name="T21" fmla="*/ 2 h 3"/>
              <a:gd name="T22" fmla="*/ 1 w 6"/>
              <a:gd name="T23" fmla="*/ 0 h 3"/>
              <a:gd name="T24" fmla="*/ 1 w 6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171"/>
          <p:cNvSpPr>
            <a:spLocks/>
          </p:cNvSpPr>
          <p:nvPr/>
        </p:nvSpPr>
        <p:spPr bwMode="auto">
          <a:xfrm>
            <a:off x="3706960" y="-1072820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3 w 3"/>
              <a:gd name="T5" fmla="*/ 0 h 5"/>
              <a:gd name="T6" fmla="*/ 2 w 3"/>
              <a:gd name="T7" fmla="*/ 0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4 h 5"/>
              <a:gd name="T20" fmla="*/ 3 w 3"/>
              <a:gd name="T21" fmla="*/ 0 h 5"/>
              <a:gd name="T22" fmla="*/ 3 w 3"/>
              <a:gd name="T23" fmla="*/ 0 h 5"/>
              <a:gd name="T24" fmla="*/ 3 w 3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172"/>
          <p:cNvSpPr>
            <a:spLocks/>
          </p:cNvSpPr>
          <p:nvPr/>
        </p:nvSpPr>
        <p:spPr bwMode="auto">
          <a:xfrm>
            <a:off x="3693826" y="-1085955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1 w 6"/>
              <a:gd name="T5" fmla="*/ 2 h 3"/>
              <a:gd name="T6" fmla="*/ 3 w 6"/>
              <a:gd name="T7" fmla="*/ 3 h 3"/>
              <a:gd name="T8" fmla="*/ 4 w 6"/>
              <a:gd name="T9" fmla="*/ 3 h 3"/>
              <a:gd name="T10" fmla="*/ 5 w 6"/>
              <a:gd name="T11" fmla="*/ 3 h 3"/>
              <a:gd name="T12" fmla="*/ 6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6 w 6"/>
              <a:gd name="T19" fmla="*/ 2 h 3"/>
              <a:gd name="T20" fmla="*/ 5 w 6"/>
              <a:gd name="T21" fmla="*/ 2 h 3"/>
              <a:gd name="T22" fmla="*/ 1 w 6"/>
              <a:gd name="T23" fmla="*/ 0 h 3"/>
              <a:gd name="T24" fmla="*/ 1 w 6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173"/>
          <p:cNvSpPr>
            <a:spLocks/>
          </p:cNvSpPr>
          <p:nvPr/>
        </p:nvSpPr>
        <p:spPr bwMode="auto">
          <a:xfrm>
            <a:off x="3713527" y="-1076104"/>
            <a:ext cx="13134" cy="19701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3 w 3"/>
              <a:gd name="T5" fmla="*/ 1 h 5"/>
              <a:gd name="T6" fmla="*/ 2 w 3"/>
              <a:gd name="T7" fmla="*/ 1 h 5"/>
              <a:gd name="T8" fmla="*/ 2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4 h 5"/>
              <a:gd name="T20" fmla="*/ 3 w 3"/>
              <a:gd name="T21" fmla="*/ 0 h 5"/>
              <a:gd name="T22" fmla="*/ 3 w 3"/>
              <a:gd name="T23" fmla="*/ 0 h 5"/>
              <a:gd name="T24" fmla="*/ 3 w 3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174"/>
          <p:cNvSpPr>
            <a:spLocks/>
          </p:cNvSpPr>
          <p:nvPr/>
        </p:nvSpPr>
        <p:spPr bwMode="auto">
          <a:xfrm>
            <a:off x="3706960" y="-1089238"/>
            <a:ext cx="19701" cy="16418"/>
          </a:xfrm>
          <a:custGeom>
            <a:avLst/>
            <a:gdLst>
              <a:gd name="T0" fmla="*/ 0 w 5"/>
              <a:gd name="T1" fmla="*/ 0 h 4"/>
              <a:gd name="T2" fmla="*/ 0 w 5"/>
              <a:gd name="T3" fmla="*/ 1 h 4"/>
              <a:gd name="T4" fmla="*/ 0 w 5"/>
              <a:gd name="T5" fmla="*/ 2 h 4"/>
              <a:gd name="T6" fmla="*/ 3 w 5"/>
              <a:gd name="T7" fmla="*/ 3 h 4"/>
              <a:gd name="T8" fmla="*/ 4 w 5"/>
              <a:gd name="T9" fmla="*/ 3 h 4"/>
              <a:gd name="T10" fmla="*/ 4 w 5"/>
              <a:gd name="T11" fmla="*/ 4 h 4"/>
              <a:gd name="T12" fmla="*/ 5 w 5"/>
              <a:gd name="T13" fmla="*/ 4 h 4"/>
              <a:gd name="T14" fmla="*/ 5 w 5"/>
              <a:gd name="T15" fmla="*/ 3 h 4"/>
              <a:gd name="T16" fmla="*/ 5 w 5"/>
              <a:gd name="T17" fmla="*/ 3 h 4"/>
              <a:gd name="T18" fmla="*/ 5 w 5"/>
              <a:gd name="T19" fmla="*/ 2 h 4"/>
              <a:gd name="T20" fmla="*/ 5 w 5"/>
              <a:gd name="T21" fmla="*/ 2 h 4"/>
              <a:gd name="T22" fmla="*/ 1 w 5"/>
              <a:gd name="T23" fmla="*/ 0 h 4"/>
              <a:gd name="T24" fmla="*/ 0 w 5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4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175"/>
          <p:cNvSpPr>
            <a:spLocks/>
          </p:cNvSpPr>
          <p:nvPr/>
        </p:nvSpPr>
        <p:spPr bwMode="auto">
          <a:xfrm>
            <a:off x="3723377" y="-1082671"/>
            <a:ext cx="16418" cy="22985"/>
          </a:xfrm>
          <a:custGeom>
            <a:avLst/>
            <a:gdLst>
              <a:gd name="T0" fmla="*/ 4 w 4"/>
              <a:gd name="T1" fmla="*/ 0 h 5"/>
              <a:gd name="T2" fmla="*/ 4 w 4"/>
              <a:gd name="T3" fmla="*/ 0 h 5"/>
              <a:gd name="T4" fmla="*/ 3 w 4"/>
              <a:gd name="T5" fmla="*/ 1 h 5"/>
              <a:gd name="T6" fmla="*/ 3 w 4"/>
              <a:gd name="T7" fmla="*/ 1 h 5"/>
              <a:gd name="T8" fmla="*/ 2 w 4"/>
              <a:gd name="T9" fmla="*/ 0 h 5"/>
              <a:gd name="T10" fmla="*/ 2 w 4"/>
              <a:gd name="T11" fmla="*/ 1 h 5"/>
              <a:gd name="T12" fmla="*/ 0 w 4"/>
              <a:gd name="T13" fmla="*/ 4 h 5"/>
              <a:gd name="T14" fmla="*/ 1 w 4"/>
              <a:gd name="T15" fmla="*/ 5 h 5"/>
              <a:gd name="T16" fmla="*/ 1 w 4"/>
              <a:gd name="T17" fmla="*/ 5 h 5"/>
              <a:gd name="T18" fmla="*/ 2 w 4"/>
              <a:gd name="T19" fmla="*/ 4 h 5"/>
              <a:gd name="T20" fmla="*/ 4 w 4"/>
              <a:gd name="T21" fmla="*/ 1 h 5"/>
              <a:gd name="T22" fmla="*/ 4 w 4"/>
              <a:gd name="T23" fmla="*/ 0 h 5"/>
              <a:gd name="T24" fmla="*/ 4 w 4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5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4" y="1"/>
                  <a:pt x="4" y="1"/>
                  <a:pt x="4" y="1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176"/>
          <p:cNvSpPr>
            <a:spLocks/>
          </p:cNvSpPr>
          <p:nvPr/>
        </p:nvSpPr>
        <p:spPr bwMode="auto">
          <a:xfrm>
            <a:off x="3713527" y="-1095805"/>
            <a:ext cx="26268" cy="19701"/>
          </a:xfrm>
          <a:custGeom>
            <a:avLst/>
            <a:gdLst>
              <a:gd name="T0" fmla="*/ 1 w 6"/>
              <a:gd name="T1" fmla="*/ 0 h 4"/>
              <a:gd name="T2" fmla="*/ 0 w 6"/>
              <a:gd name="T3" fmla="*/ 1 h 4"/>
              <a:gd name="T4" fmla="*/ 0 w 6"/>
              <a:gd name="T5" fmla="*/ 2 h 4"/>
              <a:gd name="T6" fmla="*/ 3 w 6"/>
              <a:gd name="T7" fmla="*/ 3 h 4"/>
              <a:gd name="T8" fmla="*/ 4 w 6"/>
              <a:gd name="T9" fmla="*/ 3 h 4"/>
              <a:gd name="T10" fmla="*/ 5 w 6"/>
              <a:gd name="T11" fmla="*/ 4 h 4"/>
              <a:gd name="T12" fmla="*/ 5 w 6"/>
              <a:gd name="T13" fmla="*/ 4 h 4"/>
              <a:gd name="T14" fmla="*/ 6 w 6"/>
              <a:gd name="T15" fmla="*/ 3 h 4"/>
              <a:gd name="T16" fmla="*/ 6 w 6"/>
              <a:gd name="T17" fmla="*/ 3 h 4"/>
              <a:gd name="T18" fmla="*/ 5 w 6"/>
              <a:gd name="T19" fmla="*/ 2 h 4"/>
              <a:gd name="T20" fmla="*/ 5 w 6"/>
              <a:gd name="T21" fmla="*/ 2 h 4"/>
              <a:gd name="T22" fmla="*/ 1 w 6"/>
              <a:gd name="T23" fmla="*/ 0 h 4"/>
              <a:gd name="T24" fmla="*/ 1 w 6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4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177"/>
          <p:cNvSpPr>
            <a:spLocks noEditPoints="1"/>
          </p:cNvSpPr>
          <p:nvPr/>
        </p:nvSpPr>
        <p:spPr bwMode="auto">
          <a:xfrm>
            <a:off x="3772631" y="-1138491"/>
            <a:ext cx="36119" cy="78805"/>
          </a:xfrm>
          <a:custGeom>
            <a:avLst/>
            <a:gdLst>
              <a:gd name="T0" fmla="*/ 8 w 8"/>
              <a:gd name="T1" fmla="*/ 18 h 18"/>
              <a:gd name="T2" fmla="*/ 7 w 8"/>
              <a:gd name="T3" fmla="*/ 18 h 18"/>
              <a:gd name="T4" fmla="*/ 7 w 8"/>
              <a:gd name="T5" fmla="*/ 18 h 18"/>
              <a:gd name="T6" fmla="*/ 7 w 8"/>
              <a:gd name="T7" fmla="*/ 18 h 18"/>
              <a:gd name="T8" fmla="*/ 7 w 8"/>
              <a:gd name="T9" fmla="*/ 18 h 18"/>
              <a:gd name="T10" fmla="*/ 8 w 8"/>
              <a:gd name="T11" fmla="*/ 18 h 18"/>
              <a:gd name="T12" fmla="*/ 4 w 8"/>
              <a:gd name="T13" fmla="*/ 10 h 18"/>
              <a:gd name="T14" fmla="*/ 3 w 8"/>
              <a:gd name="T15" fmla="*/ 11 h 18"/>
              <a:gd name="T16" fmla="*/ 3 w 8"/>
              <a:gd name="T17" fmla="*/ 11 h 18"/>
              <a:gd name="T18" fmla="*/ 5 w 8"/>
              <a:gd name="T19" fmla="*/ 15 h 18"/>
              <a:gd name="T20" fmla="*/ 6 w 8"/>
              <a:gd name="T21" fmla="*/ 17 h 18"/>
              <a:gd name="T22" fmla="*/ 6 w 8"/>
              <a:gd name="T23" fmla="*/ 17 h 18"/>
              <a:gd name="T24" fmla="*/ 7 w 8"/>
              <a:gd name="T25" fmla="*/ 16 h 18"/>
              <a:gd name="T26" fmla="*/ 6 w 8"/>
              <a:gd name="T27" fmla="*/ 14 h 18"/>
              <a:gd name="T28" fmla="*/ 5 w 8"/>
              <a:gd name="T29" fmla="*/ 10 h 18"/>
              <a:gd name="T30" fmla="*/ 5 w 8"/>
              <a:gd name="T31" fmla="*/ 10 h 18"/>
              <a:gd name="T32" fmla="*/ 4 w 8"/>
              <a:gd name="T33" fmla="*/ 10 h 18"/>
              <a:gd name="T34" fmla="*/ 1 w 8"/>
              <a:gd name="T35" fmla="*/ 0 h 18"/>
              <a:gd name="T36" fmla="*/ 0 w 8"/>
              <a:gd name="T37" fmla="*/ 0 h 18"/>
              <a:gd name="T38" fmla="*/ 0 w 8"/>
              <a:gd name="T39" fmla="*/ 1 h 18"/>
              <a:gd name="T40" fmla="*/ 0 w 8"/>
              <a:gd name="T41" fmla="*/ 3 h 18"/>
              <a:gd name="T42" fmla="*/ 2 w 8"/>
              <a:gd name="T43" fmla="*/ 7 h 18"/>
              <a:gd name="T44" fmla="*/ 3 w 8"/>
              <a:gd name="T45" fmla="*/ 8 h 18"/>
              <a:gd name="T46" fmla="*/ 3 w 8"/>
              <a:gd name="T47" fmla="*/ 7 h 18"/>
              <a:gd name="T48" fmla="*/ 2 w 8"/>
              <a:gd name="T49" fmla="*/ 2 h 18"/>
              <a:gd name="T50" fmla="*/ 1 w 8"/>
              <a:gd name="T5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" h="18">
                <a:moveTo>
                  <a:pt x="8" y="18"/>
                </a:move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8" y="18"/>
                </a:cubicBezTo>
                <a:moveTo>
                  <a:pt x="4" y="10"/>
                </a:move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7" y="17"/>
                  <a:pt x="7" y="16"/>
                  <a:pt x="7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4" y="10"/>
                  <a:pt x="4" y="10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2" y="7"/>
                  <a:pt x="2" y="7"/>
                  <a:pt x="2" y="7"/>
                </a:cubicBezTo>
                <a:cubicBezTo>
                  <a:pt x="3" y="8"/>
                  <a:pt x="3" y="8"/>
                  <a:pt x="3" y="8"/>
                </a:cubicBezTo>
                <a:cubicBezTo>
                  <a:pt x="3" y="7"/>
                  <a:pt x="3" y="7"/>
                  <a:pt x="3" y="7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178"/>
          <p:cNvSpPr>
            <a:spLocks noEditPoints="1"/>
          </p:cNvSpPr>
          <p:nvPr/>
        </p:nvSpPr>
        <p:spPr bwMode="auto">
          <a:xfrm>
            <a:off x="3749646" y="-1118790"/>
            <a:ext cx="75521" cy="32835"/>
          </a:xfrm>
          <a:custGeom>
            <a:avLst/>
            <a:gdLst>
              <a:gd name="T0" fmla="*/ 6 w 17"/>
              <a:gd name="T1" fmla="*/ 4 h 7"/>
              <a:gd name="T2" fmla="*/ 6 w 17"/>
              <a:gd name="T3" fmla="*/ 4 h 7"/>
              <a:gd name="T4" fmla="*/ 2 w 17"/>
              <a:gd name="T5" fmla="*/ 5 h 7"/>
              <a:gd name="T6" fmla="*/ 0 w 17"/>
              <a:gd name="T7" fmla="*/ 6 h 7"/>
              <a:gd name="T8" fmla="*/ 0 w 17"/>
              <a:gd name="T9" fmla="*/ 7 h 7"/>
              <a:gd name="T10" fmla="*/ 1 w 17"/>
              <a:gd name="T11" fmla="*/ 7 h 7"/>
              <a:gd name="T12" fmla="*/ 3 w 17"/>
              <a:gd name="T13" fmla="*/ 7 h 7"/>
              <a:gd name="T14" fmla="*/ 7 w 17"/>
              <a:gd name="T15" fmla="*/ 5 h 7"/>
              <a:gd name="T16" fmla="*/ 7 w 17"/>
              <a:gd name="T17" fmla="*/ 4 h 7"/>
              <a:gd name="T18" fmla="*/ 6 w 17"/>
              <a:gd name="T19" fmla="*/ 4 h 7"/>
              <a:gd name="T20" fmla="*/ 16 w 17"/>
              <a:gd name="T21" fmla="*/ 0 h 7"/>
              <a:gd name="T22" fmla="*/ 14 w 17"/>
              <a:gd name="T23" fmla="*/ 1 h 7"/>
              <a:gd name="T24" fmla="*/ 10 w 17"/>
              <a:gd name="T25" fmla="*/ 2 h 7"/>
              <a:gd name="T26" fmla="*/ 10 w 17"/>
              <a:gd name="T27" fmla="*/ 2 h 7"/>
              <a:gd name="T28" fmla="*/ 9 w 17"/>
              <a:gd name="T29" fmla="*/ 3 h 7"/>
              <a:gd name="T30" fmla="*/ 10 w 17"/>
              <a:gd name="T31" fmla="*/ 4 h 7"/>
              <a:gd name="T32" fmla="*/ 15 w 17"/>
              <a:gd name="T33" fmla="*/ 2 h 7"/>
              <a:gd name="T34" fmla="*/ 17 w 17"/>
              <a:gd name="T35" fmla="*/ 1 h 7"/>
              <a:gd name="T36" fmla="*/ 16 w 17"/>
              <a:gd name="T37" fmla="*/ 0 h 7"/>
              <a:gd name="T38" fmla="*/ 16 w 17"/>
              <a:gd name="T3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7" h="7"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  <a:cubicBezTo>
                  <a:pt x="2" y="5"/>
                  <a:pt x="2" y="5"/>
                  <a:pt x="2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7"/>
                </a:cubicBezTo>
                <a:cubicBezTo>
                  <a:pt x="0" y="7"/>
                  <a:pt x="0" y="7"/>
                  <a:pt x="1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5"/>
                  <a:pt x="7" y="5"/>
                  <a:pt x="7" y="5"/>
                </a:cubicBezTo>
                <a:cubicBezTo>
                  <a:pt x="7" y="4"/>
                  <a:pt x="7" y="4"/>
                  <a:pt x="7" y="4"/>
                </a:cubicBezTo>
                <a:cubicBezTo>
                  <a:pt x="6" y="4"/>
                  <a:pt x="6" y="4"/>
                  <a:pt x="6" y="4"/>
                </a:cubicBezTo>
                <a:moveTo>
                  <a:pt x="16" y="0"/>
                </a:moveTo>
                <a:cubicBezTo>
                  <a:pt x="14" y="1"/>
                  <a:pt x="14" y="1"/>
                  <a:pt x="14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3"/>
                  <a:pt x="9" y="3"/>
                  <a:pt x="9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15" y="2"/>
                  <a:pt x="15" y="2"/>
                  <a:pt x="15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6" y="0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179"/>
          <p:cNvSpPr>
            <a:spLocks noEditPoints="1"/>
          </p:cNvSpPr>
          <p:nvPr/>
        </p:nvSpPr>
        <p:spPr bwMode="auto">
          <a:xfrm>
            <a:off x="3762780" y="-1112223"/>
            <a:ext cx="49253" cy="22985"/>
          </a:xfrm>
          <a:custGeom>
            <a:avLst/>
            <a:gdLst>
              <a:gd name="T0" fmla="*/ 6 w 11"/>
              <a:gd name="T1" fmla="*/ 2 h 5"/>
              <a:gd name="T2" fmla="*/ 6 w 11"/>
              <a:gd name="T3" fmla="*/ 4 h 5"/>
              <a:gd name="T4" fmla="*/ 7 w 11"/>
              <a:gd name="T5" fmla="*/ 4 h 5"/>
              <a:gd name="T6" fmla="*/ 9 w 11"/>
              <a:gd name="T7" fmla="*/ 5 h 5"/>
              <a:gd name="T8" fmla="*/ 9 w 11"/>
              <a:gd name="T9" fmla="*/ 5 h 5"/>
              <a:gd name="T10" fmla="*/ 10 w 11"/>
              <a:gd name="T11" fmla="*/ 5 h 5"/>
              <a:gd name="T12" fmla="*/ 10 w 11"/>
              <a:gd name="T13" fmla="*/ 5 h 5"/>
              <a:gd name="T14" fmla="*/ 10 w 11"/>
              <a:gd name="T15" fmla="*/ 4 h 5"/>
              <a:gd name="T16" fmla="*/ 9 w 11"/>
              <a:gd name="T17" fmla="*/ 4 h 5"/>
              <a:gd name="T18" fmla="*/ 7 w 11"/>
              <a:gd name="T19" fmla="*/ 3 h 5"/>
              <a:gd name="T20" fmla="*/ 6 w 11"/>
              <a:gd name="T21" fmla="*/ 2 h 5"/>
              <a:gd name="T22" fmla="*/ 1 w 11"/>
              <a:gd name="T23" fmla="*/ 0 h 5"/>
              <a:gd name="T24" fmla="*/ 0 w 11"/>
              <a:gd name="T25" fmla="*/ 0 h 5"/>
              <a:gd name="T26" fmla="*/ 1 w 11"/>
              <a:gd name="T27" fmla="*/ 1 h 5"/>
              <a:gd name="T28" fmla="*/ 1 w 11"/>
              <a:gd name="T29" fmla="*/ 2 h 5"/>
              <a:gd name="T30" fmla="*/ 3 w 11"/>
              <a:gd name="T31" fmla="*/ 3 h 5"/>
              <a:gd name="T32" fmla="*/ 4 w 11"/>
              <a:gd name="T33" fmla="*/ 3 h 5"/>
              <a:gd name="T34" fmla="*/ 5 w 11"/>
              <a:gd name="T35" fmla="*/ 2 h 5"/>
              <a:gd name="T36" fmla="*/ 4 w 11"/>
              <a:gd name="T37" fmla="*/ 1 h 5"/>
              <a:gd name="T38" fmla="*/ 2 w 11"/>
              <a:gd name="T39" fmla="*/ 0 h 5"/>
              <a:gd name="T40" fmla="*/ 1 w 11"/>
              <a:gd name="T41" fmla="*/ 0 h 5"/>
              <a:gd name="T42" fmla="*/ 1 w 11"/>
              <a:gd name="T4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" h="5">
                <a:moveTo>
                  <a:pt x="6" y="2"/>
                </a:move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4"/>
                  <a:pt x="7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4"/>
                  <a:pt x="10" y="4"/>
                  <a:pt x="10" y="4"/>
                </a:cubicBezTo>
                <a:cubicBezTo>
                  <a:pt x="9" y="4"/>
                  <a:pt x="9" y="4"/>
                  <a:pt x="9" y="4"/>
                </a:cubicBezTo>
                <a:cubicBezTo>
                  <a:pt x="7" y="3"/>
                  <a:pt x="7" y="3"/>
                  <a:pt x="7" y="3"/>
                </a:cubicBezTo>
                <a:cubicBezTo>
                  <a:pt x="6" y="2"/>
                  <a:pt x="6" y="2"/>
                  <a:pt x="6" y="2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180"/>
          <p:cNvSpPr>
            <a:spLocks/>
          </p:cNvSpPr>
          <p:nvPr/>
        </p:nvSpPr>
        <p:spPr bwMode="auto">
          <a:xfrm>
            <a:off x="3775914" y="-1125357"/>
            <a:ext cx="22985" cy="49253"/>
          </a:xfrm>
          <a:custGeom>
            <a:avLst/>
            <a:gdLst>
              <a:gd name="T0" fmla="*/ 4 w 5"/>
              <a:gd name="T1" fmla="*/ 0 h 11"/>
              <a:gd name="T2" fmla="*/ 4 w 5"/>
              <a:gd name="T3" fmla="*/ 1 h 11"/>
              <a:gd name="T4" fmla="*/ 3 w 5"/>
              <a:gd name="T5" fmla="*/ 1 h 11"/>
              <a:gd name="T6" fmla="*/ 2 w 5"/>
              <a:gd name="T7" fmla="*/ 4 h 11"/>
              <a:gd name="T8" fmla="*/ 2 w 5"/>
              <a:gd name="T9" fmla="*/ 5 h 11"/>
              <a:gd name="T10" fmla="*/ 1 w 5"/>
              <a:gd name="T11" fmla="*/ 6 h 11"/>
              <a:gd name="T12" fmla="*/ 1 w 5"/>
              <a:gd name="T13" fmla="*/ 7 h 11"/>
              <a:gd name="T14" fmla="*/ 0 w 5"/>
              <a:gd name="T15" fmla="*/ 9 h 11"/>
              <a:gd name="T16" fmla="*/ 0 w 5"/>
              <a:gd name="T17" fmla="*/ 10 h 11"/>
              <a:gd name="T18" fmla="*/ 0 w 5"/>
              <a:gd name="T19" fmla="*/ 11 h 11"/>
              <a:gd name="T20" fmla="*/ 1 w 5"/>
              <a:gd name="T21" fmla="*/ 11 h 11"/>
              <a:gd name="T22" fmla="*/ 1 w 5"/>
              <a:gd name="T23" fmla="*/ 10 h 11"/>
              <a:gd name="T24" fmla="*/ 1 w 5"/>
              <a:gd name="T25" fmla="*/ 10 h 11"/>
              <a:gd name="T26" fmla="*/ 2 w 5"/>
              <a:gd name="T27" fmla="*/ 8 h 11"/>
              <a:gd name="T28" fmla="*/ 3 w 5"/>
              <a:gd name="T29" fmla="*/ 7 h 11"/>
              <a:gd name="T30" fmla="*/ 3 w 5"/>
              <a:gd name="T31" fmla="*/ 5 h 11"/>
              <a:gd name="T32" fmla="*/ 4 w 5"/>
              <a:gd name="T33" fmla="*/ 4 h 11"/>
              <a:gd name="T34" fmla="*/ 5 w 5"/>
              <a:gd name="T35" fmla="*/ 2 h 11"/>
              <a:gd name="T36" fmla="*/ 5 w 5"/>
              <a:gd name="T37" fmla="*/ 2 h 11"/>
              <a:gd name="T38" fmla="*/ 5 w 5"/>
              <a:gd name="T39" fmla="*/ 1 h 11"/>
              <a:gd name="T40" fmla="*/ 4 w 5"/>
              <a:gd name="T4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" h="11">
                <a:moveTo>
                  <a:pt x="4" y="0"/>
                </a:moveTo>
                <a:cubicBezTo>
                  <a:pt x="4" y="0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4"/>
                  <a:pt x="2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8"/>
                  <a:pt x="2" y="8"/>
                  <a:pt x="2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3" y="5"/>
                  <a:pt x="3" y="5"/>
                </a:cubicBezTo>
                <a:cubicBezTo>
                  <a:pt x="4" y="4"/>
                  <a:pt x="4" y="4"/>
                  <a:pt x="4" y="4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181"/>
          <p:cNvSpPr>
            <a:spLocks noEditPoints="1"/>
          </p:cNvSpPr>
          <p:nvPr/>
        </p:nvSpPr>
        <p:spPr bwMode="auto">
          <a:xfrm>
            <a:off x="3739795" y="-1148342"/>
            <a:ext cx="95223" cy="91939"/>
          </a:xfrm>
          <a:custGeom>
            <a:avLst/>
            <a:gdLst>
              <a:gd name="T0" fmla="*/ 9 w 21"/>
              <a:gd name="T1" fmla="*/ 2 h 21"/>
              <a:gd name="T2" fmla="*/ 10 w 21"/>
              <a:gd name="T3" fmla="*/ 2 h 21"/>
              <a:gd name="T4" fmla="*/ 13 w 21"/>
              <a:gd name="T5" fmla="*/ 2 h 21"/>
              <a:gd name="T6" fmla="*/ 15 w 21"/>
              <a:gd name="T7" fmla="*/ 3 h 21"/>
              <a:gd name="T8" fmla="*/ 18 w 21"/>
              <a:gd name="T9" fmla="*/ 6 h 21"/>
              <a:gd name="T10" fmla="*/ 18 w 21"/>
              <a:gd name="T11" fmla="*/ 7 h 21"/>
              <a:gd name="T12" fmla="*/ 18 w 21"/>
              <a:gd name="T13" fmla="*/ 7 h 21"/>
              <a:gd name="T14" fmla="*/ 19 w 21"/>
              <a:gd name="T15" fmla="*/ 8 h 21"/>
              <a:gd name="T16" fmla="*/ 19 w 21"/>
              <a:gd name="T17" fmla="*/ 9 h 21"/>
              <a:gd name="T18" fmla="*/ 19 w 21"/>
              <a:gd name="T19" fmla="*/ 13 h 21"/>
              <a:gd name="T20" fmla="*/ 18 w 21"/>
              <a:gd name="T21" fmla="*/ 15 h 21"/>
              <a:gd name="T22" fmla="*/ 15 w 21"/>
              <a:gd name="T23" fmla="*/ 18 h 21"/>
              <a:gd name="T24" fmla="*/ 14 w 21"/>
              <a:gd name="T25" fmla="*/ 18 h 21"/>
              <a:gd name="T26" fmla="*/ 13 w 21"/>
              <a:gd name="T27" fmla="*/ 19 h 21"/>
              <a:gd name="T28" fmla="*/ 13 w 21"/>
              <a:gd name="T29" fmla="*/ 19 h 21"/>
              <a:gd name="T30" fmla="*/ 12 w 21"/>
              <a:gd name="T31" fmla="*/ 19 h 21"/>
              <a:gd name="T32" fmla="*/ 10 w 21"/>
              <a:gd name="T33" fmla="*/ 19 h 21"/>
              <a:gd name="T34" fmla="*/ 8 w 21"/>
              <a:gd name="T35" fmla="*/ 19 h 21"/>
              <a:gd name="T36" fmla="*/ 6 w 21"/>
              <a:gd name="T37" fmla="*/ 18 h 21"/>
              <a:gd name="T38" fmla="*/ 3 w 21"/>
              <a:gd name="T39" fmla="*/ 15 h 21"/>
              <a:gd name="T40" fmla="*/ 3 w 21"/>
              <a:gd name="T41" fmla="*/ 14 h 21"/>
              <a:gd name="T42" fmla="*/ 2 w 21"/>
              <a:gd name="T43" fmla="*/ 14 h 21"/>
              <a:gd name="T44" fmla="*/ 2 w 21"/>
              <a:gd name="T45" fmla="*/ 13 h 21"/>
              <a:gd name="T46" fmla="*/ 2 w 21"/>
              <a:gd name="T47" fmla="*/ 12 h 21"/>
              <a:gd name="T48" fmla="*/ 2 w 21"/>
              <a:gd name="T49" fmla="*/ 8 h 21"/>
              <a:gd name="T50" fmla="*/ 3 w 21"/>
              <a:gd name="T51" fmla="*/ 6 h 21"/>
              <a:gd name="T52" fmla="*/ 6 w 21"/>
              <a:gd name="T53" fmla="*/ 3 h 21"/>
              <a:gd name="T54" fmla="*/ 7 w 21"/>
              <a:gd name="T55" fmla="*/ 3 h 21"/>
              <a:gd name="T56" fmla="*/ 7 w 21"/>
              <a:gd name="T57" fmla="*/ 2 h 21"/>
              <a:gd name="T58" fmla="*/ 8 w 21"/>
              <a:gd name="T59" fmla="*/ 2 h 21"/>
              <a:gd name="T60" fmla="*/ 9 w 21"/>
              <a:gd name="T61" fmla="*/ 2 h 21"/>
              <a:gd name="T62" fmla="*/ 10 w 21"/>
              <a:gd name="T63" fmla="*/ 0 h 21"/>
              <a:gd name="T64" fmla="*/ 7 w 21"/>
              <a:gd name="T65" fmla="*/ 1 h 21"/>
              <a:gd name="T66" fmla="*/ 7 w 21"/>
              <a:gd name="T67" fmla="*/ 1 h 21"/>
              <a:gd name="T68" fmla="*/ 6 w 21"/>
              <a:gd name="T69" fmla="*/ 1 h 21"/>
              <a:gd name="T70" fmla="*/ 1 w 21"/>
              <a:gd name="T71" fmla="*/ 6 h 21"/>
              <a:gd name="T72" fmla="*/ 1 w 21"/>
              <a:gd name="T73" fmla="*/ 6 h 21"/>
              <a:gd name="T74" fmla="*/ 1 w 21"/>
              <a:gd name="T75" fmla="*/ 6 h 21"/>
              <a:gd name="T76" fmla="*/ 1 w 21"/>
              <a:gd name="T77" fmla="*/ 7 h 21"/>
              <a:gd name="T78" fmla="*/ 1 w 21"/>
              <a:gd name="T79" fmla="*/ 7 h 21"/>
              <a:gd name="T80" fmla="*/ 1 w 21"/>
              <a:gd name="T81" fmla="*/ 14 h 21"/>
              <a:gd name="T82" fmla="*/ 1 w 21"/>
              <a:gd name="T83" fmla="*/ 14 h 21"/>
              <a:gd name="T84" fmla="*/ 1 w 21"/>
              <a:gd name="T85" fmla="*/ 14 h 21"/>
              <a:gd name="T86" fmla="*/ 1 w 21"/>
              <a:gd name="T87" fmla="*/ 14 h 21"/>
              <a:gd name="T88" fmla="*/ 1 w 21"/>
              <a:gd name="T89" fmla="*/ 15 h 21"/>
              <a:gd name="T90" fmla="*/ 6 w 21"/>
              <a:gd name="T91" fmla="*/ 20 h 21"/>
              <a:gd name="T92" fmla="*/ 7 w 21"/>
              <a:gd name="T93" fmla="*/ 20 h 21"/>
              <a:gd name="T94" fmla="*/ 10 w 21"/>
              <a:gd name="T95" fmla="*/ 21 h 21"/>
              <a:gd name="T96" fmla="*/ 13 w 21"/>
              <a:gd name="T97" fmla="*/ 20 h 21"/>
              <a:gd name="T98" fmla="*/ 14 w 21"/>
              <a:gd name="T99" fmla="*/ 20 h 21"/>
              <a:gd name="T100" fmla="*/ 14 w 21"/>
              <a:gd name="T101" fmla="*/ 20 h 21"/>
              <a:gd name="T102" fmla="*/ 15 w 21"/>
              <a:gd name="T103" fmla="*/ 20 h 21"/>
              <a:gd name="T104" fmla="*/ 15 w 21"/>
              <a:gd name="T105" fmla="*/ 20 h 21"/>
              <a:gd name="T106" fmla="*/ 19 w 21"/>
              <a:gd name="T107" fmla="*/ 15 h 21"/>
              <a:gd name="T108" fmla="*/ 20 w 21"/>
              <a:gd name="T109" fmla="*/ 14 h 21"/>
              <a:gd name="T110" fmla="*/ 20 w 21"/>
              <a:gd name="T111" fmla="*/ 8 h 21"/>
              <a:gd name="T112" fmla="*/ 20 w 21"/>
              <a:gd name="T113" fmla="*/ 7 h 21"/>
              <a:gd name="T114" fmla="*/ 20 w 21"/>
              <a:gd name="T115" fmla="*/ 6 h 21"/>
              <a:gd name="T116" fmla="*/ 15 w 21"/>
              <a:gd name="T117" fmla="*/ 2 h 21"/>
              <a:gd name="T118" fmla="*/ 14 w 21"/>
              <a:gd name="T119" fmla="*/ 1 h 21"/>
              <a:gd name="T120" fmla="*/ 10 w 21"/>
              <a:gd name="T12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" h="21">
                <a:moveTo>
                  <a:pt x="9" y="2"/>
                </a:moveTo>
                <a:cubicBezTo>
                  <a:pt x="9" y="2"/>
                  <a:pt x="10" y="2"/>
                  <a:pt x="10" y="2"/>
                </a:cubicBezTo>
                <a:cubicBezTo>
                  <a:pt x="11" y="2"/>
                  <a:pt x="12" y="2"/>
                  <a:pt x="13" y="2"/>
                </a:cubicBezTo>
                <a:cubicBezTo>
                  <a:pt x="14" y="3"/>
                  <a:pt x="14" y="3"/>
                  <a:pt x="15" y="3"/>
                </a:cubicBezTo>
                <a:cubicBezTo>
                  <a:pt x="16" y="4"/>
                  <a:pt x="17" y="5"/>
                  <a:pt x="18" y="6"/>
                </a:cubicBezTo>
                <a:cubicBezTo>
                  <a:pt x="18" y="6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9"/>
                  <a:pt x="19" y="9"/>
                </a:cubicBezTo>
                <a:cubicBezTo>
                  <a:pt x="19" y="10"/>
                  <a:pt x="19" y="12"/>
                  <a:pt x="19" y="13"/>
                </a:cubicBezTo>
                <a:cubicBezTo>
                  <a:pt x="18" y="14"/>
                  <a:pt x="18" y="14"/>
                  <a:pt x="18" y="15"/>
                </a:cubicBezTo>
                <a:cubicBezTo>
                  <a:pt x="17" y="16"/>
                  <a:pt x="16" y="17"/>
                  <a:pt x="15" y="18"/>
                </a:cubicBezTo>
                <a:cubicBezTo>
                  <a:pt x="15" y="18"/>
                  <a:pt x="14" y="18"/>
                  <a:pt x="14" y="18"/>
                </a:cubicBezTo>
                <a:cubicBezTo>
                  <a:pt x="14" y="18"/>
                  <a:pt x="14" y="19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9"/>
                  <a:pt x="12" y="19"/>
                  <a:pt x="12" y="19"/>
                </a:cubicBezTo>
                <a:cubicBezTo>
                  <a:pt x="12" y="19"/>
                  <a:pt x="11" y="19"/>
                  <a:pt x="10" y="19"/>
                </a:cubicBezTo>
                <a:cubicBezTo>
                  <a:pt x="9" y="19"/>
                  <a:pt x="9" y="19"/>
                  <a:pt x="8" y="19"/>
                </a:cubicBezTo>
                <a:cubicBezTo>
                  <a:pt x="7" y="19"/>
                  <a:pt x="7" y="19"/>
                  <a:pt x="6" y="18"/>
                </a:cubicBezTo>
                <a:cubicBezTo>
                  <a:pt x="5" y="18"/>
                  <a:pt x="4" y="16"/>
                  <a:pt x="3" y="15"/>
                </a:cubicBezTo>
                <a:cubicBezTo>
                  <a:pt x="3" y="15"/>
                  <a:pt x="3" y="15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1" y="11"/>
                  <a:pt x="2" y="9"/>
                  <a:pt x="2" y="8"/>
                </a:cubicBezTo>
                <a:cubicBezTo>
                  <a:pt x="2" y="7"/>
                  <a:pt x="2" y="7"/>
                  <a:pt x="3" y="6"/>
                </a:cubicBezTo>
                <a:cubicBezTo>
                  <a:pt x="3" y="5"/>
                  <a:pt x="5" y="4"/>
                  <a:pt x="6" y="3"/>
                </a:cubicBezTo>
                <a:cubicBezTo>
                  <a:pt x="6" y="3"/>
                  <a:pt x="6" y="3"/>
                  <a:pt x="7" y="3"/>
                </a:cubicBezTo>
                <a:cubicBezTo>
                  <a:pt x="7" y="3"/>
                  <a:pt x="7" y="3"/>
                  <a:pt x="7" y="2"/>
                </a:cubicBezTo>
                <a:cubicBezTo>
                  <a:pt x="7" y="2"/>
                  <a:pt x="8" y="2"/>
                  <a:pt x="8" y="2"/>
                </a:cubicBezTo>
                <a:cubicBezTo>
                  <a:pt x="8" y="2"/>
                  <a:pt x="8" y="2"/>
                  <a:pt x="9" y="2"/>
                </a:cubicBezTo>
                <a:moveTo>
                  <a:pt x="10" y="0"/>
                </a:moveTo>
                <a:cubicBezTo>
                  <a:pt x="9" y="0"/>
                  <a:pt x="8" y="0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2"/>
                  <a:pt x="2" y="4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9"/>
                  <a:pt x="0" y="11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5"/>
                  <a:pt x="1" y="15"/>
                </a:cubicBezTo>
                <a:cubicBezTo>
                  <a:pt x="2" y="17"/>
                  <a:pt x="4" y="19"/>
                  <a:pt x="6" y="20"/>
                </a:cubicBezTo>
                <a:cubicBezTo>
                  <a:pt x="6" y="20"/>
                  <a:pt x="7" y="20"/>
                  <a:pt x="7" y="20"/>
                </a:cubicBezTo>
                <a:cubicBezTo>
                  <a:pt x="8" y="21"/>
                  <a:pt x="9" y="21"/>
                  <a:pt x="10" y="21"/>
                </a:cubicBezTo>
                <a:cubicBezTo>
                  <a:pt x="11" y="21"/>
                  <a:pt x="12" y="21"/>
                  <a:pt x="13" y="20"/>
                </a:cubicBezTo>
                <a:cubicBezTo>
                  <a:pt x="13" y="20"/>
                  <a:pt x="13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7" y="19"/>
                  <a:pt x="18" y="17"/>
                  <a:pt x="19" y="15"/>
                </a:cubicBezTo>
                <a:cubicBezTo>
                  <a:pt x="20" y="15"/>
                  <a:pt x="20" y="15"/>
                  <a:pt x="20" y="14"/>
                </a:cubicBezTo>
                <a:cubicBezTo>
                  <a:pt x="21" y="12"/>
                  <a:pt x="21" y="10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6"/>
                  <a:pt x="20" y="6"/>
                </a:cubicBezTo>
                <a:cubicBezTo>
                  <a:pt x="19" y="4"/>
                  <a:pt x="17" y="3"/>
                  <a:pt x="15" y="2"/>
                </a:cubicBezTo>
                <a:cubicBezTo>
                  <a:pt x="15" y="1"/>
                  <a:pt x="14" y="1"/>
                  <a:pt x="14" y="1"/>
                </a:cubicBezTo>
                <a:cubicBezTo>
                  <a:pt x="13" y="1"/>
                  <a:pt x="12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182"/>
          <p:cNvSpPr>
            <a:spLocks noEditPoints="1"/>
          </p:cNvSpPr>
          <p:nvPr/>
        </p:nvSpPr>
        <p:spPr bwMode="auto">
          <a:xfrm>
            <a:off x="8740631" y="-816704"/>
            <a:ext cx="45970" cy="147759"/>
          </a:xfrm>
          <a:custGeom>
            <a:avLst/>
            <a:gdLst>
              <a:gd name="T0" fmla="*/ 1 w 10"/>
              <a:gd name="T1" fmla="*/ 29 h 33"/>
              <a:gd name="T2" fmla="*/ 0 w 10"/>
              <a:gd name="T3" fmla="*/ 30 h 33"/>
              <a:gd name="T4" fmla="*/ 0 w 10"/>
              <a:gd name="T5" fmla="*/ 32 h 33"/>
              <a:gd name="T6" fmla="*/ 0 w 10"/>
              <a:gd name="T7" fmla="*/ 32 h 33"/>
              <a:gd name="T8" fmla="*/ 1 w 10"/>
              <a:gd name="T9" fmla="*/ 32 h 33"/>
              <a:gd name="T10" fmla="*/ 1 w 10"/>
              <a:gd name="T11" fmla="*/ 33 h 33"/>
              <a:gd name="T12" fmla="*/ 2 w 10"/>
              <a:gd name="T13" fmla="*/ 30 h 33"/>
              <a:gd name="T14" fmla="*/ 1 w 10"/>
              <a:gd name="T15" fmla="*/ 29 h 33"/>
              <a:gd name="T16" fmla="*/ 1 w 10"/>
              <a:gd name="T17" fmla="*/ 26 h 33"/>
              <a:gd name="T18" fmla="*/ 1 w 10"/>
              <a:gd name="T19" fmla="*/ 28 h 33"/>
              <a:gd name="T20" fmla="*/ 1 w 10"/>
              <a:gd name="T21" fmla="*/ 28 h 33"/>
              <a:gd name="T22" fmla="*/ 2 w 10"/>
              <a:gd name="T23" fmla="*/ 27 h 33"/>
              <a:gd name="T24" fmla="*/ 2 w 10"/>
              <a:gd name="T25" fmla="*/ 27 h 33"/>
              <a:gd name="T26" fmla="*/ 2 w 10"/>
              <a:gd name="T27" fmla="*/ 28 h 33"/>
              <a:gd name="T28" fmla="*/ 2 w 10"/>
              <a:gd name="T29" fmla="*/ 28 h 33"/>
              <a:gd name="T30" fmla="*/ 3 w 10"/>
              <a:gd name="T31" fmla="*/ 26 h 33"/>
              <a:gd name="T32" fmla="*/ 1 w 10"/>
              <a:gd name="T33" fmla="*/ 26 h 33"/>
              <a:gd name="T34" fmla="*/ 3 w 10"/>
              <a:gd name="T35" fmla="*/ 21 h 33"/>
              <a:gd name="T36" fmla="*/ 3 w 10"/>
              <a:gd name="T37" fmla="*/ 21 h 33"/>
              <a:gd name="T38" fmla="*/ 2 w 10"/>
              <a:gd name="T39" fmla="*/ 24 h 33"/>
              <a:gd name="T40" fmla="*/ 3 w 10"/>
              <a:gd name="T41" fmla="*/ 25 h 33"/>
              <a:gd name="T42" fmla="*/ 4 w 10"/>
              <a:gd name="T43" fmla="*/ 22 h 33"/>
              <a:gd name="T44" fmla="*/ 3 w 10"/>
              <a:gd name="T45" fmla="*/ 21 h 33"/>
              <a:gd name="T46" fmla="*/ 4 w 10"/>
              <a:gd name="T47" fmla="*/ 18 h 33"/>
              <a:gd name="T48" fmla="*/ 4 w 10"/>
              <a:gd name="T49" fmla="*/ 18 h 33"/>
              <a:gd name="T50" fmla="*/ 3 w 10"/>
              <a:gd name="T51" fmla="*/ 20 h 33"/>
              <a:gd name="T52" fmla="*/ 3 w 10"/>
              <a:gd name="T53" fmla="*/ 20 h 33"/>
              <a:gd name="T54" fmla="*/ 4 w 10"/>
              <a:gd name="T55" fmla="*/ 18 h 33"/>
              <a:gd name="T56" fmla="*/ 5 w 10"/>
              <a:gd name="T57" fmla="*/ 12 h 33"/>
              <a:gd name="T58" fmla="*/ 5 w 10"/>
              <a:gd name="T59" fmla="*/ 14 h 33"/>
              <a:gd name="T60" fmla="*/ 5 w 10"/>
              <a:gd name="T61" fmla="*/ 14 h 33"/>
              <a:gd name="T62" fmla="*/ 5 w 10"/>
              <a:gd name="T63" fmla="*/ 12 h 33"/>
              <a:gd name="T64" fmla="*/ 5 w 10"/>
              <a:gd name="T65" fmla="*/ 12 h 33"/>
              <a:gd name="T66" fmla="*/ 6 w 10"/>
              <a:gd name="T67" fmla="*/ 7 h 33"/>
              <a:gd name="T68" fmla="*/ 6 w 10"/>
              <a:gd name="T69" fmla="*/ 10 h 33"/>
              <a:gd name="T70" fmla="*/ 6 w 10"/>
              <a:gd name="T71" fmla="*/ 11 h 33"/>
              <a:gd name="T72" fmla="*/ 7 w 10"/>
              <a:gd name="T73" fmla="*/ 11 h 33"/>
              <a:gd name="T74" fmla="*/ 8 w 10"/>
              <a:gd name="T75" fmla="*/ 8 h 33"/>
              <a:gd name="T76" fmla="*/ 6 w 10"/>
              <a:gd name="T77" fmla="*/ 7 h 33"/>
              <a:gd name="T78" fmla="*/ 8 w 10"/>
              <a:gd name="T79" fmla="*/ 6 h 33"/>
              <a:gd name="T80" fmla="*/ 8 w 10"/>
              <a:gd name="T81" fmla="*/ 6 h 33"/>
              <a:gd name="T82" fmla="*/ 8 w 10"/>
              <a:gd name="T83" fmla="*/ 6 h 33"/>
              <a:gd name="T84" fmla="*/ 8 w 10"/>
              <a:gd name="T85" fmla="*/ 6 h 33"/>
              <a:gd name="T86" fmla="*/ 8 w 10"/>
              <a:gd name="T87" fmla="*/ 6 h 33"/>
              <a:gd name="T88" fmla="*/ 8 w 10"/>
              <a:gd name="T89" fmla="*/ 6 h 33"/>
              <a:gd name="T90" fmla="*/ 7 w 10"/>
              <a:gd name="T91" fmla="*/ 6 h 33"/>
              <a:gd name="T92" fmla="*/ 7 w 10"/>
              <a:gd name="T93" fmla="*/ 6 h 33"/>
              <a:gd name="T94" fmla="*/ 7 w 10"/>
              <a:gd name="T95" fmla="*/ 6 h 33"/>
              <a:gd name="T96" fmla="*/ 7 w 10"/>
              <a:gd name="T97" fmla="*/ 6 h 33"/>
              <a:gd name="T98" fmla="*/ 7 w 10"/>
              <a:gd name="T99" fmla="*/ 6 h 33"/>
              <a:gd name="T100" fmla="*/ 9 w 10"/>
              <a:gd name="T101" fmla="*/ 0 h 33"/>
              <a:gd name="T102" fmla="*/ 7 w 10"/>
              <a:gd name="T103" fmla="*/ 3 h 33"/>
              <a:gd name="T104" fmla="*/ 8 w 10"/>
              <a:gd name="T105" fmla="*/ 4 h 33"/>
              <a:gd name="T106" fmla="*/ 9 w 10"/>
              <a:gd name="T107" fmla="*/ 4 h 33"/>
              <a:gd name="T108" fmla="*/ 10 w 10"/>
              <a:gd name="T109" fmla="*/ 0 h 33"/>
              <a:gd name="T110" fmla="*/ 10 w 10"/>
              <a:gd name="T111" fmla="*/ 0 h 33"/>
              <a:gd name="T112" fmla="*/ 9 w 10"/>
              <a:gd name="T113" fmla="*/ 0 h 33"/>
              <a:gd name="T114" fmla="*/ 9 w 10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" h="33">
                <a:moveTo>
                  <a:pt x="1" y="29"/>
                </a:moveTo>
                <a:cubicBezTo>
                  <a:pt x="0" y="30"/>
                  <a:pt x="0" y="30"/>
                  <a:pt x="0" y="3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2"/>
                  <a:pt x="0" y="32"/>
                  <a:pt x="1" y="32"/>
                </a:cubicBezTo>
                <a:cubicBezTo>
                  <a:pt x="1" y="32"/>
                  <a:pt x="1" y="32"/>
                  <a:pt x="1" y="33"/>
                </a:cubicBezTo>
                <a:cubicBezTo>
                  <a:pt x="2" y="30"/>
                  <a:pt x="2" y="30"/>
                  <a:pt x="2" y="30"/>
                </a:cubicBezTo>
                <a:cubicBezTo>
                  <a:pt x="1" y="29"/>
                  <a:pt x="1" y="29"/>
                  <a:pt x="1" y="29"/>
                </a:cubicBezTo>
                <a:moveTo>
                  <a:pt x="1" y="26"/>
                </a:move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7"/>
                  <a:pt x="1" y="27"/>
                  <a:pt x="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2" y="26"/>
                  <a:pt x="1" y="26"/>
                </a:cubicBezTo>
                <a:moveTo>
                  <a:pt x="3" y="21"/>
                </a:moveTo>
                <a:cubicBezTo>
                  <a:pt x="3" y="21"/>
                  <a:pt x="3" y="21"/>
                  <a:pt x="3" y="21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3" y="24"/>
                  <a:pt x="3" y="25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1"/>
                  <a:pt x="3" y="21"/>
                  <a:pt x="3" y="21"/>
                </a:cubicBezTo>
                <a:moveTo>
                  <a:pt x="4" y="18"/>
                </a:moveTo>
                <a:cubicBezTo>
                  <a:pt x="4" y="18"/>
                  <a:pt x="4" y="18"/>
                  <a:pt x="4" y="18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4" y="18"/>
                  <a:pt x="4" y="18"/>
                  <a:pt x="4" y="18"/>
                </a:cubicBezTo>
                <a:moveTo>
                  <a:pt x="5" y="12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moveTo>
                  <a:pt x="6" y="7"/>
                </a:moveTo>
                <a:cubicBezTo>
                  <a:pt x="6" y="10"/>
                  <a:pt x="6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8" y="8"/>
                  <a:pt x="8" y="8"/>
                  <a:pt x="8" y="8"/>
                </a:cubicBezTo>
                <a:cubicBezTo>
                  <a:pt x="7" y="8"/>
                  <a:pt x="7" y="7"/>
                  <a:pt x="6" y="7"/>
                </a:cubicBezTo>
                <a:moveTo>
                  <a:pt x="8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moveTo>
                  <a:pt x="7" y="6"/>
                </a:move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moveTo>
                  <a:pt x="9" y="0"/>
                </a:moveTo>
                <a:cubicBezTo>
                  <a:pt x="7" y="3"/>
                  <a:pt x="7" y="3"/>
                  <a:pt x="7" y="3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9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183"/>
          <p:cNvSpPr>
            <a:spLocks/>
          </p:cNvSpPr>
          <p:nvPr/>
        </p:nvSpPr>
        <p:spPr bwMode="auto">
          <a:xfrm>
            <a:off x="8730780" y="-675512"/>
            <a:ext cx="19701" cy="13134"/>
          </a:xfrm>
          <a:custGeom>
            <a:avLst/>
            <a:gdLst>
              <a:gd name="T0" fmla="*/ 2 w 4"/>
              <a:gd name="T1" fmla="*/ 0 h 3"/>
              <a:gd name="T2" fmla="*/ 2 w 4"/>
              <a:gd name="T3" fmla="*/ 0 h 3"/>
              <a:gd name="T4" fmla="*/ 1 w 4"/>
              <a:gd name="T5" fmla="*/ 1 h 3"/>
              <a:gd name="T6" fmla="*/ 2 w 4"/>
              <a:gd name="T7" fmla="*/ 3 h 3"/>
              <a:gd name="T8" fmla="*/ 2 w 4"/>
              <a:gd name="T9" fmla="*/ 3 h 3"/>
              <a:gd name="T10" fmla="*/ 4 w 4"/>
              <a:gd name="T11" fmla="*/ 2 h 3"/>
              <a:gd name="T12" fmla="*/ 3 w 4"/>
              <a:gd name="T13" fmla="*/ 1 h 3"/>
              <a:gd name="T14" fmla="*/ 3 w 4"/>
              <a:gd name="T15" fmla="*/ 0 h 3"/>
              <a:gd name="T16" fmla="*/ 2 w 4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1"/>
                  <a:pt x="1" y="1"/>
                </a:cubicBezTo>
                <a:cubicBezTo>
                  <a:pt x="0" y="2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4" y="2"/>
                </a:cubicBezTo>
                <a:cubicBezTo>
                  <a:pt x="4" y="1"/>
                  <a:pt x="4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184"/>
          <p:cNvSpPr>
            <a:spLocks/>
          </p:cNvSpPr>
          <p:nvPr/>
        </p:nvSpPr>
        <p:spPr bwMode="auto">
          <a:xfrm>
            <a:off x="8776750" y="-829838"/>
            <a:ext cx="13134" cy="13134"/>
          </a:xfrm>
          <a:custGeom>
            <a:avLst/>
            <a:gdLst>
              <a:gd name="T0" fmla="*/ 2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1 w 3"/>
              <a:gd name="T7" fmla="*/ 3 h 3"/>
              <a:gd name="T8" fmla="*/ 2 w 3"/>
              <a:gd name="T9" fmla="*/ 3 h 3"/>
              <a:gd name="T10" fmla="*/ 2 w 3"/>
              <a:gd name="T11" fmla="*/ 3 h 3"/>
              <a:gd name="T12" fmla="*/ 3 w 3"/>
              <a:gd name="T13" fmla="*/ 2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0"/>
                  <a:pt x="0" y="0"/>
                  <a:pt x="0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3" y="2"/>
                  <a:pt x="3" y="2"/>
                </a:cubicBezTo>
                <a:cubicBezTo>
                  <a:pt x="3" y="1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185"/>
          <p:cNvSpPr>
            <a:spLocks/>
          </p:cNvSpPr>
          <p:nvPr/>
        </p:nvSpPr>
        <p:spPr bwMode="auto">
          <a:xfrm>
            <a:off x="8743914" y="-695213"/>
            <a:ext cx="19701" cy="26268"/>
          </a:xfrm>
          <a:custGeom>
            <a:avLst/>
            <a:gdLst>
              <a:gd name="T0" fmla="*/ 1 w 4"/>
              <a:gd name="T1" fmla="*/ 0 h 6"/>
              <a:gd name="T2" fmla="*/ 1 w 4"/>
              <a:gd name="T3" fmla="*/ 1 h 6"/>
              <a:gd name="T4" fmla="*/ 1 w 4"/>
              <a:gd name="T5" fmla="*/ 1 h 6"/>
              <a:gd name="T6" fmla="*/ 1 w 4"/>
              <a:gd name="T7" fmla="*/ 2 h 6"/>
              <a:gd name="T8" fmla="*/ 0 w 4"/>
              <a:gd name="T9" fmla="*/ 2 h 6"/>
              <a:gd name="T10" fmla="*/ 1 w 4"/>
              <a:gd name="T11" fmla="*/ 3 h 6"/>
              <a:gd name="T12" fmla="*/ 2 w 4"/>
              <a:gd name="T13" fmla="*/ 5 h 6"/>
              <a:gd name="T14" fmla="*/ 3 w 4"/>
              <a:gd name="T15" fmla="*/ 6 h 6"/>
              <a:gd name="T16" fmla="*/ 3 w 4"/>
              <a:gd name="T17" fmla="*/ 6 h 6"/>
              <a:gd name="T18" fmla="*/ 4 w 4"/>
              <a:gd name="T19" fmla="*/ 5 h 6"/>
              <a:gd name="T20" fmla="*/ 1 w 4"/>
              <a:gd name="T21" fmla="*/ 1 h 6"/>
              <a:gd name="T22" fmla="*/ 1 w 4"/>
              <a:gd name="T23" fmla="*/ 1 h 6"/>
              <a:gd name="T24" fmla="*/ 1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6"/>
                  <a:pt x="4" y="5"/>
                  <a:pt x="4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186"/>
          <p:cNvSpPr>
            <a:spLocks/>
          </p:cNvSpPr>
          <p:nvPr/>
        </p:nvSpPr>
        <p:spPr bwMode="auto">
          <a:xfrm>
            <a:off x="8727496" y="-695213"/>
            <a:ext cx="22985" cy="16418"/>
          </a:xfrm>
          <a:custGeom>
            <a:avLst/>
            <a:gdLst>
              <a:gd name="T0" fmla="*/ 5 w 5"/>
              <a:gd name="T1" fmla="*/ 0 h 4"/>
              <a:gd name="T2" fmla="*/ 4 w 5"/>
              <a:gd name="T3" fmla="*/ 1 h 4"/>
              <a:gd name="T4" fmla="*/ 4 w 5"/>
              <a:gd name="T5" fmla="*/ 1 h 4"/>
              <a:gd name="T6" fmla="*/ 0 w 5"/>
              <a:gd name="T7" fmla="*/ 3 h 4"/>
              <a:gd name="T8" fmla="*/ 0 w 5"/>
              <a:gd name="T9" fmla="*/ 4 h 4"/>
              <a:gd name="T10" fmla="*/ 0 w 5"/>
              <a:gd name="T11" fmla="*/ 4 h 4"/>
              <a:gd name="T12" fmla="*/ 1 w 5"/>
              <a:gd name="T13" fmla="*/ 4 h 4"/>
              <a:gd name="T14" fmla="*/ 3 w 5"/>
              <a:gd name="T15" fmla="*/ 3 h 4"/>
              <a:gd name="T16" fmla="*/ 4 w 5"/>
              <a:gd name="T17" fmla="*/ 2 h 4"/>
              <a:gd name="T18" fmla="*/ 5 w 5"/>
              <a:gd name="T19" fmla="*/ 2 h 4"/>
              <a:gd name="T20" fmla="*/ 5 w 5"/>
              <a:gd name="T21" fmla="*/ 1 h 4"/>
              <a:gd name="T22" fmla="*/ 5 w 5"/>
              <a:gd name="T23" fmla="*/ 1 h 4"/>
              <a:gd name="T24" fmla="*/ 5 w 5"/>
              <a:gd name="T25" fmla="*/ 0 h 4"/>
              <a:gd name="T26" fmla="*/ 5 w 5"/>
              <a:gd name="T2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4">
                <a:moveTo>
                  <a:pt x="5" y="0"/>
                </a:moveTo>
                <a:cubicBezTo>
                  <a:pt x="4" y="0"/>
                  <a:pt x="4" y="0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3" y="3"/>
                  <a:pt x="3" y="3"/>
                  <a:pt x="3" y="3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187"/>
          <p:cNvSpPr>
            <a:spLocks/>
          </p:cNvSpPr>
          <p:nvPr/>
        </p:nvSpPr>
        <p:spPr bwMode="auto">
          <a:xfrm>
            <a:off x="8776750" y="-806853"/>
            <a:ext cx="22985" cy="16418"/>
          </a:xfrm>
          <a:custGeom>
            <a:avLst/>
            <a:gdLst>
              <a:gd name="T0" fmla="*/ 4 w 5"/>
              <a:gd name="T1" fmla="*/ 0 h 4"/>
              <a:gd name="T2" fmla="*/ 3 w 5"/>
              <a:gd name="T3" fmla="*/ 0 h 4"/>
              <a:gd name="T4" fmla="*/ 1 w 5"/>
              <a:gd name="T5" fmla="*/ 2 h 4"/>
              <a:gd name="T6" fmla="*/ 0 w 5"/>
              <a:gd name="T7" fmla="*/ 2 h 4"/>
              <a:gd name="T8" fmla="*/ 0 w 5"/>
              <a:gd name="T9" fmla="*/ 3 h 4"/>
              <a:gd name="T10" fmla="*/ 0 w 5"/>
              <a:gd name="T11" fmla="*/ 4 h 4"/>
              <a:gd name="T12" fmla="*/ 0 w 5"/>
              <a:gd name="T13" fmla="*/ 4 h 4"/>
              <a:gd name="T14" fmla="*/ 0 w 5"/>
              <a:gd name="T15" fmla="*/ 4 h 4"/>
              <a:gd name="T16" fmla="*/ 0 w 5"/>
              <a:gd name="T17" fmla="*/ 4 h 4"/>
              <a:gd name="T18" fmla="*/ 0 w 5"/>
              <a:gd name="T19" fmla="*/ 4 h 4"/>
              <a:gd name="T20" fmla="*/ 0 w 5"/>
              <a:gd name="T21" fmla="*/ 4 h 4"/>
              <a:gd name="T22" fmla="*/ 0 w 5"/>
              <a:gd name="T23" fmla="*/ 4 h 4"/>
              <a:gd name="T24" fmla="*/ 4 w 5"/>
              <a:gd name="T25" fmla="*/ 2 h 4"/>
              <a:gd name="T26" fmla="*/ 4 w 5"/>
              <a:gd name="T27" fmla="*/ 1 h 4"/>
              <a:gd name="T28" fmla="*/ 4 w 5"/>
              <a:gd name="T29" fmla="*/ 1 h 4"/>
              <a:gd name="T30" fmla="*/ 4 w 5"/>
              <a:gd name="T3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4" y="0"/>
                  <a:pt x="3" y="0"/>
                  <a:pt x="3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5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188"/>
          <p:cNvSpPr>
            <a:spLocks/>
          </p:cNvSpPr>
          <p:nvPr/>
        </p:nvSpPr>
        <p:spPr bwMode="auto">
          <a:xfrm>
            <a:off x="8763615" y="-810137"/>
            <a:ext cx="13134" cy="19701"/>
          </a:xfrm>
          <a:custGeom>
            <a:avLst/>
            <a:gdLst>
              <a:gd name="T0" fmla="*/ 0 w 3"/>
              <a:gd name="T1" fmla="*/ 0 h 5"/>
              <a:gd name="T2" fmla="*/ 0 w 3"/>
              <a:gd name="T3" fmla="*/ 0 h 5"/>
              <a:gd name="T4" fmla="*/ 0 w 3"/>
              <a:gd name="T5" fmla="*/ 1 h 5"/>
              <a:gd name="T6" fmla="*/ 0 w 3"/>
              <a:gd name="T7" fmla="*/ 1 h 5"/>
              <a:gd name="T8" fmla="*/ 2 w 3"/>
              <a:gd name="T9" fmla="*/ 5 h 5"/>
              <a:gd name="T10" fmla="*/ 2 w 3"/>
              <a:gd name="T11" fmla="*/ 5 h 5"/>
              <a:gd name="T12" fmla="*/ 2 w 3"/>
              <a:gd name="T13" fmla="*/ 5 h 5"/>
              <a:gd name="T14" fmla="*/ 3 w 3"/>
              <a:gd name="T15" fmla="*/ 5 h 5"/>
              <a:gd name="T16" fmla="*/ 3 w 3"/>
              <a:gd name="T17" fmla="*/ 5 h 5"/>
              <a:gd name="T18" fmla="*/ 3 w 3"/>
              <a:gd name="T19" fmla="*/ 5 h 5"/>
              <a:gd name="T20" fmla="*/ 3 w 3"/>
              <a:gd name="T21" fmla="*/ 4 h 5"/>
              <a:gd name="T22" fmla="*/ 3 w 3"/>
              <a:gd name="T23" fmla="*/ 3 h 5"/>
              <a:gd name="T24" fmla="*/ 2 w 3"/>
              <a:gd name="T25" fmla="*/ 2 h 5"/>
              <a:gd name="T26" fmla="*/ 1 w 3"/>
              <a:gd name="T27" fmla="*/ 0 h 5"/>
              <a:gd name="T28" fmla="*/ 0 w 3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" h="5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3" y="3"/>
                  <a:pt x="3" y="3"/>
                  <a:pt x="3" y="3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189"/>
          <p:cNvSpPr>
            <a:spLocks noEditPoints="1"/>
          </p:cNvSpPr>
          <p:nvPr/>
        </p:nvSpPr>
        <p:spPr bwMode="auto">
          <a:xfrm>
            <a:off x="8688094" y="-767451"/>
            <a:ext cx="144476" cy="45970"/>
          </a:xfrm>
          <a:custGeom>
            <a:avLst/>
            <a:gdLst>
              <a:gd name="T0" fmla="*/ 29 w 33"/>
              <a:gd name="T1" fmla="*/ 8 h 10"/>
              <a:gd name="T2" fmla="*/ 29 w 33"/>
              <a:gd name="T3" fmla="*/ 8 h 10"/>
              <a:gd name="T4" fmla="*/ 29 w 33"/>
              <a:gd name="T5" fmla="*/ 9 h 10"/>
              <a:gd name="T6" fmla="*/ 33 w 33"/>
              <a:gd name="T7" fmla="*/ 10 h 10"/>
              <a:gd name="T8" fmla="*/ 33 w 33"/>
              <a:gd name="T9" fmla="*/ 10 h 10"/>
              <a:gd name="T10" fmla="*/ 33 w 33"/>
              <a:gd name="T11" fmla="*/ 9 h 10"/>
              <a:gd name="T12" fmla="*/ 29 w 33"/>
              <a:gd name="T13" fmla="*/ 8 h 10"/>
              <a:gd name="T14" fmla="*/ 27 w 33"/>
              <a:gd name="T15" fmla="*/ 7 h 10"/>
              <a:gd name="T16" fmla="*/ 27 w 33"/>
              <a:gd name="T17" fmla="*/ 9 h 10"/>
              <a:gd name="T18" fmla="*/ 27 w 33"/>
              <a:gd name="T19" fmla="*/ 9 h 10"/>
              <a:gd name="T20" fmla="*/ 27 w 33"/>
              <a:gd name="T21" fmla="*/ 9 h 10"/>
              <a:gd name="T22" fmla="*/ 27 w 33"/>
              <a:gd name="T23" fmla="*/ 8 h 10"/>
              <a:gd name="T24" fmla="*/ 27 w 33"/>
              <a:gd name="T25" fmla="*/ 7 h 10"/>
              <a:gd name="T26" fmla="*/ 27 w 33"/>
              <a:gd name="T27" fmla="*/ 7 h 10"/>
              <a:gd name="T28" fmla="*/ 27 w 33"/>
              <a:gd name="T29" fmla="*/ 7 h 10"/>
              <a:gd name="T30" fmla="*/ 19 w 33"/>
              <a:gd name="T31" fmla="*/ 6 h 10"/>
              <a:gd name="T32" fmla="*/ 19 w 33"/>
              <a:gd name="T33" fmla="*/ 6 h 10"/>
              <a:gd name="T34" fmla="*/ 21 w 33"/>
              <a:gd name="T35" fmla="*/ 7 h 10"/>
              <a:gd name="T36" fmla="*/ 21 w 33"/>
              <a:gd name="T37" fmla="*/ 7 h 10"/>
              <a:gd name="T38" fmla="*/ 19 w 33"/>
              <a:gd name="T39" fmla="*/ 6 h 10"/>
              <a:gd name="T40" fmla="*/ 23 w 33"/>
              <a:gd name="T41" fmla="*/ 6 h 10"/>
              <a:gd name="T42" fmla="*/ 22 w 33"/>
              <a:gd name="T43" fmla="*/ 6 h 10"/>
              <a:gd name="T44" fmla="*/ 22 w 33"/>
              <a:gd name="T45" fmla="*/ 7 h 10"/>
              <a:gd name="T46" fmla="*/ 25 w 33"/>
              <a:gd name="T47" fmla="*/ 8 h 10"/>
              <a:gd name="T48" fmla="*/ 25 w 33"/>
              <a:gd name="T49" fmla="*/ 7 h 10"/>
              <a:gd name="T50" fmla="*/ 23 w 33"/>
              <a:gd name="T51" fmla="*/ 6 h 10"/>
              <a:gd name="T52" fmla="*/ 13 w 33"/>
              <a:gd name="T53" fmla="*/ 5 h 10"/>
              <a:gd name="T54" fmla="*/ 13 w 33"/>
              <a:gd name="T55" fmla="*/ 5 h 10"/>
              <a:gd name="T56" fmla="*/ 15 w 33"/>
              <a:gd name="T57" fmla="*/ 5 h 10"/>
              <a:gd name="T58" fmla="*/ 15 w 33"/>
              <a:gd name="T59" fmla="*/ 5 h 10"/>
              <a:gd name="T60" fmla="*/ 13 w 33"/>
              <a:gd name="T61" fmla="*/ 5 h 10"/>
              <a:gd name="T62" fmla="*/ 9 w 33"/>
              <a:gd name="T63" fmla="*/ 2 h 10"/>
              <a:gd name="T64" fmla="*/ 8 w 33"/>
              <a:gd name="T65" fmla="*/ 4 h 10"/>
              <a:gd name="T66" fmla="*/ 11 w 33"/>
              <a:gd name="T67" fmla="*/ 4 h 10"/>
              <a:gd name="T68" fmla="*/ 12 w 33"/>
              <a:gd name="T69" fmla="*/ 4 h 10"/>
              <a:gd name="T70" fmla="*/ 12 w 33"/>
              <a:gd name="T71" fmla="*/ 3 h 10"/>
              <a:gd name="T72" fmla="*/ 9 w 33"/>
              <a:gd name="T73" fmla="*/ 2 h 10"/>
              <a:gd name="T74" fmla="*/ 5 w 33"/>
              <a:gd name="T75" fmla="*/ 1 h 10"/>
              <a:gd name="T76" fmla="*/ 5 w 33"/>
              <a:gd name="T77" fmla="*/ 1 h 10"/>
              <a:gd name="T78" fmla="*/ 6 w 33"/>
              <a:gd name="T79" fmla="*/ 2 h 10"/>
              <a:gd name="T80" fmla="*/ 5 w 33"/>
              <a:gd name="T81" fmla="*/ 3 h 10"/>
              <a:gd name="T82" fmla="*/ 5 w 33"/>
              <a:gd name="T83" fmla="*/ 3 h 10"/>
              <a:gd name="T84" fmla="*/ 7 w 33"/>
              <a:gd name="T85" fmla="*/ 3 h 10"/>
              <a:gd name="T86" fmla="*/ 7 w 33"/>
              <a:gd name="T87" fmla="*/ 2 h 10"/>
              <a:gd name="T88" fmla="*/ 5 w 33"/>
              <a:gd name="T89" fmla="*/ 1 h 10"/>
              <a:gd name="T90" fmla="*/ 1 w 33"/>
              <a:gd name="T91" fmla="*/ 0 h 10"/>
              <a:gd name="T92" fmla="*/ 1 w 33"/>
              <a:gd name="T93" fmla="*/ 1 h 10"/>
              <a:gd name="T94" fmla="*/ 0 w 33"/>
              <a:gd name="T95" fmla="*/ 1 h 10"/>
              <a:gd name="T96" fmla="*/ 3 w 33"/>
              <a:gd name="T97" fmla="*/ 2 h 10"/>
              <a:gd name="T98" fmla="*/ 4 w 33"/>
              <a:gd name="T99" fmla="*/ 2 h 10"/>
              <a:gd name="T100" fmla="*/ 3 w 33"/>
              <a:gd name="T101" fmla="*/ 1 h 10"/>
              <a:gd name="T102" fmla="*/ 1 w 33"/>
              <a:gd name="T10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" h="10">
                <a:moveTo>
                  <a:pt x="29" y="8"/>
                </a:moveTo>
                <a:cubicBezTo>
                  <a:pt x="29" y="8"/>
                  <a:pt x="29" y="8"/>
                  <a:pt x="29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9"/>
                  <a:pt x="33" y="9"/>
                  <a:pt x="33" y="9"/>
                </a:cubicBezTo>
                <a:cubicBezTo>
                  <a:pt x="29" y="8"/>
                  <a:pt x="29" y="8"/>
                  <a:pt x="29" y="8"/>
                </a:cubicBezTo>
                <a:moveTo>
                  <a:pt x="27" y="7"/>
                </a:moveTo>
                <a:cubicBezTo>
                  <a:pt x="27" y="8"/>
                  <a:pt x="27" y="8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moveTo>
                  <a:pt x="19" y="6"/>
                </a:moveTo>
                <a:cubicBezTo>
                  <a:pt x="19" y="6"/>
                  <a:pt x="19" y="6"/>
                  <a:pt x="19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19" y="6"/>
                  <a:pt x="19" y="6"/>
                  <a:pt x="19" y="6"/>
                </a:cubicBezTo>
                <a:moveTo>
                  <a:pt x="23" y="6"/>
                </a:move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2" y="7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3" y="6"/>
                  <a:pt x="23" y="6"/>
                  <a:pt x="23" y="6"/>
                </a:cubicBezTo>
                <a:moveTo>
                  <a:pt x="13" y="5"/>
                </a:moveTo>
                <a:cubicBezTo>
                  <a:pt x="13" y="5"/>
                  <a:pt x="13" y="5"/>
                  <a:pt x="13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3" y="5"/>
                  <a:pt x="13" y="5"/>
                  <a:pt x="13" y="5"/>
                </a:cubicBezTo>
                <a:moveTo>
                  <a:pt x="9" y="2"/>
                </a:moveTo>
                <a:cubicBezTo>
                  <a:pt x="9" y="3"/>
                  <a:pt x="8" y="3"/>
                  <a:pt x="8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2"/>
                  <a:pt x="9" y="2"/>
                  <a:pt x="9" y="2"/>
                </a:cubicBezTo>
                <a:moveTo>
                  <a:pt x="5" y="1"/>
                </a:moveTo>
                <a:cubicBezTo>
                  <a:pt x="5" y="1"/>
                  <a:pt x="5" y="1"/>
                  <a:pt x="5" y="1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2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2"/>
                  <a:pt x="7" y="2"/>
                </a:cubicBezTo>
                <a:cubicBezTo>
                  <a:pt x="5" y="1"/>
                  <a:pt x="5" y="1"/>
                  <a:pt x="5" y="1"/>
                </a:cubicBezTo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1" y="1"/>
                  <a:pt x="1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190"/>
          <p:cNvSpPr>
            <a:spLocks/>
          </p:cNvSpPr>
          <p:nvPr/>
        </p:nvSpPr>
        <p:spPr bwMode="auto">
          <a:xfrm>
            <a:off x="8678243" y="-770734"/>
            <a:ext cx="13134" cy="13134"/>
          </a:xfrm>
          <a:custGeom>
            <a:avLst/>
            <a:gdLst>
              <a:gd name="T0" fmla="*/ 1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1 w 3"/>
              <a:gd name="T7" fmla="*/ 3 h 3"/>
              <a:gd name="T8" fmla="*/ 2 w 3"/>
              <a:gd name="T9" fmla="*/ 2 h 3"/>
              <a:gd name="T10" fmla="*/ 3 w 3"/>
              <a:gd name="T11" fmla="*/ 2 h 3"/>
              <a:gd name="T12" fmla="*/ 3 w 3"/>
              <a:gd name="T13" fmla="*/ 1 h 3"/>
              <a:gd name="T14" fmla="*/ 2 w 3"/>
              <a:gd name="T15" fmla="*/ 0 h 3"/>
              <a:gd name="T16" fmla="*/ 1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191"/>
          <p:cNvSpPr>
            <a:spLocks/>
          </p:cNvSpPr>
          <p:nvPr/>
        </p:nvSpPr>
        <p:spPr bwMode="auto">
          <a:xfrm>
            <a:off x="8832570" y="-731332"/>
            <a:ext cx="13134" cy="16418"/>
          </a:xfrm>
          <a:custGeom>
            <a:avLst/>
            <a:gdLst>
              <a:gd name="T0" fmla="*/ 2 w 3"/>
              <a:gd name="T1" fmla="*/ 0 h 4"/>
              <a:gd name="T2" fmla="*/ 0 w 3"/>
              <a:gd name="T3" fmla="*/ 1 h 4"/>
              <a:gd name="T4" fmla="*/ 0 w 3"/>
              <a:gd name="T5" fmla="*/ 2 h 4"/>
              <a:gd name="T6" fmla="*/ 0 w 3"/>
              <a:gd name="T7" fmla="*/ 2 h 4"/>
              <a:gd name="T8" fmla="*/ 1 w 3"/>
              <a:gd name="T9" fmla="*/ 3 h 4"/>
              <a:gd name="T10" fmla="*/ 2 w 3"/>
              <a:gd name="T11" fmla="*/ 4 h 4"/>
              <a:gd name="T12" fmla="*/ 3 w 3"/>
              <a:gd name="T13" fmla="*/ 2 h 4"/>
              <a:gd name="T14" fmla="*/ 2 w 3"/>
              <a:gd name="T15" fmla="*/ 1 h 4"/>
              <a:gd name="T16" fmla="*/ 2 w 3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1" y="3"/>
                  <a:pt x="1" y="3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3" y="3"/>
                  <a:pt x="3" y="2"/>
                </a:cubicBezTo>
                <a:cubicBezTo>
                  <a:pt x="3" y="2"/>
                  <a:pt x="3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Freeform 192"/>
          <p:cNvSpPr>
            <a:spLocks/>
          </p:cNvSpPr>
          <p:nvPr/>
        </p:nvSpPr>
        <p:spPr bwMode="auto">
          <a:xfrm>
            <a:off x="8697945" y="-780585"/>
            <a:ext cx="16418" cy="22985"/>
          </a:xfrm>
          <a:custGeom>
            <a:avLst/>
            <a:gdLst>
              <a:gd name="T0" fmla="*/ 1 w 4"/>
              <a:gd name="T1" fmla="*/ 0 h 5"/>
              <a:gd name="T2" fmla="*/ 0 w 4"/>
              <a:gd name="T3" fmla="*/ 0 h 5"/>
              <a:gd name="T4" fmla="*/ 0 w 4"/>
              <a:gd name="T5" fmla="*/ 1 h 5"/>
              <a:gd name="T6" fmla="*/ 1 w 4"/>
              <a:gd name="T7" fmla="*/ 4 h 5"/>
              <a:gd name="T8" fmla="*/ 2 w 4"/>
              <a:gd name="T9" fmla="*/ 5 h 5"/>
              <a:gd name="T10" fmla="*/ 2 w 4"/>
              <a:gd name="T11" fmla="*/ 4 h 5"/>
              <a:gd name="T12" fmla="*/ 3 w 4"/>
              <a:gd name="T13" fmla="*/ 5 h 5"/>
              <a:gd name="T14" fmla="*/ 4 w 4"/>
              <a:gd name="T15" fmla="*/ 5 h 5"/>
              <a:gd name="T16" fmla="*/ 3 w 4"/>
              <a:gd name="T17" fmla="*/ 4 h 5"/>
              <a:gd name="T18" fmla="*/ 3 w 4"/>
              <a:gd name="T19" fmla="*/ 4 h 5"/>
              <a:gd name="T20" fmla="*/ 1 w 4"/>
              <a:gd name="T21" fmla="*/ 1 h 5"/>
              <a:gd name="T22" fmla="*/ 1 w 4"/>
              <a:gd name="T23" fmla="*/ 1 h 5"/>
              <a:gd name="T24" fmla="*/ 1 w 4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193"/>
          <p:cNvSpPr>
            <a:spLocks/>
          </p:cNvSpPr>
          <p:nvPr/>
        </p:nvSpPr>
        <p:spPr bwMode="auto">
          <a:xfrm>
            <a:off x="8688094" y="-764167"/>
            <a:ext cx="26268" cy="19701"/>
          </a:xfrm>
          <a:custGeom>
            <a:avLst/>
            <a:gdLst>
              <a:gd name="T0" fmla="*/ 4 w 6"/>
              <a:gd name="T1" fmla="*/ 0 h 4"/>
              <a:gd name="T2" fmla="*/ 4 w 6"/>
              <a:gd name="T3" fmla="*/ 1 h 4"/>
              <a:gd name="T4" fmla="*/ 3 w 6"/>
              <a:gd name="T5" fmla="*/ 1 h 4"/>
              <a:gd name="T6" fmla="*/ 0 w 6"/>
              <a:gd name="T7" fmla="*/ 2 h 4"/>
              <a:gd name="T8" fmla="*/ 0 w 6"/>
              <a:gd name="T9" fmla="*/ 3 h 4"/>
              <a:gd name="T10" fmla="*/ 1 w 6"/>
              <a:gd name="T11" fmla="*/ 4 h 4"/>
              <a:gd name="T12" fmla="*/ 1 w 6"/>
              <a:gd name="T13" fmla="*/ 4 h 4"/>
              <a:gd name="T14" fmla="*/ 5 w 6"/>
              <a:gd name="T15" fmla="*/ 2 h 4"/>
              <a:gd name="T16" fmla="*/ 5 w 6"/>
              <a:gd name="T17" fmla="*/ 2 h 4"/>
              <a:gd name="T18" fmla="*/ 6 w 6"/>
              <a:gd name="T19" fmla="*/ 1 h 4"/>
              <a:gd name="T20" fmla="*/ 5 w 6"/>
              <a:gd name="T21" fmla="*/ 1 h 4"/>
              <a:gd name="T22" fmla="*/ 4 w 6"/>
              <a:gd name="T2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" h="4">
                <a:moveTo>
                  <a:pt x="4" y="0"/>
                </a:move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6" y="1"/>
                </a:cubicBezTo>
                <a:cubicBezTo>
                  <a:pt x="6" y="1"/>
                  <a:pt x="6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194"/>
          <p:cNvSpPr>
            <a:spLocks/>
          </p:cNvSpPr>
          <p:nvPr/>
        </p:nvSpPr>
        <p:spPr bwMode="auto">
          <a:xfrm>
            <a:off x="8806301" y="-744466"/>
            <a:ext cx="22985" cy="13134"/>
          </a:xfrm>
          <a:custGeom>
            <a:avLst/>
            <a:gdLst>
              <a:gd name="T0" fmla="*/ 5 w 5"/>
              <a:gd name="T1" fmla="*/ 0 h 3"/>
              <a:gd name="T2" fmla="*/ 4 w 5"/>
              <a:gd name="T3" fmla="*/ 0 h 3"/>
              <a:gd name="T4" fmla="*/ 0 w 5"/>
              <a:gd name="T5" fmla="*/ 2 h 3"/>
              <a:gd name="T6" fmla="*/ 0 w 5"/>
              <a:gd name="T7" fmla="*/ 2 h 3"/>
              <a:gd name="T8" fmla="*/ 0 w 5"/>
              <a:gd name="T9" fmla="*/ 3 h 3"/>
              <a:gd name="T10" fmla="*/ 0 w 5"/>
              <a:gd name="T11" fmla="*/ 2 h 3"/>
              <a:gd name="T12" fmla="*/ 1 w 5"/>
              <a:gd name="T13" fmla="*/ 2 h 3"/>
              <a:gd name="T14" fmla="*/ 1 w 5"/>
              <a:gd name="T15" fmla="*/ 3 h 3"/>
              <a:gd name="T16" fmla="*/ 2 w 5"/>
              <a:gd name="T17" fmla="*/ 3 h 3"/>
              <a:gd name="T18" fmla="*/ 2 w 5"/>
              <a:gd name="T19" fmla="*/ 3 h 3"/>
              <a:gd name="T20" fmla="*/ 5 w 5"/>
              <a:gd name="T21" fmla="*/ 1 h 3"/>
              <a:gd name="T22" fmla="*/ 5 w 5"/>
              <a:gd name="T23" fmla="*/ 0 h 3"/>
              <a:gd name="T24" fmla="*/ 5 w 5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3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2"/>
                  <a:pt x="1" y="2"/>
                </a:cubicBezTo>
                <a:cubicBezTo>
                  <a:pt x="1" y="2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195"/>
          <p:cNvSpPr>
            <a:spLocks/>
          </p:cNvSpPr>
          <p:nvPr/>
        </p:nvSpPr>
        <p:spPr bwMode="auto">
          <a:xfrm>
            <a:off x="8806301" y="-734615"/>
            <a:ext cx="19701" cy="26268"/>
          </a:xfrm>
          <a:custGeom>
            <a:avLst/>
            <a:gdLst>
              <a:gd name="T0" fmla="*/ 1 w 4"/>
              <a:gd name="T1" fmla="*/ 0 h 6"/>
              <a:gd name="T2" fmla="*/ 0 w 4"/>
              <a:gd name="T3" fmla="*/ 0 h 6"/>
              <a:gd name="T4" fmla="*/ 0 w 4"/>
              <a:gd name="T5" fmla="*/ 1 h 6"/>
              <a:gd name="T6" fmla="*/ 0 w 4"/>
              <a:gd name="T7" fmla="*/ 2 h 6"/>
              <a:gd name="T8" fmla="*/ 0 w 4"/>
              <a:gd name="T9" fmla="*/ 2 h 6"/>
              <a:gd name="T10" fmla="*/ 2 w 4"/>
              <a:gd name="T11" fmla="*/ 5 h 6"/>
              <a:gd name="T12" fmla="*/ 3 w 4"/>
              <a:gd name="T13" fmla="*/ 6 h 6"/>
              <a:gd name="T14" fmla="*/ 3 w 4"/>
              <a:gd name="T15" fmla="*/ 6 h 6"/>
              <a:gd name="T16" fmla="*/ 3 w 4"/>
              <a:gd name="T17" fmla="*/ 5 h 6"/>
              <a:gd name="T18" fmla="*/ 2 w 4"/>
              <a:gd name="T19" fmla="*/ 2 h 6"/>
              <a:gd name="T20" fmla="*/ 2 w 4"/>
              <a:gd name="T21" fmla="*/ 1 h 6"/>
              <a:gd name="T22" fmla="*/ 1 w 4"/>
              <a:gd name="T23" fmla="*/ 1 h 6"/>
              <a:gd name="T24" fmla="*/ 1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3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196"/>
          <p:cNvSpPr>
            <a:spLocks noEditPoints="1"/>
          </p:cNvSpPr>
          <p:nvPr/>
        </p:nvSpPr>
        <p:spPr bwMode="auto">
          <a:xfrm>
            <a:off x="8727496" y="-780585"/>
            <a:ext cx="72238" cy="72238"/>
          </a:xfrm>
          <a:custGeom>
            <a:avLst/>
            <a:gdLst>
              <a:gd name="T0" fmla="*/ 6 w 16"/>
              <a:gd name="T1" fmla="*/ 12 h 16"/>
              <a:gd name="T2" fmla="*/ 1 w 16"/>
              <a:gd name="T3" fmla="*/ 13 h 16"/>
              <a:gd name="T4" fmla="*/ 6 w 16"/>
              <a:gd name="T5" fmla="*/ 13 h 16"/>
              <a:gd name="T6" fmla="*/ 7 w 16"/>
              <a:gd name="T7" fmla="*/ 14 h 16"/>
              <a:gd name="T8" fmla="*/ 12 w 16"/>
              <a:gd name="T9" fmla="*/ 16 h 16"/>
              <a:gd name="T10" fmla="*/ 8 w 16"/>
              <a:gd name="T11" fmla="*/ 12 h 16"/>
              <a:gd name="T12" fmla="*/ 7 w 16"/>
              <a:gd name="T13" fmla="*/ 13 h 16"/>
              <a:gd name="T14" fmla="*/ 6 w 16"/>
              <a:gd name="T15" fmla="*/ 13 h 16"/>
              <a:gd name="T16" fmla="*/ 6 w 16"/>
              <a:gd name="T17" fmla="*/ 12 h 16"/>
              <a:gd name="T18" fmla="*/ 14 w 16"/>
              <a:gd name="T19" fmla="*/ 5 h 16"/>
              <a:gd name="T20" fmla="*/ 13 w 16"/>
              <a:gd name="T21" fmla="*/ 8 h 16"/>
              <a:gd name="T22" fmla="*/ 13 w 16"/>
              <a:gd name="T23" fmla="*/ 10 h 16"/>
              <a:gd name="T24" fmla="*/ 12 w 16"/>
              <a:gd name="T25" fmla="*/ 10 h 16"/>
              <a:gd name="T26" fmla="*/ 12 w 16"/>
              <a:gd name="T27" fmla="*/ 13 h 16"/>
              <a:gd name="T28" fmla="*/ 13 w 16"/>
              <a:gd name="T29" fmla="*/ 15 h 16"/>
              <a:gd name="T30" fmla="*/ 13 w 16"/>
              <a:gd name="T31" fmla="*/ 9 h 16"/>
              <a:gd name="T32" fmla="*/ 16 w 16"/>
              <a:gd name="T33" fmla="*/ 5 h 16"/>
              <a:gd name="T34" fmla="*/ 3 w 16"/>
              <a:gd name="T35" fmla="*/ 1 h 16"/>
              <a:gd name="T36" fmla="*/ 3 w 16"/>
              <a:gd name="T37" fmla="*/ 6 h 16"/>
              <a:gd name="T38" fmla="*/ 2 w 16"/>
              <a:gd name="T39" fmla="*/ 7 h 16"/>
              <a:gd name="T40" fmla="*/ 0 w 16"/>
              <a:gd name="T41" fmla="*/ 12 h 16"/>
              <a:gd name="T42" fmla="*/ 4 w 16"/>
              <a:gd name="T43" fmla="*/ 8 h 16"/>
              <a:gd name="T44" fmla="*/ 3 w 16"/>
              <a:gd name="T45" fmla="*/ 7 h 16"/>
              <a:gd name="T46" fmla="*/ 3 w 16"/>
              <a:gd name="T47" fmla="*/ 7 h 16"/>
              <a:gd name="T48" fmla="*/ 4 w 16"/>
              <a:gd name="T49" fmla="*/ 6 h 16"/>
              <a:gd name="T50" fmla="*/ 4 w 16"/>
              <a:gd name="T51" fmla="*/ 3 h 16"/>
              <a:gd name="T52" fmla="*/ 5 w 16"/>
              <a:gd name="T53" fmla="*/ 0 h 16"/>
              <a:gd name="T54" fmla="*/ 5 w 16"/>
              <a:gd name="T55" fmla="*/ 2 h 16"/>
              <a:gd name="T56" fmla="*/ 8 w 16"/>
              <a:gd name="T57" fmla="*/ 4 h 16"/>
              <a:gd name="T58" fmla="*/ 9 w 16"/>
              <a:gd name="T59" fmla="*/ 3 h 16"/>
              <a:gd name="T60" fmla="*/ 10 w 16"/>
              <a:gd name="T61" fmla="*/ 4 h 16"/>
              <a:gd name="T62" fmla="*/ 13 w 16"/>
              <a:gd name="T63" fmla="*/ 4 h 16"/>
              <a:gd name="T64" fmla="*/ 15 w 16"/>
              <a:gd name="T65" fmla="*/ 3 h 16"/>
              <a:gd name="T66" fmla="*/ 9 w 16"/>
              <a:gd name="T67" fmla="*/ 3 h 16"/>
              <a:gd name="T68" fmla="*/ 5 w 16"/>
              <a:gd name="T6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" h="16">
                <a:moveTo>
                  <a:pt x="6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4"/>
                  <a:pt x="7" y="14"/>
                  <a:pt x="7" y="14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2" y="16"/>
                </a:cubicBezTo>
                <a:cubicBezTo>
                  <a:pt x="11" y="14"/>
                  <a:pt x="11" y="14"/>
                  <a:pt x="11" y="14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moveTo>
                  <a:pt x="16" y="4"/>
                </a:moveTo>
                <a:cubicBezTo>
                  <a:pt x="14" y="5"/>
                  <a:pt x="14" y="5"/>
                  <a:pt x="14" y="5"/>
                </a:cubicBezTo>
                <a:cubicBezTo>
                  <a:pt x="12" y="8"/>
                  <a:pt x="12" y="8"/>
                  <a:pt x="12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9"/>
                  <a:pt x="13" y="9"/>
                  <a:pt x="13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4"/>
                  <a:pt x="16" y="4"/>
                </a:cubicBezTo>
                <a:moveTo>
                  <a:pt x="3" y="1"/>
                </a:moveTo>
                <a:cubicBezTo>
                  <a:pt x="3" y="1"/>
                  <a:pt x="3" y="1"/>
                  <a:pt x="3" y="1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2" y="7"/>
                  <a:pt x="2" y="7"/>
                  <a:pt x="2" y="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3" y="1"/>
                  <a:pt x="3" y="1"/>
                  <a:pt x="3" y="1"/>
                </a:cubicBezTo>
                <a:moveTo>
                  <a:pt x="5" y="0"/>
                </a:moveTo>
                <a:cubicBezTo>
                  <a:pt x="5" y="0"/>
                  <a:pt x="4" y="0"/>
                  <a:pt x="4" y="0"/>
                </a:cubicBezTo>
                <a:cubicBezTo>
                  <a:pt x="5" y="2"/>
                  <a:pt x="5" y="2"/>
                  <a:pt x="5" y="2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10" y="3"/>
                  <a:pt x="10" y="3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197"/>
          <p:cNvSpPr>
            <a:spLocks noEditPoints="1"/>
          </p:cNvSpPr>
          <p:nvPr/>
        </p:nvSpPr>
        <p:spPr bwMode="auto">
          <a:xfrm>
            <a:off x="8665109" y="-728048"/>
            <a:ext cx="59104" cy="39403"/>
          </a:xfrm>
          <a:custGeom>
            <a:avLst/>
            <a:gdLst>
              <a:gd name="T0" fmla="*/ 3 w 13"/>
              <a:gd name="T1" fmla="*/ 6 h 9"/>
              <a:gd name="T2" fmla="*/ 1 w 13"/>
              <a:gd name="T3" fmla="*/ 7 h 9"/>
              <a:gd name="T4" fmla="*/ 0 w 13"/>
              <a:gd name="T5" fmla="*/ 8 h 9"/>
              <a:gd name="T6" fmla="*/ 1 w 13"/>
              <a:gd name="T7" fmla="*/ 9 h 9"/>
              <a:gd name="T8" fmla="*/ 2 w 13"/>
              <a:gd name="T9" fmla="*/ 9 h 9"/>
              <a:gd name="T10" fmla="*/ 4 w 13"/>
              <a:gd name="T11" fmla="*/ 7 h 9"/>
              <a:gd name="T12" fmla="*/ 4 w 13"/>
              <a:gd name="T13" fmla="*/ 6 h 9"/>
              <a:gd name="T14" fmla="*/ 3 w 13"/>
              <a:gd name="T15" fmla="*/ 6 h 9"/>
              <a:gd name="T16" fmla="*/ 5 w 13"/>
              <a:gd name="T17" fmla="*/ 5 h 9"/>
              <a:gd name="T18" fmla="*/ 5 w 13"/>
              <a:gd name="T19" fmla="*/ 5 h 9"/>
              <a:gd name="T20" fmla="*/ 5 w 13"/>
              <a:gd name="T21" fmla="*/ 5 h 9"/>
              <a:gd name="T22" fmla="*/ 6 w 13"/>
              <a:gd name="T23" fmla="*/ 6 h 9"/>
              <a:gd name="T24" fmla="*/ 6 w 13"/>
              <a:gd name="T25" fmla="*/ 6 h 9"/>
              <a:gd name="T26" fmla="*/ 5 w 13"/>
              <a:gd name="T27" fmla="*/ 6 h 9"/>
              <a:gd name="T28" fmla="*/ 6 w 13"/>
              <a:gd name="T29" fmla="*/ 6 h 9"/>
              <a:gd name="T30" fmla="*/ 6 w 13"/>
              <a:gd name="T31" fmla="*/ 5 h 9"/>
              <a:gd name="T32" fmla="*/ 5 w 13"/>
              <a:gd name="T33" fmla="*/ 5 h 9"/>
              <a:gd name="T34" fmla="*/ 7 w 13"/>
              <a:gd name="T35" fmla="*/ 4 h 9"/>
              <a:gd name="T36" fmla="*/ 7 w 13"/>
              <a:gd name="T37" fmla="*/ 4 h 9"/>
              <a:gd name="T38" fmla="*/ 7 w 13"/>
              <a:gd name="T39" fmla="*/ 4 h 9"/>
              <a:gd name="T40" fmla="*/ 8 w 13"/>
              <a:gd name="T41" fmla="*/ 5 h 9"/>
              <a:gd name="T42" fmla="*/ 8 w 13"/>
              <a:gd name="T43" fmla="*/ 5 h 9"/>
              <a:gd name="T44" fmla="*/ 8 w 13"/>
              <a:gd name="T45" fmla="*/ 5 h 9"/>
              <a:gd name="T46" fmla="*/ 8 w 13"/>
              <a:gd name="T47" fmla="*/ 5 h 9"/>
              <a:gd name="T48" fmla="*/ 8 w 13"/>
              <a:gd name="T49" fmla="*/ 5 h 9"/>
              <a:gd name="T50" fmla="*/ 8 w 13"/>
              <a:gd name="T51" fmla="*/ 5 h 9"/>
              <a:gd name="T52" fmla="*/ 8 w 13"/>
              <a:gd name="T53" fmla="*/ 4 h 9"/>
              <a:gd name="T54" fmla="*/ 7 w 13"/>
              <a:gd name="T55" fmla="*/ 4 h 9"/>
              <a:gd name="T56" fmla="*/ 9 w 13"/>
              <a:gd name="T57" fmla="*/ 2 h 9"/>
              <a:gd name="T58" fmla="*/ 9 w 13"/>
              <a:gd name="T59" fmla="*/ 2 h 9"/>
              <a:gd name="T60" fmla="*/ 9 w 13"/>
              <a:gd name="T61" fmla="*/ 3 h 9"/>
              <a:gd name="T62" fmla="*/ 9 w 13"/>
              <a:gd name="T63" fmla="*/ 3 h 9"/>
              <a:gd name="T64" fmla="*/ 9 w 13"/>
              <a:gd name="T65" fmla="*/ 3 h 9"/>
              <a:gd name="T66" fmla="*/ 10 w 13"/>
              <a:gd name="T67" fmla="*/ 3 h 9"/>
              <a:gd name="T68" fmla="*/ 10 w 13"/>
              <a:gd name="T69" fmla="*/ 3 h 9"/>
              <a:gd name="T70" fmla="*/ 10 w 13"/>
              <a:gd name="T71" fmla="*/ 4 h 9"/>
              <a:gd name="T72" fmla="*/ 10 w 13"/>
              <a:gd name="T73" fmla="*/ 4 h 9"/>
              <a:gd name="T74" fmla="*/ 10 w 13"/>
              <a:gd name="T75" fmla="*/ 3 h 9"/>
              <a:gd name="T76" fmla="*/ 9 w 13"/>
              <a:gd name="T77" fmla="*/ 2 h 9"/>
              <a:gd name="T78" fmla="*/ 13 w 13"/>
              <a:gd name="T79" fmla="*/ 0 h 9"/>
              <a:gd name="T80" fmla="*/ 11 w 13"/>
              <a:gd name="T81" fmla="*/ 1 h 9"/>
              <a:gd name="T82" fmla="*/ 12 w 13"/>
              <a:gd name="T83" fmla="*/ 1 h 9"/>
              <a:gd name="T84" fmla="*/ 12 w 13"/>
              <a:gd name="T85" fmla="*/ 2 h 9"/>
              <a:gd name="T86" fmla="*/ 12 w 13"/>
              <a:gd name="T87" fmla="*/ 2 h 9"/>
              <a:gd name="T88" fmla="*/ 12 w 13"/>
              <a:gd name="T89" fmla="*/ 3 h 9"/>
              <a:gd name="T90" fmla="*/ 13 w 13"/>
              <a:gd name="T91" fmla="*/ 2 h 9"/>
              <a:gd name="T92" fmla="*/ 13 w 13"/>
              <a:gd name="T93" fmla="*/ 2 h 9"/>
              <a:gd name="T94" fmla="*/ 13 w 13"/>
              <a:gd name="T95" fmla="*/ 1 h 9"/>
              <a:gd name="T96" fmla="*/ 13 w 13"/>
              <a:gd name="T97" fmla="*/ 1 h 9"/>
              <a:gd name="T98" fmla="*/ 13 w 13"/>
              <a:gd name="T9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" h="9">
                <a:moveTo>
                  <a:pt x="3" y="6"/>
                </a:move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8"/>
                  <a:pt x="0" y="8"/>
                </a:cubicBezTo>
                <a:cubicBezTo>
                  <a:pt x="1" y="8"/>
                  <a:pt x="1" y="9"/>
                  <a:pt x="1" y="9"/>
                </a:cubicBezTo>
                <a:cubicBezTo>
                  <a:pt x="1" y="9"/>
                  <a:pt x="1" y="9"/>
                  <a:pt x="2" y="9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moveTo>
                  <a:pt x="5" y="5"/>
                </a:move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6" y="5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5"/>
                </a:cubicBezTo>
                <a:moveTo>
                  <a:pt x="7" y="4"/>
                </a:move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8" y="4"/>
                  <a:pt x="8" y="4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7" y="4"/>
                  <a:pt x="7" y="4"/>
                  <a:pt x="7" y="4"/>
                </a:cubicBezTo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9" y="2"/>
                  <a:pt x="9" y="2"/>
                </a:cubicBezTo>
                <a:moveTo>
                  <a:pt x="13" y="0"/>
                </a:move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3"/>
                  <a:pt x="12" y="3"/>
                  <a:pt x="12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198"/>
          <p:cNvSpPr>
            <a:spLocks/>
          </p:cNvSpPr>
          <p:nvPr/>
        </p:nvSpPr>
        <p:spPr bwMode="auto">
          <a:xfrm>
            <a:off x="8678243" y="-701780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0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0 w 3"/>
              <a:gd name="T17" fmla="*/ 5 h 5"/>
              <a:gd name="T18" fmla="*/ 1 w 3"/>
              <a:gd name="T19" fmla="*/ 5 h 5"/>
              <a:gd name="T20" fmla="*/ 1 w 3"/>
              <a:gd name="T21" fmla="*/ 4 h 5"/>
              <a:gd name="T22" fmla="*/ 2 w 3"/>
              <a:gd name="T23" fmla="*/ 0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1" y="5"/>
                  <a:pt x="1" y="4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199"/>
          <p:cNvSpPr>
            <a:spLocks/>
          </p:cNvSpPr>
          <p:nvPr/>
        </p:nvSpPr>
        <p:spPr bwMode="auto">
          <a:xfrm>
            <a:off x="8665109" y="-708347"/>
            <a:ext cx="26268" cy="13134"/>
          </a:xfrm>
          <a:custGeom>
            <a:avLst/>
            <a:gdLst>
              <a:gd name="T0" fmla="*/ 0 w 6"/>
              <a:gd name="T1" fmla="*/ 0 h 3"/>
              <a:gd name="T2" fmla="*/ 0 w 6"/>
              <a:gd name="T3" fmla="*/ 0 h 3"/>
              <a:gd name="T4" fmla="*/ 0 w 6"/>
              <a:gd name="T5" fmla="*/ 1 h 3"/>
              <a:gd name="T6" fmla="*/ 0 w 6"/>
              <a:gd name="T7" fmla="*/ 1 h 3"/>
              <a:gd name="T8" fmla="*/ 3 w 6"/>
              <a:gd name="T9" fmla="*/ 2 h 3"/>
              <a:gd name="T10" fmla="*/ 4 w 6"/>
              <a:gd name="T11" fmla="*/ 2 h 3"/>
              <a:gd name="T12" fmla="*/ 5 w 6"/>
              <a:gd name="T13" fmla="*/ 2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2 h 3"/>
              <a:gd name="T20" fmla="*/ 5 w 6"/>
              <a:gd name="T21" fmla="*/ 1 h 3"/>
              <a:gd name="T22" fmla="*/ 5 w 6"/>
              <a:gd name="T23" fmla="*/ 1 h 3"/>
              <a:gd name="T24" fmla="*/ 1 w 6"/>
              <a:gd name="T25" fmla="*/ 0 h 3"/>
              <a:gd name="T26" fmla="*/ 0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200"/>
          <p:cNvSpPr>
            <a:spLocks/>
          </p:cNvSpPr>
          <p:nvPr/>
        </p:nvSpPr>
        <p:spPr bwMode="auto">
          <a:xfrm>
            <a:off x="8688094" y="-705063"/>
            <a:ext cx="13134" cy="22985"/>
          </a:xfrm>
          <a:custGeom>
            <a:avLst/>
            <a:gdLst>
              <a:gd name="T0" fmla="*/ 3 w 3"/>
              <a:gd name="T1" fmla="*/ 0 h 5"/>
              <a:gd name="T2" fmla="*/ 2 w 3"/>
              <a:gd name="T3" fmla="*/ 0 h 5"/>
              <a:gd name="T4" fmla="*/ 2 w 3"/>
              <a:gd name="T5" fmla="*/ 0 h 5"/>
              <a:gd name="T6" fmla="*/ 1 w 3"/>
              <a:gd name="T7" fmla="*/ 0 h 5"/>
              <a:gd name="T8" fmla="*/ 1 w 3"/>
              <a:gd name="T9" fmla="*/ 1 h 5"/>
              <a:gd name="T10" fmla="*/ 0 w 3"/>
              <a:gd name="T11" fmla="*/ 4 h 5"/>
              <a:gd name="T12" fmla="*/ 0 w 3"/>
              <a:gd name="T13" fmla="*/ 4 h 5"/>
              <a:gd name="T14" fmla="*/ 1 w 3"/>
              <a:gd name="T15" fmla="*/ 5 h 5"/>
              <a:gd name="T16" fmla="*/ 1 w 3"/>
              <a:gd name="T17" fmla="*/ 5 h 5"/>
              <a:gd name="T18" fmla="*/ 2 w 3"/>
              <a:gd name="T19" fmla="*/ 4 h 5"/>
              <a:gd name="T20" fmla="*/ 3 w 3"/>
              <a:gd name="T21" fmla="*/ 0 h 5"/>
              <a:gd name="T22" fmla="*/ 3 w 3"/>
              <a:gd name="T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4"/>
                  <a:pt x="2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201"/>
          <p:cNvSpPr>
            <a:spLocks/>
          </p:cNvSpPr>
          <p:nvPr/>
        </p:nvSpPr>
        <p:spPr bwMode="auto">
          <a:xfrm>
            <a:off x="8674960" y="-714914"/>
            <a:ext cx="26268" cy="9851"/>
          </a:xfrm>
          <a:custGeom>
            <a:avLst/>
            <a:gdLst>
              <a:gd name="T0" fmla="*/ 1 w 6"/>
              <a:gd name="T1" fmla="*/ 0 h 2"/>
              <a:gd name="T2" fmla="*/ 0 w 6"/>
              <a:gd name="T3" fmla="*/ 0 h 2"/>
              <a:gd name="T4" fmla="*/ 0 w 6"/>
              <a:gd name="T5" fmla="*/ 1 h 2"/>
              <a:gd name="T6" fmla="*/ 0 w 6"/>
              <a:gd name="T7" fmla="*/ 1 h 2"/>
              <a:gd name="T8" fmla="*/ 3 w 6"/>
              <a:gd name="T9" fmla="*/ 2 h 2"/>
              <a:gd name="T10" fmla="*/ 4 w 6"/>
              <a:gd name="T11" fmla="*/ 2 h 2"/>
              <a:gd name="T12" fmla="*/ 5 w 6"/>
              <a:gd name="T13" fmla="*/ 2 h 2"/>
              <a:gd name="T14" fmla="*/ 5 w 6"/>
              <a:gd name="T15" fmla="*/ 2 h 2"/>
              <a:gd name="T16" fmla="*/ 6 w 6"/>
              <a:gd name="T17" fmla="*/ 2 h 2"/>
              <a:gd name="T18" fmla="*/ 6 w 6"/>
              <a:gd name="T19" fmla="*/ 2 h 2"/>
              <a:gd name="T20" fmla="*/ 6 w 6"/>
              <a:gd name="T21" fmla="*/ 2 h 2"/>
              <a:gd name="T22" fmla="*/ 6 w 6"/>
              <a:gd name="T23" fmla="*/ 2 h 2"/>
              <a:gd name="T24" fmla="*/ 5 w 6"/>
              <a:gd name="T25" fmla="*/ 1 h 2"/>
              <a:gd name="T26" fmla="*/ 5 w 6"/>
              <a:gd name="T27" fmla="*/ 1 h 2"/>
              <a:gd name="T28" fmla="*/ 1 w 6"/>
              <a:gd name="T29" fmla="*/ 0 h 2"/>
              <a:gd name="T30" fmla="*/ 1 w 6"/>
              <a:gd name="T3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2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202"/>
          <p:cNvSpPr>
            <a:spLocks noEditPoints="1"/>
          </p:cNvSpPr>
          <p:nvPr/>
        </p:nvSpPr>
        <p:spPr bwMode="auto">
          <a:xfrm>
            <a:off x="8697945" y="-714914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1 h 5"/>
              <a:gd name="T8" fmla="*/ 1 w 3"/>
              <a:gd name="T9" fmla="*/ 1 h 5"/>
              <a:gd name="T10" fmla="*/ 1 w 3"/>
              <a:gd name="T11" fmla="*/ 2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5 h 5"/>
              <a:gd name="T22" fmla="*/ 3 w 3"/>
              <a:gd name="T23" fmla="*/ 1 h 5"/>
              <a:gd name="T24" fmla="*/ 3 w 3"/>
              <a:gd name="T25" fmla="*/ 0 h 5"/>
              <a:gd name="T26" fmla="*/ 3 w 3"/>
              <a:gd name="T27" fmla="*/ 0 h 5"/>
              <a:gd name="T28" fmla="*/ 2 w 3"/>
              <a:gd name="T29" fmla="*/ 0 h 5"/>
              <a:gd name="T30" fmla="*/ 2 w 3"/>
              <a:gd name="T31" fmla="*/ 0 h 5"/>
              <a:gd name="T32" fmla="*/ 2 w 3"/>
              <a:gd name="T3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203"/>
          <p:cNvSpPr>
            <a:spLocks/>
          </p:cNvSpPr>
          <p:nvPr/>
        </p:nvSpPr>
        <p:spPr bwMode="auto">
          <a:xfrm>
            <a:off x="8684810" y="-721481"/>
            <a:ext cx="26268" cy="1313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1 w 6"/>
              <a:gd name="T7" fmla="*/ 2 h 3"/>
              <a:gd name="T8" fmla="*/ 3 w 6"/>
              <a:gd name="T9" fmla="*/ 3 h 3"/>
              <a:gd name="T10" fmla="*/ 4 w 6"/>
              <a:gd name="T11" fmla="*/ 3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2 h 3"/>
              <a:gd name="T20" fmla="*/ 5 w 6"/>
              <a:gd name="T21" fmla="*/ 2 h 3"/>
              <a:gd name="T22" fmla="*/ 5 w 6"/>
              <a:gd name="T23" fmla="*/ 2 h 3"/>
              <a:gd name="T24" fmla="*/ 5 w 6"/>
              <a:gd name="T25" fmla="*/ 2 h 3"/>
              <a:gd name="T26" fmla="*/ 5 w 6"/>
              <a:gd name="T27" fmla="*/ 1 h 3"/>
              <a:gd name="T28" fmla="*/ 1 w 6"/>
              <a:gd name="T29" fmla="*/ 0 h 3"/>
              <a:gd name="T30" fmla="*/ 1 w 6"/>
              <a:gd name="T3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204"/>
          <p:cNvSpPr>
            <a:spLocks/>
          </p:cNvSpPr>
          <p:nvPr/>
        </p:nvSpPr>
        <p:spPr bwMode="auto">
          <a:xfrm>
            <a:off x="8704512" y="-718198"/>
            <a:ext cx="13134" cy="22985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1 h 5"/>
              <a:gd name="T8" fmla="*/ 1 w 3"/>
              <a:gd name="T9" fmla="*/ 1 h 5"/>
              <a:gd name="T10" fmla="*/ 1 w 3"/>
              <a:gd name="T11" fmla="*/ 2 h 5"/>
              <a:gd name="T12" fmla="*/ 0 w 3"/>
              <a:gd name="T13" fmla="*/ 4 h 5"/>
              <a:gd name="T14" fmla="*/ 1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5 h 5"/>
              <a:gd name="T22" fmla="*/ 3 w 3"/>
              <a:gd name="T23" fmla="*/ 1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5" name="椭圆 1234"/>
          <p:cNvSpPr/>
          <p:nvPr/>
        </p:nvSpPr>
        <p:spPr>
          <a:xfrm rot="20930622">
            <a:off x="-2907948" y="-2821401"/>
            <a:ext cx="13833987" cy="5434781"/>
          </a:xfrm>
          <a:prstGeom prst="ellipse">
            <a:avLst/>
          </a:prstGeom>
          <a:noFill/>
          <a:ln w="1428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6" name="椭圆 1235"/>
          <p:cNvSpPr/>
          <p:nvPr/>
        </p:nvSpPr>
        <p:spPr>
          <a:xfrm rot="20930622">
            <a:off x="-3039290" y="-3166337"/>
            <a:ext cx="13833987" cy="5434781"/>
          </a:xfrm>
          <a:prstGeom prst="ellips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07" name="文本框 1306"/>
          <p:cNvSpPr txBox="1"/>
          <p:nvPr/>
        </p:nvSpPr>
        <p:spPr>
          <a:xfrm>
            <a:off x="312521" y="4408765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dirty="0" smtClean="0">
                <a:solidFill>
                  <a:schemeClr val="bg1"/>
                </a:solidFill>
                <a:latin typeface="Felix Titling" panose="04060505060202020A04" pitchFamily="82" charset="0"/>
              </a:rPr>
              <a:t>PART ONE</a:t>
            </a:r>
            <a:endParaRPr lang="zh-CN" altLang="en-US" sz="3000" b="1" dirty="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08" name="文本框 1307"/>
          <p:cNvSpPr txBox="1"/>
          <p:nvPr/>
        </p:nvSpPr>
        <p:spPr>
          <a:xfrm>
            <a:off x="538106" y="5121639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0" name="直接连接符 1309"/>
          <p:cNvCxnSpPr/>
          <p:nvPr/>
        </p:nvCxnSpPr>
        <p:spPr>
          <a:xfrm>
            <a:off x="649330" y="5022459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1" name="文本框 1310"/>
          <p:cNvSpPr txBox="1"/>
          <p:nvPr/>
        </p:nvSpPr>
        <p:spPr>
          <a:xfrm>
            <a:off x="2731080" y="3900696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two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12" name="文本框 1311"/>
          <p:cNvSpPr txBox="1"/>
          <p:nvPr/>
        </p:nvSpPr>
        <p:spPr>
          <a:xfrm>
            <a:off x="2956665" y="4613570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3" name="直接连接符 1312"/>
          <p:cNvCxnSpPr/>
          <p:nvPr/>
        </p:nvCxnSpPr>
        <p:spPr>
          <a:xfrm>
            <a:off x="3067889" y="4514390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4" name="文本框 1313"/>
          <p:cNvSpPr txBox="1"/>
          <p:nvPr/>
        </p:nvSpPr>
        <p:spPr>
          <a:xfrm>
            <a:off x="4989720" y="3483851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THR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15" name="文本框 1314"/>
          <p:cNvSpPr txBox="1"/>
          <p:nvPr/>
        </p:nvSpPr>
        <p:spPr>
          <a:xfrm>
            <a:off x="5215305" y="4196725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6" name="直接连接符 1315"/>
          <p:cNvCxnSpPr/>
          <p:nvPr/>
        </p:nvCxnSpPr>
        <p:spPr>
          <a:xfrm>
            <a:off x="5326529" y="4097545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7" name="文本框 1316"/>
          <p:cNvSpPr txBox="1"/>
          <p:nvPr/>
        </p:nvSpPr>
        <p:spPr>
          <a:xfrm>
            <a:off x="7125259" y="2583690"/>
            <a:ext cx="245303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0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fou</a:t>
            </a:r>
            <a:endParaRPr lang="zh-CN" altLang="en-US" sz="30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318" name="文本框 1317"/>
          <p:cNvSpPr txBox="1"/>
          <p:nvPr/>
        </p:nvSpPr>
        <p:spPr>
          <a:xfrm>
            <a:off x="7350844" y="3296564"/>
            <a:ext cx="2001868" cy="1449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05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05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19" name="直接连接符 1318"/>
          <p:cNvCxnSpPr/>
          <p:nvPr/>
        </p:nvCxnSpPr>
        <p:spPr>
          <a:xfrm>
            <a:off x="7462068" y="3197384"/>
            <a:ext cx="1798730" cy="0"/>
          </a:xfrm>
          <a:prstGeom prst="line">
            <a:avLst/>
          </a:prstGeom>
          <a:ln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6" name="任意多边形 1325"/>
          <p:cNvSpPr/>
          <p:nvPr/>
        </p:nvSpPr>
        <p:spPr>
          <a:xfrm>
            <a:off x="5839530" y="3901233"/>
            <a:ext cx="6352470" cy="2946057"/>
          </a:xfrm>
          <a:custGeom>
            <a:avLst/>
            <a:gdLst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943289 w 6352470"/>
              <a:gd name="connsiteY4" fmla="*/ 2397266 h 2946057"/>
              <a:gd name="connsiteX5" fmla="*/ 6304310 w 6352470"/>
              <a:gd name="connsiteY5" fmla="*/ 44107 h 294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52470" h="2946057">
                <a:moveTo>
                  <a:pt x="6352470" y="0"/>
                </a:moveTo>
                <a:lnTo>
                  <a:pt x="6352470" y="2946057"/>
                </a:lnTo>
                <a:lnTo>
                  <a:pt x="0" y="2946057"/>
                </a:lnTo>
                <a:lnTo>
                  <a:pt x="281865" y="2882315"/>
                </a:lnTo>
                <a:cubicBezTo>
                  <a:pt x="822231" y="2754214"/>
                  <a:pt x="1379279" y="2592664"/>
                  <a:pt x="1943289" y="2397266"/>
                </a:cubicBezTo>
                <a:cubicBezTo>
                  <a:pt x="3748122" y="1771995"/>
                  <a:pt x="5282525" y="918523"/>
                  <a:pt x="6304310" y="4410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28" name="文本框 1327"/>
          <p:cNvSpPr txBox="1"/>
          <p:nvPr/>
        </p:nvSpPr>
        <p:spPr>
          <a:xfrm rot="19954718">
            <a:off x="6422217" y="4902362"/>
            <a:ext cx="6755740" cy="952860"/>
          </a:xfrm>
          <a:prstGeom prst="rect">
            <a:avLst/>
          </a:prstGeom>
          <a:noFill/>
          <a:effectLst/>
        </p:spPr>
        <p:txBody>
          <a:bodyPr wrap="square" rtlCol="0">
            <a:prstTxWarp prst="textArchDown">
              <a:avLst>
                <a:gd name="adj" fmla="val 21262044"/>
              </a:avLst>
            </a:prstTxWarp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400" smtClean="0">
                <a:solidFill>
                  <a:schemeClr val="bg1">
                    <a:lumMod val="75000"/>
                  </a:schemeClr>
                </a:solidFill>
                <a:latin typeface="Felix Titling" panose="04060505060202020A04" pitchFamily="82" charset="0"/>
              </a:rPr>
              <a:t>GUANHAI POWERPOINT TEMPLATE 2015</a:t>
            </a:r>
            <a:endParaRPr lang="zh-CN" altLang="en-US" sz="2400">
              <a:solidFill>
                <a:schemeClr val="bg1">
                  <a:lumMod val="75000"/>
                </a:schemeClr>
              </a:solidFill>
              <a:latin typeface="Felix Titling" panose="04060505060202020A04" pitchFamily="82" charset="0"/>
            </a:endParaRPr>
          </a:p>
        </p:txBody>
      </p:sp>
      <p:sp>
        <p:nvSpPr>
          <p:cNvPr id="1331" name="文本框 1330"/>
          <p:cNvSpPr txBox="1"/>
          <p:nvPr/>
        </p:nvSpPr>
        <p:spPr>
          <a:xfrm rot="19954718">
            <a:off x="7263694" y="5174983"/>
            <a:ext cx="6755740" cy="952860"/>
          </a:xfrm>
          <a:prstGeom prst="rect">
            <a:avLst/>
          </a:prstGeom>
          <a:noFill/>
          <a:effectLst/>
        </p:spPr>
        <p:txBody>
          <a:bodyPr wrap="square" rtlCol="0">
            <a:prstTxWarp prst="textArchDown">
              <a:avLst>
                <a:gd name="adj" fmla="val 20918245"/>
              </a:avLst>
            </a:prstTxWarp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4400" b="1" smtClean="0">
                <a:solidFill>
                  <a:srgbClr val="C00000"/>
                </a:solidFill>
                <a:latin typeface="Felix Titling" panose="04060505060202020A04" pitchFamily="82" charset="0"/>
              </a:rPr>
              <a:t>CONTENTS</a:t>
            </a:r>
            <a:endParaRPr lang="zh-CN" altLang="en-US" sz="4400" b="1">
              <a:solidFill>
                <a:srgbClr val="C00000"/>
              </a:solidFill>
              <a:latin typeface="Felix Titling" panose="04060505060202020A04" pitchFamily="82" charset="0"/>
            </a:endParaRPr>
          </a:p>
        </p:txBody>
      </p:sp>
      <p:sp>
        <p:nvSpPr>
          <p:cNvPr id="1332" name="任意多边形 1331"/>
          <p:cNvSpPr/>
          <p:nvPr/>
        </p:nvSpPr>
        <p:spPr>
          <a:xfrm>
            <a:off x="9898743" y="5783788"/>
            <a:ext cx="2316282" cy="1074212"/>
          </a:xfrm>
          <a:custGeom>
            <a:avLst/>
            <a:gdLst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943289 w 6352470"/>
              <a:gd name="connsiteY4" fmla="*/ 2397266 h 2946057"/>
              <a:gd name="connsiteX5" fmla="*/ 6304310 w 6352470"/>
              <a:gd name="connsiteY5" fmla="*/ 44107 h 2946057"/>
              <a:gd name="connsiteX0" fmla="*/ 6352470 w 6352470"/>
              <a:gd name="connsiteY0" fmla="*/ 0 h 2946057"/>
              <a:gd name="connsiteX1" fmla="*/ 6352470 w 6352470"/>
              <a:gd name="connsiteY1" fmla="*/ 2946057 h 2946057"/>
              <a:gd name="connsiteX2" fmla="*/ 0 w 6352470"/>
              <a:gd name="connsiteY2" fmla="*/ 2946057 h 2946057"/>
              <a:gd name="connsiteX3" fmla="*/ 281865 w 6352470"/>
              <a:gd name="connsiteY3" fmla="*/ 2882315 h 2946057"/>
              <a:gd name="connsiteX4" fmla="*/ 1784067 w 6352470"/>
              <a:gd name="connsiteY4" fmla="*/ 2397266 h 2946057"/>
              <a:gd name="connsiteX5" fmla="*/ 6304310 w 6352470"/>
              <a:gd name="connsiteY5" fmla="*/ 44107 h 2946057"/>
              <a:gd name="connsiteX6" fmla="*/ 6352470 w 6352470"/>
              <a:gd name="connsiteY6" fmla="*/ 0 h 294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52470" h="2946057">
                <a:moveTo>
                  <a:pt x="6352470" y="0"/>
                </a:moveTo>
                <a:lnTo>
                  <a:pt x="6352470" y="2946057"/>
                </a:lnTo>
                <a:lnTo>
                  <a:pt x="0" y="2946057"/>
                </a:lnTo>
                <a:lnTo>
                  <a:pt x="281865" y="2882315"/>
                </a:lnTo>
                <a:cubicBezTo>
                  <a:pt x="822231" y="2754214"/>
                  <a:pt x="1220057" y="2592664"/>
                  <a:pt x="1784067" y="2397266"/>
                </a:cubicBezTo>
                <a:cubicBezTo>
                  <a:pt x="3588900" y="1771995"/>
                  <a:pt x="5282525" y="918523"/>
                  <a:pt x="6304310" y="44107"/>
                </a:cubicBezTo>
                <a:lnTo>
                  <a:pt x="6352470" y="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05" name="组合 1504"/>
          <p:cNvGrpSpPr/>
          <p:nvPr/>
        </p:nvGrpSpPr>
        <p:grpSpPr>
          <a:xfrm rot="20333011">
            <a:off x="9732947" y="1738759"/>
            <a:ext cx="3100509" cy="1636381"/>
            <a:chOff x="2388333" y="-1081314"/>
            <a:chExt cx="1654905" cy="873423"/>
          </a:xfrm>
        </p:grpSpPr>
        <p:sp>
          <p:nvSpPr>
            <p:cNvPr id="1337" name="Freeform 14"/>
            <p:cNvSpPr>
              <a:spLocks noEditPoints="1"/>
            </p:cNvSpPr>
            <p:nvPr/>
          </p:nvSpPr>
          <p:spPr bwMode="auto">
            <a:xfrm>
              <a:off x="3232203" y="-999225"/>
              <a:ext cx="160894" cy="16746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Freeform 15"/>
            <p:cNvSpPr>
              <a:spLocks/>
            </p:cNvSpPr>
            <p:nvPr/>
          </p:nvSpPr>
          <p:spPr bwMode="auto">
            <a:xfrm>
              <a:off x="3389813" y="-841615"/>
              <a:ext cx="16418" cy="2298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16"/>
            <p:cNvSpPr>
              <a:spLocks/>
            </p:cNvSpPr>
            <p:nvPr/>
          </p:nvSpPr>
          <p:spPr bwMode="auto">
            <a:xfrm>
              <a:off x="3219069" y="-1009076"/>
              <a:ext cx="16418" cy="16418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Freeform 17"/>
            <p:cNvSpPr>
              <a:spLocks/>
            </p:cNvSpPr>
            <p:nvPr/>
          </p:nvSpPr>
          <p:spPr bwMode="auto">
            <a:xfrm>
              <a:off x="3366828" y="-864600"/>
              <a:ext cx="39403" cy="16418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18"/>
            <p:cNvSpPr>
              <a:spLocks/>
            </p:cNvSpPr>
            <p:nvPr/>
          </p:nvSpPr>
          <p:spPr bwMode="auto">
            <a:xfrm>
              <a:off x="3366828" y="-864600"/>
              <a:ext cx="9851" cy="42686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Freeform 19"/>
            <p:cNvSpPr>
              <a:spLocks/>
            </p:cNvSpPr>
            <p:nvPr/>
          </p:nvSpPr>
          <p:spPr bwMode="auto">
            <a:xfrm>
              <a:off x="3258471" y="-999225"/>
              <a:ext cx="6567" cy="32835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20"/>
            <p:cNvSpPr>
              <a:spLocks/>
            </p:cNvSpPr>
            <p:nvPr/>
          </p:nvSpPr>
          <p:spPr bwMode="auto">
            <a:xfrm>
              <a:off x="3225636" y="-972957"/>
              <a:ext cx="39403" cy="13134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21"/>
            <p:cNvSpPr>
              <a:spLocks noEditPoints="1"/>
            </p:cNvSpPr>
            <p:nvPr/>
          </p:nvSpPr>
          <p:spPr bwMode="auto">
            <a:xfrm>
              <a:off x="3232203" y="-999225"/>
              <a:ext cx="167461" cy="16746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22"/>
            <p:cNvSpPr>
              <a:spLocks/>
            </p:cNvSpPr>
            <p:nvPr/>
          </p:nvSpPr>
          <p:spPr bwMode="auto">
            <a:xfrm>
              <a:off x="3219069" y="-841615"/>
              <a:ext cx="19701" cy="22985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23"/>
            <p:cNvSpPr>
              <a:spLocks/>
            </p:cNvSpPr>
            <p:nvPr/>
          </p:nvSpPr>
          <p:spPr bwMode="auto">
            <a:xfrm>
              <a:off x="3389813" y="-1009076"/>
              <a:ext cx="22985" cy="16418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24"/>
            <p:cNvSpPr>
              <a:spLocks/>
            </p:cNvSpPr>
            <p:nvPr/>
          </p:nvSpPr>
          <p:spPr bwMode="auto">
            <a:xfrm>
              <a:off x="3219069" y="-864600"/>
              <a:ext cx="39403" cy="16418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25"/>
            <p:cNvSpPr>
              <a:spLocks/>
            </p:cNvSpPr>
            <p:nvPr/>
          </p:nvSpPr>
          <p:spPr bwMode="auto">
            <a:xfrm>
              <a:off x="3248621" y="-864600"/>
              <a:ext cx="13134" cy="42686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26"/>
            <p:cNvSpPr>
              <a:spLocks/>
            </p:cNvSpPr>
            <p:nvPr/>
          </p:nvSpPr>
          <p:spPr bwMode="auto">
            <a:xfrm>
              <a:off x="3360261" y="-999225"/>
              <a:ext cx="13134" cy="32835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27"/>
            <p:cNvSpPr>
              <a:spLocks/>
            </p:cNvSpPr>
            <p:nvPr/>
          </p:nvSpPr>
          <p:spPr bwMode="auto">
            <a:xfrm>
              <a:off x="3360261" y="-972957"/>
              <a:ext cx="39403" cy="13134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28"/>
            <p:cNvSpPr>
              <a:spLocks noEditPoints="1"/>
            </p:cNvSpPr>
            <p:nvPr/>
          </p:nvSpPr>
          <p:spPr bwMode="auto">
            <a:xfrm>
              <a:off x="3251904" y="-972957"/>
              <a:ext cx="121491" cy="114924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29"/>
            <p:cNvSpPr>
              <a:spLocks noEditPoints="1"/>
            </p:cNvSpPr>
            <p:nvPr/>
          </p:nvSpPr>
          <p:spPr bwMode="auto">
            <a:xfrm>
              <a:off x="3304441" y="-848182"/>
              <a:ext cx="13134" cy="95223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30"/>
            <p:cNvSpPr>
              <a:spLocks/>
            </p:cNvSpPr>
            <p:nvPr/>
          </p:nvSpPr>
          <p:spPr bwMode="auto">
            <a:xfrm>
              <a:off x="3311008" y="-789079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31"/>
            <p:cNvSpPr>
              <a:spLocks/>
            </p:cNvSpPr>
            <p:nvPr/>
          </p:nvSpPr>
          <p:spPr bwMode="auto">
            <a:xfrm>
              <a:off x="3284740" y="-789079"/>
              <a:ext cx="32835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32"/>
            <p:cNvSpPr>
              <a:spLocks/>
            </p:cNvSpPr>
            <p:nvPr/>
          </p:nvSpPr>
          <p:spPr bwMode="auto">
            <a:xfrm>
              <a:off x="3311008" y="-805496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33"/>
            <p:cNvSpPr>
              <a:spLocks/>
            </p:cNvSpPr>
            <p:nvPr/>
          </p:nvSpPr>
          <p:spPr bwMode="auto">
            <a:xfrm>
              <a:off x="3284740" y="-805496"/>
              <a:ext cx="32835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34"/>
            <p:cNvSpPr>
              <a:spLocks/>
            </p:cNvSpPr>
            <p:nvPr/>
          </p:nvSpPr>
          <p:spPr bwMode="auto">
            <a:xfrm>
              <a:off x="3311008" y="-821914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35"/>
            <p:cNvSpPr>
              <a:spLocks/>
            </p:cNvSpPr>
            <p:nvPr/>
          </p:nvSpPr>
          <p:spPr bwMode="auto">
            <a:xfrm>
              <a:off x="3284740" y="-821914"/>
              <a:ext cx="32835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36"/>
            <p:cNvSpPr>
              <a:spLocks/>
            </p:cNvSpPr>
            <p:nvPr/>
          </p:nvSpPr>
          <p:spPr bwMode="auto">
            <a:xfrm>
              <a:off x="3311008" y="-841615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37"/>
            <p:cNvSpPr>
              <a:spLocks/>
            </p:cNvSpPr>
            <p:nvPr/>
          </p:nvSpPr>
          <p:spPr bwMode="auto">
            <a:xfrm>
              <a:off x="3284740" y="-841615"/>
              <a:ext cx="32835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38"/>
            <p:cNvSpPr>
              <a:spLocks noEditPoints="1"/>
            </p:cNvSpPr>
            <p:nvPr/>
          </p:nvSpPr>
          <p:spPr bwMode="auto">
            <a:xfrm>
              <a:off x="3379962" y="-920420"/>
              <a:ext cx="98506" cy="9851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39"/>
            <p:cNvSpPr>
              <a:spLocks/>
            </p:cNvSpPr>
            <p:nvPr/>
          </p:nvSpPr>
          <p:spPr bwMode="auto">
            <a:xfrm>
              <a:off x="3439066" y="-943405"/>
              <a:ext cx="29552" cy="2626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40"/>
            <p:cNvSpPr>
              <a:spLocks/>
            </p:cNvSpPr>
            <p:nvPr/>
          </p:nvSpPr>
          <p:spPr bwMode="auto">
            <a:xfrm>
              <a:off x="3439066" y="-920420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41"/>
            <p:cNvSpPr>
              <a:spLocks/>
            </p:cNvSpPr>
            <p:nvPr/>
          </p:nvSpPr>
          <p:spPr bwMode="auto">
            <a:xfrm>
              <a:off x="3425932" y="-943405"/>
              <a:ext cx="26268" cy="26268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42"/>
            <p:cNvSpPr>
              <a:spLocks/>
            </p:cNvSpPr>
            <p:nvPr/>
          </p:nvSpPr>
          <p:spPr bwMode="auto">
            <a:xfrm>
              <a:off x="3419365" y="-920420"/>
              <a:ext cx="32835" cy="2955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43"/>
            <p:cNvSpPr>
              <a:spLocks/>
            </p:cNvSpPr>
            <p:nvPr/>
          </p:nvSpPr>
          <p:spPr bwMode="auto">
            <a:xfrm>
              <a:off x="3406231" y="-943405"/>
              <a:ext cx="32835" cy="2626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44"/>
            <p:cNvSpPr>
              <a:spLocks/>
            </p:cNvSpPr>
            <p:nvPr/>
          </p:nvSpPr>
          <p:spPr bwMode="auto">
            <a:xfrm>
              <a:off x="3402947" y="-920420"/>
              <a:ext cx="36119" cy="2955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45"/>
            <p:cNvSpPr>
              <a:spLocks/>
            </p:cNvSpPr>
            <p:nvPr/>
          </p:nvSpPr>
          <p:spPr bwMode="auto">
            <a:xfrm>
              <a:off x="3389813" y="-943405"/>
              <a:ext cx="29552" cy="2626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46"/>
            <p:cNvSpPr>
              <a:spLocks/>
            </p:cNvSpPr>
            <p:nvPr/>
          </p:nvSpPr>
          <p:spPr bwMode="auto">
            <a:xfrm>
              <a:off x="3389813" y="-920420"/>
              <a:ext cx="29552" cy="2955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47"/>
            <p:cNvSpPr>
              <a:spLocks noEditPoints="1"/>
            </p:cNvSpPr>
            <p:nvPr/>
          </p:nvSpPr>
          <p:spPr bwMode="auto">
            <a:xfrm>
              <a:off x="3304441" y="-1081314"/>
              <a:ext cx="13134" cy="98506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48"/>
            <p:cNvSpPr>
              <a:spLocks/>
            </p:cNvSpPr>
            <p:nvPr/>
          </p:nvSpPr>
          <p:spPr bwMode="auto">
            <a:xfrm>
              <a:off x="3284740" y="-1074747"/>
              <a:ext cx="29552" cy="2955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49"/>
            <p:cNvSpPr>
              <a:spLocks/>
            </p:cNvSpPr>
            <p:nvPr/>
          </p:nvSpPr>
          <p:spPr bwMode="auto">
            <a:xfrm>
              <a:off x="3304441" y="-1074747"/>
              <a:ext cx="36119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50"/>
            <p:cNvSpPr>
              <a:spLocks/>
            </p:cNvSpPr>
            <p:nvPr/>
          </p:nvSpPr>
          <p:spPr bwMode="auto">
            <a:xfrm>
              <a:off x="3284740" y="-1058329"/>
              <a:ext cx="29552" cy="32835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51"/>
            <p:cNvSpPr>
              <a:spLocks/>
            </p:cNvSpPr>
            <p:nvPr/>
          </p:nvSpPr>
          <p:spPr bwMode="auto">
            <a:xfrm>
              <a:off x="3304441" y="-1058329"/>
              <a:ext cx="36119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52"/>
            <p:cNvSpPr>
              <a:spLocks/>
            </p:cNvSpPr>
            <p:nvPr/>
          </p:nvSpPr>
          <p:spPr bwMode="auto">
            <a:xfrm>
              <a:off x="3284740" y="-1041911"/>
              <a:ext cx="29552" cy="32835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53"/>
            <p:cNvSpPr>
              <a:spLocks/>
            </p:cNvSpPr>
            <p:nvPr/>
          </p:nvSpPr>
          <p:spPr bwMode="auto">
            <a:xfrm>
              <a:off x="3304441" y="-1041911"/>
              <a:ext cx="36119" cy="32835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54"/>
            <p:cNvSpPr>
              <a:spLocks/>
            </p:cNvSpPr>
            <p:nvPr/>
          </p:nvSpPr>
          <p:spPr bwMode="auto">
            <a:xfrm>
              <a:off x="3284740" y="-1022210"/>
              <a:ext cx="29552" cy="2955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55"/>
            <p:cNvSpPr>
              <a:spLocks/>
            </p:cNvSpPr>
            <p:nvPr/>
          </p:nvSpPr>
          <p:spPr bwMode="auto">
            <a:xfrm>
              <a:off x="3304441" y="-1022210"/>
              <a:ext cx="36119" cy="2955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56"/>
            <p:cNvSpPr>
              <a:spLocks noEditPoints="1"/>
            </p:cNvSpPr>
            <p:nvPr/>
          </p:nvSpPr>
          <p:spPr bwMode="auto">
            <a:xfrm>
              <a:off x="3146831" y="-920420"/>
              <a:ext cx="98506" cy="9851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57"/>
            <p:cNvSpPr>
              <a:spLocks/>
            </p:cNvSpPr>
            <p:nvPr/>
          </p:nvSpPr>
          <p:spPr bwMode="auto">
            <a:xfrm>
              <a:off x="3156682" y="-917137"/>
              <a:ext cx="29552" cy="2626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58"/>
            <p:cNvSpPr>
              <a:spLocks/>
            </p:cNvSpPr>
            <p:nvPr/>
          </p:nvSpPr>
          <p:spPr bwMode="auto">
            <a:xfrm>
              <a:off x="3156682" y="-943405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59"/>
            <p:cNvSpPr>
              <a:spLocks/>
            </p:cNvSpPr>
            <p:nvPr/>
          </p:nvSpPr>
          <p:spPr bwMode="auto">
            <a:xfrm>
              <a:off x="3173099" y="-917137"/>
              <a:ext cx="32835" cy="2626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60"/>
            <p:cNvSpPr>
              <a:spLocks/>
            </p:cNvSpPr>
            <p:nvPr/>
          </p:nvSpPr>
          <p:spPr bwMode="auto">
            <a:xfrm>
              <a:off x="3173099" y="-943405"/>
              <a:ext cx="32835" cy="32835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61"/>
            <p:cNvSpPr>
              <a:spLocks/>
            </p:cNvSpPr>
            <p:nvPr/>
          </p:nvSpPr>
          <p:spPr bwMode="auto">
            <a:xfrm>
              <a:off x="3186233" y="-917137"/>
              <a:ext cx="36119" cy="26268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62"/>
            <p:cNvSpPr>
              <a:spLocks/>
            </p:cNvSpPr>
            <p:nvPr/>
          </p:nvSpPr>
          <p:spPr bwMode="auto">
            <a:xfrm>
              <a:off x="3186233" y="-943405"/>
              <a:ext cx="36119" cy="32835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63"/>
            <p:cNvSpPr>
              <a:spLocks/>
            </p:cNvSpPr>
            <p:nvPr/>
          </p:nvSpPr>
          <p:spPr bwMode="auto">
            <a:xfrm>
              <a:off x="3205935" y="-917137"/>
              <a:ext cx="29552" cy="26268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64"/>
            <p:cNvSpPr>
              <a:spLocks/>
            </p:cNvSpPr>
            <p:nvPr/>
          </p:nvSpPr>
          <p:spPr bwMode="auto">
            <a:xfrm>
              <a:off x="3205935" y="-943405"/>
              <a:ext cx="29552" cy="32835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65"/>
            <p:cNvSpPr>
              <a:spLocks noEditPoints="1"/>
            </p:cNvSpPr>
            <p:nvPr/>
          </p:nvSpPr>
          <p:spPr bwMode="auto">
            <a:xfrm>
              <a:off x="3304441" y="-972957"/>
              <a:ext cx="13134" cy="12805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66"/>
            <p:cNvSpPr>
              <a:spLocks noEditPoints="1"/>
            </p:cNvSpPr>
            <p:nvPr/>
          </p:nvSpPr>
          <p:spPr bwMode="auto">
            <a:xfrm>
              <a:off x="3251904" y="-920420"/>
              <a:ext cx="121491" cy="9851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67"/>
            <p:cNvSpPr>
              <a:spLocks noEditPoints="1"/>
            </p:cNvSpPr>
            <p:nvPr/>
          </p:nvSpPr>
          <p:spPr bwMode="auto">
            <a:xfrm>
              <a:off x="3284740" y="-943405"/>
              <a:ext cx="55820" cy="52537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68"/>
            <p:cNvSpPr>
              <a:spLocks/>
            </p:cNvSpPr>
            <p:nvPr/>
          </p:nvSpPr>
          <p:spPr bwMode="auto">
            <a:xfrm>
              <a:off x="3284740" y="-943405"/>
              <a:ext cx="55820" cy="52537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69"/>
            <p:cNvSpPr>
              <a:spLocks noEditPoints="1"/>
            </p:cNvSpPr>
            <p:nvPr/>
          </p:nvSpPr>
          <p:spPr bwMode="auto">
            <a:xfrm>
              <a:off x="3245337" y="-982808"/>
              <a:ext cx="134625" cy="134625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70"/>
            <p:cNvSpPr>
              <a:spLocks noEditPoints="1"/>
            </p:cNvSpPr>
            <p:nvPr/>
          </p:nvSpPr>
          <p:spPr bwMode="auto">
            <a:xfrm>
              <a:off x="2496689" y="-450874"/>
              <a:ext cx="65671" cy="206863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71"/>
            <p:cNvSpPr>
              <a:spLocks/>
            </p:cNvSpPr>
            <p:nvPr/>
          </p:nvSpPr>
          <p:spPr bwMode="auto">
            <a:xfrm>
              <a:off x="2549226" y="-247294"/>
              <a:ext cx="22985" cy="22985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72"/>
            <p:cNvSpPr>
              <a:spLocks/>
            </p:cNvSpPr>
            <p:nvPr/>
          </p:nvSpPr>
          <p:spPr bwMode="auto">
            <a:xfrm>
              <a:off x="2490122" y="-467291"/>
              <a:ext cx="19701" cy="16418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73"/>
            <p:cNvSpPr>
              <a:spLocks/>
            </p:cNvSpPr>
            <p:nvPr/>
          </p:nvSpPr>
          <p:spPr bwMode="auto">
            <a:xfrm>
              <a:off x="2549226" y="-273562"/>
              <a:ext cx="32835" cy="22985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74"/>
            <p:cNvSpPr>
              <a:spLocks/>
            </p:cNvSpPr>
            <p:nvPr/>
          </p:nvSpPr>
          <p:spPr bwMode="auto">
            <a:xfrm>
              <a:off x="2532808" y="-273562"/>
              <a:ext cx="26268" cy="36119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8" name="Freeform 75"/>
            <p:cNvSpPr>
              <a:spLocks/>
            </p:cNvSpPr>
            <p:nvPr/>
          </p:nvSpPr>
          <p:spPr bwMode="auto">
            <a:xfrm>
              <a:off x="2509824" y="-447590"/>
              <a:ext cx="22985" cy="36119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76"/>
            <p:cNvSpPr>
              <a:spLocks/>
            </p:cNvSpPr>
            <p:nvPr/>
          </p:nvSpPr>
          <p:spPr bwMode="auto">
            <a:xfrm>
              <a:off x="2480272" y="-434456"/>
              <a:ext cx="36119" cy="22985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77"/>
            <p:cNvSpPr>
              <a:spLocks noEditPoints="1"/>
            </p:cNvSpPr>
            <p:nvPr/>
          </p:nvSpPr>
          <p:spPr bwMode="auto">
            <a:xfrm>
              <a:off x="2427735" y="-378636"/>
              <a:ext cx="206863" cy="65671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78"/>
            <p:cNvSpPr>
              <a:spLocks/>
            </p:cNvSpPr>
            <p:nvPr/>
          </p:nvSpPr>
          <p:spPr bwMode="auto">
            <a:xfrm>
              <a:off x="2408034" y="-326099"/>
              <a:ext cx="22985" cy="2298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79"/>
            <p:cNvSpPr>
              <a:spLocks/>
            </p:cNvSpPr>
            <p:nvPr/>
          </p:nvSpPr>
          <p:spPr bwMode="auto">
            <a:xfrm>
              <a:off x="2634598" y="-388486"/>
              <a:ext cx="16418" cy="2298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80"/>
            <p:cNvSpPr>
              <a:spLocks/>
            </p:cNvSpPr>
            <p:nvPr/>
          </p:nvSpPr>
          <p:spPr bwMode="auto">
            <a:xfrm>
              <a:off x="2421168" y="-345800"/>
              <a:ext cx="36119" cy="22985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81"/>
            <p:cNvSpPr>
              <a:spLocks/>
            </p:cNvSpPr>
            <p:nvPr/>
          </p:nvSpPr>
          <p:spPr bwMode="auto">
            <a:xfrm>
              <a:off x="2434302" y="-332666"/>
              <a:ext cx="22985" cy="36119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82"/>
            <p:cNvSpPr>
              <a:spLocks/>
            </p:cNvSpPr>
            <p:nvPr/>
          </p:nvSpPr>
          <p:spPr bwMode="auto">
            <a:xfrm>
              <a:off x="2595196" y="-398337"/>
              <a:ext cx="22985" cy="32835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83"/>
            <p:cNvSpPr>
              <a:spLocks/>
            </p:cNvSpPr>
            <p:nvPr/>
          </p:nvSpPr>
          <p:spPr bwMode="auto">
            <a:xfrm>
              <a:off x="2595196" y="-372069"/>
              <a:ext cx="36119" cy="22985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84"/>
            <p:cNvSpPr>
              <a:spLocks noEditPoints="1"/>
            </p:cNvSpPr>
            <p:nvPr/>
          </p:nvSpPr>
          <p:spPr bwMode="auto">
            <a:xfrm>
              <a:off x="2480272" y="-401620"/>
              <a:ext cx="101790" cy="105073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85"/>
            <p:cNvSpPr>
              <a:spLocks noEditPoints="1"/>
            </p:cNvSpPr>
            <p:nvPr/>
          </p:nvSpPr>
          <p:spPr bwMode="auto">
            <a:xfrm>
              <a:off x="2447436" y="-296547"/>
              <a:ext cx="55820" cy="85372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86"/>
            <p:cNvSpPr>
              <a:spLocks/>
            </p:cNvSpPr>
            <p:nvPr/>
          </p:nvSpPr>
          <p:spPr bwMode="auto">
            <a:xfrm>
              <a:off x="2467138" y="-237443"/>
              <a:ext cx="16418" cy="2955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87"/>
            <p:cNvSpPr>
              <a:spLocks/>
            </p:cNvSpPr>
            <p:nvPr/>
          </p:nvSpPr>
          <p:spPr bwMode="auto">
            <a:xfrm>
              <a:off x="2434302" y="-244010"/>
              <a:ext cx="42686" cy="1970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88"/>
            <p:cNvSpPr>
              <a:spLocks/>
            </p:cNvSpPr>
            <p:nvPr/>
          </p:nvSpPr>
          <p:spPr bwMode="auto">
            <a:xfrm>
              <a:off x="2476988" y="-257144"/>
              <a:ext cx="13134" cy="36119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89"/>
            <p:cNvSpPr>
              <a:spLocks/>
            </p:cNvSpPr>
            <p:nvPr/>
          </p:nvSpPr>
          <p:spPr bwMode="auto">
            <a:xfrm>
              <a:off x="2444153" y="-257144"/>
              <a:ext cx="39403" cy="1970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90"/>
            <p:cNvSpPr>
              <a:spLocks/>
            </p:cNvSpPr>
            <p:nvPr/>
          </p:nvSpPr>
          <p:spPr bwMode="auto">
            <a:xfrm>
              <a:off x="2480272" y="-270279"/>
              <a:ext cx="16418" cy="36119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91"/>
            <p:cNvSpPr>
              <a:spLocks/>
            </p:cNvSpPr>
            <p:nvPr/>
          </p:nvSpPr>
          <p:spPr bwMode="auto">
            <a:xfrm>
              <a:off x="2454003" y="-270279"/>
              <a:ext cx="36119" cy="13134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92"/>
            <p:cNvSpPr>
              <a:spLocks/>
            </p:cNvSpPr>
            <p:nvPr/>
          </p:nvSpPr>
          <p:spPr bwMode="auto">
            <a:xfrm>
              <a:off x="2490122" y="-283413"/>
              <a:ext cx="16418" cy="36119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93"/>
            <p:cNvSpPr>
              <a:spLocks/>
            </p:cNvSpPr>
            <p:nvPr/>
          </p:nvSpPr>
          <p:spPr bwMode="auto">
            <a:xfrm>
              <a:off x="2457287" y="-286696"/>
              <a:ext cx="39403" cy="16418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94"/>
            <p:cNvSpPr>
              <a:spLocks noEditPoints="1"/>
            </p:cNvSpPr>
            <p:nvPr/>
          </p:nvSpPr>
          <p:spPr bwMode="auto">
            <a:xfrm>
              <a:off x="2585345" y="-322815"/>
              <a:ext cx="85372" cy="52537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95"/>
            <p:cNvSpPr>
              <a:spLocks/>
            </p:cNvSpPr>
            <p:nvPr/>
          </p:nvSpPr>
          <p:spPr bwMode="auto">
            <a:xfrm>
              <a:off x="2637882" y="-299831"/>
              <a:ext cx="36119" cy="16418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96"/>
            <p:cNvSpPr>
              <a:spLocks/>
            </p:cNvSpPr>
            <p:nvPr/>
          </p:nvSpPr>
          <p:spPr bwMode="auto">
            <a:xfrm>
              <a:off x="2634598" y="-289980"/>
              <a:ext cx="16418" cy="32835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97"/>
            <p:cNvSpPr>
              <a:spLocks/>
            </p:cNvSpPr>
            <p:nvPr/>
          </p:nvSpPr>
          <p:spPr bwMode="auto">
            <a:xfrm>
              <a:off x="2624748" y="-309681"/>
              <a:ext cx="36119" cy="1970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98"/>
            <p:cNvSpPr>
              <a:spLocks/>
            </p:cNvSpPr>
            <p:nvPr/>
          </p:nvSpPr>
          <p:spPr bwMode="auto">
            <a:xfrm>
              <a:off x="2621464" y="-299831"/>
              <a:ext cx="16418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99"/>
            <p:cNvSpPr>
              <a:spLocks/>
            </p:cNvSpPr>
            <p:nvPr/>
          </p:nvSpPr>
          <p:spPr bwMode="auto">
            <a:xfrm>
              <a:off x="2611613" y="-312965"/>
              <a:ext cx="36119" cy="13134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100"/>
            <p:cNvSpPr>
              <a:spLocks/>
            </p:cNvSpPr>
            <p:nvPr/>
          </p:nvSpPr>
          <p:spPr bwMode="auto">
            <a:xfrm>
              <a:off x="2608330" y="-309681"/>
              <a:ext cx="16418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101"/>
            <p:cNvSpPr>
              <a:spLocks/>
            </p:cNvSpPr>
            <p:nvPr/>
          </p:nvSpPr>
          <p:spPr bwMode="auto">
            <a:xfrm>
              <a:off x="2598479" y="-322815"/>
              <a:ext cx="32835" cy="13134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102"/>
            <p:cNvSpPr>
              <a:spLocks/>
            </p:cNvSpPr>
            <p:nvPr/>
          </p:nvSpPr>
          <p:spPr bwMode="auto">
            <a:xfrm>
              <a:off x="2595196" y="-312965"/>
              <a:ext cx="16418" cy="36119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103"/>
            <p:cNvSpPr>
              <a:spLocks noEditPoints="1"/>
            </p:cNvSpPr>
            <p:nvPr/>
          </p:nvSpPr>
          <p:spPr bwMode="auto">
            <a:xfrm>
              <a:off x="2559077" y="-486993"/>
              <a:ext cx="52537" cy="85372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104"/>
            <p:cNvSpPr>
              <a:spLocks/>
            </p:cNvSpPr>
            <p:nvPr/>
          </p:nvSpPr>
          <p:spPr bwMode="auto">
            <a:xfrm>
              <a:off x="2575494" y="-490276"/>
              <a:ext cx="19701" cy="36119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105"/>
            <p:cNvSpPr>
              <a:spLocks/>
            </p:cNvSpPr>
            <p:nvPr/>
          </p:nvSpPr>
          <p:spPr bwMode="auto">
            <a:xfrm>
              <a:off x="2585345" y="-473858"/>
              <a:ext cx="39403" cy="1970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106"/>
            <p:cNvSpPr>
              <a:spLocks/>
            </p:cNvSpPr>
            <p:nvPr/>
          </p:nvSpPr>
          <p:spPr bwMode="auto">
            <a:xfrm>
              <a:off x="2572211" y="-477142"/>
              <a:ext cx="13134" cy="39403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107"/>
            <p:cNvSpPr>
              <a:spLocks/>
            </p:cNvSpPr>
            <p:nvPr/>
          </p:nvSpPr>
          <p:spPr bwMode="auto">
            <a:xfrm>
              <a:off x="2575494" y="-454157"/>
              <a:ext cx="42686" cy="16418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108"/>
            <p:cNvSpPr>
              <a:spLocks/>
            </p:cNvSpPr>
            <p:nvPr/>
          </p:nvSpPr>
          <p:spPr bwMode="auto">
            <a:xfrm>
              <a:off x="2562360" y="-464008"/>
              <a:ext cx="19701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109"/>
            <p:cNvSpPr>
              <a:spLocks/>
            </p:cNvSpPr>
            <p:nvPr/>
          </p:nvSpPr>
          <p:spPr bwMode="auto">
            <a:xfrm>
              <a:off x="2572211" y="-441023"/>
              <a:ext cx="36119" cy="16418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Freeform 110"/>
            <p:cNvSpPr>
              <a:spLocks/>
            </p:cNvSpPr>
            <p:nvPr/>
          </p:nvSpPr>
          <p:spPr bwMode="auto">
            <a:xfrm>
              <a:off x="2555793" y="-450874"/>
              <a:ext cx="16418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111"/>
            <p:cNvSpPr>
              <a:spLocks/>
            </p:cNvSpPr>
            <p:nvPr/>
          </p:nvSpPr>
          <p:spPr bwMode="auto">
            <a:xfrm>
              <a:off x="2562360" y="-427889"/>
              <a:ext cx="42686" cy="16418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Freeform 112"/>
            <p:cNvSpPr>
              <a:spLocks noEditPoints="1"/>
            </p:cNvSpPr>
            <p:nvPr/>
          </p:nvSpPr>
          <p:spPr bwMode="auto">
            <a:xfrm>
              <a:off x="2391616" y="-427889"/>
              <a:ext cx="85372" cy="52537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113"/>
            <p:cNvSpPr>
              <a:spLocks/>
            </p:cNvSpPr>
            <p:nvPr/>
          </p:nvSpPr>
          <p:spPr bwMode="auto">
            <a:xfrm>
              <a:off x="2388333" y="-411471"/>
              <a:ext cx="39403" cy="13134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114"/>
            <p:cNvSpPr>
              <a:spLocks/>
            </p:cNvSpPr>
            <p:nvPr/>
          </p:nvSpPr>
          <p:spPr bwMode="auto">
            <a:xfrm>
              <a:off x="2408034" y="-441023"/>
              <a:ext cx="19701" cy="32835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115"/>
            <p:cNvSpPr>
              <a:spLocks/>
            </p:cNvSpPr>
            <p:nvPr/>
          </p:nvSpPr>
          <p:spPr bwMode="auto">
            <a:xfrm>
              <a:off x="2401467" y="-408188"/>
              <a:ext cx="39403" cy="1970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116"/>
            <p:cNvSpPr>
              <a:spLocks/>
            </p:cNvSpPr>
            <p:nvPr/>
          </p:nvSpPr>
          <p:spPr bwMode="auto">
            <a:xfrm>
              <a:off x="2421168" y="-434456"/>
              <a:ext cx="19701" cy="36119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117"/>
            <p:cNvSpPr>
              <a:spLocks/>
            </p:cNvSpPr>
            <p:nvPr/>
          </p:nvSpPr>
          <p:spPr bwMode="auto">
            <a:xfrm>
              <a:off x="2414601" y="-398337"/>
              <a:ext cx="39403" cy="1970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118"/>
            <p:cNvSpPr>
              <a:spLocks/>
            </p:cNvSpPr>
            <p:nvPr/>
          </p:nvSpPr>
          <p:spPr bwMode="auto">
            <a:xfrm>
              <a:off x="2434302" y="-427889"/>
              <a:ext cx="19701" cy="39403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119"/>
            <p:cNvSpPr>
              <a:spLocks/>
            </p:cNvSpPr>
            <p:nvPr/>
          </p:nvSpPr>
          <p:spPr bwMode="auto">
            <a:xfrm>
              <a:off x="2431019" y="-388486"/>
              <a:ext cx="36119" cy="13134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120"/>
            <p:cNvSpPr>
              <a:spLocks/>
            </p:cNvSpPr>
            <p:nvPr/>
          </p:nvSpPr>
          <p:spPr bwMode="auto">
            <a:xfrm>
              <a:off x="2447436" y="-421322"/>
              <a:ext cx="19701" cy="42686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121"/>
            <p:cNvSpPr>
              <a:spLocks noEditPoints="1"/>
            </p:cNvSpPr>
            <p:nvPr/>
          </p:nvSpPr>
          <p:spPr bwMode="auto">
            <a:xfrm>
              <a:off x="2496689" y="-398337"/>
              <a:ext cx="65671" cy="10835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122"/>
            <p:cNvSpPr>
              <a:spLocks noEditPoints="1"/>
            </p:cNvSpPr>
            <p:nvPr/>
          </p:nvSpPr>
          <p:spPr bwMode="auto">
            <a:xfrm>
              <a:off x="2480272" y="-378636"/>
              <a:ext cx="101790" cy="5910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123"/>
            <p:cNvSpPr>
              <a:spLocks noEditPoints="1"/>
            </p:cNvSpPr>
            <p:nvPr/>
          </p:nvSpPr>
          <p:spPr bwMode="auto">
            <a:xfrm>
              <a:off x="2516391" y="-385203"/>
              <a:ext cx="29552" cy="72238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Freeform 124"/>
            <p:cNvSpPr>
              <a:spLocks/>
            </p:cNvSpPr>
            <p:nvPr/>
          </p:nvSpPr>
          <p:spPr bwMode="auto">
            <a:xfrm>
              <a:off x="2496689" y="-362218"/>
              <a:ext cx="65671" cy="26268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125"/>
            <p:cNvSpPr>
              <a:spLocks noEditPoints="1"/>
            </p:cNvSpPr>
            <p:nvPr/>
          </p:nvSpPr>
          <p:spPr bwMode="auto">
            <a:xfrm>
              <a:off x="2463854" y="-414755"/>
              <a:ext cx="134625" cy="131342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126"/>
            <p:cNvSpPr>
              <a:spLocks noEditPoints="1"/>
            </p:cNvSpPr>
            <p:nvPr/>
          </p:nvSpPr>
          <p:spPr bwMode="auto">
            <a:xfrm>
              <a:off x="3872494" y="-982808"/>
              <a:ext cx="134625" cy="65671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127"/>
            <p:cNvSpPr>
              <a:spLocks/>
            </p:cNvSpPr>
            <p:nvPr/>
          </p:nvSpPr>
          <p:spPr bwMode="auto">
            <a:xfrm>
              <a:off x="4007119" y="-923704"/>
              <a:ext cx="13134" cy="16418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128"/>
            <p:cNvSpPr>
              <a:spLocks/>
            </p:cNvSpPr>
            <p:nvPr/>
          </p:nvSpPr>
          <p:spPr bwMode="auto">
            <a:xfrm>
              <a:off x="3859360" y="-986091"/>
              <a:ext cx="13134" cy="13134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129"/>
            <p:cNvSpPr>
              <a:spLocks/>
            </p:cNvSpPr>
            <p:nvPr/>
          </p:nvSpPr>
          <p:spPr bwMode="auto">
            <a:xfrm>
              <a:off x="3987418" y="-936838"/>
              <a:ext cx="26268" cy="1313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130"/>
            <p:cNvSpPr>
              <a:spLocks/>
            </p:cNvSpPr>
            <p:nvPr/>
          </p:nvSpPr>
          <p:spPr bwMode="auto">
            <a:xfrm>
              <a:off x="3987418" y="-930271"/>
              <a:ext cx="13134" cy="26268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131"/>
            <p:cNvSpPr>
              <a:spLocks/>
            </p:cNvSpPr>
            <p:nvPr/>
          </p:nvSpPr>
          <p:spPr bwMode="auto">
            <a:xfrm>
              <a:off x="3885628" y="-992658"/>
              <a:ext cx="13134" cy="22985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132"/>
            <p:cNvSpPr>
              <a:spLocks/>
            </p:cNvSpPr>
            <p:nvPr/>
          </p:nvSpPr>
          <p:spPr bwMode="auto">
            <a:xfrm>
              <a:off x="3872494" y="-972957"/>
              <a:ext cx="26268" cy="16418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133"/>
            <p:cNvSpPr>
              <a:spLocks noEditPoints="1"/>
            </p:cNvSpPr>
            <p:nvPr/>
          </p:nvSpPr>
          <p:spPr bwMode="auto">
            <a:xfrm>
              <a:off x="3905329" y="-1018927"/>
              <a:ext cx="68954" cy="13790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134"/>
            <p:cNvSpPr>
              <a:spLocks/>
            </p:cNvSpPr>
            <p:nvPr/>
          </p:nvSpPr>
          <p:spPr bwMode="auto">
            <a:xfrm>
              <a:off x="3898762" y="-881018"/>
              <a:ext cx="16418" cy="13134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135"/>
            <p:cNvSpPr>
              <a:spLocks/>
            </p:cNvSpPr>
            <p:nvPr/>
          </p:nvSpPr>
          <p:spPr bwMode="auto">
            <a:xfrm>
              <a:off x="3964433" y="-1032061"/>
              <a:ext cx="16418" cy="13134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136"/>
            <p:cNvSpPr>
              <a:spLocks/>
            </p:cNvSpPr>
            <p:nvPr/>
          </p:nvSpPr>
          <p:spPr bwMode="auto">
            <a:xfrm>
              <a:off x="3892195" y="-904003"/>
              <a:ext cx="26268" cy="1313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137"/>
            <p:cNvSpPr>
              <a:spLocks/>
            </p:cNvSpPr>
            <p:nvPr/>
          </p:nvSpPr>
          <p:spPr bwMode="auto">
            <a:xfrm>
              <a:off x="3915180" y="-904003"/>
              <a:ext cx="13134" cy="26268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138"/>
            <p:cNvSpPr>
              <a:spLocks/>
            </p:cNvSpPr>
            <p:nvPr/>
          </p:nvSpPr>
          <p:spPr bwMode="auto">
            <a:xfrm>
              <a:off x="3951299" y="-1012360"/>
              <a:ext cx="9851" cy="1970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139"/>
            <p:cNvSpPr>
              <a:spLocks/>
            </p:cNvSpPr>
            <p:nvPr/>
          </p:nvSpPr>
          <p:spPr bwMode="auto">
            <a:xfrm>
              <a:off x="3954582" y="-1005792"/>
              <a:ext cx="26268" cy="1313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140"/>
            <p:cNvSpPr>
              <a:spLocks noEditPoints="1"/>
            </p:cNvSpPr>
            <p:nvPr/>
          </p:nvSpPr>
          <p:spPr bwMode="auto">
            <a:xfrm>
              <a:off x="3902046" y="-986091"/>
              <a:ext cx="75521" cy="75522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141"/>
            <p:cNvSpPr>
              <a:spLocks noEditPoints="1"/>
            </p:cNvSpPr>
            <p:nvPr/>
          </p:nvSpPr>
          <p:spPr bwMode="auto">
            <a:xfrm>
              <a:off x="3951299" y="-907286"/>
              <a:ext cx="29552" cy="62387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142"/>
            <p:cNvSpPr>
              <a:spLocks/>
            </p:cNvSpPr>
            <p:nvPr/>
          </p:nvSpPr>
          <p:spPr bwMode="auto">
            <a:xfrm>
              <a:off x="3974284" y="-871167"/>
              <a:ext cx="16418" cy="16418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143"/>
            <p:cNvSpPr>
              <a:spLocks/>
            </p:cNvSpPr>
            <p:nvPr/>
          </p:nvSpPr>
          <p:spPr bwMode="auto">
            <a:xfrm>
              <a:off x="3961149" y="-871167"/>
              <a:ext cx="13134" cy="26268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144"/>
            <p:cNvSpPr>
              <a:spLocks/>
            </p:cNvSpPr>
            <p:nvPr/>
          </p:nvSpPr>
          <p:spPr bwMode="auto">
            <a:xfrm>
              <a:off x="3967717" y="-881018"/>
              <a:ext cx="22985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145"/>
            <p:cNvSpPr>
              <a:spLocks/>
            </p:cNvSpPr>
            <p:nvPr/>
          </p:nvSpPr>
          <p:spPr bwMode="auto">
            <a:xfrm>
              <a:off x="3954582" y="-881018"/>
              <a:ext cx="13134" cy="26268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146"/>
            <p:cNvSpPr>
              <a:spLocks/>
            </p:cNvSpPr>
            <p:nvPr/>
          </p:nvSpPr>
          <p:spPr bwMode="auto">
            <a:xfrm>
              <a:off x="3964433" y="-890868"/>
              <a:ext cx="22985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147"/>
            <p:cNvSpPr>
              <a:spLocks/>
            </p:cNvSpPr>
            <p:nvPr/>
          </p:nvSpPr>
          <p:spPr bwMode="auto">
            <a:xfrm>
              <a:off x="3951299" y="-890868"/>
              <a:ext cx="13134" cy="22985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148"/>
            <p:cNvSpPr>
              <a:spLocks/>
            </p:cNvSpPr>
            <p:nvPr/>
          </p:nvSpPr>
          <p:spPr bwMode="auto">
            <a:xfrm>
              <a:off x="3961149" y="-904003"/>
              <a:ext cx="19701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149"/>
            <p:cNvSpPr>
              <a:spLocks/>
            </p:cNvSpPr>
            <p:nvPr/>
          </p:nvSpPr>
          <p:spPr bwMode="auto">
            <a:xfrm>
              <a:off x="3948015" y="-904003"/>
              <a:ext cx="16418" cy="26268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150"/>
            <p:cNvSpPr>
              <a:spLocks noEditPoints="1"/>
            </p:cNvSpPr>
            <p:nvPr/>
          </p:nvSpPr>
          <p:spPr bwMode="auto">
            <a:xfrm>
              <a:off x="3980851" y="-992658"/>
              <a:ext cx="62387" cy="32835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151"/>
            <p:cNvSpPr>
              <a:spLocks/>
            </p:cNvSpPr>
            <p:nvPr/>
          </p:nvSpPr>
          <p:spPr bwMode="auto">
            <a:xfrm>
              <a:off x="4016970" y="-999225"/>
              <a:ext cx="16418" cy="16418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152"/>
            <p:cNvSpPr>
              <a:spLocks/>
            </p:cNvSpPr>
            <p:nvPr/>
          </p:nvSpPr>
          <p:spPr bwMode="auto">
            <a:xfrm>
              <a:off x="4016970" y="-982808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153"/>
            <p:cNvSpPr>
              <a:spLocks/>
            </p:cNvSpPr>
            <p:nvPr/>
          </p:nvSpPr>
          <p:spPr bwMode="auto">
            <a:xfrm>
              <a:off x="4007119" y="-999225"/>
              <a:ext cx="13134" cy="1970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154"/>
            <p:cNvSpPr>
              <a:spLocks/>
            </p:cNvSpPr>
            <p:nvPr/>
          </p:nvSpPr>
          <p:spPr bwMode="auto">
            <a:xfrm>
              <a:off x="4007119" y="-979524"/>
              <a:ext cx="22985" cy="13134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155"/>
            <p:cNvSpPr>
              <a:spLocks/>
            </p:cNvSpPr>
            <p:nvPr/>
          </p:nvSpPr>
          <p:spPr bwMode="auto">
            <a:xfrm>
              <a:off x="3993985" y="-995942"/>
              <a:ext cx="19701" cy="2298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156"/>
            <p:cNvSpPr>
              <a:spLocks/>
            </p:cNvSpPr>
            <p:nvPr/>
          </p:nvSpPr>
          <p:spPr bwMode="auto">
            <a:xfrm>
              <a:off x="3993985" y="-972957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157"/>
            <p:cNvSpPr>
              <a:spLocks/>
            </p:cNvSpPr>
            <p:nvPr/>
          </p:nvSpPr>
          <p:spPr bwMode="auto">
            <a:xfrm>
              <a:off x="3987418" y="-992658"/>
              <a:ext cx="13134" cy="22985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158"/>
            <p:cNvSpPr>
              <a:spLocks/>
            </p:cNvSpPr>
            <p:nvPr/>
          </p:nvSpPr>
          <p:spPr bwMode="auto">
            <a:xfrm>
              <a:off x="3987418" y="-972957"/>
              <a:ext cx="26268" cy="16418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159"/>
            <p:cNvSpPr>
              <a:spLocks noEditPoints="1"/>
            </p:cNvSpPr>
            <p:nvPr/>
          </p:nvSpPr>
          <p:spPr bwMode="auto">
            <a:xfrm>
              <a:off x="3898762" y="-1055046"/>
              <a:ext cx="26268" cy="62387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160"/>
            <p:cNvSpPr>
              <a:spLocks/>
            </p:cNvSpPr>
            <p:nvPr/>
          </p:nvSpPr>
          <p:spPr bwMode="auto">
            <a:xfrm>
              <a:off x="3885628" y="-1041911"/>
              <a:ext cx="26268" cy="16418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161"/>
            <p:cNvSpPr>
              <a:spLocks/>
            </p:cNvSpPr>
            <p:nvPr/>
          </p:nvSpPr>
          <p:spPr bwMode="auto">
            <a:xfrm>
              <a:off x="3902046" y="-1055046"/>
              <a:ext cx="16418" cy="2955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162"/>
            <p:cNvSpPr>
              <a:spLocks/>
            </p:cNvSpPr>
            <p:nvPr/>
          </p:nvSpPr>
          <p:spPr bwMode="auto">
            <a:xfrm>
              <a:off x="3888912" y="-1032061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163"/>
            <p:cNvSpPr>
              <a:spLocks/>
            </p:cNvSpPr>
            <p:nvPr/>
          </p:nvSpPr>
          <p:spPr bwMode="auto">
            <a:xfrm>
              <a:off x="3905329" y="-1041911"/>
              <a:ext cx="19701" cy="2298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164"/>
            <p:cNvSpPr>
              <a:spLocks/>
            </p:cNvSpPr>
            <p:nvPr/>
          </p:nvSpPr>
          <p:spPr bwMode="auto">
            <a:xfrm>
              <a:off x="3892195" y="-1022210"/>
              <a:ext cx="26268" cy="16418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165"/>
            <p:cNvSpPr>
              <a:spLocks/>
            </p:cNvSpPr>
            <p:nvPr/>
          </p:nvSpPr>
          <p:spPr bwMode="auto">
            <a:xfrm>
              <a:off x="3911896" y="-1032061"/>
              <a:ext cx="16418" cy="26268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166"/>
            <p:cNvSpPr>
              <a:spLocks/>
            </p:cNvSpPr>
            <p:nvPr/>
          </p:nvSpPr>
          <p:spPr bwMode="auto">
            <a:xfrm>
              <a:off x="3898762" y="-1009076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167"/>
            <p:cNvSpPr>
              <a:spLocks/>
            </p:cNvSpPr>
            <p:nvPr/>
          </p:nvSpPr>
          <p:spPr bwMode="auto">
            <a:xfrm>
              <a:off x="3915180" y="-1022210"/>
              <a:ext cx="16418" cy="26268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168"/>
            <p:cNvSpPr>
              <a:spLocks noEditPoints="1"/>
            </p:cNvSpPr>
            <p:nvPr/>
          </p:nvSpPr>
          <p:spPr bwMode="auto">
            <a:xfrm>
              <a:off x="3836375" y="-933555"/>
              <a:ext cx="62387" cy="26268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169"/>
            <p:cNvSpPr>
              <a:spLocks/>
            </p:cNvSpPr>
            <p:nvPr/>
          </p:nvSpPr>
          <p:spPr bwMode="auto">
            <a:xfrm>
              <a:off x="3846226" y="-917137"/>
              <a:ext cx="16418" cy="22985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170"/>
            <p:cNvSpPr>
              <a:spLocks/>
            </p:cNvSpPr>
            <p:nvPr/>
          </p:nvSpPr>
          <p:spPr bwMode="auto">
            <a:xfrm>
              <a:off x="3836375" y="-930271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171"/>
            <p:cNvSpPr>
              <a:spLocks/>
            </p:cNvSpPr>
            <p:nvPr/>
          </p:nvSpPr>
          <p:spPr bwMode="auto">
            <a:xfrm>
              <a:off x="3859360" y="-920420"/>
              <a:ext cx="13134" cy="22985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172"/>
            <p:cNvSpPr>
              <a:spLocks/>
            </p:cNvSpPr>
            <p:nvPr/>
          </p:nvSpPr>
          <p:spPr bwMode="auto">
            <a:xfrm>
              <a:off x="3846226" y="-933555"/>
              <a:ext cx="26268" cy="13134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173"/>
            <p:cNvSpPr>
              <a:spLocks/>
            </p:cNvSpPr>
            <p:nvPr/>
          </p:nvSpPr>
          <p:spPr bwMode="auto">
            <a:xfrm>
              <a:off x="3865927" y="-923704"/>
              <a:ext cx="13134" cy="1970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174"/>
            <p:cNvSpPr>
              <a:spLocks/>
            </p:cNvSpPr>
            <p:nvPr/>
          </p:nvSpPr>
          <p:spPr bwMode="auto">
            <a:xfrm>
              <a:off x="3859360" y="-936838"/>
              <a:ext cx="19701" cy="16418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175"/>
            <p:cNvSpPr>
              <a:spLocks/>
            </p:cNvSpPr>
            <p:nvPr/>
          </p:nvSpPr>
          <p:spPr bwMode="auto">
            <a:xfrm>
              <a:off x="3875777" y="-930271"/>
              <a:ext cx="16418" cy="22985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176"/>
            <p:cNvSpPr>
              <a:spLocks/>
            </p:cNvSpPr>
            <p:nvPr/>
          </p:nvSpPr>
          <p:spPr bwMode="auto">
            <a:xfrm>
              <a:off x="3865927" y="-943405"/>
              <a:ext cx="26268" cy="1970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177"/>
            <p:cNvSpPr>
              <a:spLocks noEditPoints="1"/>
            </p:cNvSpPr>
            <p:nvPr/>
          </p:nvSpPr>
          <p:spPr bwMode="auto">
            <a:xfrm>
              <a:off x="3925031" y="-986091"/>
              <a:ext cx="36119" cy="7880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178"/>
            <p:cNvSpPr>
              <a:spLocks noEditPoints="1"/>
            </p:cNvSpPr>
            <p:nvPr/>
          </p:nvSpPr>
          <p:spPr bwMode="auto">
            <a:xfrm>
              <a:off x="3902046" y="-966390"/>
              <a:ext cx="75521" cy="32835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179"/>
            <p:cNvSpPr>
              <a:spLocks noEditPoints="1"/>
            </p:cNvSpPr>
            <p:nvPr/>
          </p:nvSpPr>
          <p:spPr bwMode="auto">
            <a:xfrm>
              <a:off x="3915180" y="-959823"/>
              <a:ext cx="49253" cy="22985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180"/>
            <p:cNvSpPr>
              <a:spLocks/>
            </p:cNvSpPr>
            <p:nvPr/>
          </p:nvSpPr>
          <p:spPr bwMode="auto">
            <a:xfrm>
              <a:off x="3928314" y="-972957"/>
              <a:ext cx="22985" cy="492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181"/>
            <p:cNvSpPr>
              <a:spLocks noEditPoints="1"/>
            </p:cNvSpPr>
            <p:nvPr/>
          </p:nvSpPr>
          <p:spPr bwMode="auto">
            <a:xfrm>
              <a:off x="3892195" y="-995942"/>
              <a:ext cx="95223" cy="91939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427" name="Freeform 295"/>
          <p:cNvSpPr>
            <a:spLocks noEditPoints="1"/>
          </p:cNvSpPr>
          <p:nvPr/>
        </p:nvSpPr>
        <p:spPr bwMode="auto">
          <a:xfrm>
            <a:off x="11058261" y="2804286"/>
            <a:ext cx="39845" cy="128072"/>
          </a:xfrm>
          <a:custGeom>
            <a:avLst/>
            <a:gdLst>
              <a:gd name="T0" fmla="*/ 2 w 11"/>
              <a:gd name="T1" fmla="*/ 30 h 33"/>
              <a:gd name="T2" fmla="*/ 1 w 11"/>
              <a:gd name="T3" fmla="*/ 31 h 33"/>
              <a:gd name="T4" fmla="*/ 0 w 11"/>
              <a:gd name="T5" fmla="*/ 33 h 33"/>
              <a:gd name="T6" fmla="*/ 1 w 11"/>
              <a:gd name="T7" fmla="*/ 33 h 33"/>
              <a:gd name="T8" fmla="*/ 1 w 11"/>
              <a:gd name="T9" fmla="*/ 33 h 33"/>
              <a:gd name="T10" fmla="*/ 2 w 11"/>
              <a:gd name="T11" fmla="*/ 33 h 33"/>
              <a:gd name="T12" fmla="*/ 2 w 11"/>
              <a:gd name="T13" fmla="*/ 31 h 33"/>
              <a:gd name="T14" fmla="*/ 2 w 11"/>
              <a:gd name="T15" fmla="*/ 30 h 33"/>
              <a:gd name="T16" fmla="*/ 2 w 11"/>
              <a:gd name="T17" fmla="*/ 26 h 33"/>
              <a:gd name="T18" fmla="*/ 1 w 11"/>
              <a:gd name="T19" fmla="*/ 29 h 33"/>
              <a:gd name="T20" fmla="*/ 2 w 11"/>
              <a:gd name="T21" fmla="*/ 28 h 33"/>
              <a:gd name="T22" fmla="*/ 2 w 11"/>
              <a:gd name="T23" fmla="*/ 28 h 33"/>
              <a:gd name="T24" fmla="*/ 2 w 11"/>
              <a:gd name="T25" fmla="*/ 28 h 33"/>
              <a:gd name="T26" fmla="*/ 3 w 11"/>
              <a:gd name="T27" fmla="*/ 29 h 33"/>
              <a:gd name="T28" fmla="*/ 3 w 11"/>
              <a:gd name="T29" fmla="*/ 29 h 33"/>
              <a:gd name="T30" fmla="*/ 3 w 11"/>
              <a:gd name="T31" fmla="*/ 27 h 33"/>
              <a:gd name="T32" fmla="*/ 2 w 11"/>
              <a:gd name="T33" fmla="*/ 26 h 33"/>
              <a:gd name="T34" fmla="*/ 4 w 11"/>
              <a:gd name="T35" fmla="*/ 22 h 33"/>
              <a:gd name="T36" fmla="*/ 3 w 11"/>
              <a:gd name="T37" fmla="*/ 22 h 33"/>
              <a:gd name="T38" fmla="*/ 2 w 11"/>
              <a:gd name="T39" fmla="*/ 25 h 33"/>
              <a:gd name="T40" fmla="*/ 4 w 11"/>
              <a:gd name="T41" fmla="*/ 25 h 33"/>
              <a:gd name="T42" fmla="*/ 5 w 11"/>
              <a:gd name="T43" fmla="*/ 23 h 33"/>
              <a:gd name="T44" fmla="*/ 4 w 11"/>
              <a:gd name="T45" fmla="*/ 22 h 33"/>
              <a:gd name="T46" fmla="*/ 4 w 11"/>
              <a:gd name="T47" fmla="*/ 18 h 33"/>
              <a:gd name="T48" fmla="*/ 4 w 11"/>
              <a:gd name="T49" fmla="*/ 18 h 33"/>
              <a:gd name="T50" fmla="*/ 4 w 11"/>
              <a:gd name="T51" fmla="*/ 21 h 33"/>
              <a:gd name="T52" fmla="*/ 4 w 11"/>
              <a:gd name="T53" fmla="*/ 21 h 33"/>
              <a:gd name="T54" fmla="*/ 4 w 11"/>
              <a:gd name="T55" fmla="*/ 18 h 33"/>
              <a:gd name="T56" fmla="*/ 6 w 11"/>
              <a:gd name="T57" fmla="*/ 13 h 33"/>
              <a:gd name="T58" fmla="*/ 5 w 11"/>
              <a:gd name="T59" fmla="*/ 15 h 33"/>
              <a:gd name="T60" fmla="*/ 5 w 11"/>
              <a:gd name="T61" fmla="*/ 15 h 33"/>
              <a:gd name="T62" fmla="*/ 6 w 11"/>
              <a:gd name="T63" fmla="*/ 13 h 33"/>
              <a:gd name="T64" fmla="*/ 6 w 11"/>
              <a:gd name="T65" fmla="*/ 13 h 33"/>
              <a:gd name="T66" fmla="*/ 7 w 11"/>
              <a:gd name="T67" fmla="*/ 8 h 33"/>
              <a:gd name="T68" fmla="*/ 6 w 11"/>
              <a:gd name="T69" fmla="*/ 11 h 33"/>
              <a:gd name="T70" fmla="*/ 7 w 11"/>
              <a:gd name="T71" fmla="*/ 12 h 33"/>
              <a:gd name="T72" fmla="*/ 8 w 11"/>
              <a:gd name="T73" fmla="*/ 12 h 33"/>
              <a:gd name="T74" fmla="*/ 8 w 11"/>
              <a:gd name="T75" fmla="*/ 9 h 33"/>
              <a:gd name="T76" fmla="*/ 7 w 11"/>
              <a:gd name="T77" fmla="*/ 8 h 33"/>
              <a:gd name="T78" fmla="*/ 9 w 11"/>
              <a:gd name="T79" fmla="*/ 7 h 33"/>
              <a:gd name="T80" fmla="*/ 9 w 11"/>
              <a:gd name="T81" fmla="*/ 7 h 33"/>
              <a:gd name="T82" fmla="*/ 8 w 11"/>
              <a:gd name="T83" fmla="*/ 7 h 33"/>
              <a:gd name="T84" fmla="*/ 8 w 11"/>
              <a:gd name="T85" fmla="*/ 7 h 33"/>
              <a:gd name="T86" fmla="*/ 9 w 11"/>
              <a:gd name="T87" fmla="*/ 7 h 33"/>
              <a:gd name="T88" fmla="*/ 9 w 11"/>
              <a:gd name="T89" fmla="*/ 7 h 33"/>
              <a:gd name="T90" fmla="*/ 7 w 11"/>
              <a:gd name="T91" fmla="*/ 6 h 33"/>
              <a:gd name="T92" fmla="*/ 7 w 11"/>
              <a:gd name="T93" fmla="*/ 7 h 33"/>
              <a:gd name="T94" fmla="*/ 8 w 11"/>
              <a:gd name="T95" fmla="*/ 7 h 33"/>
              <a:gd name="T96" fmla="*/ 8 w 11"/>
              <a:gd name="T97" fmla="*/ 7 h 33"/>
              <a:gd name="T98" fmla="*/ 7 w 11"/>
              <a:gd name="T99" fmla="*/ 6 h 33"/>
              <a:gd name="T100" fmla="*/ 9 w 11"/>
              <a:gd name="T101" fmla="*/ 0 h 33"/>
              <a:gd name="T102" fmla="*/ 8 w 11"/>
              <a:gd name="T103" fmla="*/ 4 h 33"/>
              <a:gd name="T104" fmla="*/ 9 w 11"/>
              <a:gd name="T105" fmla="*/ 5 h 33"/>
              <a:gd name="T106" fmla="*/ 9 w 11"/>
              <a:gd name="T107" fmla="*/ 5 h 33"/>
              <a:gd name="T108" fmla="*/ 11 w 11"/>
              <a:gd name="T109" fmla="*/ 1 h 33"/>
              <a:gd name="T110" fmla="*/ 10 w 11"/>
              <a:gd name="T111" fmla="*/ 1 h 33"/>
              <a:gd name="T112" fmla="*/ 10 w 11"/>
              <a:gd name="T113" fmla="*/ 1 h 33"/>
              <a:gd name="T114" fmla="*/ 9 w 11"/>
              <a:gd name="T115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" h="33">
                <a:moveTo>
                  <a:pt x="2" y="30"/>
                </a:moveTo>
                <a:cubicBezTo>
                  <a:pt x="1" y="31"/>
                  <a:pt x="1" y="31"/>
                  <a:pt x="1" y="31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1" y="33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3"/>
                  <a:pt x="2" y="33"/>
                  <a:pt x="2" y="33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0"/>
                  <a:pt x="2" y="30"/>
                  <a:pt x="2" y="30"/>
                </a:cubicBezTo>
                <a:moveTo>
                  <a:pt x="2" y="26"/>
                </a:moveTo>
                <a:cubicBezTo>
                  <a:pt x="1" y="29"/>
                  <a:pt x="1" y="29"/>
                  <a:pt x="1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3" y="28"/>
                  <a:pt x="3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7"/>
                  <a:pt x="2" y="26"/>
                </a:cubicBezTo>
                <a:moveTo>
                  <a:pt x="4" y="22"/>
                </a:moveTo>
                <a:cubicBezTo>
                  <a:pt x="3" y="22"/>
                  <a:pt x="3" y="22"/>
                  <a:pt x="3" y="22"/>
                </a:cubicBezTo>
                <a:cubicBezTo>
                  <a:pt x="2" y="25"/>
                  <a:pt x="2" y="25"/>
                  <a:pt x="2" y="25"/>
                </a:cubicBezTo>
                <a:cubicBezTo>
                  <a:pt x="3" y="25"/>
                  <a:pt x="3" y="25"/>
                  <a:pt x="4" y="25"/>
                </a:cubicBezTo>
                <a:cubicBezTo>
                  <a:pt x="5" y="23"/>
                  <a:pt x="5" y="23"/>
                  <a:pt x="5" y="23"/>
                </a:cubicBezTo>
                <a:cubicBezTo>
                  <a:pt x="4" y="22"/>
                  <a:pt x="4" y="22"/>
                  <a:pt x="4" y="22"/>
                </a:cubicBezTo>
                <a:moveTo>
                  <a:pt x="4" y="18"/>
                </a:moveTo>
                <a:cubicBezTo>
                  <a:pt x="4" y="18"/>
                  <a:pt x="4" y="18"/>
                  <a:pt x="4" y="18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18"/>
                  <a:pt x="4" y="18"/>
                  <a:pt x="4" y="18"/>
                </a:cubicBezTo>
                <a:moveTo>
                  <a:pt x="6" y="13"/>
                </a:move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moveTo>
                  <a:pt x="7" y="8"/>
                </a:moveTo>
                <a:cubicBezTo>
                  <a:pt x="6" y="11"/>
                  <a:pt x="6" y="11"/>
                  <a:pt x="6" y="11"/>
                </a:cubicBez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8" y="9"/>
                  <a:pt x="8" y="9"/>
                </a:cubicBezTo>
                <a:cubicBezTo>
                  <a:pt x="8" y="8"/>
                  <a:pt x="7" y="8"/>
                  <a:pt x="7" y="8"/>
                </a:cubicBezTo>
                <a:moveTo>
                  <a:pt x="9" y="7"/>
                </a:moveTo>
                <a:cubicBezTo>
                  <a:pt x="9" y="7"/>
                  <a:pt x="9" y="7"/>
                  <a:pt x="9" y="7"/>
                </a:cubicBezTo>
                <a:cubicBezTo>
                  <a:pt x="9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moveTo>
                  <a:pt x="7" y="6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6"/>
                  <a:pt x="7" y="6"/>
                  <a:pt x="7" y="6"/>
                </a:cubicBezTo>
                <a:moveTo>
                  <a:pt x="9" y="0"/>
                </a:moveTo>
                <a:cubicBezTo>
                  <a:pt x="8" y="4"/>
                  <a:pt x="8" y="4"/>
                  <a:pt x="8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1"/>
                  <a:pt x="9" y="1"/>
                  <a:pt x="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8" name="Freeform 296"/>
          <p:cNvSpPr>
            <a:spLocks/>
          </p:cNvSpPr>
          <p:nvPr/>
        </p:nvSpPr>
        <p:spPr bwMode="auto">
          <a:xfrm>
            <a:off x="11052569" y="2932358"/>
            <a:ext cx="11384" cy="11384"/>
          </a:xfrm>
          <a:custGeom>
            <a:avLst/>
            <a:gdLst>
              <a:gd name="T0" fmla="*/ 2 w 3"/>
              <a:gd name="T1" fmla="*/ 0 h 3"/>
              <a:gd name="T2" fmla="*/ 1 w 3"/>
              <a:gd name="T3" fmla="*/ 0 h 3"/>
              <a:gd name="T4" fmla="*/ 0 w 3"/>
              <a:gd name="T5" fmla="*/ 1 h 3"/>
              <a:gd name="T6" fmla="*/ 1 w 3"/>
              <a:gd name="T7" fmla="*/ 3 h 3"/>
              <a:gd name="T8" fmla="*/ 2 w 3"/>
              <a:gd name="T9" fmla="*/ 3 h 3"/>
              <a:gd name="T10" fmla="*/ 3 w 3"/>
              <a:gd name="T11" fmla="*/ 2 h 3"/>
              <a:gd name="T12" fmla="*/ 3 w 3"/>
              <a:gd name="T13" fmla="*/ 0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2" y="3"/>
                  <a:pt x="2" y="3"/>
                </a:cubicBezTo>
                <a:cubicBezTo>
                  <a:pt x="2" y="3"/>
                  <a:pt x="3" y="3"/>
                  <a:pt x="3" y="2"/>
                </a:cubicBezTo>
                <a:cubicBezTo>
                  <a:pt x="3" y="1"/>
                  <a:pt x="3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9" name="Freeform 297"/>
          <p:cNvSpPr>
            <a:spLocks/>
          </p:cNvSpPr>
          <p:nvPr/>
        </p:nvSpPr>
        <p:spPr bwMode="auto">
          <a:xfrm>
            <a:off x="11092414" y="2795747"/>
            <a:ext cx="11384" cy="11384"/>
          </a:xfrm>
          <a:custGeom>
            <a:avLst/>
            <a:gdLst>
              <a:gd name="T0" fmla="*/ 1 w 3"/>
              <a:gd name="T1" fmla="*/ 0 h 3"/>
              <a:gd name="T2" fmla="*/ 0 w 3"/>
              <a:gd name="T3" fmla="*/ 1 h 3"/>
              <a:gd name="T4" fmla="*/ 0 w 3"/>
              <a:gd name="T5" fmla="*/ 2 h 3"/>
              <a:gd name="T6" fmla="*/ 1 w 3"/>
              <a:gd name="T7" fmla="*/ 3 h 3"/>
              <a:gd name="T8" fmla="*/ 1 w 3"/>
              <a:gd name="T9" fmla="*/ 3 h 3"/>
              <a:gd name="T10" fmla="*/ 2 w 3"/>
              <a:gd name="T11" fmla="*/ 3 h 3"/>
              <a:gd name="T12" fmla="*/ 3 w 3"/>
              <a:gd name="T13" fmla="*/ 2 h 3"/>
              <a:gd name="T14" fmla="*/ 2 w 3"/>
              <a:gd name="T15" fmla="*/ 0 h 3"/>
              <a:gd name="T16" fmla="*/ 1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3"/>
                  <a:pt x="2" y="2"/>
                  <a:pt x="3" y="2"/>
                </a:cubicBezTo>
                <a:cubicBezTo>
                  <a:pt x="3" y="1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0" name="Freeform 298"/>
          <p:cNvSpPr>
            <a:spLocks/>
          </p:cNvSpPr>
          <p:nvPr/>
        </p:nvSpPr>
        <p:spPr bwMode="auto">
          <a:xfrm>
            <a:off x="11063953" y="2912435"/>
            <a:ext cx="11384" cy="22768"/>
          </a:xfrm>
          <a:custGeom>
            <a:avLst/>
            <a:gdLst>
              <a:gd name="T0" fmla="*/ 0 w 3"/>
              <a:gd name="T1" fmla="*/ 0 h 6"/>
              <a:gd name="T2" fmla="*/ 0 w 3"/>
              <a:gd name="T3" fmla="*/ 0 h 6"/>
              <a:gd name="T4" fmla="*/ 1 w 3"/>
              <a:gd name="T5" fmla="*/ 1 h 6"/>
              <a:gd name="T6" fmla="*/ 1 w 3"/>
              <a:gd name="T7" fmla="*/ 1 h 6"/>
              <a:gd name="T8" fmla="*/ 0 w 3"/>
              <a:gd name="T9" fmla="*/ 2 h 6"/>
              <a:gd name="T10" fmla="*/ 0 w 3"/>
              <a:gd name="T11" fmla="*/ 2 h 6"/>
              <a:gd name="T12" fmla="*/ 0 w 3"/>
              <a:gd name="T13" fmla="*/ 3 h 6"/>
              <a:gd name="T14" fmla="*/ 2 w 3"/>
              <a:gd name="T15" fmla="*/ 5 h 6"/>
              <a:gd name="T16" fmla="*/ 2 w 3"/>
              <a:gd name="T17" fmla="*/ 6 h 6"/>
              <a:gd name="T18" fmla="*/ 3 w 3"/>
              <a:gd name="T19" fmla="*/ 6 h 6"/>
              <a:gd name="T20" fmla="*/ 3 w 3"/>
              <a:gd name="T21" fmla="*/ 5 h 6"/>
              <a:gd name="T22" fmla="*/ 1 w 3"/>
              <a:gd name="T23" fmla="*/ 1 h 6"/>
              <a:gd name="T24" fmla="*/ 1 w 3"/>
              <a:gd name="T25" fmla="*/ 1 h 6"/>
              <a:gd name="T26" fmla="*/ 0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1" name="Freeform 299"/>
          <p:cNvSpPr>
            <a:spLocks/>
          </p:cNvSpPr>
          <p:nvPr/>
        </p:nvSpPr>
        <p:spPr bwMode="auto">
          <a:xfrm>
            <a:off x="11046877" y="2912435"/>
            <a:ext cx="22768" cy="14230"/>
          </a:xfrm>
          <a:custGeom>
            <a:avLst/>
            <a:gdLst>
              <a:gd name="T0" fmla="*/ 5 w 6"/>
              <a:gd name="T1" fmla="*/ 0 h 4"/>
              <a:gd name="T2" fmla="*/ 4 w 6"/>
              <a:gd name="T3" fmla="*/ 1 h 4"/>
              <a:gd name="T4" fmla="*/ 1 w 6"/>
              <a:gd name="T5" fmla="*/ 3 h 4"/>
              <a:gd name="T6" fmla="*/ 1 w 6"/>
              <a:gd name="T7" fmla="*/ 4 h 4"/>
              <a:gd name="T8" fmla="*/ 1 w 6"/>
              <a:gd name="T9" fmla="*/ 4 h 4"/>
              <a:gd name="T10" fmla="*/ 2 w 6"/>
              <a:gd name="T11" fmla="*/ 4 h 4"/>
              <a:gd name="T12" fmla="*/ 4 w 6"/>
              <a:gd name="T13" fmla="*/ 3 h 4"/>
              <a:gd name="T14" fmla="*/ 5 w 6"/>
              <a:gd name="T15" fmla="*/ 2 h 4"/>
              <a:gd name="T16" fmla="*/ 5 w 6"/>
              <a:gd name="T17" fmla="*/ 2 h 4"/>
              <a:gd name="T18" fmla="*/ 6 w 6"/>
              <a:gd name="T19" fmla="*/ 1 h 4"/>
              <a:gd name="T20" fmla="*/ 6 w 6"/>
              <a:gd name="T21" fmla="*/ 1 h 4"/>
              <a:gd name="T22" fmla="*/ 5 w 6"/>
              <a:gd name="T23" fmla="*/ 0 h 4"/>
              <a:gd name="T24" fmla="*/ 5 w 6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4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4" y="3"/>
                  <a:pt x="4" y="3"/>
                  <a:pt x="4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2" name="Freeform 300"/>
          <p:cNvSpPr>
            <a:spLocks/>
          </p:cNvSpPr>
          <p:nvPr/>
        </p:nvSpPr>
        <p:spPr bwMode="auto">
          <a:xfrm>
            <a:off x="11086722" y="2815670"/>
            <a:ext cx="19922" cy="14230"/>
          </a:xfrm>
          <a:custGeom>
            <a:avLst/>
            <a:gdLst>
              <a:gd name="T0" fmla="*/ 4 w 5"/>
              <a:gd name="T1" fmla="*/ 0 h 4"/>
              <a:gd name="T2" fmla="*/ 4 w 5"/>
              <a:gd name="T3" fmla="*/ 0 h 4"/>
              <a:gd name="T4" fmla="*/ 1 w 5"/>
              <a:gd name="T5" fmla="*/ 2 h 4"/>
              <a:gd name="T6" fmla="*/ 1 w 5"/>
              <a:gd name="T7" fmla="*/ 2 h 4"/>
              <a:gd name="T8" fmla="*/ 1 w 5"/>
              <a:gd name="T9" fmla="*/ 3 h 4"/>
              <a:gd name="T10" fmla="*/ 1 w 5"/>
              <a:gd name="T11" fmla="*/ 4 h 4"/>
              <a:gd name="T12" fmla="*/ 0 w 5"/>
              <a:gd name="T13" fmla="*/ 4 h 4"/>
              <a:gd name="T14" fmla="*/ 0 w 5"/>
              <a:gd name="T15" fmla="*/ 4 h 4"/>
              <a:gd name="T16" fmla="*/ 0 w 5"/>
              <a:gd name="T17" fmla="*/ 4 h 4"/>
              <a:gd name="T18" fmla="*/ 0 w 5"/>
              <a:gd name="T19" fmla="*/ 4 h 4"/>
              <a:gd name="T20" fmla="*/ 1 w 5"/>
              <a:gd name="T21" fmla="*/ 4 h 4"/>
              <a:gd name="T22" fmla="*/ 1 w 5"/>
              <a:gd name="T23" fmla="*/ 4 h 4"/>
              <a:gd name="T24" fmla="*/ 5 w 5"/>
              <a:gd name="T25" fmla="*/ 2 h 4"/>
              <a:gd name="T26" fmla="*/ 5 w 5"/>
              <a:gd name="T27" fmla="*/ 1 h 4"/>
              <a:gd name="T28" fmla="*/ 5 w 5"/>
              <a:gd name="T29" fmla="*/ 1 h 4"/>
              <a:gd name="T30" fmla="*/ 4 w 5"/>
              <a:gd name="T3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4"/>
                  <a:pt x="1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3" name="Freeform 301"/>
          <p:cNvSpPr>
            <a:spLocks/>
          </p:cNvSpPr>
          <p:nvPr/>
        </p:nvSpPr>
        <p:spPr bwMode="auto">
          <a:xfrm>
            <a:off x="11075337" y="2812824"/>
            <a:ext cx="17076" cy="17076"/>
          </a:xfrm>
          <a:custGeom>
            <a:avLst/>
            <a:gdLst>
              <a:gd name="T0" fmla="*/ 1 w 4"/>
              <a:gd name="T1" fmla="*/ 0 h 5"/>
              <a:gd name="T2" fmla="*/ 1 w 4"/>
              <a:gd name="T3" fmla="*/ 0 h 5"/>
              <a:gd name="T4" fmla="*/ 0 w 4"/>
              <a:gd name="T5" fmla="*/ 1 h 5"/>
              <a:gd name="T6" fmla="*/ 0 w 4"/>
              <a:gd name="T7" fmla="*/ 1 h 5"/>
              <a:gd name="T8" fmla="*/ 2 w 4"/>
              <a:gd name="T9" fmla="*/ 4 h 5"/>
              <a:gd name="T10" fmla="*/ 3 w 4"/>
              <a:gd name="T11" fmla="*/ 5 h 5"/>
              <a:gd name="T12" fmla="*/ 3 w 4"/>
              <a:gd name="T13" fmla="*/ 5 h 5"/>
              <a:gd name="T14" fmla="*/ 3 w 4"/>
              <a:gd name="T15" fmla="*/ 5 h 5"/>
              <a:gd name="T16" fmla="*/ 3 w 4"/>
              <a:gd name="T17" fmla="*/ 5 h 5"/>
              <a:gd name="T18" fmla="*/ 4 w 4"/>
              <a:gd name="T19" fmla="*/ 5 h 5"/>
              <a:gd name="T20" fmla="*/ 4 w 4"/>
              <a:gd name="T21" fmla="*/ 4 h 5"/>
              <a:gd name="T22" fmla="*/ 4 w 4"/>
              <a:gd name="T23" fmla="*/ 3 h 5"/>
              <a:gd name="T24" fmla="*/ 3 w 4"/>
              <a:gd name="T25" fmla="*/ 2 h 5"/>
              <a:gd name="T26" fmla="*/ 2 w 4"/>
              <a:gd name="T27" fmla="*/ 0 h 5"/>
              <a:gd name="T28" fmla="*/ 1 w 4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4"/>
                  <a:pt x="2" y="4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4" y="5"/>
                </a:cubicBezTo>
                <a:cubicBezTo>
                  <a:pt x="4" y="5"/>
                  <a:pt x="4" y="4"/>
                  <a:pt x="4" y="4"/>
                </a:cubicBezTo>
                <a:cubicBezTo>
                  <a:pt x="4" y="3"/>
                  <a:pt x="4" y="3"/>
                  <a:pt x="4" y="3"/>
                </a:cubicBezTo>
                <a:cubicBezTo>
                  <a:pt x="3" y="2"/>
                  <a:pt x="3" y="2"/>
                  <a:pt x="3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4" name="Freeform 302"/>
          <p:cNvSpPr>
            <a:spLocks noEditPoints="1"/>
          </p:cNvSpPr>
          <p:nvPr/>
        </p:nvSpPr>
        <p:spPr bwMode="auto">
          <a:xfrm>
            <a:off x="11015570" y="2849822"/>
            <a:ext cx="125226" cy="39845"/>
          </a:xfrm>
          <a:custGeom>
            <a:avLst/>
            <a:gdLst>
              <a:gd name="T0" fmla="*/ 29 w 33"/>
              <a:gd name="T1" fmla="*/ 8 h 10"/>
              <a:gd name="T2" fmla="*/ 28 w 33"/>
              <a:gd name="T3" fmla="*/ 8 h 10"/>
              <a:gd name="T4" fmla="*/ 29 w 33"/>
              <a:gd name="T5" fmla="*/ 9 h 10"/>
              <a:gd name="T6" fmla="*/ 33 w 33"/>
              <a:gd name="T7" fmla="*/ 10 h 10"/>
              <a:gd name="T8" fmla="*/ 33 w 33"/>
              <a:gd name="T9" fmla="*/ 10 h 10"/>
              <a:gd name="T10" fmla="*/ 33 w 33"/>
              <a:gd name="T11" fmla="*/ 9 h 10"/>
              <a:gd name="T12" fmla="*/ 29 w 33"/>
              <a:gd name="T13" fmla="*/ 8 h 10"/>
              <a:gd name="T14" fmla="*/ 26 w 33"/>
              <a:gd name="T15" fmla="*/ 7 h 10"/>
              <a:gd name="T16" fmla="*/ 26 w 33"/>
              <a:gd name="T17" fmla="*/ 8 h 10"/>
              <a:gd name="T18" fmla="*/ 27 w 33"/>
              <a:gd name="T19" fmla="*/ 9 h 10"/>
              <a:gd name="T20" fmla="*/ 26 w 33"/>
              <a:gd name="T21" fmla="*/ 8 h 10"/>
              <a:gd name="T22" fmla="*/ 26 w 33"/>
              <a:gd name="T23" fmla="*/ 8 h 10"/>
              <a:gd name="T24" fmla="*/ 27 w 33"/>
              <a:gd name="T25" fmla="*/ 7 h 10"/>
              <a:gd name="T26" fmla="*/ 27 w 33"/>
              <a:gd name="T27" fmla="*/ 7 h 10"/>
              <a:gd name="T28" fmla="*/ 26 w 33"/>
              <a:gd name="T29" fmla="*/ 7 h 10"/>
              <a:gd name="T30" fmla="*/ 18 w 33"/>
              <a:gd name="T31" fmla="*/ 6 h 10"/>
              <a:gd name="T32" fmla="*/ 18 w 33"/>
              <a:gd name="T33" fmla="*/ 6 h 10"/>
              <a:gd name="T34" fmla="*/ 20 w 33"/>
              <a:gd name="T35" fmla="*/ 7 h 10"/>
              <a:gd name="T36" fmla="*/ 20 w 33"/>
              <a:gd name="T37" fmla="*/ 7 h 10"/>
              <a:gd name="T38" fmla="*/ 18 w 33"/>
              <a:gd name="T39" fmla="*/ 6 h 10"/>
              <a:gd name="T40" fmla="*/ 22 w 33"/>
              <a:gd name="T41" fmla="*/ 6 h 10"/>
              <a:gd name="T42" fmla="*/ 22 w 33"/>
              <a:gd name="T43" fmla="*/ 6 h 10"/>
              <a:gd name="T44" fmla="*/ 22 w 33"/>
              <a:gd name="T45" fmla="*/ 7 h 10"/>
              <a:gd name="T46" fmla="*/ 25 w 33"/>
              <a:gd name="T47" fmla="*/ 8 h 10"/>
              <a:gd name="T48" fmla="*/ 25 w 33"/>
              <a:gd name="T49" fmla="*/ 7 h 10"/>
              <a:gd name="T50" fmla="*/ 22 w 33"/>
              <a:gd name="T51" fmla="*/ 6 h 10"/>
              <a:gd name="T52" fmla="*/ 12 w 33"/>
              <a:gd name="T53" fmla="*/ 5 h 10"/>
              <a:gd name="T54" fmla="*/ 12 w 33"/>
              <a:gd name="T55" fmla="*/ 5 h 10"/>
              <a:gd name="T56" fmla="*/ 14 w 33"/>
              <a:gd name="T57" fmla="*/ 5 h 10"/>
              <a:gd name="T58" fmla="*/ 15 w 33"/>
              <a:gd name="T59" fmla="*/ 5 h 10"/>
              <a:gd name="T60" fmla="*/ 12 w 33"/>
              <a:gd name="T61" fmla="*/ 5 h 10"/>
              <a:gd name="T62" fmla="*/ 8 w 33"/>
              <a:gd name="T63" fmla="*/ 2 h 10"/>
              <a:gd name="T64" fmla="*/ 8 w 33"/>
              <a:gd name="T65" fmla="*/ 4 h 10"/>
              <a:gd name="T66" fmla="*/ 11 w 33"/>
              <a:gd name="T67" fmla="*/ 4 h 10"/>
              <a:gd name="T68" fmla="*/ 11 w 33"/>
              <a:gd name="T69" fmla="*/ 3 h 10"/>
              <a:gd name="T70" fmla="*/ 11 w 33"/>
              <a:gd name="T71" fmla="*/ 3 h 10"/>
              <a:gd name="T72" fmla="*/ 8 w 33"/>
              <a:gd name="T73" fmla="*/ 2 h 10"/>
              <a:gd name="T74" fmla="*/ 5 w 33"/>
              <a:gd name="T75" fmla="*/ 1 h 10"/>
              <a:gd name="T76" fmla="*/ 5 w 33"/>
              <a:gd name="T77" fmla="*/ 1 h 10"/>
              <a:gd name="T78" fmla="*/ 5 w 33"/>
              <a:gd name="T79" fmla="*/ 2 h 10"/>
              <a:gd name="T80" fmla="*/ 5 w 33"/>
              <a:gd name="T81" fmla="*/ 2 h 10"/>
              <a:gd name="T82" fmla="*/ 4 w 33"/>
              <a:gd name="T83" fmla="*/ 3 h 10"/>
              <a:gd name="T84" fmla="*/ 6 w 33"/>
              <a:gd name="T85" fmla="*/ 3 h 10"/>
              <a:gd name="T86" fmla="*/ 7 w 33"/>
              <a:gd name="T87" fmla="*/ 2 h 10"/>
              <a:gd name="T88" fmla="*/ 5 w 33"/>
              <a:gd name="T89" fmla="*/ 1 h 10"/>
              <a:gd name="T90" fmla="*/ 0 w 33"/>
              <a:gd name="T91" fmla="*/ 0 h 10"/>
              <a:gd name="T92" fmla="*/ 0 w 33"/>
              <a:gd name="T93" fmla="*/ 1 h 10"/>
              <a:gd name="T94" fmla="*/ 0 w 33"/>
              <a:gd name="T95" fmla="*/ 1 h 10"/>
              <a:gd name="T96" fmla="*/ 2 w 33"/>
              <a:gd name="T97" fmla="*/ 2 h 10"/>
              <a:gd name="T98" fmla="*/ 3 w 33"/>
              <a:gd name="T99" fmla="*/ 1 h 10"/>
              <a:gd name="T100" fmla="*/ 3 w 33"/>
              <a:gd name="T101" fmla="*/ 1 h 10"/>
              <a:gd name="T102" fmla="*/ 0 w 33"/>
              <a:gd name="T10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" h="10">
                <a:moveTo>
                  <a:pt x="29" y="8"/>
                </a:moveTo>
                <a:cubicBezTo>
                  <a:pt x="28" y="8"/>
                  <a:pt x="28" y="8"/>
                  <a:pt x="28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9"/>
                  <a:pt x="33" y="9"/>
                  <a:pt x="33" y="9"/>
                </a:cubicBezTo>
                <a:cubicBezTo>
                  <a:pt x="29" y="8"/>
                  <a:pt x="29" y="8"/>
                  <a:pt x="29" y="8"/>
                </a:cubicBezTo>
                <a:moveTo>
                  <a:pt x="26" y="7"/>
                </a:moveTo>
                <a:cubicBezTo>
                  <a:pt x="26" y="8"/>
                  <a:pt x="26" y="8"/>
                  <a:pt x="26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6" y="7"/>
                  <a:pt x="26" y="7"/>
                  <a:pt x="26" y="7"/>
                </a:cubicBezTo>
                <a:moveTo>
                  <a:pt x="18" y="6"/>
                </a:moveTo>
                <a:cubicBezTo>
                  <a:pt x="18" y="6"/>
                  <a:pt x="18" y="6"/>
                  <a:pt x="18" y="6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18" y="6"/>
                  <a:pt x="18" y="6"/>
                  <a:pt x="18" y="6"/>
                </a:cubicBezTo>
                <a:moveTo>
                  <a:pt x="22" y="6"/>
                </a:move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2" y="7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7"/>
                  <a:pt x="25" y="7"/>
                </a:cubicBezTo>
                <a:cubicBezTo>
                  <a:pt x="22" y="6"/>
                  <a:pt x="22" y="6"/>
                  <a:pt x="22" y="6"/>
                </a:cubicBezTo>
                <a:moveTo>
                  <a:pt x="12" y="5"/>
                </a:moveTo>
                <a:cubicBezTo>
                  <a:pt x="12" y="5"/>
                  <a:pt x="12" y="5"/>
                  <a:pt x="12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2" y="5"/>
                  <a:pt x="12" y="5"/>
                  <a:pt x="12" y="5"/>
                </a:cubicBezTo>
                <a:moveTo>
                  <a:pt x="8" y="2"/>
                </a:moveTo>
                <a:cubicBezTo>
                  <a:pt x="8" y="3"/>
                  <a:pt x="8" y="3"/>
                  <a:pt x="8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8" y="2"/>
                  <a:pt x="8" y="2"/>
                  <a:pt x="8" y="2"/>
                </a:cubicBezTo>
                <a:moveTo>
                  <a:pt x="5" y="1"/>
                </a:moveTo>
                <a:cubicBezTo>
                  <a:pt x="5" y="1"/>
                  <a:pt x="5" y="1"/>
                  <a:pt x="5" y="1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3"/>
                  <a:pt x="4" y="3"/>
                  <a:pt x="4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2"/>
                  <a:pt x="7" y="2"/>
                </a:cubicBezTo>
                <a:cubicBezTo>
                  <a:pt x="5" y="1"/>
                  <a:pt x="5" y="1"/>
                  <a:pt x="5" y="1"/>
                </a:cubicBezTo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5" name="Freeform 303"/>
          <p:cNvSpPr>
            <a:spLocks/>
          </p:cNvSpPr>
          <p:nvPr/>
        </p:nvSpPr>
        <p:spPr bwMode="auto">
          <a:xfrm>
            <a:off x="11004186" y="2846976"/>
            <a:ext cx="11384" cy="11384"/>
          </a:xfrm>
          <a:custGeom>
            <a:avLst/>
            <a:gdLst>
              <a:gd name="T0" fmla="*/ 2 w 3"/>
              <a:gd name="T1" fmla="*/ 0 h 3"/>
              <a:gd name="T2" fmla="*/ 0 w 3"/>
              <a:gd name="T3" fmla="*/ 1 h 3"/>
              <a:gd name="T4" fmla="*/ 1 w 3"/>
              <a:gd name="T5" fmla="*/ 3 h 3"/>
              <a:gd name="T6" fmla="*/ 2 w 3"/>
              <a:gd name="T7" fmla="*/ 3 h 3"/>
              <a:gd name="T8" fmla="*/ 3 w 3"/>
              <a:gd name="T9" fmla="*/ 2 h 3"/>
              <a:gd name="T10" fmla="*/ 3 w 3"/>
              <a:gd name="T11" fmla="*/ 2 h 3"/>
              <a:gd name="T12" fmla="*/ 3 w 3"/>
              <a:gd name="T13" fmla="*/ 1 h 3"/>
              <a:gd name="T14" fmla="*/ 2 w 3"/>
              <a:gd name="T15" fmla="*/ 0 h 3"/>
              <a:gd name="T16" fmla="*/ 2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2"/>
                  <a:pt x="1" y="2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3" y="3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6" name="Freeform 304"/>
          <p:cNvSpPr>
            <a:spLocks/>
          </p:cNvSpPr>
          <p:nvPr/>
        </p:nvSpPr>
        <p:spPr bwMode="auto">
          <a:xfrm>
            <a:off x="11140796" y="2881129"/>
            <a:ext cx="11384" cy="11384"/>
          </a:xfrm>
          <a:custGeom>
            <a:avLst/>
            <a:gdLst>
              <a:gd name="T0" fmla="*/ 1 w 3"/>
              <a:gd name="T1" fmla="*/ 0 h 3"/>
              <a:gd name="T2" fmla="*/ 0 w 3"/>
              <a:gd name="T3" fmla="*/ 1 h 3"/>
              <a:gd name="T4" fmla="*/ 0 w 3"/>
              <a:gd name="T5" fmla="*/ 2 h 3"/>
              <a:gd name="T6" fmla="*/ 0 w 3"/>
              <a:gd name="T7" fmla="*/ 2 h 3"/>
              <a:gd name="T8" fmla="*/ 1 w 3"/>
              <a:gd name="T9" fmla="*/ 3 h 3"/>
              <a:gd name="T10" fmla="*/ 1 w 3"/>
              <a:gd name="T11" fmla="*/ 3 h 3"/>
              <a:gd name="T12" fmla="*/ 3 w 3"/>
              <a:gd name="T13" fmla="*/ 2 h 3"/>
              <a:gd name="T14" fmla="*/ 1 w 3"/>
              <a:gd name="T15" fmla="*/ 0 h 3"/>
              <a:gd name="T16" fmla="*/ 1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3" y="2"/>
                </a:cubicBezTo>
                <a:cubicBezTo>
                  <a:pt x="3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7" name="Freeform 305"/>
          <p:cNvSpPr>
            <a:spLocks/>
          </p:cNvSpPr>
          <p:nvPr/>
        </p:nvSpPr>
        <p:spPr bwMode="auto">
          <a:xfrm>
            <a:off x="11018416" y="2838438"/>
            <a:ext cx="14230" cy="19922"/>
          </a:xfrm>
          <a:custGeom>
            <a:avLst/>
            <a:gdLst>
              <a:gd name="T0" fmla="*/ 1 w 4"/>
              <a:gd name="T1" fmla="*/ 0 h 5"/>
              <a:gd name="T2" fmla="*/ 1 w 4"/>
              <a:gd name="T3" fmla="*/ 0 h 5"/>
              <a:gd name="T4" fmla="*/ 0 w 4"/>
              <a:gd name="T5" fmla="*/ 1 h 5"/>
              <a:gd name="T6" fmla="*/ 2 w 4"/>
              <a:gd name="T7" fmla="*/ 4 h 5"/>
              <a:gd name="T8" fmla="*/ 2 w 4"/>
              <a:gd name="T9" fmla="*/ 4 h 5"/>
              <a:gd name="T10" fmla="*/ 3 w 4"/>
              <a:gd name="T11" fmla="*/ 4 h 5"/>
              <a:gd name="T12" fmla="*/ 3 w 4"/>
              <a:gd name="T13" fmla="*/ 4 h 5"/>
              <a:gd name="T14" fmla="*/ 4 w 4"/>
              <a:gd name="T15" fmla="*/ 4 h 5"/>
              <a:gd name="T16" fmla="*/ 4 w 4"/>
              <a:gd name="T17" fmla="*/ 5 h 5"/>
              <a:gd name="T18" fmla="*/ 4 w 4"/>
              <a:gd name="T19" fmla="*/ 4 h 5"/>
              <a:gd name="T20" fmla="*/ 4 w 4"/>
              <a:gd name="T21" fmla="*/ 4 h 5"/>
              <a:gd name="T22" fmla="*/ 2 w 4"/>
              <a:gd name="T23" fmla="*/ 0 h 5"/>
              <a:gd name="T24" fmla="*/ 2 w 4"/>
              <a:gd name="T25" fmla="*/ 0 h 5"/>
              <a:gd name="T26" fmla="*/ 1 w 4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8" name="Freeform 306"/>
          <p:cNvSpPr>
            <a:spLocks/>
          </p:cNvSpPr>
          <p:nvPr/>
        </p:nvSpPr>
        <p:spPr bwMode="auto">
          <a:xfrm>
            <a:off x="11015570" y="2855514"/>
            <a:ext cx="17076" cy="14230"/>
          </a:xfrm>
          <a:custGeom>
            <a:avLst/>
            <a:gdLst>
              <a:gd name="T0" fmla="*/ 4 w 5"/>
              <a:gd name="T1" fmla="*/ 0 h 4"/>
              <a:gd name="T2" fmla="*/ 4 w 5"/>
              <a:gd name="T3" fmla="*/ 0 h 4"/>
              <a:gd name="T4" fmla="*/ 3 w 5"/>
              <a:gd name="T5" fmla="*/ 0 h 4"/>
              <a:gd name="T6" fmla="*/ 2 w 5"/>
              <a:gd name="T7" fmla="*/ 1 h 4"/>
              <a:gd name="T8" fmla="*/ 0 w 5"/>
              <a:gd name="T9" fmla="*/ 2 h 4"/>
              <a:gd name="T10" fmla="*/ 0 w 5"/>
              <a:gd name="T11" fmla="*/ 3 h 4"/>
              <a:gd name="T12" fmla="*/ 0 w 5"/>
              <a:gd name="T13" fmla="*/ 4 h 4"/>
              <a:gd name="T14" fmla="*/ 1 w 5"/>
              <a:gd name="T15" fmla="*/ 4 h 4"/>
              <a:gd name="T16" fmla="*/ 4 w 5"/>
              <a:gd name="T17" fmla="*/ 2 h 4"/>
              <a:gd name="T18" fmla="*/ 5 w 5"/>
              <a:gd name="T19" fmla="*/ 1 h 4"/>
              <a:gd name="T20" fmla="*/ 5 w 5"/>
              <a:gd name="T21" fmla="*/ 1 h 4"/>
              <a:gd name="T22" fmla="*/ 5 w 5"/>
              <a:gd name="T23" fmla="*/ 0 h 4"/>
              <a:gd name="T24" fmla="*/ 4 w 5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4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1"/>
                  <a:pt x="2" y="1"/>
                  <a:pt x="2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9" name="Freeform 307"/>
          <p:cNvSpPr>
            <a:spLocks/>
          </p:cNvSpPr>
          <p:nvPr/>
        </p:nvSpPr>
        <p:spPr bwMode="auto">
          <a:xfrm>
            <a:off x="11115182" y="2869745"/>
            <a:ext cx="22768" cy="11384"/>
          </a:xfrm>
          <a:custGeom>
            <a:avLst/>
            <a:gdLst>
              <a:gd name="T0" fmla="*/ 5 w 6"/>
              <a:gd name="T1" fmla="*/ 0 h 3"/>
              <a:gd name="T2" fmla="*/ 5 w 6"/>
              <a:gd name="T3" fmla="*/ 0 h 3"/>
              <a:gd name="T4" fmla="*/ 1 w 6"/>
              <a:gd name="T5" fmla="*/ 2 h 3"/>
              <a:gd name="T6" fmla="*/ 1 w 6"/>
              <a:gd name="T7" fmla="*/ 2 h 3"/>
              <a:gd name="T8" fmla="*/ 0 w 6"/>
              <a:gd name="T9" fmla="*/ 3 h 3"/>
              <a:gd name="T10" fmla="*/ 1 w 6"/>
              <a:gd name="T11" fmla="*/ 2 h 3"/>
              <a:gd name="T12" fmla="*/ 1 w 6"/>
              <a:gd name="T13" fmla="*/ 2 h 3"/>
              <a:gd name="T14" fmla="*/ 2 w 6"/>
              <a:gd name="T15" fmla="*/ 3 h 3"/>
              <a:gd name="T16" fmla="*/ 2 w 6"/>
              <a:gd name="T17" fmla="*/ 3 h 3"/>
              <a:gd name="T18" fmla="*/ 3 w 6"/>
              <a:gd name="T19" fmla="*/ 3 h 3"/>
              <a:gd name="T20" fmla="*/ 5 w 6"/>
              <a:gd name="T21" fmla="*/ 1 h 3"/>
              <a:gd name="T22" fmla="*/ 6 w 6"/>
              <a:gd name="T23" fmla="*/ 0 h 3"/>
              <a:gd name="T24" fmla="*/ 5 w 6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3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3"/>
                  <a:pt x="0" y="3"/>
                </a:cubicBezTo>
                <a:cubicBezTo>
                  <a:pt x="0" y="3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2" y="2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6" y="1"/>
                  <a:pt x="6" y="0"/>
                </a:cubicBezTo>
                <a:cubicBezTo>
                  <a:pt x="6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0" name="Freeform 308"/>
          <p:cNvSpPr>
            <a:spLocks/>
          </p:cNvSpPr>
          <p:nvPr/>
        </p:nvSpPr>
        <p:spPr bwMode="auto">
          <a:xfrm>
            <a:off x="11115182" y="2878283"/>
            <a:ext cx="14230" cy="22768"/>
          </a:xfrm>
          <a:custGeom>
            <a:avLst/>
            <a:gdLst>
              <a:gd name="T0" fmla="*/ 1 w 4"/>
              <a:gd name="T1" fmla="*/ 0 h 6"/>
              <a:gd name="T2" fmla="*/ 1 w 4"/>
              <a:gd name="T3" fmla="*/ 0 h 6"/>
              <a:gd name="T4" fmla="*/ 0 w 4"/>
              <a:gd name="T5" fmla="*/ 1 h 6"/>
              <a:gd name="T6" fmla="*/ 0 w 4"/>
              <a:gd name="T7" fmla="*/ 1 h 6"/>
              <a:gd name="T8" fmla="*/ 1 w 4"/>
              <a:gd name="T9" fmla="*/ 2 h 6"/>
              <a:gd name="T10" fmla="*/ 3 w 4"/>
              <a:gd name="T11" fmla="*/ 5 h 6"/>
              <a:gd name="T12" fmla="*/ 3 w 4"/>
              <a:gd name="T13" fmla="*/ 6 h 6"/>
              <a:gd name="T14" fmla="*/ 4 w 4"/>
              <a:gd name="T15" fmla="*/ 6 h 6"/>
              <a:gd name="T16" fmla="*/ 4 w 4"/>
              <a:gd name="T17" fmla="*/ 5 h 6"/>
              <a:gd name="T18" fmla="*/ 3 w 4"/>
              <a:gd name="T19" fmla="*/ 2 h 6"/>
              <a:gd name="T20" fmla="*/ 2 w 4"/>
              <a:gd name="T21" fmla="*/ 1 h 6"/>
              <a:gd name="T22" fmla="*/ 2 w 4"/>
              <a:gd name="T23" fmla="*/ 1 h 6"/>
              <a:gd name="T24" fmla="*/ 1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3" y="2"/>
                  <a:pt x="3" y="2"/>
                  <a:pt x="3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1" name="Freeform 309"/>
          <p:cNvSpPr>
            <a:spLocks noEditPoints="1"/>
          </p:cNvSpPr>
          <p:nvPr/>
        </p:nvSpPr>
        <p:spPr bwMode="auto">
          <a:xfrm>
            <a:off x="11046877" y="2838438"/>
            <a:ext cx="62613" cy="62613"/>
          </a:xfrm>
          <a:custGeom>
            <a:avLst/>
            <a:gdLst>
              <a:gd name="T0" fmla="*/ 7 w 17"/>
              <a:gd name="T1" fmla="*/ 12 h 16"/>
              <a:gd name="T2" fmla="*/ 1 w 17"/>
              <a:gd name="T3" fmla="*/ 13 h 16"/>
              <a:gd name="T4" fmla="*/ 6 w 17"/>
              <a:gd name="T5" fmla="*/ 13 h 16"/>
              <a:gd name="T6" fmla="*/ 8 w 17"/>
              <a:gd name="T7" fmla="*/ 14 h 16"/>
              <a:gd name="T8" fmla="*/ 12 w 17"/>
              <a:gd name="T9" fmla="*/ 16 h 16"/>
              <a:gd name="T10" fmla="*/ 8 w 17"/>
              <a:gd name="T11" fmla="*/ 12 h 16"/>
              <a:gd name="T12" fmla="*/ 7 w 17"/>
              <a:gd name="T13" fmla="*/ 13 h 16"/>
              <a:gd name="T14" fmla="*/ 7 w 17"/>
              <a:gd name="T15" fmla="*/ 13 h 16"/>
              <a:gd name="T16" fmla="*/ 7 w 17"/>
              <a:gd name="T17" fmla="*/ 12 h 16"/>
              <a:gd name="T18" fmla="*/ 15 w 17"/>
              <a:gd name="T19" fmla="*/ 5 h 16"/>
              <a:gd name="T20" fmla="*/ 13 w 17"/>
              <a:gd name="T21" fmla="*/ 8 h 16"/>
              <a:gd name="T22" fmla="*/ 13 w 17"/>
              <a:gd name="T23" fmla="*/ 10 h 16"/>
              <a:gd name="T24" fmla="*/ 12 w 17"/>
              <a:gd name="T25" fmla="*/ 10 h 16"/>
              <a:gd name="T26" fmla="*/ 12 w 17"/>
              <a:gd name="T27" fmla="*/ 13 h 16"/>
              <a:gd name="T28" fmla="*/ 14 w 17"/>
              <a:gd name="T29" fmla="*/ 15 h 16"/>
              <a:gd name="T30" fmla="*/ 14 w 17"/>
              <a:gd name="T31" fmla="*/ 9 h 16"/>
              <a:gd name="T32" fmla="*/ 17 w 17"/>
              <a:gd name="T33" fmla="*/ 5 h 16"/>
              <a:gd name="T34" fmla="*/ 4 w 17"/>
              <a:gd name="T35" fmla="*/ 1 h 16"/>
              <a:gd name="T36" fmla="*/ 3 w 17"/>
              <a:gd name="T37" fmla="*/ 6 h 16"/>
              <a:gd name="T38" fmla="*/ 3 w 17"/>
              <a:gd name="T39" fmla="*/ 7 h 16"/>
              <a:gd name="T40" fmla="*/ 1 w 17"/>
              <a:gd name="T41" fmla="*/ 12 h 16"/>
              <a:gd name="T42" fmla="*/ 4 w 17"/>
              <a:gd name="T43" fmla="*/ 8 h 16"/>
              <a:gd name="T44" fmla="*/ 4 w 17"/>
              <a:gd name="T45" fmla="*/ 7 h 16"/>
              <a:gd name="T46" fmla="*/ 3 w 17"/>
              <a:gd name="T47" fmla="*/ 6 h 16"/>
              <a:gd name="T48" fmla="*/ 4 w 17"/>
              <a:gd name="T49" fmla="*/ 6 h 16"/>
              <a:gd name="T50" fmla="*/ 5 w 17"/>
              <a:gd name="T51" fmla="*/ 3 h 16"/>
              <a:gd name="T52" fmla="*/ 5 w 17"/>
              <a:gd name="T53" fmla="*/ 0 h 16"/>
              <a:gd name="T54" fmla="*/ 6 w 17"/>
              <a:gd name="T55" fmla="*/ 2 h 16"/>
              <a:gd name="T56" fmla="*/ 9 w 17"/>
              <a:gd name="T57" fmla="*/ 4 h 16"/>
              <a:gd name="T58" fmla="*/ 10 w 17"/>
              <a:gd name="T59" fmla="*/ 3 h 16"/>
              <a:gd name="T60" fmla="*/ 10 w 17"/>
              <a:gd name="T61" fmla="*/ 4 h 16"/>
              <a:gd name="T62" fmla="*/ 14 w 17"/>
              <a:gd name="T63" fmla="*/ 4 h 16"/>
              <a:gd name="T64" fmla="*/ 15 w 17"/>
              <a:gd name="T65" fmla="*/ 2 h 16"/>
              <a:gd name="T66" fmla="*/ 10 w 17"/>
              <a:gd name="T67" fmla="*/ 3 h 16"/>
              <a:gd name="T68" fmla="*/ 5 w 17"/>
              <a:gd name="T6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" h="16">
                <a:moveTo>
                  <a:pt x="7" y="12"/>
                </a:moveTo>
                <a:cubicBezTo>
                  <a:pt x="7" y="12"/>
                  <a:pt x="7" y="12"/>
                  <a:pt x="7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2" y="13"/>
                  <a:pt x="2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4"/>
                  <a:pt x="8" y="14"/>
                  <a:pt x="8" y="14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4"/>
                  <a:pt x="11" y="14"/>
                  <a:pt x="11" y="1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moveTo>
                  <a:pt x="16" y="4"/>
                </a:moveTo>
                <a:cubicBezTo>
                  <a:pt x="15" y="5"/>
                  <a:pt x="15" y="5"/>
                  <a:pt x="15" y="5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8"/>
                  <a:pt x="14" y="9"/>
                  <a:pt x="14" y="9"/>
                </a:cubicBezTo>
                <a:cubicBezTo>
                  <a:pt x="14" y="10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6" y="4"/>
                  <a:pt x="16" y="4"/>
                </a:cubicBezTo>
                <a:moveTo>
                  <a:pt x="4" y="1"/>
                </a:moveTo>
                <a:cubicBezTo>
                  <a:pt x="3" y="1"/>
                  <a:pt x="3" y="1"/>
                  <a:pt x="3" y="1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7"/>
                  <a:pt x="3" y="7"/>
                  <a:pt x="3" y="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1" y="11"/>
                  <a:pt x="1" y="12"/>
                </a:cubicBezTo>
                <a:cubicBezTo>
                  <a:pt x="2" y="10"/>
                  <a:pt x="2" y="10"/>
                  <a:pt x="2" y="10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3"/>
                  <a:pt x="5" y="3"/>
                  <a:pt x="5" y="3"/>
                </a:cubicBezTo>
                <a:cubicBezTo>
                  <a:pt x="4" y="1"/>
                  <a:pt x="4" y="1"/>
                  <a:pt x="4" y="1"/>
                </a:cubicBezTo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6" y="2"/>
                  <a:pt x="6" y="2"/>
                  <a:pt x="6" y="2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1" y="3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5" y="3"/>
                  <a:pt x="15" y="2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9" y="2"/>
                  <a:pt x="9" y="2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2" name="Freeform 310"/>
          <p:cNvSpPr>
            <a:spLocks noEditPoints="1"/>
          </p:cNvSpPr>
          <p:nvPr/>
        </p:nvSpPr>
        <p:spPr bwMode="auto">
          <a:xfrm>
            <a:off x="10995648" y="2883975"/>
            <a:ext cx="51229" cy="36999"/>
          </a:xfrm>
          <a:custGeom>
            <a:avLst/>
            <a:gdLst>
              <a:gd name="T0" fmla="*/ 2 w 13"/>
              <a:gd name="T1" fmla="*/ 6 h 9"/>
              <a:gd name="T2" fmla="*/ 0 w 13"/>
              <a:gd name="T3" fmla="*/ 7 h 9"/>
              <a:gd name="T4" fmla="*/ 0 w 13"/>
              <a:gd name="T5" fmla="*/ 8 h 9"/>
              <a:gd name="T6" fmla="*/ 1 w 13"/>
              <a:gd name="T7" fmla="*/ 9 h 9"/>
              <a:gd name="T8" fmla="*/ 1 w 13"/>
              <a:gd name="T9" fmla="*/ 8 h 9"/>
              <a:gd name="T10" fmla="*/ 3 w 13"/>
              <a:gd name="T11" fmla="*/ 7 h 9"/>
              <a:gd name="T12" fmla="*/ 3 w 13"/>
              <a:gd name="T13" fmla="*/ 6 h 9"/>
              <a:gd name="T14" fmla="*/ 2 w 13"/>
              <a:gd name="T15" fmla="*/ 6 h 9"/>
              <a:gd name="T16" fmla="*/ 5 w 13"/>
              <a:gd name="T17" fmla="*/ 5 h 9"/>
              <a:gd name="T18" fmla="*/ 4 w 13"/>
              <a:gd name="T19" fmla="*/ 5 h 9"/>
              <a:gd name="T20" fmla="*/ 5 w 13"/>
              <a:gd name="T21" fmla="*/ 5 h 9"/>
              <a:gd name="T22" fmla="*/ 5 w 13"/>
              <a:gd name="T23" fmla="*/ 6 h 9"/>
              <a:gd name="T24" fmla="*/ 5 w 13"/>
              <a:gd name="T25" fmla="*/ 6 h 9"/>
              <a:gd name="T26" fmla="*/ 5 w 13"/>
              <a:gd name="T27" fmla="*/ 6 h 9"/>
              <a:gd name="T28" fmla="*/ 5 w 13"/>
              <a:gd name="T29" fmla="*/ 6 h 9"/>
              <a:gd name="T30" fmla="*/ 6 w 13"/>
              <a:gd name="T31" fmla="*/ 5 h 9"/>
              <a:gd name="T32" fmla="*/ 5 w 13"/>
              <a:gd name="T33" fmla="*/ 5 h 9"/>
              <a:gd name="T34" fmla="*/ 7 w 13"/>
              <a:gd name="T35" fmla="*/ 3 h 9"/>
              <a:gd name="T36" fmla="*/ 6 w 13"/>
              <a:gd name="T37" fmla="*/ 4 h 9"/>
              <a:gd name="T38" fmla="*/ 7 w 13"/>
              <a:gd name="T39" fmla="*/ 4 h 9"/>
              <a:gd name="T40" fmla="*/ 7 w 13"/>
              <a:gd name="T41" fmla="*/ 4 h 9"/>
              <a:gd name="T42" fmla="*/ 7 w 13"/>
              <a:gd name="T43" fmla="*/ 5 h 9"/>
              <a:gd name="T44" fmla="*/ 7 w 13"/>
              <a:gd name="T45" fmla="*/ 5 h 9"/>
              <a:gd name="T46" fmla="*/ 8 w 13"/>
              <a:gd name="T47" fmla="*/ 5 h 9"/>
              <a:gd name="T48" fmla="*/ 8 w 13"/>
              <a:gd name="T49" fmla="*/ 4 h 9"/>
              <a:gd name="T50" fmla="*/ 7 w 13"/>
              <a:gd name="T51" fmla="*/ 3 h 9"/>
              <a:gd name="T52" fmla="*/ 9 w 13"/>
              <a:gd name="T53" fmla="*/ 2 h 9"/>
              <a:gd name="T54" fmla="*/ 9 w 13"/>
              <a:gd name="T55" fmla="*/ 2 h 9"/>
              <a:gd name="T56" fmla="*/ 9 w 13"/>
              <a:gd name="T57" fmla="*/ 2 h 9"/>
              <a:gd name="T58" fmla="*/ 9 w 13"/>
              <a:gd name="T59" fmla="*/ 3 h 9"/>
              <a:gd name="T60" fmla="*/ 9 w 13"/>
              <a:gd name="T61" fmla="*/ 3 h 9"/>
              <a:gd name="T62" fmla="*/ 9 w 13"/>
              <a:gd name="T63" fmla="*/ 4 h 9"/>
              <a:gd name="T64" fmla="*/ 10 w 13"/>
              <a:gd name="T65" fmla="*/ 3 h 9"/>
              <a:gd name="T66" fmla="*/ 10 w 13"/>
              <a:gd name="T67" fmla="*/ 2 h 9"/>
              <a:gd name="T68" fmla="*/ 9 w 13"/>
              <a:gd name="T69" fmla="*/ 2 h 9"/>
              <a:gd name="T70" fmla="*/ 12 w 13"/>
              <a:gd name="T71" fmla="*/ 0 h 9"/>
              <a:gd name="T72" fmla="*/ 11 w 13"/>
              <a:gd name="T73" fmla="*/ 1 h 9"/>
              <a:gd name="T74" fmla="*/ 11 w 13"/>
              <a:gd name="T75" fmla="*/ 1 h 9"/>
              <a:gd name="T76" fmla="*/ 12 w 13"/>
              <a:gd name="T77" fmla="*/ 2 h 9"/>
              <a:gd name="T78" fmla="*/ 12 w 13"/>
              <a:gd name="T79" fmla="*/ 2 h 9"/>
              <a:gd name="T80" fmla="*/ 12 w 13"/>
              <a:gd name="T81" fmla="*/ 2 h 9"/>
              <a:gd name="T82" fmla="*/ 13 w 13"/>
              <a:gd name="T83" fmla="*/ 2 h 9"/>
              <a:gd name="T84" fmla="*/ 13 w 13"/>
              <a:gd name="T85" fmla="*/ 1 h 9"/>
              <a:gd name="T86" fmla="*/ 12 w 13"/>
              <a:gd name="T87" fmla="*/ 1 h 9"/>
              <a:gd name="T88" fmla="*/ 12 w 13"/>
              <a:gd name="T89" fmla="*/ 0 h 9"/>
              <a:gd name="T90" fmla="*/ 12 w 13"/>
              <a:gd name="T9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" h="9">
                <a:moveTo>
                  <a:pt x="2" y="6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0" y="9"/>
                  <a:pt x="1" y="9"/>
                </a:cubicBezTo>
                <a:cubicBezTo>
                  <a:pt x="1" y="9"/>
                  <a:pt x="1" y="8"/>
                  <a:pt x="1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2" y="6"/>
                  <a:pt x="2" y="6"/>
                </a:cubicBezTo>
                <a:moveTo>
                  <a:pt x="5" y="5"/>
                </a:moveTo>
                <a:cubicBezTo>
                  <a:pt x="4" y="5"/>
                  <a:pt x="4" y="5"/>
                  <a:pt x="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5"/>
                </a:cubicBezTo>
                <a:moveTo>
                  <a:pt x="7" y="3"/>
                </a:move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7" y="3"/>
                  <a:pt x="7" y="3"/>
                  <a:pt x="7" y="3"/>
                </a:cubicBezTo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4"/>
                  <a:pt x="9" y="4"/>
                  <a:pt x="9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2"/>
                  <a:pt x="9" y="2"/>
                  <a:pt x="9" y="2"/>
                </a:cubicBezTo>
                <a:moveTo>
                  <a:pt x="12" y="0"/>
                </a:move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1"/>
                  <a:pt x="13" y="1"/>
                </a:cubicBezTo>
                <a:cubicBezTo>
                  <a:pt x="13" y="1"/>
                  <a:pt x="13" y="1"/>
                  <a:pt x="12" y="1"/>
                </a:cubicBezTo>
                <a:cubicBezTo>
                  <a:pt x="12" y="1"/>
                  <a:pt x="12" y="1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3" name="Freeform 311"/>
          <p:cNvSpPr>
            <a:spLocks/>
          </p:cNvSpPr>
          <p:nvPr/>
        </p:nvSpPr>
        <p:spPr bwMode="auto">
          <a:xfrm>
            <a:off x="11004186" y="2906743"/>
            <a:ext cx="11384" cy="19922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0 h 5"/>
              <a:gd name="T6" fmla="*/ 2 w 3"/>
              <a:gd name="T7" fmla="*/ 0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1 w 3"/>
              <a:gd name="T15" fmla="*/ 4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4 h 5"/>
              <a:gd name="T22" fmla="*/ 3 w 3"/>
              <a:gd name="T23" fmla="*/ 0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4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4" name="Freeform 312"/>
          <p:cNvSpPr>
            <a:spLocks/>
          </p:cNvSpPr>
          <p:nvPr/>
        </p:nvSpPr>
        <p:spPr bwMode="auto">
          <a:xfrm>
            <a:off x="10992802" y="2901051"/>
            <a:ext cx="22768" cy="5692"/>
          </a:xfrm>
          <a:custGeom>
            <a:avLst/>
            <a:gdLst>
              <a:gd name="T0" fmla="*/ 1 w 6"/>
              <a:gd name="T1" fmla="*/ 0 h 2"/>
              <a:gd name="T2" fmla="*/ 0 w 6"/>
              <a:gd name="T3" fmla="*/ 0 h 2"/>
              <a:gd name="T4" fmla="*/ 0 w 6"/>
              <a:gd name="T5" fmla="*/ 1 h 2"/>
              <a:gd name="T6" fmla="*/ 1 w 6"/>
              <a:gd name="T7" fmla="*/ 1 h 2"/>
              <a:gd name="T8" fmla="*/ 3 w 6"/>
              <a:gd name="T9" fmla="*/ 2 h 2"/>
              <a:gd name="T10" fmla="*/ 4 w 6"/>
              <a:gd name="T11" fmla="*/ 2 h 2"/>
              <a:gd name="T12" fmla="*/ 5 w 6"/>
              <a:gd name="T13" fmla="*/ 2 h 2"/>
              <a:gd name="T14" fmla="*/ 5 w 6"/>
              <a:gd name="T15" fmla="*/ 2 h 2"/>
              <a:gd name="T16" fmla="*/ 6 w 6"/>
              <a:gd name="T17" fmla="*/ 2 h 2"/>
              <a:gd name="T18" fmla="*/ 6 w 6"/>
              <a:gd name="T19" fmla="*/ 2 h 2"/>
              <a:gd name="T20" fmla="*/ 6 w 6"/>
              <a:gd name="T21" fmla="*/ 1 h 2"/>
              <a:gd name="T22" fmla="*/ 5 w 6"/>
              <a:gd name="T23" fmla="*/ 1 h 2"/>
              <a:gd name="T24" fmla="*/ 1 w 6"/>
              <a:gd name="T25" fmla="*/ 0 h 2"/>
              <a:gd name="T26" fmla="*/ 1 w 6"/>
              <a:gd name="T2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2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5" name="Freeform 313"/>
          <p:cNvSpPr>
            <a:spLocks/>
          </p:cNvSpPr>
          <p:nvPr/>
        </p:nvSpPr>
        <p:spPr bwMode="auto">
          <a:xfrm>
            <a:off x="11015570" y="2901051"/>
            <a:ext cx="5692" cy="22768"/>
          </a:xfrm>
          <a:custGeom>
            <a:avLst/>
            <a:gdLst>
              <a:gd name="T0" fmla="*/ 2 w 2"/>
              <a:gd name="T1" fmla="*/ 0 h 6"/>
              <a:gd name="T2" fmla="*/ 2 w 2"/>
              <a:gd name="T3" fmla="*/ 1 h 6"/>
              <a:gd name="T4" fmla="*/ 2 w 2"/>
              <a:gd name="T5" fmla="*/ 1 h 6"/>
              <a:gd name="T6" fmla="*/ 1 w 2"/>
              <a:gd name="T7" fmla="*/ 1 h 6"/>
              <a:gd name="T8" fmla="*/ 1 w 2"/>
              <a:gd name="T9" fmla="*/ 1 h 6"/>
              <a:gd name="T10" fmla="*/ 0 w 2"/>
              <a:gd name="T11" fmla="*/ 2 h 6"/>
              <a:gd name="T12" fmla="*/ 0 w 2"/>
              <a:gd name="T13" fmla="*/ 5 h 6"/>
              <a:gd name="T14" fmla="*/ 0 w 2"/>
              <a:gd name="T15" fmla="*/ 5 h 6"/>
              <a:gd name="T16" fmla="*/ 0 w 2"/>
              <a:gd name="T17" fmla="*/ 6 h 6"/>
              <a:gd name="T18" fmla="*/ 0 w 2"/>
              <a:gd name="T19" fmla="*/ 6 h 6"/>
              <a:gd name="T20" fmla="*/ 1 w 2"/>
              <a:gd name="T21" fmla="*/ 5 h 6"/>
              <a:gd name="T22" fmla="*/ 2 w 2"/>
              <a:gd name="T23" fmla="*/ 1 h 6"/>
              <a:gd name="T24" fmla="*/ 2 w 2"/>
              <a:gd name="T25" fmla="*/ 1 h 6"/>
              <a:gd name="T26" fmla="*/ 2 w 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6" name="Freeform 314"/>
          <p:cNvSpPr>
            <a:spLocks/>
          </p:cNvSpPr>
          <p:nvPr/>
        </p:nvSpPr>
        <p:spPr bwMode="auto">
          <a:xfrm>
            <a:off x="10998494" y="2892513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2 h 3"/>
              <a:gd name="T6" fmla="*/ 1 w 6"/>
              <a:gd name="T7" fmla="*/ 2 h 3"/>
              <a:gd name="T8" fmla="*/ 4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6 w 6"/>
              <a:gd name="T19" fmla="*/ 2 h 3"/>
              <a:gd name="T20" fmla="*/ 6 w 6"/>
              <a:gd name="T21" fmla="*/ 2 h 3"/>
              <a:gd name="T22" fmla="*/ 5 w 6"/>
              <a:gd name="T23" fmla="*/ 2 h 3"/>
              <a:gd name="T24" fmla="*/ 1 w 6"/>
              <a:gd name="T25" fmla="*/ 0 h 3"/>
              <a:gd name="T26" fmla="*/ 1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5" y="2"/>
                  <a:pt x="5" y="2"/>
                  <a:pt x="5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7" name="Freeform 315"/>
          <p:cNvSpPr>
            <a:spLocks/>
          </p:cNvSpPr>
          <p:nvPr/>
        </p:nvSpPr>
        <p:spPr bwMode="auto">
          <a:xfrm>
            <a:off x="11021262" y="2895359"/>
            <a:ext cx="8538" cy="19922"/>
          </a:xfrm>
          <a:custGeom>
            <a:avLst/>
            <a:gdLst>
              <a:gd name="T0" fmla="*/ 2 w 2"/>
              <a:gd name="T1" fmla="*/ 0 h 5"/>
              <a:gd name="T2" fmla="*/ 2 w 2"/>
              <a:gd name="T3" fmla="*/ 0 h 5"/>
              <a:gd name="T4" fmla="*/ 2 w 2"/>
              <a:gd name="T5" fmla="*/ 1 h 5"/>
              <a:gd name="T6" fmla="*/ 2 w 2"/>
              <a:gd name="T7" fmla="*/ 1 h 5"/>
              <a:gd name="T8" fmla="*/ 1 w 2"/>
              <a:gd name="T9" fmla="*/ 1 h 5"/>
              <a:gd name="T10" fmla="*/ 1 w 2"/>
              <a:gd name="T11" fmla="*/ 2 h 5"/>
              <a:gd name="T12" fmla="*/ 0 w 2"/>
              <a:gd name="T13" fmla="*/ 4 h 5"/>
              <a:gd name="T14" fmla="*/ 0 w 2"/>
              <a:gd name="T15" fmla="*/ 5 h 5"/>
              <a:gd name="T16" fmla="*/ 0 w 2"/>
              <a:gd name="T17" fmla="*/ 5 h 5"/>
              <a:gd name="T18" fmla="*/ 1 w 2"/>
              <a:gd name="T19" fmla="*/ 5 h 5"/>
              <a:gd name="T20" fmla="*/ 1 w 2"/>
              <a:gd name="T21" fmla="*/ 5 h 5"/>
              <a:gd name="T22" fmla="*/ 2 w 2"/>
              <a:gd name="T23" fmla="*/ 1 h 5"/>
              <a:gd name="T24" fmla="*/ 2 w 2"/>
              <a:gd name="T25" fmla="*/ 0 h 5"/>
              <a:gd name="T26" fmla="*/ 2 w 2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8" name="Freeform 316"/>
          <p:cNvSpPr>
            <a:spLocks/>
          </p:cNvSpPr>
          <p:nvPr/>
        </p:nvSpPr>
        <p:spPr bwMode="auto">
          <a:xfrm>
            <a:off x="11009878" y="2889667"/>
            <a:ext cx="19922" cy="1138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1 h 3"/>
              <a:gd name="T6" fmla="*/ 0 w 5"/>
              <a:gd name="T7" fmla="*/ 2 h 3"/>
              <a:gd name="T8" fmla="*/ 3 w 5"/>
              <a:gd name="T9" fmla="*/ 2 h 3"/>
              <a:gd name="T10" fmla="*/ 4 w 5"/>
              <a:gd name="T11" fmla="*/ 3 h 3"/>
              <a:gd name="T12" fmla="*/ 5 w 5"/>
              <a:gd name="T13" fmla="*/ 3 h 3"/>
              <a:gd name="T14" fmla="*/ 5 w 5"/>
              <a:gd name="T15" fmla="*/ 3 h 3"/>
              <a:gd name="T16" fmla="*/ 5 w 5"/>
              <a:gd name="T17" fmla="*/ 2 h 3"/>
              <a:gd name="T18" fmla="*/ 5 w 5"/>
              <a:gd name="T19" fmla="*/ 2 h 3"/>
              <a:gd name="T20" fmla="*/ 5 w 5"/>
              <a:gd name="T21" fmla="*/ 1 h 3"/>
              <a:gd name="T22" fmla="*/ 5 w 5"/>
              <a:gd name="T23" fmla="*/ 1 h 3"/>
              <a:gd name="T24" fmla="*/ 1 w 5"/>
              <a:gd name="T25" fmla="*/ 0 h 3"/>
              <a:gd name="T26" fmla="*/ 0 w 5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9" name="Freeform 317"/>
          <p:cNvSpPr>
            <a:spLocks/>
          </p:cNvSpPr>
          <p:nvPr/>
        </p:nvSpPr>
        <p:spPr bwMode="auto">
          <a:xfrm>
            <a:off x="11029801" y="2892513"/>
            <a:ext cx="11384" cy="19922"/>
          </a:xfrm>
          <a:custGeom>
            <a:avLst/>
            <a:gdLst>
              <a:gd name="T0" fmla="*/ 3 w 3"/>
              <a:gd name="T1" fmla="*/ 0 h 5"/>
              <a:gd name="T2" fmla="*/ 3 w 3"/>
              <a:gd name="T3" fmla="*/ 0 h 5"/>
              <a:gd name="T4" fmla="*/ 2 w 3"/>
              <a:gd name="T5" fmla="*/ 1 h 5"/>
              <a:gd name="T6" fmla="*/ 2 w 3"/>
              <a:gd name="T7" fmla="*/ 1 h 5"/>
              <a:gd name="T8" fmla="*/ 1 w 3"/>
              <a:gd name="T9" fmla="*/ 0 h 5"/>
              <a:gd name="T10" fmla="*/ 1 w 3"/>
              <a:gd name="T11" fmla="*/ 1 h 5"/>
              <a:gd name="T12" fmla="*/ 0 w 3"/>
              <a:gd name="T13" fmla="*/ 4 h 5"/>
              <a:gd name="T14" fmla="*/ 0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1 w 3"/>
              <a:gd name="T21" fmla="*/ 5 h 5"/>
              <a:gd name="T22" fmla="*/ 3 w 3"/>
              <a:gd name="T23" fmla="*/ 0 h 5"/>
              <a:gd name="T24" fmla="*/ 3 w 3"/>
              <a:gd name="T25" fmla="*/ 0 h 5"/>
              <a:gd name="T26" fmla="*/ 3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0" name="Freeform 318"/>
          <p:cNvSpPr>
            <a:spLocks/>
          </p:cNvSpPr>
          <p:nvPr/>
        </p:nvSpPr>
        <p:spPr bwMode="auto">
          <a:xfrm>
            <a:off x="11018416" y="2883975"/>
            <a:ext cx="22768" cy="11384"/>
          </a:xfrm>
          <a:custGeom>
            <a:avLst/>
            <a:gdLst>
              <a:gd name="T0" fmla="*/ 0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3 w 6"/>
              <a:gd name="T9" fmla="*/ 2 h 3"/>
              <a:gd name="T10" fmla="*/ 4 w 6"/>
              <a:gd name="T11" fmla="*/ 2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2 h 3"/>
              <a:gd name="T20" fmla="*/ 5 w 6"/>
              <a:gd name="T21" fmla="*/ 1 h 3"/>
              <a:gd name="T22" fmla="*/ 5 w 6"/>
              <a:gd name="T23" fmla="*/ 1 h 3"/>
              <a:gd name="T24" fmla="*/ 1 w 6"/>
              <a:gd name="T25" fmla="*/ 0 h 3"/>
              <a:gd name="T26" fmla="*/ 0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1" name="Freeform 319"/>
          <p:cNvSpPr>
            <a:spLocks noEditPoints="1"/>
          </p:cNvSpPr>
          <p:nvPr/>
        </p:nvSpPr>
        <p:spPr bwMode="auto">
          <a:xfrm>
            <a:off x="11095260" y="2901051"/>
            <a:ext cx="31307" cy="48383"/>
          </a:xfrm>
          <a:custGeom>
            <a:avLst/>
            <a:gdLst>
              <a:gd name="T0" fmla="*/ 6 w 8"/>
              <a:gd name="T1" fmla="*/ 10 h 13"/>
              <a:gd name="T2" fmla="*/ 6 w 8"/>
              <a:gd name="T3" fmla="*/ 11 h 13"/>
              <a:gd name="T4" fmla="*/ 7 w 8"/>
              <a:gd name="T5" fmla="*/ 13 h 13"/>
              <a:gd name="T6" fmla="*/ 7 w 8"/>
              <a:gd name="T7" fmla="*/ 13 h 13"/>
              <a:gd name="T8" fmla="*/ 8 w 8"/>
              <a:gd name="T9" fmla="*/ 13 h 13"/>
              <a:gd name="T10" fmla="*/ 8 w 8"/>
              <a:gd name="T11" fmla="*/ 12 h 13"/>
              <a:gd name="T12" fmla="*/ 7 w 8"/>
              <a:gd name="T13" fmla="*/ 10 h 13"/>
              <a:gd name="T14" fmla="*/ 6 w 8"/>
              <a:gd name="T15" fmla="*/ 10 h 13"/>
              <a:gd name="T16" fmla="*/ 5 w 8"/>
              <a:gd name="T17" fmla="*/ 8 h 13"/>
              <a:gd name="T18" fmla="*/ 4 w 8"/>
              <a:gd name="T19" fmla="*/ 9 h 13"/>
              <a:gd name="T20" fmla="*/ 4 w 8"/>
              <a:gd name="T21" fmla="*/ 9 h 13"/>
              <a:gd name="T22" fmla="*/ 5 w 8"/>
              <a:gd name="T23" fmla="*/ 9 h 13"/>
              <a:gd name="T24" fmla="*/ 5 w 8"/>
              <a:gd name="T25" fmla="*/ 8 h 13"/>
              <a:gd name="T26" fmla="*/ 6 w 8"/>
              <a:gd name="T27" fmla="*/ 8 h 13"/>
              <a:gd name="T28" fmla="*/ 6 w 8"/>
              <a:gd name="T29" fmla="*/ 8 h 13"/>
              <a:gd name="T30" fmla="*/ 6 w 8"/>
              <a:gd name="T31" fmla="*/ 8 h 13"/>
              <a:gd name="T32" fmla="*/ 6 w 8"/>
              <a:gd name="T33" fmla="*/ 8 h 13"/>
              <a:gd name="T34" fmla="*/ 5 w 8"/>
              <a:gd name="T35" fmla="*/ 8 h 13"/>
              <a:gd name="T36" fmla="*/ 3 w 8"/>
              <a:gd name="T37" fmla="*/ 6 h 13"/>
              <a:gd name="T38" fmla="*/ 3 w 8"/>
              <a:gd name="T39" fmla="*/ 7 h 13"/>
              <a:gd name="T40" fmla="*/ 3 w 8"/>
              <a:gd name="T41" fmla="*/ 7 h 13"/>
              <a:gd name="T42" fmla="*/ 3 w 8"/>
              <a:gd name="T43" fmla="*/ 7 h 13"/>
              <a:gd name="T44" fmla="*/ 4 w 8"/>
              <a:gd name="T45" fmla="*/ 6 h 13"/>
              <a:gd name="T46" fmla="*/ 4 w 8"/>
              <a:gd name="T47" fmla="*/ 6 h 13"/>
              <a:gd name="T48" fmla="*/ 4 w 8"/>
              <a:gd name="T49" fmla="*/ 6 h 13"/>
              <a:gd name="T50" fmla="*/ 5 w 8"/>
              <a:gd name="T51" fmla="*/ 6 h 13"/>
              <a:gd name="T52" fmla="*/ 4 w 8"/>
              <a:gd name="T53" fmla="*/ 6 h 13"/>
              <a:gd name="T54" fmla="*/ 3 w 8"/>
              <a:gd name="T55" fmla="*/ 6 h 13"/>
              <a:gd name="T56" fmla="*/ 2 w 8"/>
              <a:gd name="T57" fmla="*/ 3 h 13"/>
              <a:gd name="T58" fmla="*/ 2 w 8"/>
              <a:gd name="T59" fmla="*/ 4 h 13"/>
              <a:gd name="T60" fmla="*/ 2 w 8"/>
              <a:gd name="T61" fmla="*/ 5 h 13"/>
              <a:gd name="T62" fmla="*/ 2 w 8"/>
              <a:gd name="T63" fmla="*/ 4 h 13"/>
              <a:gd name="T64" fmla="*/ 3 w 8"/>
              <a:gd name="T65" fmla="*/ 4 h 13"/>
              <a:gd name="T66" fmla="*/ 3 w 8"/>
              <a:gd name="T67" fmla="*/ 4 h 13"/>
              <a:gd name="T68" fmla="*/ 3 w 8"/>
              <a:gd name="T69" fmla="*/ 4 h 13"/>
              <a:gd name="T70" fmla="*/ 3 w 8"/>
              <a:gd name="T71" fmla="*/ 4 h 13"/>
              <a:gd name="T72" fmla="*/ 3 w 8"/>
              <a:gd name="T73" fmla="*/ 4 h 13"/>
              <a:gd name="T74" fmla="*/ 2 w 8"/>
              <a:gd name="T75" fmla="*/ 3 h 13"/>
              <a:gd name="T76" fmla="*/ 1 w 8"/>
              <a:gd name="T77" fmla="*/ 0 h 13"/>
              <a:gd name="T78" fmla="*/ 1 w 8"/>
              <a:gd name="T79" fmla="*/ 1 h 13"/>
              <a:gd name="T80" fmla="*/ 0 w 8"/>
              <a:gd name="T81" fmla="*/ 1 h 13"/>
              <a:gd name="T82" fmla="*/ 1 w 8"/>
              <a:gd name="T83" fmla="*/ 3 h 13"/>
              <a:gd name="T84" fmla="*/ 1 w 8"/>
              <a:gd name="T85" fmla="*/ 2 h 13"/>
              <a:gd name="T86" fmla="*/ 2 w 8"/>
              <a:gd name="T87" fmla="*/ 2 h 13"/>
              <a:gd name="T88" fmla="*/ 2 w 8"/>
              <a:gd name="T89" fmla="*/ 2 h 13"/>
              <a:gd name="T90" fmla="*/ 2 w 8"/>
              <a:gd name="T91" fmla="*/ 2 h 13"/>
              <a:gd name="T92" fmla="*/ 2 w 8"/>
              <a:gd name="T93" fmla="*/ 2 h 13"/>
              <a:gd name="T94" fmla="*/ 1 w 8"/>
              <a:gd name="T9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" h="13">
                <a:moveTo>
                  <a:pt x="6" y="10"/>
                </a:moveTo>
                <a:cubicBezTo>
                  <a:pt x="6" y="11"/>
                  <a:pt x="6" y="11"/>
                  <a:pt x="6" y="11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2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6" y="10"/>
                </a:cubicBezTo>
                <a:moveTo>
                  <a:pt x="5" y="8"/>
                </a:move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5" y="8"/>
                  <a:pt x="5" y="8"/>
                  <a:pt x="5" y="8"/>
                </a:cubicBezTo>
                <a:moveTo>
                  <a:pt x="3" y="6"/>
                </a:move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moveTo>
                  <a:pt x="2" y="3"/>
                </a:moveTo>
                <a:cubicBezTo>
                  <a:pt x="2" y="4"/>
                  <a:pt x="2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2" y="3"/>
                  <a:pt x="2" y="3"/>
                  <a:pt x="2" y="3"/>
                </a:cubicBezTo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2" name="Freeform 320"/>
          <p:cNvSpPr>
            <a:spLocks/>
          </p:cNvSpPr>
          <p:nvPr/>
        </p:nvSpPr>
        <p:spPr bwMode="auto">
          <a:xfrm>
            <a:off x="11118028" y="2932358"/>
            <a:ext cx="19922" cy="11384"/>
          </a:xfrm>
          <a:custGeom>
            <a:avLst/>
            <a:gdLst>
              <a:gd name="T0" fmla="*/ 0 w 5"/>
              <a:gd name="T1" fmla="*/ 0 h 3"/>
              <a:gd name="T2" fmla="*/ 0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4 w 5"/>
              <a:gd name="T13" fmla="*/ 2 h 3"/>
              <a:gd name="T14" fmla="*/ 4 w 5"/>
              <a:gd name="T15" fmla="*/ 1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2"/>
                </a:cubicBezTo>
                <a:cubicBezTo>
                  <a:pt x="5" y="2"/>
                  <a:pt x="4" y="2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3" name="Freeform 321"/>
          <p:cNvSpPr>
            <a:spLocks/>
          </p:cNvSpPr>
          <p:nvPr/>
        </p:nvSpPr>
        <p:spPr bwMode="auto">
          <a:xfrm>
            <a:off x="11106644" y="2932358"/>
            <a:ext cx="11384" cy="22768"/>
          </a:xfrm>
          <a:custGeom>
            <a:avLst/>
            <a:gdLst>
              <a:gd name="T0" fmla="*/ 2 w 3"/>
              <a:gd name="T1" fmla="*/ 0 h 6"/>
              <a:gd name="T2" fmla="*/ 2 w 3"/>
              <a:gd name="T3" fmla="*/ 1 h 6"/>
              <a:gd name="T4" fmla="*/ 1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6 h 6"/>
              <a:gd name="T14" fmla="*/ 2 w 3"/>
              <a:gd name="T15" fmla="*/ 6 h 6"/>
              <a:gd name="T16" fmla="*/ 3 w 3"/>
              <a:gd name="T17" fmla="*/ 3 h 6"/>
              <a:gd name="T18" fmla="*/ 3 w 3"/>
              <a:gd name="T19" fmla="*/ 2 h 6"/>
              <a:gd name="T20" fmla="*/ 3 w 3"/>
              <a:gd name="T21" fmla="*/ 1 h 6"/>
              <a:gd name="T22" fmla="*/ 3 w 3"/>
              <a:gd name="T23" fmla="*/ 0 h 6"/>
              <a:gd name="T24" fmla="*/ 3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4" name="Freeform 322"/>
          <p:cNvSpPr>
            <a:spLocks/>
          </p:cNvSpPr>
          <p:nvPr/>
        </p:nvSpPr>
        <p:spPr bwMode="auto">
          <a:xfrm>
            <a:off x="11109490" y="2923819"/>
            <a:ext cx="19922" cy="11384"/>
          </a:xfrm>
          <a:custGeom>
            <a:avLst/>
            <a:gdLst>
              <a:gd name="T0" fmla="*/ 0 w 5"/>
              <a:gd name="T1" fmla="*/ 0 h 3"/>
              <a:gd name="T2" fmla="*/ 1 w 5"/>
              <a:gd name="T3" fmla="*/ 1 h 3"/>
              <a:gd name="T4" fmla="*/ 1 w 5"/>
              <a:gd name="T5" fmla="*/ 2 h 3"/>
              <a:gd name="T6" fmla="*/ 2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2 h 3"/>
              <a:gd name="T14" fmla="*/ 5 w 5"/>
              <a:gd name="T15" fmla="*/ 1 h 3"/>
              <a:gd name="T16" fmla="*/ 1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1" y="0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5" name="Freeform 323"/>
          <p:cNvSpPr>
            <a:spLocks/>
          </p:cNvSpPr>
          <p:nvPr/>
        </p:nvSpPr>
        <p:spPr bwMode="auto">
          <a:xfrm>
            <a:off x="11103798" y="2923819"/>
            <a:ext cx="11384" cy="22768"/>
          </a:xfrm>
          <a:custGeom>
            <a:avLst/>
            <a:gdLst>
              <a:gd name="T0" fmla="*/ 2 w 3"/>
              <a:gd name="T1" fmla="*/ 0 h 6"/>
              <a:gd name="T2" fmla="*/ 1 w 3"/>
              <a:gd name="T3" fmla="*/ 1 h 6"/>
              <a:gd name="T4" fmla="*/ 1 w 3"/>
              <a:gd name="T5" fmla="*/ 1 h 6"/>
              <a:gd name="T6" fmla="*/ 0 w 3"/>
              <a:gd name="T7" fmla="*/ 5 h 6"/>
              <a:gd name="T8" fmla="*/ 0 w 3"/>
              <a:gd name="T9" fmla="*/ 6 h 6"/>
              <a:gd name="T10" fmla="*/ 1 w 3"/>
              <a:gd name="T11" fmla="*/ 6 h 6"/>
              <a:gd name="T12" fmla="*/ 1 w 3"/>
              <a:gd name="T13" fmla="*/ 6 h 6"/>
              <a:gd name="T14" fmla="*/ 2 w 3"/>
              <a:gd name="T15" fmla="*/ 5 h 6"/>
              <a:gd name="T16" fmla="*/ 2 w 3"/>
              <a:gd name="T17" fmla="*/ 3 h 6"/>
              <a:gd name="T18" fmla="*/ 3 w 3"/>
              <a:gd name="T19" fmla="*/ 2 h 6"/>
              <a:gd name="T20" fmla="*/ 3 w 3"/>
              <a:gd name="T21" fmla="*/ 1 h 6"/>
              <a:gd name="T22" fmla="*/ 2 w 3"/>
              <a:gd name="T23" fmla="*/ 0 h 6"/>
              <a:gd name="T24" fmla="*/ 2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2" y="5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6" name="Freeform 324"/>
          <p:cNvSpPr>
            <a:spLocks/>
          </p:cNvSpPr>
          <p:nvPr/>
        </p:nvSpPr>
        <p:spPr bwMode="auto">
          <a:xfrm>
            <a:off x="11106644" y="2915281"/>
            <a:ext cx="19922" cy="11384"/>
          </a:xfrm>
          <a:custGeom>
            <a:avLst/>
            <a:gdLst>
              <a:gd name="T0" fmla="*/ 0 w 5"/>
              <a:gd name="T1" fmla="*/ 0 h 3"/>
              <a:gd name="T2" fmla="*/ 1 w 5"/>
              <a:gd name="T3" fmla="*/ 1 h 3"/>
              <a:gd name="T4" fmla="*/ 0 w 5"/>
              <a:gd name="T5" fmla="*/ 2 h 3"/>
              <a:gd name="T6" fmla="*/ 1 w 5"/>
              <a:gd name="T7" fmla="*/ 2 h 3"/>
              <a:gd name="T8" fmla="*/ 4 w 5"/>
              <a:gd name="T9" fmla="*/ 3 h 3"/>
              <a:gd name="T10" fmla="*/ 4 w 5"/>
              <a:gd name="T11" fmla="*/ 3 h 3"/>
              <a:gd name="T12" fmla="*/ 5 w 5"/>
              <a:gd name="T13" fmla="*/ 2 h 3"/>
              <a:gd name="T14" fmla="*/ 4 w 5"/>
              <a:gd name="T15" fmla="*/ 1 h 3"/>
              <a:gd name="T16" fmla="*/ 0 w 5"/>
              <a:gd name="T17" fmla="*/ 0 h 3"/>
              <a:gd name="T18" fmla="*/ 0 w 5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3">
                <a:moveTo>
                  <a:pt x="0" y="0"/>
                </a:moveTo>
                <a:cubicBezTo>
                  <a:pt x="0" y="0"/>
                  <a:pt x="1" y="0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5" y="1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7" name="Freeform 325"/>
          <p:cNvSpPr>
            <a:spLocks/>
          </p:cNvSpPr>
          <p:nvPr/>
        </p:nvSpPr>
        <p:spPr bwMode="auto">
          <a:xfrm>
            <a:off x="11098106" y="2915281"/>
            <a:ext cx="11384" cy="22768"/>
          </a:xfrm>
          <a:custGeom>
            <a:avLst/>
            <a:gdLst>
              <a:gd name="T0" fmla="*/ 2 w 3"/>
              <a:gd name="T1" fmla="*/ 0 h 6"/>
              <a:gd name="T2" fmla="*/ 1 w 3"/>
              <a:gd name="T3" fmla="*/ 0 h 6"/>
              <a:gd name="T4" fmla="*/ 1 w 3"/>
              <a:gd name="T5" fmla="*/ 1 h 6"/>
              <a:gd name="T6" fmla="*/ 0 w 3"/>
              <a:gd name="T7" fmla="*/ 5 h 6"/>
              <a:gd name="T8" fmla="*/ 0 w 3"/>
              <a:gd name="T9" fmla="*/ 5 h 6"/>
              <a:gd name="T10" fmla="*/ 0 w 3"/>
              <a:gd name="T11" fmla="*/ 6 h 6"/>
              <a:gd name="T12" fmla="*/ 1 w 3"/>
              <a:gd name="T13" fmla="*/ 6 h 6"/>
              <a:gd name="T14" fmla="*/ 1 w 3"/>
              <a:gd name="T15" fmla="*/ 5 h 6"/>
              <a:gd name="T16" fmla="*/ 2 w 3"/>
              <a:gd name="T17" fmla="*/ 3 h 6"/>
              <a:gd name="T18" fmla="*/ 2 w 3"/>
              <a:gd name="T19" fmla="*/ 2 h 6"/>
              <a:gd name="T20" fmla="*/ 3 w 3"/>
              <a:gd name="T21" fmla="*/ 1 h 6"/>
              <a:gd name="T22" fmla="*/ 2 w 3"/>
              <a:gd name="T23" fmla="*/ 0 h 6"/>
              <a:gd name="T24" fmla="*/ 2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1" y="6"/>
                  <a:pt x="1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8" name="Freeform 326"/>
          <p:cNvSpPr>
            <a:spLocks/>
          </p:cNvSpPr>
          <p:nvPr/>
        </p:nvSpPr>
        <p:spPr bwMode="auto">
          <a:xfrm>
            <a:off x="11103798" y="2906743"/>
            <a:ext cx="17076" cy="8538"/>
          </a:xfrm>
          <a:custGeom>
            <a:avLst/>
            <a:gdLst>
              <a:gd name="T0" fmla="*/ 0 w 5"/>
              <a:gd name="T1" fmla="*/ 0 h 2"/>
              <a:gd name="T2" fmla="*/ 0 w 5"/>
              <a:gd name="T3" fmla="*/ 1 h 2"/>
              <a:gd name="T4" fmla="*/ 0 w 5"/>
              <a:gd name="T5" fmla="*/ 1 h 2"/>
              <a:gd name="T6" fmla="*/ 1 w 5"/>
              <a:gd name="T7" fmla="*/ 2 h 2"/>
              <a:gd name="T8" fmla="*/ 4 w 5"/>
              <a:gd name="T9" fmla="*/ 2 h 2"/>
              <a:gd name="T10" fmla="*/ 4 w 5"/>
              <a:gd name="T11" fmla="*/ 2 h 2"/>
              <a:gd name="T12" fmla="*/ 5 w 5"/>
              <a:gd name="T13" fmla="*/ 2 h 2"/>
              <a:gd name="T14" fmla="*/ 4 w 5"/>
              <a:gd name="T15" fmla="*/ 1 h 2"/>
              <a:gd name="T16" fmla="*/ 0 w 5"/>
              <a:gd name="T17" fmla="*/ 0 h 2"/>
              <a:gd name="T18" fmla="*/ 0 w 5"/>
              <a:gd name="T1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5" y="2"/>
                  <a:pt x="5" y="2"/>
                </a:cubicBezTo>
                <a:cubicBezTo>
                  <a:pt x="5" y="1"/>
                  <a:pt x="5" y="1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9" name="Freeform 327"/>
          <p:cNvSpPr>
            <a:spLocks/>
          </p:cNvSpPr>
          <p:nvPr/>
        </p:nvSpPr>
        <p:spPr bwMode="auto">
          <a:xfrm>
            <a:off x="11095260" y="2906743"/>
            <a:ext cx="8538" cy="25614"/>
          </a:xfrm>
          <a:custGeom>
            <a:avLst/>
            <a:gdLst>
              <a:gd name="T0" fmla="*/ 2 w 2"/>
              <a:gd name="T1" fmla="*/ 0 h 6"/>
              <a:gd name="T2" fmla="*/ 1 w 2"/>
              <a:gd name="T3" fmla="*/ 0 h 6"/>
              <a:gd name="T4" fmla="*/ 1 w 2"/>
              <a:gd name="T5" fmla="*/ 1 h 6"/>
              <a:gd name="T6" fmla="*/ 0 w 2"/>
              <a:gd name="T7" fmla="*/ 5 h 6"/>
              <a:gd name="T8" fmla="*/ 0 w 2"/>
              <a:gd name="T9" fmla="*/ 5 h 6"/>
              <a:gd name="T10" fmla="*/ 0 w 2"/>
              <a:gd name="T11" fmla="*/ 6 h 6"/>
              <a:gd name="T12" fmla="*/ 0 w 2"/>
              <a:gd name="T13" fmla="*/ 6 h 6"/>
              <a:gd name="T14" fmla="*/ 1 w 2"/>
              <a:gd name="T15" fmla="*/ 5 h 6"/>
              <a:gd name="T16" fmla="*/ 2 w 2"/>
              <a:gd name="T17" fmla="*/ 2 h 6"/>
              <a:gd name="T18" fmla="*/ 2 w 2"/>
              <a:gd name="T19" fmla="*/ 1 h 6"/>
              <a:gd name="T20" fmla="*/ 2 w 2"/>
              <a:gd name="T21" fmla="*/ 1 h 6"/>
              <a:gd name="T22" fmla="*/ 2 w 2"/>
              <a:gd name="T23" fmla="*/ 0 h 6"/>
              <a:gd name="T24" fmla="*/ 2 w 2"/>
              <a:gd name="T25" fmla="*/ 0 h 6"/>
              <a:gd name="T26" fmla="*/ 2 w 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5"/>
                  <a:pt x="1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0" name="Freeform 328"/>
          <p:cNvSpPr>
            <a:spLocks noEditPoints="1"/>
          </p:cNvSpPr>
          <p:nvPr/>
        </p:nvSpPr>
        <p:spPr bwMode="auto">
          <a:xfrm>
            <a:off x="11109490" y="2818516"/>
            <a:ext cx="51229" cy="31307"/>
          </a:xfrm>
          <a:custGeom>
            <a:avLst/>
            <a:gdLst>
              <a:gd name="T0" fmla="*/ 1 w 13"/>
              <a:gd name="T1" fmla="*/ 6 h 8"/>
              <a:gd name="T2" fmla="*/ 0 w 13"/>
              <a:gd name="T3" fmla="*/ 7 h 8"/>
              <a:gd name="T4" fmla="*/ 0 w 13"/>
              <a:gd name="T5" fmla="*/ 8 h 8"/>
              <a:gd name="T6" fmla="*/ 1 w 13"/>
              <a:gd name="T7" fmla="*/ 8 h 8"/>
              <a:gd name="T8" fmla="*/ 2 w 13"/>
              <a:gd name="T9" fmla="*/ 8 h 8"/>
              <a:gd name="T10" fmla="*/ 2 w 13"/>
              <a:gd name="T11" fmla="*/ 8 h 8"/>
              <a:gd name="T12" fmla="*/ 2 w 13"/>
              <a:gd name="T13" fmla="*/ 8 h 8"/>
              <a:gd name="T14" fmla="*/ 1 w 13"/>
              <a:gd name="T15" fmla="*/ 7 h 8"/>
              <a:gd name="T16" fmla="*/ 1 w 13"/>
              <a:gd name="T17" fmla="*/ 7 h 8"/>
              <a:gd name="T18" fmla="*/ 1 w 13"/>
              <a:gd name="T19" fmla="*/ 7 h 8"/>
              <a:gd name="T20" fmla="*/ 1 w 13"/>
              <a:gd name="T21" fmla="*/ 6 h 8"/>
              <a:gd name="T22" fmla="*/ 4 w 13"/>
              <a:gd name="T23" fmla="*/ 5 h 8"/>
              <a:gd name="T24" fmla="*/ 3 w 13"/>
              <a:gd name="T25" fmla="*/ 5 h 8"/>
              <a:gd name="T26" fmla="*/ 3 w 13"/>
              <a:gd name="T27" fmla="*/ 6 h 8"/>
              <a:gd name="T28" fmla="*/ 4 w 13"/>
              <a:gd name="T29" fmla="*/ 7 h 8"/>
              <a:gd name="T30" fmla="*/ 4 w 13"/>
              <a:gd name="T31" fmla="*/ 6 h 8"/>
              <a:gd name="T32" fmla="*/ 4 w 13"/>
              <a:gd name="T33" fmla="*/ 6 h 8"/>
              <a:gd name="T34" fmla="*/ 4 w 13"/>
              <a:gd name="T35" fmla="*/ 6 h 8"/>
              <a:gd name="T36" fmla="*/ 4 w 13"/>
              <a:gd name="T37" fmla="*/ 6 h 8"/>
              <a:gd name="T38" fmla="*/ 4 w 13"/>
              <a:gd name="T39" fmla="*/ 5 h 8"/>
              <a:gd name="T40" fmla="*/ 4 w 13"/>
              <a:gd name="T41" fmla="*/ 5 h 8"/>
              <a:gd name="T42" fmla="*/ 4 w 13"/>
              <a:gd name="T43" fmla="*/ 5 h 8"/>
              <a:gd name="T44" fmla="*/ 6 w 13"/>
              <a:gd name="T45" fmla="*/ 4 h 8"/>
              <a:gd name="T46" fmla="*/ 5 w 13"/>
              <a:gd name="T47" fmla="*/ 4 h 8"/>
              <a:gd name="T48" fmla="*/ 5 w 13"/>
              <a:gd name="T49" fmla="*/ 5 h 8"/>
              <a:gd name="T50" fmla="*/ 6 w 13"/>
              <a:gd name="T51" fmla="*/ 5 h 8"/>
              <a:gd name="T52" fmla="*/ 7 w 13"/>
              <a:gd name="T53" fmla="*/ 5 h 8"/>
              <a:gd name="T54" fmla="*/ 6 w 13"/>
              <a:gd name="T55" fmla="*/ 5 h 8"/>
              <a:gd name="T56" fmla="*/ 6 w 13"/>
              <a:gd name="T57" fmla="*/ 5 h 8"/>
              <a:gd name="T58" fmla="*/ 6 w 13"/>
              <a:gd name="T59" fmla="*/ 5 h 8"/>
              <a:gd name="T60" fmla="*/ 6 w 13"/>
              <a:gd name="T61" fmla="*/ 4 h 8"/>
              <a:gd name="T62" fmla="*/ 6 w 13"/>
              <a:gd name="T63" fmla="*/ 4 h 8"/>
              <a:gd name="T64" fmla="*/ 6 w 13"/>
              <a:gd name="T65" fmla="*/ 4 h 8"/>
              <a:gd name="T66" fmla="*/ 8 w 13"/>
              <a:gd name="T67" fmla="*/ 3 h 8"/>
              <a:gd name="T68" fmla="*/ 8 w 13"/>
              <a:gd name="T69" fmla="*/ 3 h 8"/>
              <a:gd name="T70" fmla="*/ 7 w 13"/>
              <a:gd name="T71" fmla="*/ 4 h 8"/>
              <a:gd name="T72" fmla="*/ 8 w 13"/>
              <a:gd name="T73" fmla="*/ 4 h 8"/>
              <a:gd name="T74" fmla="*/ 9 w 13"/>
              <a:gd name="T75" fmla="*/ 4 h 8"/>
              <a:gd name="T76" fmla="*/ 8 w 13"/>
              <a:gd name="T77" fmla="*/ 4 h 8"/>
              <a:gd name="T78" fmla="*/ 8 w 13"/>
              <a:gd name="T79" fmla="*/ 4 h 8"/>
              <a:gd name="T80" fmla="*/ 8 w 13"/>
              <a:gd name="T81" fmla="*/ 3 h 8"/>
              <a:gd name="T82" fmla="*/ 8 w 13"/>
              <a:gd name="T83" fmla="*/ 3 h 8"/>
              <a:gd name="T84" fmla="*/ 8 w 13"/>
              <a:gd name="T85" fmla="*/ 3 h 8"/>
              <a:gd name="T86" fmla="*/ 8 w 13"/>
              <a:gd name="T87" fmla="*/ 3 h 8"/>
              <a:gd name="T88" fmla="*/ 12 w 13"/>
              <a:gd name="T89" fmla="*/ 0 h 8"/>
              <a:gd name="T90" fmla="*/ 12 w 13"/>
              <a:gd name="T91" fmla="*/ 0 h 8"/>
              <a:gd name="T92" fmla="*/ 10 w 13"/>
              <a:gd name="T93" fmla="*/ 2 h 8"/>
              <a:gd name="T94" fmla="*/ 10 w 13"/>
              <a:gd name="T95" fmla="*/ 3 h 8"/>
              <a:gd name="T96" fmla="*/ 11 w 13"/>
              <a:gd name="T97" fmla="*/ 3 h 8"/>
              <a:gd name="T98" fmla="*/ 13 w 13"/>
              <a:gd name="T99" fmla="*/ 2 h 8"/>
              <a:gd name="T100" fmla="*/ 13 w 13"/>
              <a:gd name="T101" fmla="*/ 1 h 8"/>
              <a:gd name="T102" fmla="*/ 12 w 13"/>
              <a:gd name="T10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" h="8">
                <a:moveTo>
                  <a:pt x="1" y="6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moveTo>
                  <a:pt x="4" y="5"/>
                </a:moveTo>
                <a:cubicBezTo>
                  <a:pt x="3" y="5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moveTo>
                  <a:pt x="6" y="4"/>
                </a:moveTo>
                <a:cubicBezTo>
                  <a:pt x="5" y="4"/>
                  <a:pt x="5" y="4"/>
                  <a:pt x="5" y="4"/>
                </a:cubicBezTo>
                <a:cubicBezTo>
                  <a:pt x="5" y="5"/>
                  <a:pt x="5" y="5"/>
                  <a:pt x="5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moveTo>
                  <a:pt x="8" y="3"/>
                </a:moveTo>
                <a:cubicBezTo>
                  <a:pt x="8" y="3"/>
                  <a:pt x="8" y="3"/>
                  <a:pt x="8" y="3"/>
                </a:cubicBezTo>
                <a:cubicBezTo>
                  <a:pt x="7" y="4"/>
                  <a:pt x="7" y="4"/>
                  <a:pt x="7" y="4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9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3"/>
                  <a:pt x="10" y="3"/>
                  <a:pt x="10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1" name="Freeform 329"/>
          <p:cNvSpPr>
            <a:spLocks/>
          </p:cNvSpPr>
          <p:nvPr/>
        </p:nvSpPr>
        <p:spPr bwMode="auto">
          <a:xfrm>
            <a:off x="11140796" y="2812824"/>
            <a:ext cx="11384" cy="17076"/>
          </a:xfrm>
          <a:custGeom>
            <a:avLst/>
            <a:gdLst>
              <a:gd name="T0" fmla="*/ 2 w 3"/>
              <a:gd name="T1" fmla="*/ 0 h 5"/>
              <a:gd name="T2" fmla="*/ 1 w 3"/>
              <a:gd name="T3" fmla="*/ 0 h 5"/>
              <a:gd name="T4" fmla="*/ 0 w 3"/>
              <a:gd name="T5" fmla="*/ 5 h 5"/>
              <a:gd name="T6" fmla="*/ 0 w 3"/>
              <a:gd name="T7" fmla="*/ 5 h 5"/>
              <a:gd name="T8" fmla="*/ 1 w 3"/>
              <a:gd name="T9" fmla="*/ 4 h 5"/>
              <a:gd name="T10" fmla="*/ 1 w 3"/>
              <a:gd name="T11" fmla="*/ 4 h 5"/>
              <a:gd name="T12" fmla="*/ 2 w 3"/>
              <a:gd name="T13" fmla="*/ 5 h 5"/>
              <a:gd name="T14" fmla="*/ 2 w 3"/>
              <a:gd name="T15" fmla="*/ 4 h 5"/>
              <a:gd name="T16" fmla="*/ 3 w 3"/>
              <a:gd name="T17" fmla="*/ 1 h 5"/>
              <a:gd name="T18" fmla="*/ 2 w 3"/>
              <a:gd name="T19" fmla="*/ 0 h 5"/>
              <a:gd name="T20" fmla="*/ 2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2" name="Freeform 330"/>
          <p:cNvSpPr>
            <a:spLocks/>
          </p:cNvSpPr>
          <p:nvPr/>
        </p:nvSpPr>
        <p:spPr bwMode="auto">
          <a:xfrm>
            <a:off x="11140796" y="2827054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0 w 6"/>
              <a:gd name="T9" fmla="*/ 2 h 3"/>
              <a:gd name="T10" fmla="*/ 1 w 6"/>
              <a:gd name="T11" fmla="*/ 2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5 w 6"/>
              <a:gd name="T19" fmla="*/ 2 h 3"/>
              <a:gd name="T20" fmla="*/ 3 w 6"/>
              <a:gd name="T21" fmla="*/ 1 h 3"/>
              <a:gd name="T22" fmla="*/ 2 w 6"/>
              <a:gd name="T23" fmla="*/ 1 h 3"/>
              <a:gd name="T24" fmla="*/ 1 w 6"/>
              <a:gd name="T25" fmla="*/ 0 h 3"/>
              <a:gd name="T26" fmla="*/ 1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3"/>
                  <a:pt x="6" y="2"/>
                </a:cubicBezTo>
                <a:cubicBezTo>
                  <a:pt x="6" y="2"/>
                  <a:pt x="6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3" name="Freeform 331"/>
          <p:cNvSpPr>
            <a:spLocks/>
          </p:cNvSpPr>
          <p:nvPr/>
        </p:nvSpPr>
        <p:spPr bwMode="auto">
          <a:xfrm>
            <a:off x="11132258" y="2815670"/>
            <a:ext cx="8538" cy="19922"/>
          </a:xfrm>
          <a:custGeom>
            <a:avLst/>
            <a:gdLst>
              <a:gd name="T0" fmla="*/ 2 w 2"/>
              <a:gd name="T1" fmla="*/ 0 h 5"/>
              <a:gd name="T2" fmla="*/ 1 w 2"/>
              <a:gd name="T3" fmla="*/ 1 h 5"/>
              <a:gd name="T4" fmla="*/ 0 w 2"/>
              <a:gd name="T5" fmla="*/ 5 h 5"/>
              <a:gd name="T6" fmla="*/ 0 w 2"/>
              <a:gd name="T7" fmla="*/ 5 h 5"/>
              <a:gd name="T8" fmla="*/ 0 w 2"/>
              <a:gd name="T9" fmla="*/ 5 h 5"/>
              <a:gd name="T10" fmla="*/ 1 w 2"/>
              <a:gd name="T11" fmla="*/ 5 h 5"/>
              <a:gd name="T12" fmla="*/ 1 w 2"/>
              <a:gd name="T13" fmla="*/ 5 h 5"/>
              <a:gd name="T14" fmla="*/ 2 w 2"/>
              <a:gd name="T15" fmla="*/ 4 h 5"/>
              <a:gd name="T16" fmla="*/ 2 w 2"/>
              <a:gd name="T17" fmla="*/ 1 h 5"/>
              <a:gd name="T18" fmla="*/ 2 w 2"/>
              <a:gd name="T19" fmla="*/ 0 h 5"/>
              <a:gd name="T20" fmla="*/ 2 w 2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5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4" name="Freeform 332"/>
          <p:cNvSpPr>
            <a:spLocks/>
          </p:cNvSpPr>
          <p:nvPr/>
        </p:nvSpPr>
        <p:spPr bwMode="auto">
          <a:xfrm>
            <a:off x="11132258" y="2835592"/>
            <a:ext cx="25614" cy="8538"/>
          </a:xfrm>
          <a:custGeom>
            <a:avLst/>
            <a:gdLst>
              <a:gd name="T0" fmla="*/ 0 w 6"/>
              <a:gd name="T1" fmla="*/ 0 h 2"/>
              <a:gd name="T2" fmla="*/ 0 w 6"/>
              <a:gd name="T3" fmla="*/ 0 h 2"/>
              <a:gd name="T4" fmla="*/ 0 w 6"/>
              <a:gd name="T5" fmla="*/ 0 h 2"/>
              <a:gd name="T6" fmla="*/ 0 w 6"/>
              <a:gd name="T7" fmla="*/ 1 h 2"/>
              <a:gd name="T8" fmla="*/ 0 w 6"/>
              <a:gd name="T9" fmla="*/ 1 h 2"/>
              <a:gd name="T10" fmla="*/ 1 w 6"/>
              <a:gd name="T11" fmla="*/ 1 h 2"/>
              <a:gd name="T12" fmla="*/ 5 w 6"/>
              <a:gd name="T13" fmla="*/ 2 h 2"/>
              <a:gd name="T14" fmla="*/ 5 w 6"/>
              <a:gd name="T15" fmla="*/ 2 h 2"/>
              <a:gd name="T16" fmla="*/ 6 w 6"/>
              <a:gd name="T17" fmla="*/ 2 h 2"/>
              <a:gd name="T18" fmla="*/ 5 w 6"/>
              <a:gd name="T19" fmla="*/ 1 h 2"/>
              <a:gd name="T20" fmla="*/ 2 w 6"/>
              <a:gd name="T21" fmla="*/ 0 h 2"/>
              <a:gd name="T22" fmla="*/ 1 w 6"/>
              <a:gd name="T23" fmla="*/ 0 h 2"/>
              <a:gd name="T24" fmla="*/ 1 w 6"/>
              <a:gd name="T25" fmla="*/ 0 h 2"/>
              <a:gd name="T26" fmla="*/ 0 w 6"/>
              <a:gd name="T2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2"/>
                </a:cubicBezTo>
                <a:cubicBezTo>
                  <a:pt x="6" y="1"/>
                  <a:pt x="5" y="1"/>
                  <a:pt x="5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5" name="Freeform 333"/>
          <p:cNvSpPr>
            <a:spLocks/>
          </p:cNvSpPr>
          <p:nvPr/>
        </p:nvSpPr>
        <p:spPr bwMode="auto">
          <a:xfrm>
            <a:off x="11126566" y="2818516"/>
            <a:ext cx="5692" cy="19922"/>
          </a:xfrm>
          <a:custGeom>
            <a:avLst/>
            <a:gdLst>
              <a:gd name="T0" fmla="*/ 1 w 2"/>
              <a:gd name="T1" fmla="*/ 0 h 5"/>
              <a:gd name="T2" fmla="*/ 1 w 2"/>
              <a:gd name="T3" fmla="*/ 1 h 5"/>
              <a:gd name="T4" fmla="*/ 0 w 2"/>
              <a:gd name="T5" fmla="*/ 5 h 5"/>
              <a:gd name="T6" fmla="*/ 0 w 2"/>
              <a:gd name="T7" fmla="*/ 5 h 5"/>
              <a:gd name="T8" fmla="*/ 0 w 2"/>
              <a:gd name="T9" fmla="*/ 5 h 5"/>
              <a:gd name="T10" fmla="*/ 0 w 2"/>
              <a:gd name="T11" fmla="*/ 5 h 5"/>
              <a:gd name="T12" fmla="*/ 1 w 2"/>
              <a:gd name="T13" fmla="*/ 5 h 5"/>
              <a:gd name="T14" fmla="*/ 1 w 2"/>
              <a:gd name="T15" fmla="*/ 4 h 5"/>
              <a:gd name="T16" fmla="*/ 2 w 2"/>
              <a:gd name="T17" fmla="*/ 1 h 5"/>
              <a:gd name="T18" fmla="*/ 2 w 2"/>
              <a:gd name="T19" fmla="*/ 0 h 5"/>
              <a:gd name="T20" fmla="*/ 1 w 2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5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6" name="Freeform 334"/>
          <p:cNvSpPr>
            <a:spLocks/>
          </p:cNvSpPr>
          <p:nvPr/>
        </p:nvSpPr>
        <p:spPr bwMode="auto">
          <a:xfrm>
            <a:off x="11126566" y="2838438"/>
            <a:ext cx="22768" cy="11384"/>
          </a:xfrm>
          <a:custGeom>
            <a:avLst/>
            <a:gdLst>
              <a:gd name="T0" fmla="*/ 0 w 6"/>
              <a:gd name="T1" fmla="*/ 0 h 3"/>
              <a:gd name="T2" fmla="*/ 0 w 6"/>
              <a:gd name="T3" fmla="*/ 0 h 3"/>
              <a:gd name="T4" fmla="*/ 0 w 6"/>
              <a:gd name="T5" fmla="*/ 0 h 3"/>
              <a:gd name="T6" fmla="*/ 0 w 6"/>
              <a:gd name="T7" fmla="*/ 1 h 3"/>
              <a:gd name="T8" fmla="*/ 0 w 6"/>
              <a:gd name="T9" fmla="*/ 1 h 3"/>
              <a:gd name="T10" fmla="*/ 0 w 6"/>
              <a:gd name="T11" fmla="*/ 1 h 3"/>
              <a:gd name="T12" fmla="*/ 4 w 6"/>
              <a:gd name="T13" fmla="*/ 3 h 3"/>
              <a:gd name="T14" fmla="*/ 5 w 6"/>
              <a:gd name="T15" fmla="*/ 3 h 3"/>
              <a:gd name="T16" fmla="*/ 5 w 6"/>
              <a:gd name="T17" fmla="*/ 2 h 3"/>
              <a:gd name="T18" fmla="*/ 5 w 6"/>
              <a:gd name="T19" fmla="*/ 1 h 3"/>
              <a:gd name="T20" fmla="*/ 2 w 6"/>
              <a:gd name="T21" fmla="*/ 0 h 3"/>
              <a:gd name="T22" fmla="*/ 1 w 6"/>
              <a:gd name="T23" fmla="*/ 0 h 3"/>
              <a:gd name="T24" fmla="*/ 0 w 6"/>
              <a:gd name="T25" fmla="*/ 0 h 3"/>
              <a:gd name="T26" fmla="*/ 0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6" y="2"/>
                  <a:pt x="5" y="1"/>
                  <a:pt x="5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7" name="Freeform 335"/>
          <p:cNvSpPr>
            <a:spLocks/>
          </p:cNvSpPr>
          <p:nvPr/>
        </p:nvSpPr>
        <p:spPr bwMode="auto">
          <a:xfrm>
            <a:off x="11115182" y="2827054"/>
            <a:ext cx="11384" cy="19922"/>
          </a:xfrm>
          <a:custGeom>
            <a:avLst/>
            <a:gdLst>
              <a:gd name="T0" fmla="*/ 2 w 3"/>
              <a:gd name="T1" fmla="*/ 0 h 5"/>
              <a:gd name="T2" fmla="*/ 2 w 3"/>
              <a:gd name="T3" fmla="*/ 0 h 5"/>
              <a:gd name="T4" fmla="*/ 0 w 3"/>
              <a:gd name="T5" fmla="*/ 4 h 5"/>
              <a:gd name="T6" fmla="*/ 0 w 3"/>
              <a:gd name="T7" fmla="*/ 5 h 5"/>
              <a:gd name="T8" fmla="*/ 1 w 3"/>
              <a:gd name="T9" fmla="*/ 4 h 5"/>
              <a:gd name="T10" fmla="*/ 1 w 3"/>
              <a:gd name="T11" fmla="*/ 4 h 5"/>
              <a:gd name="T12" fmla="*/ 2 w 3"/>
              <a:gd name="T13" fmla="*/ 4 h 5"/>
              <a:gd name="T14" fmla="*/ 2 w 3"/>
              <a:gd name="T15" fmla="*/ 3 h 5"/>
              <a:gd name="T16" fmla="*/ 3 w 3"/>
              <a:gd name="T17" fmla="*/ 1 h 5"/>
              <a:gd name="T18" fmla="*/ 2 w 3"/>
              <a:gd name="T19" fmla="*/ 0 h 5"/>
              <a:gd name="T20" fmla="*/ 2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8" name="Freeform 336"/>
          <p:cNvSpPr>
            <a:spLocks/>
          </p:cNvSpPr>
          <p:nvPr/>
        </p:nvSpPr>
        <p:spPr bwMode="auto">
          <a:xfrm>
            <a:off x="11115182" y="2844130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1 w 6"/>
              <a:gd name="T9" fmla="*/ 2 h 3"/>
              <a:gd name="T10" fmla="*/ 1 w 6"/>
              <a:gd name="T11" fmla="*/ 2 h 3"/>
              <a:gd name="T12" fmla="*/ 5 w 6"/>
              <a:gd name="T13" fmla="*/ 3 h 3"/>
              <a:gd name="T14" fmla="*/ 5 w 6"/>
              <a:gd name="T15" fmla="*/ 3 h 3"/>
              <a:gd name="T16" fmla="*/ 6 w 6"/>
              <a:gd name="T17" fmla="*/ 2 h 3"/>
              <a:gd name="T18" fmla="*/ 6 w 6"/>
              <a:gd name="T19" fmla="*/ 1 h 3"/>
              <a:gd name="T20" fmla="*/ 3 w 6"/>
              <a:gd name="T21" fmla="*/ 1 h 3"/>
              <a:gd name="T22" fmla="*/ 2 w 6"/>
              <a:gd name="T23" fmla="*/ 0 h 3"/>
              <a:gd name="T24" fmla="*/ 1 w 6"/>
              <a:gd name="T25" fmla="*/ 0 h 3"/>
              <a:gd name="T26" fmla="*/ 1 w 6"/>
              <a:gd name="T2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1"/>
                  <a:pt x="6" y="1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9" name="Freeform 337"/>
          <p:cNvSpPr>
            <a:spLocks noEditPoints="1"/>
          </p:cNvSpPr>
          <p:nvPr/>
        </p:nvSpPr>
        <p:spPr bwMode="auto">
          <a:xfrm>
            <a:off x="11029801" y="2784363"/>
            <a:ext cx="31307" cy="51229"/>
          </a:xfrm>
          <a:custGeom>
            <a:avLst/>
            <a:gdLst>
              <a:gd name="T0" fmla="*/ 7 w 8"/>
              <a:gd name="T1" fmla="*/ 11 h 13"/>
              <a:gd name="T2" fmla="*/ 7 w 8"/>
              <a:gd name="T3" fmla="*/ 12 h 13"/>
              <a:gd name="T4" fmla="*/ 7 w 8"/>
              <a:gd name="T5" fmla="*/ 12 h 13"/>
              <a:gd name="T6" fmla="*/ 6 w 8"/>
              <a:gd name="T7" fmla="*/ 12 h 13"/>
              <a:gd name="T8" fmla="*/ 6 w 8"/>
              <a:gd name="T9" fmla="*/ 12 h 13"/>
              <a:gd name="T10" fmla="*/ 6 w 8"/>
              <a:gd name="T11" fmla="*/ 12 h 13"/>
              <a:gd name="T12" fmla="*/ 7 w 8"/>
              <a:gd name="T13" fmla="*/ 13 h 13"/>
              <a:gd name="T14" fmla="*/ 7 w 8"/>
              <a:gd name="T15" fmla="*/ 13 h 13"/>
              <a:gd name="T16" fmla="*/ 8 w 8"/>
              <a:gd name="T17" fmla="*/ 13 h 13"/>
              <a:gd name="T18" fmla="*/ 7 w 8"/>
              <a:gd name="T19" fmla="*/ 11 h 13"/>
              <a:gd name="T20" fmla="*/ 6 w 8"/>
              <a:gd name="T21" fmla="*/ 9 h 13"/>
              <a:gd name="T22" fmla="*/ 6 w 8"/>
              <a:gd name="T23" fmla="*/ 9 h 13"/>
              <a:gd name="T24" fmla="*/ 6 w 8"/>
              <a:gd name="T25" fmla="*/ 9 h 13"/>
              <a:gd name="T26" fmla="*/ 5 w 8"/>
              <a:gd name="T27" fmla="*/ 10 h 13"/>
              <a:gd name="T28" fmla="*/ 5 w 8"/>
              <a:gd name="T29" fmla="*/ 10 h 13"/>
              <a:gd name="T30" fmla="*/ 5 w 8"/>
              <a:gd name="T31" fmla="*/ 10 h 13"/>
              <a:gd name="T32" fmla="*/ 5 w 8"/>
              <a:gd name="T33" fmla="*/ 10 h 13"/>
              <a:gd name="T34" fmla="*/ 6 w 8"/>
              <a:gd name="T35" fmla="*/ 10 h 13"/>
              <a:gd name="T36" fmla="*/ 6 w 8"/>
              <a:gd name="T37" fmla="*/ 9 h 13"/>
              <a:gd name="T38" fmla="*/ 6 w 8"/>
              <a:gd name="T39" fmla="*/ 9 h 13"/>
              <a:gd name="T40" fmla="*/ 5 w 8"/>
              <a:gd name="T41" fmla="*/ 7 h 13"/>
              <a:gd name="T42" fmla="*/ 5 w 8"/>
              <a:gd name="T43" fmla="*/ 7 h 13"/>
              <a:gd name="T44" fmla="*/ 5 w 8"/>
              <a:gd name="T45" fmla="*/ 7 h 13"/>
              <a:gd name="T46" fmla="*/ 4 w 8"/>
              <a:gd name="T47" fmla="*/ 8 h 13"/>
              <a:gd name="T48" fmla="*/ 4 w 8"/>
              <a:gd name="T49" fmla="*/ 8 h 13"/>
              <a:gd name="T50" fmla="*/ 3 w 8"/>
              <a:gd name="T51" fmla="*/ 8 h 13"/>
              <a:gd name="T52" fmla="*/ 4 w 8"/>
              <a:gd name="T53" fmla="*/ 8 h 13"/>
              <a:gd name="T54" fmla="*/ 5 w 8"/>
              <a:gd name="T55" fmla="*/ 8 h 13"/>
              <a:gd name="T56" fmla="*/ 5 w 8"/>
              <a:gd name="T57" fmla="*/ 7 h 13"/>
              <a:gd name="T58" fmla="*/ 5 w 8"/>
              <a:gd name="T59" fmla="*/ 7 h 13"/>
              <a:gd name="T60" fmla="*/ 4 w 8"/>
              <a:gd name="T61" fmla="*/ 5 h 13"/>
              <a:gd name="T62" fmla="*/ 3 w 8"/>
              <a:gd name="T63" fmla="*/ 5 h 13"/>
              <a:gd name="T64" fmla="*/ 3 w 8"/>
              <a:gd name="T65" fmla="*/ 5 h 13"/>
              <a:gd name="T66" fmla="*/ 3 w 8"/>
              <a:gd name="T67" fmla="*/ 5 h 13"/>
              <a:gd name="T68" fmla="*/ 2 w 8"/>
              <a:gd name="T69" fmla="*/ 5 h 13"/>
              <a:gd name="T70" fmla="*/ 2 w 8"/>
              <a:gd name="T71" fmla="*/ 5 h 13"/>
              <a:gd name="T72" fmla="*/ 2 w 8"/>
              <a:gd name="T73" fmla="*/ 6 h 13"/>
              <a:gd name="T74" fmla="*/ 3 w 8"/>
              <a:gd name="T75" fmla="*/ 6 h 13"/>
              <a:gd name="T76" fmla="*/ 4 w 8"/>
              <a:gd name="T77" fmla="*/ 5 h 13"/>
              <a:gd name="T78" fmla="*/ 4 w 8"/>
              <a:gd name="T79" fmla="*/ 5 h 13"/>
              <a:gd name="T80" fmla="*/ 1 w 8"/>
              <a:gd name="T81" fmla="*/ 0 h 13"/>
              <a:gd name="T82" fmla="*/ 0 w 8"/>
              <a:gd name="T83" fmla="*/ 0 h 13"/>
              <a:gd name="T84" fmla="*/ 0 w 8"/>
              <a:gd name="T85" fmla="*/ 1 h 13"/>
              <a:gd name="T86" fmla="*/ 1 w 8"/>
              <a:gd name="T87" fmla="*/ 4 h 13"/>
              <a:gd name="T88" fmla="*/ 2 w 8"/>
              <a:gd name="T89" fmla="*/ 4 h 13"/>
              <a:gd name="T90" fmla="*/ 2 w 8"/>
              <a:gd name="T91" fmla="*/ 3 h 13"/>
              <a:gd name="T92" fmla="*/ 1 w 8"/>
              <a:gd name="T93" fmla="*/ 1 h 13"/>
              <a:gd name="T94" fmla="*/ 1 w 8"/>
              <a:gd name="T9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" h="13">
                <a:moveTo>
                  <a:pt x="7" y="11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1"/>
                  <a:pt x="7" y="11"/>
                  <a:pt x="7" y="11"/>
                </a:cubicBezTo>
                <a:moveTo>
                  <a:pt x="6" y="9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10"/>
                  <a:pt x="6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moveTo>
                  <a:pt x="5" y="7"/>
                </a:move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moveTo>
                  <a:pt x="4" y="5"/>
                </a:move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0" name="Freeform 338"/>
          <p:cNvSpPr>
            <a:spLocks/>
          </p:cNvSpPr>
          <p:nvPr/>
        </p:nvSpPr>
        <p:spPr bwMode="auto">
          <a:xfrm>
            <a:off x="11021262" y="2795747"/>
            <a:ext cx="19922" cy="8538"/>
          </a:xfrm>
          <a:custGeom>
            <a:avLst/>
            <a:gdLst>
              <a:gd name="T0" fmla="*/ 0 w 5"/>
              <a:gd name="T1" fmla="*/ 0 h 2"/>
              <a:gd name="T2" fmla="*/ 0 w 5"/>
              <a:gd name="T3" fmla="*/ 0 h 2"/>
              <a:gd name="T4" fmla="*/ 0 w 5"/>
              <a:gd name="T5" fmla="*/ 1 h 2"/>
              <a:gd name="T6" fmla="*/ 0 w 5"/>
              <a:gd name="T7" fmla="*/ 1 h 2"/>
              <a:gd name="T8" fmla="*/ 4 w 5"/>
              <a:gd name="T9" fmla="*/ 2 h 2"/>
              <a:gd name="T10" fmla="*/ 4 w 5"/>
              <a:gd name="T11" fmla="*/ 2 h 2"/>
              <a:gd name="T12" fmla="*/ 5 w 5"/>
              <a:gd name="T13" fmla="*/ 2 h 2"/>
              <a:gd name="T14" fmla="*/ 5 w 5"/>
              <a:gd name="T15" fmla="*/ 2 h 2"/>
              <a:gd name="T16" fmla="*/ 5 w 5"/>
              <a:gd name="T17" fmla="*/ 2 h 2"/>
              <a:gd name="T18" fmla="*/ 5 w 5"/>
              <a:gd name="T19" fmla="*/ 2 h 2"/>
              <a:gd name="T20" fmla="*/ 4 w 5"/>
              <a:gd name="T21" fmla="*/ 2 h 2"/>
              <a:gd name="T22" fmla="*/ 4 w 5"/>
              <a:gd name="T23" fmla="*/ 2 h 2"/>
              <a:gd name="T24" fmla="*/ 4 w 5"/>
              <a:gd name="T25" fmla="*/ 2 h 2"/>
              <a:gd name="T26" fmla="*/ 4 w 5"/>
              <a:gd name="T27" fmla="*/ 1 h 2"/>
              <a:gd name="T28" fmla="*/ 3 w 5"/>
              <a:gd name="T29" fmla="*/ 1 h 2"/>
              <a:gd name="T30" fmla="*/ 0 w 5"/>
              <a:gd name="T31" fmla="*/ 0 h 2"/>
              <a:gd name="T32" fmla="*/ 0 w 5"/>
              <a:gd name="T3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1" name="Freeform 339"/>
          <p:cNvSpPr>
            <a:spLocks/>
          </p:cNvSpPr>
          <p:nvPr/>
        </p:nvSpPr>
        <p:spPr bwMode="auto">
          <a:xfrm>
            <a:off x="11038339" y="2784363"/>
            <a:ext cx="11384" cy="19922"/>
          </a:xfrm>
          <a:custGeom>
            <a:avLst/>
            <a:gdLst>
              <a:gd name="T0" fmla="*/ 2 w 3"/>
              <a:gd name="T1" fmla="*/ 0 h 5"/>
              <a:gd name="T2" fmla="*/ 1 w 3"/>
              <a:gd name="T3" fmla="*/ 0 h 5"/>
              <a:gd name="T4" fmla="*/ 0 w 3"/>
              <a:gd name="T5" fmla="*/ 3 h 5"/>
              <a:gd name="T6" fmla="*/ 0 w 3"/>
              <a:gd name="T7" fmla="*/ 4 h 5"/>
              <a:gd name="T8" fmla="*/ 0 w 3"/>
              <a:gd name="T9" fmla="*/ 5 h 5"/>
              <a:gd name="T10" fmla="*/ 0 w 3"/>
              <a:gd name="T11" fmla="*/ 5 h 5"/>
              <a:gd name="T12" fmla="*/ 0 w 3"/>
              <a:gd name="T13" fmla="*/ 5 h 5"/>
              <a:gd name="T14" fmla="*/ 1 w 3"/>
              <a:gd name="T15" fmla="*/ 5 h 5"/>
              <a:gd name="T16" fmla="*/ 1 w 3"/>
              <a:gd name="T17" fmla="*/ 5 h 5"/>
              <a:gd name="T18" fmla="*/ 1 w 3"/>
              <a:gd name="T19" fmla="*/ 5 h 5"/>
              <a:gd name="T20" fmla="*/ 2 w 3"/>
              <a:gd name="T21" fmla="*/ 5 h 5"/>
              <a:gd name="T22" fmla="*/ 3 w 3"/>
              <a:gd name="T23" fmla="*/ 1 h 5"/>
              <a:gd name="T24" fmla="*/ 2 w 3"/>
              <a:gd name="T25" fmla="*/ 0 h 5"/>
              <a:gd name="T26" fmla="*/ 2 w 3"/>
              <a:gd name="T2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5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2" name="Freeform 340"/>
          <p:cNvSpPr>
            <a:spLocks/>
          </p:cNvSpPr>
          <p:nvPr/>
        </p:nvSpPr>
        <p:spPr bwMode="auto">
          <a:xfrm>
            <a:off x="11026955" y="2804286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0 w 6"/>
              <a:gd name="T7" fmla="*/ 1 h 3"/>
              <a:gd name="T8" fmla="*/ 4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2 h 3"/>
              <a:gd name="T16" fmla="*/ 6 w 6"/>
              <a:gd name="T17" fmla="*/ 2 h 3"/>
              <a:gd name="T18" fmla="*/ 5 w 6"/>
              <a:gd name="T19" fmla="*/ 3 h 3"/>
              <a:gd name="T20" fmla="*/ 5 w 6"/>
              <a:gd name="T21" fmla="*/ 3 h 3"/>
              <a:gd name="T22" fmla="*/ 4 w 6"/>
              <a:gd name="T23" fmla="*/ 2 h 3"/>
              <a:gd name="T24" fmla="*/ 4 w 6"/>
              <a:gd name="T25" fmla="*/ 2 h 3"/>
              <a:gd name="T26" fmla="*/ 4 w 6"/>
              <a:gd name="T27" fmla="*/ 1 h 3"/>
              <a:gd name="T28" fmla="*/ 3 w 6"/>
              <a:gd name="T29" fmla="*/ 1 h 3"/>
              <a:gd name="T30" fmla="*/ 1 w 6"/>
              <a:gd name="T31" fmla="*/ 0 h 3"/>
              <a:gd name="T32" fmla="*/ 1 w 6"/>
              <a:gd name="T3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3" name="Freeform 341"/>
          <p:cNvSpPr>
            <a:spLocks/>
          </p:cNvSpPr>
          <p:nvPr/>
        </p:nvSpPr>
        <p:spPr bwMode="auto">
          <a:xfrm>
            <a:off x="11041185" y="2792901"/>
            <a:ext cx="11384" cy="22768"/>
          </a:xfrm>
          <a:custGeom>
            <a:avLst/>
            <a:gdLst>
              <a:gd name="T0" fmla="*/ 2 w 3"/>
              <a:gd name="T1" fmla="*/ 0 h 6"/>
              <a:gd name="T2" fmla="*/ 1 w 3"/>
              <a:gd name="T3" fmla="*/ 0 h 6"/>
              <a:gd name="T4" fmla="*/ 1 w 3"/>
              <a:gd name="T5" fmla="*/ 3 h 6"/>
              <a:gd name="T6" fmla="*/ 0 w 3"/>
              <a:gd name="T7" fmla="*/ 4 h 6"/>
              <a:gd name="T8" fmla="*/ 0 w 3"/>
              <a:gd name="T9" fmla="*/ 5 h 6"/>
              <a:gd name="T10" fmla="*/ 0 w 3"/>
              <a:gd name="T11" fmla="*/ 5 h 6"/>
              <a:gd name="T12" fmla="*/ 1 w 3"/>
              <a:gd name="T13" fmla="*/ 6 h 6"/>
              <a:gd name="T14" fmla="*/ 1 w 3"/>
              <a:gd name="T15" fmla="*/ 6 h 6"/>
              <a:gd name="T16" fmla="*/ 2 w 3"/>
              <a:gd name="T17" fmla="*/ 5 h 6"/>
              <a:gd name="T18" fmla="*/ 2 w 3"/>
              <a:gd name="T19" fmla="*/ 5 h 6"/>
              <a:gd name="T20" fmla="*/ 2 w 3"/>
              <a:gd name="T21" fmla="*/ 5 h 6"/>
              <a:gd name="T22" fmla="*/ 3 w 3"/>
              <a:gd name="T23" fmla="*/ 1 h 6"/>
              <a:gd name="T24" fmla="*/ 2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1" y="3"/>
                  <a:pt x="1" y="3"/>
                  <a:pt x="1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4" name="Freeform 342"/>
          <p:cNvSpPr>
            <a:spLocks/>
          </p:cNvSpPr>
          <p:nvPr/>
        </p:nvSpPr>
        <p:spPr bwMode="auto">
          <a:xfrm>
            <a:off x="11029801" y="2812824"/>
            <a:ext cx="22768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1 w 6"/>
              <a:gd name="T7" fmla="*/ 2 h 3"/>
              <a:gd name="T8" fmla="*/ 5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2 h 3"/>
              <a:gd name="T16" fmla="*/ 6 w 6"/>
              <a:gd name="T17" fmla="*/ 2 h 3"/>
              <a:gd name="T18" fmla="*/ 5 w 6"/>
              <a:gd name="T19" fmla="*/ 3 h 3"/>
              <a:gd name="T20" fmla="*/ 5 w 6"/>
              <a:gd name="T21" fmla="*/ 3 h 3"/>
              <a:gd name="T22" fmla="*/ 5 w 6"/>
              <a:gd name="T23" fmla="*/ 2 h 3"/>
              <a:gd name="T24" fmla="*/ 4 w 6"/>
              <a:gd name="T25" fmla="*/ 2 h 3"/>
              <a:gd name="T26" fmla="*/ 5 w 6"/>
              <a:gd name="T27" fmla="*/ 1 h 3"/>
              <a:gd name="T28" fmla="*/ 4 w 6"/>
              <a:gd name="T29" fmla="*/ 1 h 3"/>
              <a:gd name="T30" fmla="*/ 1 w 6"/>
              <a:gd name="T31" fmla="*/ 0 h 3"/>
              <a:gd name="T32" fmla="*/ 1 w 6"/>
              <a:gd name="T3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6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5" name="Freeform 343"/>
          <p:cNvSpPr>
            <a:spLocks/>
          </p:cNvSpPr>
          <p:nvPr/>
        </p:nvSpPr>
        <p:spPr bwMode="auto">
          <a:xfrm>
            <a:off x="11046877" y="2801439"/>
            <a:ext cx="11384" cy="22768"/>
          </a:xfrm>
          <a:custGeom>
            <a:avLst/>
            <a:gdLst>
              <a:gd name="T0" fmla="*/ 2 w 3"/>
              <a:gd name="T1" fmla="*/ 0 h 6"/>
              <a:gd name="T2" fmla="*/ 2 w 3"/>
              <a:gd name="T3" fmla="*/ 0 h 6"/>
              <a:gd name="T4" fmla="*/ 1 w 3"/>
              <a:gd name="T5" fmla="*/ 3 h 6"/>
              <a:gd name="T6" fmla="*/ 1 w 3"/>
              <a:gd name="T7" fmla="*/ 4 h 6"/>
              <a:gd name="T8" fmla="*/ 0 w 3"/>
              <a:gd name="T9" fmla="*/ 5 h 6"/>
              <a:gd name="T10" fmla="*/ 1 w 3"/>
              <a:gd name="T11" fmla="*/ 5 h 6"/>
              <a:gd name="T12" fmla="*/ 1 w 3"/>
              <a:gd name="T13" fmla="*/ 6 h 6"/>
              <a:gd name="T14" fmla="*/ 1 w 3"/>
              <a:gd name="T15" fmla="*/ 6 h 6"/>
              <a:gd name="T16" fmla="*/ 2 w 3"/>
              <a:gd name="T17" fmla="*/ 5 h 6"/>
              <a:gd name="T18" fmla="*/ 2 w 3"/>
              <a:gd name="T19" fmla="*/ 5 h 6"/>
              <a:gd name="T20" fmla="*/ 2 w 3"/>
              <a:gd name="T21" fmla="*/ 5 h 6"/>
              <a:gd name="T22" fmla="*/ 3 w 3"/>
              <a:gd name="T23" fmla="*/ 1 h 6"/>
              <a:gd name="T24" fmla="*/ 3 w 3"/>
              <a:gd name="T25" fmla="*/ 0 h 6"/>
              <a:gd name="T26" fmla="*/ 2 w 3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" h="6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6" name="Freeform 344"/>
          <p:cNvSpPr>
            <a:spLocks/>
          </p:cNvSpPr>
          <p:nvPr/>
        </p:nvSpPr>
        <p:spPr bwMode="auto">
          <a:xfrm>
            <a:off x="11032647" y="2818516"/>
            <a:ext cx="25614" cy="11384"/>
          </a:xfrm>
          <a:custGeom>
            <a:avLst/>
            <a:gdLst>
              <a:gd name="T0" fmla="*/ 1 w 6"/>
              <a:gd name="T1" fmla="*/ 0 h 3"/>
              <a:gd name="T2" fmla="*/ 0 w 6"/>
              <a:gd name="T3" fmla="*/ 1 h 3"/>
              <a:gd name="T4" fmla="*/ 0 w 6"/>
              <a:gd name="T5" fmla="*/ 1 h 3"/>
              <a:gd name="T6" fmla="*/ 1 w 6"/>
              <a:gd name="T7" fmla="*/ 2 h 3"/>
              <a:gd name="T8" fmla="*/ 5 w 6"/>
              <a:gd name="T9" fmla="*/ 3 h 3"/>
              <a:gd name="T10" fmla="*/ 5 w 6"/>
              <a:gd name="T11" fmla="*/ 3 h 3"/>
              <a:gd name="T12" fmla="*/ 5 w 6"/>
              <a:gd name="T13" fmla="*/ 3 h 3"/>
              <a:gd name="T14" fmla="*/ 6 w 6"/>
              <a:gd name="T15" fmla="*/ 3 h 3"/>
              <a:gd name="T16" fmla="*/ 6 w 6"/>
              <a:gd name="T17" fmla="*/ 3 h 3"/>
              <a:gd name="T18" fmla="*/ 5 w 6"/>
              <a:gd name="T19" fmla="*/ 3 h 3"/>
              <a:gd name="T20" fmla="*/ 5 w 6"/>
              <a:gd name="T21" fmla="*/ 3 h 3"/>
              <a:gd name="T22" fmla="*/ 5 w 6"/>
              <a:gd name="T23" fmla="*/ 3 h 3"/>
              <a:gd name="T24" fmla="*/ 5 w 6"/>
              <a:gd name="T25" fmla="*/ 2 h 3"/>
              <a:gd name="T26" fmla="*/ 5 w 6"/>
              <a:gd name="T27" fmla="*/ 1 h 3"/>
              <a:gd name="T28" fmla="*/ 4 w 6"/>
              <a:gd name="T29" fmla="*/ 1 h 3"/>
              <a:gd name="T30" fmla="*/ 1 w 6"/>
              <a:gd name="T31" fmla="*/ 0 h 3"/>
              <a:gd name="T32" fmla="*/ 1 w 6"/>
              <a:gd name="T3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3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7" name="Freeform 345"/>
          <p:cNvSpPr>
            <a:spLocks/>
          </p:cNvSpPr>
          <p:nvPr/>
        </p:nvSpPr>
        <p:spPr bwMode="auto">
          <a:xfrm>
            <a:off x="11052569" y="2807132"/>
            <a:ext cx="8538" cy="22768"/>
          </a:xfrm>
          <a:custGeom>
            <a:avLst/>
            <a:gdLst>
              <a:gd name="T0" fmla="*/ 2 w 2"/>
              <a:gd name="T1" fmla="*/ 0 h 6"/>
              <a:gd name="T2" fmla="*/ 1 w 2"/>
              <a:gd name="T3" fmla="*/ 1 h 6"/>
              <a:gd name="T4" fmla="*/ 0 w 2"/>
              <a:gd name="T5" fmla="*/ 3 h 6"/>
              <a:gd name="T6" fmla="*/ 0 w 2"/>
              <a:gd name="T7" fmla="*/ 4 h 6"/>
              <a:gd name="T8" fmla="*/ 0 w 2"/>
              <a:gd name="T9" fmla="*/ 5 h 6"/>
              <a:gd name="T10" fmla="*/ 0 w 2"/>
              <a:gd name="T11" fmla="*/ 6 h 6"/>
              <a:gd name="T12" fmla="*/ 0 w 2"/>
              <a:gd name="T13" fmla="*/ 6 h 6"/>
              <a:gd name="T14" fmla="*/ 0 w 2"/>
              <a:gd name="T15" fmla="*/ 6 h 6"/>
              <a:gd name="T16" fmla="*/ 1 w 2"/>
              <a:gd name="T17" fmla="*/ 6 h 6"/>
              <a:gd name="T18" fmla="*/ 1 w 2"/>
              <a:gd name="T19" fmla="*/ 6 h 6"/>
              <a:gd name="T20" fmla="*/ 1 w 2"/>
              <a:gd name="T21" fmla="*/ 5 h 6"/>
              <a:gd name="T22" fmla="*/ 2 w 2"/>
              <a:gd name="T23" fmla="*/ 1 h 6"/>
              <a:gd name="T24" fmla="*/ 2 w 2"/>
              <a:gd name="T25" fmla="*/ 0 h 6"/>
              <a:gd name="T26" fmla="*/ 2 w 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6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8" name="Freeform 346"/>
          <p:cNvSpPr>
            <a:spLocks noEditPoints="1"/>
          </p:cNvSpPr>
          <p:nvPr/>
        </p:nvSpPr>
        <p:spPr bwMode="auto">
          <a:xfrm>
            <a:off x="11041185" y="2849822"/>
            <a:ext cx="65459" cy="39845"/>
          </a:xfrm>
          <a:custGeom>
            <a:avLst/>
            <a:gdLst>
              <a:gd name="T0" fmla="*/ 0 w 17"/>
              <a:gd name="T1" fmla="*/ 9 h 10"/>
              <a:gd name="T2" fmla="*/ 0 w 17"/>
              <a:gd name="T3" fmla="*/ 10 h 10"/>
              <a:gd name="T4" fmla="*/ 1 w 17"/>
              <a:gd name="T5" fmla="*/ 10 h 10"/>
              <a:gd name="T6" fmla="*/ 1 w 17"/>
              <a:gd name="T7" fmla="*/ 10 h 10"/>
              <a:gd name="T8" fmla="*/ 0 w 17"/>
              <a:gd name="T9" fmla="*/ 9 h 10"/>
              <a:gd name="T10" fmla="*/ 8 w 17"/>
              <a:gd name="T11" fmla="*/ 5 h 10"/>
              <a:gd name="T12" fmla="*/ 7 w 17"/>
              <a:gd name="T13" fmla="*/ 5 h 10"/>
              <a:gd name="T14" fmla="*/ 3 w 17"/>
              <a:gd name="T15" fmla="*/ 7 h 10"/>
              <a:gd name="T16" fmla="*/ 2 w 17"/>
              <a:gd name="T17" fmla="*/ 9 h 10"/>
              <a:gd name="T18" fmla="*/ 2 w 17"/>
              <a:gd name="T19" fmla="*/ 9 h 10"/>
              <a:gd name="T20" fmla="*/ 2 w 17"/>
              <a:gd name="T21" fmla="*/ 10 h 10"/>
              <a:gd name="T22" fmla="*/ 4 w 17"/>
              <a:gd name="T23" fmla="*/ 9 h 10"/>
              <a:gd name="T24" fmla="*/ 8 w 17"/>
              <a:gd name="T25" fmla="*/ 6 h 10"/>
              <a:gd name="T26" fmla="*/ 8 w 17"/>
              <a:gd name="T27" fmla="*/ 6 h 10"/>
              <a:gd name="T28" fmla="*/ 9 w 17"/>
              <a:gd name="T29" fmla="*/ 5 h 10"/>
              <a:gd name="T30" fmla="*/ 8 w 17"/>
              <a:gd name="T31" fmla="*/ 5 h 10"/>
              <a:gd name="T32" fmla="*/ 17 w 17"/>
              <a:gd name="T33" fmla="*/ 0 h 10"/>
              <a:gd name="T34" fmla="*/ 15 w 17"/>
              <a:gd name="T35" fmla="*/ 1 h 10"/>
              <a:gd name="T36" fmla="*/ 11 w 17"/>
              <a:gd name="T37" fmla="*/ 3 h 10"/>
              <a:gd name="T38" fmla="*/ 10 w 17"/>
              <a:gd name="T39" fmla="*/ 4 h 10"/>
              <a:gd name="T40" fmla="*/ 11 w 17"/>
              <a:gd name="T41" fmla="*/ 5 h 10"/>
              <a:gd name="T42" fmla="*/ 16 w 17"/>
              <a:gd name="T43" fmla="*/ 2 h 10"/>
              <a:gd name="T44" fmla="*/ 17 w 17"/>
              <a:gd name="T45" fmla="*/ 1 h 10"/>
              <a:gd name="T46" fmla="*/ 17 w 17"/>
              <a:gd name="T47" fmla="*/ 1 h 10"/>
              <a:gd name="T48" fmla="*/ 17 w 17"/>
              <a:gd name="T4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" h="10">
                <a:moveTo>
                  <a:pt x="0" y="9"/>
                </a:move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0" y="10"/>
                  <a:pt x="0" y="9"/>
                </a:cubicBezTo>
                <a:moveTo>
                  <a:pt x="8" y="5"/>
                </a:moveTo>
                <a:cubicBezTo>
                  <a:pt x="7" y="5"/>
                  <a:pt x="7" y="5"/>
                  <a:pt x="7" y="5"/>
                </a:cubicBezTo>
                <a:cubicBezTo>
                  <a:pt x="3" y="7"/>
                  <a:pt x="3" y="7"/>
                  <a:pt x="3" y="7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10"/>
                  <a:pt x="2" y="10"/>
                </a:cubicBezTo>
                <a:cubicBezTo>
                  <a:pt x="4" y="9"/>
                  <a:pt x="4" y="9"/>
                  <a:pt x="4" y="9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8" y="5"/>
                  <a:pt x="8" y="5"/>
                  <a:pt x="8" y="5"/>
                </a:cubicBezTo>
                <a:moveTo>
                  <a:pt x="17" y="0"/>
                </a:moveTo>
                <a:cubicBezTo>
                  <a:pt x="15" y="1"/>
                  <a:pt x="15" y="1"/>
                  <a:pt x="15" y="1"/>
                </a:cubicBezTo>
                <a:cubicBezTo>
                  <a:pt x="11" y="3"/>
                  <a:pt x="11" y="3"/>
                  <a:pt x="11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11" y="5"/>
                  <a:pt x="11" y="5"/>
                  <a:pt x="11" y="5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9" name="Freeform 347"/>
          <p:cNvSpPr>
            <a:spLocks noEditPoints="1"/>
          </p:cNvSpPr>
          <p:nvPr/>
        </p:nvSpPr>
        <p:spPr bwMode="auto">
          <a:xfrm>
            <a:off x="11061107" y="2838438"/>
            <a:ext cx="34153" cy="62613"/>
          </a:xfrm>
          <a:custGeom>
            <a:avLst/>
            <a:gdLst>
              <a:gd name="T0" fmla="*/ 5 w 9"/>
              <a:gd name="T1" fmla="*/ 9 h 16"/>
              <a:gd name="T2" fmla="*/ 5 w 9"/>
              <a:gd name="T3" fmla="*/ 10 h 16"/>
              <a:gd name="T4" fmla="*/ 7 w 9"/>
              <a:gd name="T5" fmla="*/ 14 h 16"/>
              <a:gd name="T6" fmla="*/ 8 w 9"/>
              <a:gd name="T7" fmla="*/ 16 h 16"/>
              <a:gd name="T8" fmla="*/ 9 w 9"/>
              <a:gd name="T9" fmla="*/ 15 h 16"/>
              <a:gd name="T10" fmla="*/ 9 w 9"/>
              <a:gd name="T11" fmla="*/ 15 h 16"/>
              <a:gd name="T12" fmla="*/ 8 w 9"/>
              <a:gd name="T13" fmla="*/ 13 h 16"/>
              <a:gd name="T14" fmla="*/ 6 w 9"/>
              <a:gd name="T15" fmla="*/ 9 h 16"/>
              <a:gd name="T16" fmla="*/ 6 w 9"/>
              <a:gd name="T17" fmla="*/ 9 h 16"/>
              <a:gd name="T18" fmla="*/ 5 w 9"/>
              <a:gd name="T19" fmla="*/ 9 h 16"/>
              <a:gd name="T20" fmla="*/ 1 w 9"/>
              <a:gd name="T21" fmla="*/ 0 h 16"/>
              <a:gd name="T22" fmla="*/ 0 w 9"/>
              <a:gd name="T23" fmla="*/ 0 h 16"/>
              <a:gd name="T24" fmla="*/ 0 w 9"/>
              <a:gd name="T25" fmla="*/ 1 h 16"/>
              <a:gd name="T26" fmla="*/ 1 w 9"/>
              <a:gd name="T27" fmla="*/ 3 h 16"/>
              <a:gd name="T28" fmla="*/ 3 w 9"/>
              <a:gd name="T29" fmla="*/ 7 h 16"/>
              <a:gd name="T30" fmla="*/ 4 w 9"/>
              <a:gd name="T31" fmla="*/ 7 h 16"/>
              <a:gd name="T32" fmla="*/ 4 w 9"/>
              <a:gd name="T33" fmla="*/ 6 h 16"/>
              <a:gd name="T34" fmla="*/ 4 w 9"/>
              <a:gd name="T35" fmla="*/ 6 h 16"/>
              <a:gd name="T36" fmla="*/ 2 w 9"/>
              <a:gd name="T37" fmla="*/ 2 h 16"/>
              <a:gd name="T38" fmla="*/ 1 w 9"/>
              <a:gd name="T3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" h="16">
                <a:moveTo>
                  <a:pt x="5" y="9"/>
                </a:moveTo>
                <a:cubicBezTo>
                  <a:pt x="5" y="10"/>
                  <a:pt x="5" y="10"/>
                  <a:pt x="5" y="10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9" y="16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8" y="13"/>
                  <a:pt x="8" y="13"/>
                  <a:pt x="8" y="13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5" y="9"/>
                  <a:pt x="5" y="9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3"/>
                  <a:pt x="1" y="3"/>
                  <a:pt x="1" y="3"/>
                </a:cubicBezTo>
                <a:cubicBezTo>
                  <a:pt x="3" y="7"/>
                  <a:pt x="3" y="7"/>
                  <a:pt x="3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2" y="2"/>
                  <a:pt x="2" y="2"/>
                  <a:pt x="2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0" name="Freeform 348"/>
          <p:cNvSpPr>
            <a:spLocks noEditPoints="1"/>
          </p:cNvSpPr>
          <p:nvPr/>
        </p:nvSpPr>
        <p:spPr bwMode="auto">
          <a:xfrm>
            <a:off x="11072491" y="2849822"/>
            <a:ext cx="14230" cy="39845"/>
          </a:xfrm>
          <a:custGeom>
            <a:avLst/>
            <a:gdLst>
              <a:gd name="T0" fmla="*/ 1 w 4"/>
              <a:gd name="T1" fmla="*/ 5 h 10"/>
              <a:gd name="T2" fmla="*/ 0 w 4"/>
              <a:gd name="T3" fmla="*/ 6 h 10"/>
              <a:gd name="T4" fmla="*/ 0 w 4"/>
              <a:gd name="T5" fmla="*/ 9 h 10"/>
              <a:gd name="T6" fmla="*/ 0 w 4"/>
              <a:gd name="T7" fmla="*/ 9 h 10"/>
              <a:gd name="T8" fmla="*/ 0 w 4"/>
              <a:gd name="T9" fmla="*/ 10 h 10"/>
              <a:gd name="T10" fmla="*/ 0 w 4"/>
              <a:gd name="T11" fmla="*/ 10 h 10"/>
              <a:gd name="T12" fmla="*/ 0 w 4"/>
              <a:gd name="T13" fmla="*/ 10 h 10"/>
              <a:gd name="T14" fmla="*/ 1 w 4"/>
              <a:gd name="T15" fmla="*/ 10 h 10"/>
              <a:gd name="T16" fmla="*/ 1 w 4"/>
              <a:gd name="T17" fmla="*/ 9 h 10"/>
              <a:gd name="T18" fmla="*/ 2 w 4"/>
              <a:gd name="T19" fmla="*/ 7 h 10"/>
              <a:gd name="T20" fmla="*/ 2 w 4"/>
              <a:gd name="T21" fmla="*/ 6 h 10"/>
              <a:gd name="T22" fmla="*/ 1 w 4"/>
              <a:gd name="T23" fmla="*/ 5 h 10"/>
              <a:gd name="T24" fmla="*/ 3 w 4"/>
              <a:gd name="T25" fmla="*/ 0 h 10"/>
              <a:gd name="T26" fmla="*/ 2 w 4"/>
              <a:gd name="T27" fmla="*/ 0 h 10"/>
              <a:gd name="T28" fmla="*/ 2 w 4"/>
              <a:gd name="T29" fmla="*/ 1 h 10"/>
              <a:gd name="T30" fmla="*/ 1 w 4"/>
              <a:gd name="T31" fmla="*/ 3 h 10"/>
              <a:gd name="T32" fmla="*/ 1 w 4"/>
              <a:gd name="T33" fmla="*/ 4 h 10"/>
              <a:gd name="T34" fmla="*/ 2 w 4"/>
              <a:gd name="T35" fmla="*/ 4 h 10"/>
              <a:gd name="T36" fmla="*/ 3 w 4"/>
              <a:gd name="T37" fmla="*/ 3 h 10"/>
              <a:gd name="T38" fmla="*/ 3 w 4"/>
              <a:gd name="T39" fmla="*/ 1 h 10"/>
              <a:gd name="T40" fmla="*/ 3 w 4"/>
              <a:gd name="T41" fmla="*/ 1 h 10"/>
              <a:gd name="T42" fmla="*/ 3 w 4"/>
              <a:gd name="T43" fmla="*/ 0 h 10"/>
              <a:gd name="T44" fmla="*/ 3 w 4"/>
              <a:gd name="T4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" h="10">
                <a:moveTo>
                  <a:pt x="1" y="5"/>
                </a:moveTo>
                <a:cubicBezTo>
                  <a:pt x="0" y="6"/>
                  <a:pt x="0" y="6"/>
                  <a:pt x="0" y="6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9"/>
                  <a:pt x="1" y="9"/>
                  <a:pt x="1" y="9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1" y="5"/>
                  <a:pt x="1" y="5"/>
                  <a:pt x="1" y="5"/>
                </a:cubicBezTo>
                <a:moveTo>
                  <a:pt x="3" y="0"/>
                </a:move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3"/>
                  <a:pt x="3" y="3"/>
                  <a:pt x="3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1" name="Freeform 349"/>
          <p:cNvSpPr>
            <a:spLocks/>
          </p:cNvSpPr>
          <p:nvPr/>
        </p:nvSpPr>
        <p:spPr bwMode="auto">
          <a:xfrm>
            <a:off x="11058261" y="2861206"/>
            <a:ext cx="39845" cy="17076"/>
          </a:xfrm>
          <a:custGeom>
            <a:avLst/>
            <a:gdLst>
              <a:gd name="T0" fmla="*/ 1 w 11"/>
              <a:gd name="T1" fmla="*/ 0 h 4"/>
              <a:gd name="T2" fmla="*/ 0 w 11"/>
              <a:gd name="T3" fmla="*/ 0 h 4"/>
              <a:gd name="T4" fmla="*/ 0 w 11"/>
              <a:gd name="T5" fmla="*/ 1 h 4"/>
              <a:gd name="T6" fmla="*/ 1 w 11"/>
              <a:gd name="T7" fmla="*/ 1 h 4"/>
              <a:gd name="T8" fmla="*/ 1 w 11"/>
              <a:gd name="T9" fmla="*/ 2 h 4"/>
              <a:gd name="T10" fmla="*/ 4 w 11"/>
              <a:gd name="T11" fmla="*/ 2 h 4"/>
              <a:gd name="T12" fmla="*/ 5 w 11"/>
              <a:gd name="T13" fmla="*/ 2 h 4"/>
              <a:gd name="T14" fmla="*/ 6 w 11"/>
              <a:gd name="T15" fmla="*/ 3 h 4"/>
              <a:gd name="T16" fmla="*/ 7 w 11"/>
              <a:gd name="T17" fmla="*/ 3 h 4"/>
              <a:gd name="T18" fmla="*/ 9 w 11"/>
              <a:gd name="T19" fmla="*/ 4 h 4"/>
              <a:gd name="T20" fmla="*/ 10 w 11"/>
              <a:gd name="T21" fmla="*/ 4 h 4"/>
              <a:gd name="T22" fmla="*/ 10 w 11"/>
              <a:gd name="T23" fmla="*/ 4 h 4"/>
              <a:gd name="T24" fmla="*/ 11 w 11"/>
              <a:gd name="T25" fmla="*/ 3 h 4"/>
              <a:gd name="T26" fmla="*/ 10 w 11"/>
              <a:gd name="T27" fmla="*/ 2 h 4"/>
              <a:gd name="T28" fmla="*/ 10 w 11"/>
              <a:gd name="T29" fmla="*/ 2 h 4"/>
              <a:gd name="T30" fmla="*/ 7 w 11"/>
              <a:gd name="T31" fmla="*/ 2 h 4"/>
              <a:gd name="T32" fmla="*/ 6 w 11"/>
              <a:gd name="T33" fmla="*/ 1 h 4"/>
              <a:gd name="T34" fmla="*/ 5 w 11"/>
              <a:gd name="T35" fmla="*/ 1 h 4"/>
              <a:gd name="T36" fmla="*/ 4 w 11"/>
              <a:gd name="T37" fmla="*/ 1 h 4"/>
              <a:gd name="T38" fmla="*/ 2 w 11"/>
              <a:gd name="T39" fmla="*/ 0 h 4"/>
              <a:gd name="T40" fmla="*/ 1 w 11"/>
              <a:gd name="T41" fmla="*/ 0 h 4"/>
              <a:gd name="T42" fmla="*/ 1 w 11"/>
              <a:gd name="T4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" h="4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7" y="3"/>
                  <a:pt x="7" y="3"/>
                </a:cubicBezTo>
                <a:cubicBezTo>
                  <a:pt x="9" y="4"/>
                  <a:pt x="9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1" y="4"/>
                  <a:pt x="11" y="3"/>
                </a:cubicBezTo>
                <a:cubicBezTo>
                  <a:pt x="11" y="3"/>
                  <a:pt x="11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2" name="Freeform 350"/>
          <p:cNvSpPr>
            <a:spLocks noEditPoints="1"/>
          </p:cNvSpPr>
          <p:nvPr/>
        </p:nvSpPr>
        <p:spPr bwMode="auto">
          <a:xfrm>
            <a:off x="11038339" y="2829900"/>
            <a:ext cx="79689" cy="76843"/>
          </a:xfrm>
          <a:custGeom>
            <a:avLst/>
            <a:gdLst>
              <a:gd name="T0" fmla="*/ 7 w 21"/>
              <a:gd name="T1" fmla="*/ 2 h 20"/>
              <a:gd name="T2" fmla="*/ 10 w 21"/>
              <a:gd name="T3" fmla="*/ 1 h 20"/>
              <a:gd name="T4" fmla="*/ 12 w 21"/>
              <a:gd name="T5" fmla="*/ 1 h 20"/>
              <a:gd name="T6" fmla="*/ 13 w 21"/>
              <a:gd name="T7" fmla="*/ 2 h 20"/>
              <a:gd name="T8" fmla="*/ 17 w 21"/>
              <a:gd name="T9" fmla="*/ 4 h 20"/>
              <a:gd name="T10" fmla="*/ 18 w 21"/>
              <a:gd name="T11" fmla="*/ 5 h 20"/>
              <a:gd name="T12" fmla="*/ 18 w 21"/>
              <a:gd name="T13" fmla="*/ 6 h 20"/>
              <a:gd name="T14" fmla="*/ 18 w 21"/>
              <a:gd name="T15" fmla="*/ 6 h 20"/>
              <a:gd name="T16" fmla="*/ 19 w 21"/>
              <a:gd name="T17" fmla="*/ 7 h 20"/>
              <a:gd name="T18" fmla="*/ 19 w 21"/>
              <a:gd name="T19" fmla="*/ 12 h 20"/>
              <a:gd name="T20" fmla="*/ 19 w 21"/>
              <a:gd name="T21" fmla="*/ 13 h 20"/>
              <a:gd name="T22" fmla="*/ 16 w 21"/>
              <a:gd name="T23" fmla="*/ 17 h 20"/>
              <a:gd name="T24" fmla="*/ 15 w 21"/>
              <a:gd name="T25" fmla="*/ 17 h 20"/>
              <a:gd name="T26" fmla="*/ 15 w 21"/>
              <a:gd name="T27" fmla="*/ 17 h 20"/>
              <a:gd name="T28" fmla="*/ 14 w 21"/>
              <a:gd name="T29" fmla="*/ 18 h 20"/>
              <a:gd name="T30" fmla="*/ 14 w 21"/>
              <a:gd name="T31" fmla="*/ 18 h 20"/>
              <a:gd name="T32" fmla="*/ 11 w 21"/>
              <a:gd name="T33" fmla="*/ 19 h 20"/>
              <a:gd name="T34" fmla="*/ 9 w 21"/>
              <a:gd name="T35" fmla="*/ 18 h 20"/>
              <a:gd name="T36" fmla="*/ 7 w 21"/>
              <a:gd name="T37" fmla="*/ 18 h 20"/>
              <a:gd name="T38" fmla="*/ 4 w 21"/>
              <a:gd name="T39" fmla="*/ 15 h 20"/>
              <a:gd name="T40" fmla="*/ 3 w 21"/>
              <a:gd name="T41" fmla="*/ 15 h 20"/>
              <a:gd name="T42" fmla="*/ 3 w 21"/>
              <a:gd name="T43" fmla="*/ 14 h 20"/>
              <a:gd name="T44" fmla="*/ 3 w 21"/>
              <a:gd name="T45" fmla="*/ 14 h 20"/>
              <a:gd name="T46" fmla="*/ 2 w 21"/>
              <a:gd name="T47" fmla="*/ 13 h 20"/>
              <a:gd name="T48" fmla="*/ 2 w 21"/>
              <a:gd name="T49" fmla="*/ 9 h 20"/>
              <a:gd name="T50" fmla="*/ 2 w 21"/>
              <a:gd name="T51" fmla="*/ 7 h 20"/>
              <a:gd name="T52" fmla="*/ 5 w 21"/>
              <a:gd name="T53" fmla="*/ 3 h 20"/>
              <a:gd name="T54" fmla="*/ 6 w 21"/>
              <a:gd name="T55" fmla="*/ 3 h 20"/>
              <a:gd name="T56" fmla="*/ 6 w 21"/>
              <a:gd name="T57" fmla="*/ 2 h 20"/>
              <a:gd name="T58" fmla="*/ 7 w 21"/>
              <a:gd name="T59" fmla="*/ 2 h 20"/>
              <a:gd name="T60" fmla="*/ 7 w 21"/>
              <a:gd name="T61" fmla="*/ 2 h 20"/>
              <a:gd name="T62" fmla="*/ 10 w 21"/>
              <a:gd name="T63" fmla="*/ 0 h 20"/>
              <a:gd name="T64" fmla="*/ 6 w 21"/>
              <a:gd name="T65" fmla="*/ 1 h 20"/>
              <a:gd name="T66" fmla="*/ 5 w 21"/>
              <a:gd name="T67" fmla="*/ 1 h 20"/>
              <a:gd name="T68" fmla="*/ 5 w 21"/>
              <a:gd name="T69" fmla="*/ 1 h 20"/>
              <a:gd name="T70" fmla="*/ 1 w 21"/>
              <a:gd name="T71" fmla="*/ 7 h 20"/>
              <a:gd name="T72" fmla="*/ 0 w 21"/>
              <a:gd name="T73" fmla="*/ 8 h 20"/>
              <a:gd name="T74" fmla="*/ 1 w 21"/>
              <a:gd name="T75" fmla="*/ 14 h 20"/>
              <a:gd name="T76" fmla="*/ 1 w 21"/>
              <a:gd name="T77" fmla="*/ 14 h 20"/>
              <a:gd name="T78" fmla="*/ 2 w 21"/>
              <a:gd name="T79" fmla="*/ 15 h 20"/>
              <a:gd name="T80" fmla="*/ 2 w 21"/>
              <a:gd name="T81" fmla="*/ 15 h 20"/>
              <a:gd name="T82" fmla="*/ 2 w 21"/>
              <a:gd name="T83" fmla="*/ 16 h 20"/>
              <a:gd name="T84" fmla="*/ 7 w 21"/>
              <a:gd name="T85" fmla="*/ 19 h 20"/>
              <a:gd name="T86" fmla="*/ 8 w 21"/>
              <a:gd name="T87" fmla="*/ 20 h 20"/>
              <a:gd name="T88" fmla="*/ 11 w 21"/>
              <a:gd name="T89" fmla="*/ 20 h 20"/>
              <a:gd name="T90" fmla="*/ 15 w 21"/>
              <a:gd name="T91" fmla="*/ 19 h 20"/>
              <a:gd name="T92" fmla="*/ 16 w 21"/>
              <a:gd name="T93" fmla="*/ 19 h 20"/>
              <a:gd name="T94" fmla="*/ 16 w 21"/>
              <a:gd name="T95" fmla="*/ 18 h 20"/>
              <a:gd name="T96" fmla="*/ 20 w 21"/>
              <a:gd name="T97" fmla="*/ 13 h 20"/>
              <a:gd name="T98" fmla="*/ 20 w 21"/>
              <a:gd name="T99" fmla="*/ 12 h 20"/>
              <a:gd name="T100" fmla="*/ 20 w 21"/>
              <a:gd name="T101" fmla="*/ 5 h 20"/>
              <a:gd name="T102" fmla="*/ 19 w 21"/>
              <a:gd name="T103" fmla="*/ 5 h 20"/>
              <a:gd name="T104" fmla="*/ 19 w 21"/>
              <a:gd name="T105" fmla="*/ 4 h 20"/>
              <a:gd name="T106" fmla="*/ 14 w 21"/>
              <a:gd name="T107" fmla="*/ 0 h 20"/>
              <a:gd name="T108" fmla="*/ 13 w 21"/>
              <a:gd name="T109" fmla="*/ 0 h 20"/>
              <a:gd name="T110" fmla="*/ 13 w 21"/>
              <a:gd name="T111" fmla="*/ 0 h 20"/>
              <a:gd name="T112" fmla="*/ 13 w 21"/>
              <a:gd name="T113" fmla="*/ 0 h 20"/>
              <a:gd name="T114" fmla="*/ 12 w 21"/>
              <a:gd name="T115" fmla="*/ 0 h 20"/>
              <a:gd name="T116" fmla="*/ 10 w 21"/>
              <a:gd name="T11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1" h="20">
                <a:moveTo>
                  <a:pt x="7" y="2"/>
                </a:moveTo>
                <a:cubicBezTo>
                  <a:pt x="8" y="1"/>
                  <a:pt x="9" y="1"/>
                  <a:pt x="10" y="1"/>
                </a:cubicBezTo>
                <a:cubicBezTo>
                  <a:pt x="11" y="1"/>
                  <a:pt x="11" y="1"/>
                  <a:pt x="12" y="1"/>
                </a:cubicBezTo>
                <a:cubicBezTo>
                  <a:pt x="12" y="1"/>
                  <a:pt x="13" y="1"/>
                  <a:pt x="13" y="2"/>
                </a:cubicBezTo>
                <a:cubicBezTo>
                  <a:pt x="15" y="2"/>
                  <a:pt x="16" y="3"/>
                  <a:pt x="17" y="4"/>
                </a:cubicBezTo>
                <a:cubicBezTo>
                  <a:pt x="17" y="5"/>
                  <a:pt x="18" y="5"/>
                  <a:pt x="18" y="5"/>
                </a:cubicBezTo>
                <a:cubicBezTo>
                  <a:pt x="18" y="5"/>
                  <a:pt x="18" y="5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9" y="7"/>
                  <a:pt x="19" y="7"/>
                </a:cubicBezTo>
                <a:cubicBezTo>
                  <a:pt x="19" y="8"/>
                  <a:pt x="19" y="10"/>
                  <a:pt x="19" y="12"/>
                </a:cubicBezTo>
                <a:cubicBezTo>
                  <a:pt x="19" y="12"/>
                  <a:pt x="19" y="13"/>
                  <a:pt x="19" y="13"/>
                </a:cubicBezTo>
                <a:cubicBezTo>
                  <a:pt x="18" y="14"/>
                  <a:pt x="17" y="16"/>
                  <a:pt x="16" y="17"/>
                </a:cubicBezTo>
                <a:cubicBezTo>
                  <a:pt x="16" y="17"/>
                  <a:pt x="16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8"/>
                  <a:pt x="14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3" y="18"/>
                  <a:pt x="12" y="19"/>
                  <a:pt x="11" y="19"/>
                </a:cubicBezTo>
                <a:cubicBezTo>
                  <a:pt x="10" y="19"/>
                  <a:pt x="9" y="19"/>
                  <a:pt x="9" y="18"/>
                </a:cubicBezTo>
                <a:cubicBezTo>
                  <a:pt x="8" y="18"/>
                  <a:pt x="8" y="18"/>
                  <a:pt x="7" y="18"/>
                </a:cubicBezTo>
                <a:cubicBezTo>
                  <a:pt x="6" y="17"/>
                  <a:pt x="5" y="17"/>
                  <a:pt x="4" y="15"/>
                </a:cubicBezTo>
                <a:cubicBezTo>
                  <a:pt x="4" y="15"/>
                  <a:pt x="3" y="15"/>
                  <a:pt x="3" y="15"/>
                </a:cubicBezTo>
                <a:cubicBezTo>
                  <a:pt x="3" y="15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2"/>
                  <a:pt x="2" y="10"/>
                  <a:pt x="2" y="9"/>
                </a:cubicBezTo>
                <a:cubicBezTo>
                  <a:pt x="2" y="8"/>
                  <a:pt x="2" y="8"/>
                  <a:pt x="2" y="7"/>
                </a:cubicBezTo>
                <a:cubicBezTo>
                  <a:pt x="3" y="6"/>
                  <a:pt x="4" y="4"/>
                  <a:pt x="5" y="3"/>
                </a:cubicBezTo>
                <a:cubicBezTo>
                  <a:pt x="5" y="3"/>
                  <a:pt x="5" y="3"/>
                  <a:pt x="6" y="3"/>
                </a:cubicBezTo>
                <a:cubicBezTo>
                  <a:pt x="6" y="3"/>
                  <a:pt x="6" y="2"/>
                  <a:pt x="6" y="2"/>
                </a:cubicBezTo>
                <a:cubicBezTo>
                  <a:pt x="6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moveTo>
                  <a:pt x="10" y="0"/>
                </a:moveTo>
                <a:cubicBezTo>
                  <a:pt x="9" y="0"/>
                  <a:pt x="8" y="0"/>
                  <a:pt x="6" y="1"/>
                </a:cubicBezTo>
                <a:cubicBezTo>
                  <a:pt x="6" y="1"/>
                  <a:pt x="6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3" y="3"/>
                  <a:pt x="1" y="5"/>
                  <a:pt x="1" y="7"/>
                </a:cubicBezTo>
                <a:cubicBezTo>
                  <a:pt x="1" y="7"/>
                  <a:pt x="1" y="8"/>
                  <a:pt x="0" y="8"/>
                </a:cubicBezTo>
                <a:cubicBezTo>
                  <a:pt x="0" y="10"/>
                  <a:pt x="0" y="12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6"/>
                  <a:pt x="2" y="16"/>
                </a:cubicBezTo>
                <a:cubicBezTo>
                  <a:pt x="3" y="17"/>
                  <a:pt x="5" y="19"/>
                  <a:pt x="7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9" y="20"/>
                  <a:pt x="10" y="20"/>
                  <a:pt x="11" y="20"/>
                </a:cubicBezTo>
                <a:cubicBezTo>
                  <a:pt x="12" y="20"/>
                  <a:pt x="13" y="20"/>
                  <a:pt x="15" y="19"/>
                </a:cubicBezTo>
                <a:cubicBezTo>
                  <a:pt x="15" y="19"/>
                  <a:pt x="15" y="19"/>
                  <a:pt x="16" y="19"/>
                </a:cubicBezTo>
                <a:cubicBezTo>
                  <a:pt x="16" y="19"/>
                  <a:pt x="16" y="18"/>
                  <a:pt x="16" y="18"/>
                </a:cubicBezTo>
                <a:cubicBezTo>
                  <a:pt x="18" y="17"/>
                  <a:pt x="19" y="15"/>
                  <a:pt x="20" y="13"/>
                </a:cubicBezTo>
                <a:cubicBezTo>
                  <a:pt x="20" y="13"/>
                  <a:pt x="20" y="13"/>
                  <a:pt x="20" y="12"/>
                </a:cubicBezTo>
                <a:cubicBezTo>
                  <a:pt x="21" y="10"/>
                  <a:pt x="21" y="8"/>
                  <a:pt x="20" y="5"/>
                </a:cubicBezTo>
                <a:cubicBezTo>
                  <a:pt x="20" y="5"/>
                  <a:pt x="19" y="5"/>
                  <a:pt x="19" y="5"/>
                </a:cubicBezTo>
                <a:cubicBezTo>
                  <a:pt x="19" y="5"/>
                  <a:pt x="19" y="4"/>
                  <a:pt x="19" y="4"/>
                </a:cubicBezTo>
                <a:cubicBezTo>
                  <a:pt x="18" y="2"/>
                  <a:pt x="16" y="1"/>
                  <a:pt x="14" y="0"/>
                </a:cubicBezTo>
                <a:cubicBezTo>
                  <a:pt x="14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2" y="0"/>
                </a:cubicBezTo>
                <a:cubicBezTo>
                  <a:pt x="12" y="0"/>
                  <a:pt x="11" y="0"/>
                  <a:pt x="1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3" name="Freeform 351"/>
          <p:cNvSpPr>
            <a:spLocks noEditPoints="1"/>
          </p:cNvSpPr>
          <p:nvPr/>
        </p:nvSpPr>
        <p:spPr bwMode="auto">
          <a:xfrm>
            <a:off x="12162527" y="860436"/>
            <a:ext cx="241914" cy="150840"/>
          </a:xfrm>
          <a:custGeom>
            <a:avLst/>
            <a:gdLst>
              <a:gd name="T0" fmla="*/ 58 w 63"/>
              <a:gd name="T1" fmla="*/ 33 h 39"/>
              <a:gd name="T2" fmla="*/ 56 w 63"/>
              <a:gd name="T3" fmla="*/ 34 h 39"/>
              <a:gd name="T4" fmla="*/ 57 w 63"/>
              <a:gd name="T5" fmla="*/ 36 h 39"/>
              <a:gd name="T6" fmla="*/ 61 w 63"/>
              <a:gd name="T7" fmla="*/ 39 h 39"/>
              <a:gd name="T8" fmla="*/ 62 w 63"/>
              <a:gd name="T9" fmla="*/ 37 h 39"/>
              <a:gd name="T10" fmla="*/ 63 w 63"/>
              <a:gd name="T11" fmla="*/ 36 h 39"/>
              <a:gd name="T12" fmla="*/ 58 w 63"/>
              <a:gd name="T13" fmla="*/ 33 h 39"/>
              <a:gd name="T14" fmla="*/ 51 w 63"/>
              <a:gd name="T15" fmla="*/ 29 h 39"/>
              <a:gd name="T16" fmla="*/ 49 w 63"/>
              <a:gd name="T17" fmla="*/ 31 h 39"/>
              <a:gd name="T18" fmla="*/ 53 w 63"/>
              <a:gd name="T19" fmla="*/ 34 h 39"/>
              <a:gd name="T20" fmla="*/ 53 w 63"/>
              <a:gd name="T21" fmla="*/ 33 h 39"/>
              <a:gd name="T22" fmla="*/ 53 w 63"/>
              <a:gd name="T23" fmla="*/ 32 h 39"/>
              <a:gd name="T24" fmla="*/ 54 w 63"/>
              <a:gd name="T25" fmla="*/ 31 h 39"/>
              <a:gd name="T26" fmla="*/ 54 w 63"/>
              <a:gd name="T27" fmla="*/ 31 h 39"/>
              <a:gd name="T28" fmla="*/ 51 w 63"/>
              <a:gd name="T29" fmla="*/ 29 h 39"/>
              <a:gd name="T30" fmla="*/ 42 w 63"/>
              <a:gd name="T31" fmla="*/ 24 h 39"/>
              <a:gd name="T32" fmla="*/ 41 w 63"/>
              <a:gd name="T33" fmla="*/ 25 h 39"/>
              <a:gd name="T34" fmla="*/ 41 w 63"/>
              <a:gd name="T35" fmla="*/ 27 h 39"/>
              <a:gd name="T36" fmla="*/ 46 w 63"/>
              <a:gd name="T37" fmla="*/ 30 h 39"/>
              <a:gd name="T38" fmla="*/ 48 w 63"/>
              <a:gd name="T39" fmla="*/ 27 h 39"/>
              <a:gd name="T40" fmla="*/ 42 w 63"/>
              <a:gd name="T41" fmla="*/ 24 h 39"/>
              <a:gd name="T42" fmla="*/ 34 w 63"/>
              <a:gd name="T43" fmla="*/ 22 h 39"/>
              <a:gd name="T44" fmla="*/ 34 w 63"/>
              <a:gd name="T45" fmla="*/ 23 h 39"/>
              <a:gd name="T46" fmla="*/ 38 w 63"/>
              <a:gd name="T47" fmla="*/ 25 h 39"/>
              <a:gd name="T48" fmla="*/ 38 w 63"/>
              <a:gd name="T49" fmla="*/ 25 h 39"/>
              <a:gd name="T50" fmla="*/ 34 w 63"/>
              <a:gd name="T51" fmla="*/ 22 h 39"/>
              <a:gd name="T52" fmla="*/ 23 w 63"/>
              <a:gd name="T53" fmla="*/ 16 h 39"/>
              <a:gd name="T54" fmla="*/ 23 w 63"/>
              <a:gd name="T55" fmla="*/ 16 h 39"/>
              <a:gd name="T56" fmla="*/ 27 w 63"/>
              <a:gd name="T57" fmla="*/ 19 h 39"/>
              <a:gd name="T58" fmla="*/ 27 w 63"/>
              <a:gd name="T59" fmla="*/ 18 h 39"/>
              <a:gd name="T60" fmla="*/ 23 w 63"/>
              <a:gd name="T61" fmla="*/ 16 h 39"/>
              <a:gd name="T62" fmla="*/ 12 w 63"/>
              <a:gd name="T63" fmla="*/ 9 h 39"/>
              <a:gd name="T64" fmla="*/ 12 w 63"/>
              <a:gd name="T65" fmla="*/ 9 h 39"/>
              <a:gd name="T66" fmla="*/ 11 w 63"/>
              <a:gd name="T67" fmla="*/ 9 h 39"/>
              <a:gd name="T68" fmla="*/ 12 w 63"/>
              <a:gd name="T69" fmla="*/ 10 h 39"/>
              <a:gd name="T70" fmla="*/ 12 w 63"/>
              <a:gd name="T71" fmla="*/ 9 h 39"/>
              <a:gd name="T72" fmla="*/ 16 w 63"/>
              <a:gd name="T73" fmla="*/ 9 h 39"/>
              <a:gd name="T74" fmla="*/ 15 w 63"/>
              <a:gd name="T75" fmla="*/ 11 h 39"/>
              <a:gd name="T76" fmla="*/ 20 w 63"/>
              <a:gd name="T77" fmla="*/ 14 h 39"/>
              <a:gd name="T78" fmla="*/ 21 w 63"/>
              <a:gd name="T79" fmla="*/ 13 h 39"/>
              <a:gd name="T80" fmla="*/ 22 w 63"/>
              <a:gd name="T81" fmla="*/ 12 h 39"/>
              <a:gd name="T82" fmla="*/ 16 w 63"/>
              <a:gd name="T83" fmla="*/ 9 h 39"/>
              <a:gd name="T84" fmla="*/ 13 w 63"/>
              <a:gd name="T85" fmla="*/ 7 h 39"/>
              <a:gd name="T86" fmla="*/ 13 w 63"/>
              <a:gd name="T87" fmla="*/ 7 h 39"/>
              <a:gd name="T88" fmla="*/ 13 w 63"/>
              <a:gd name="T89" fmla="*/ 8 h 39"/>
              <a:gd name="T90" fmla="*/ 13 w 63"/>
              <a:gd name="T91" fmla="*/ 7 h 39"/>
              <a:gd name="T92" fmla="*/ 13 w 63"/>
              <a:gd name="T93" fmla="*/ 7 h 39"/>
              <a:gd name="T94" fmla="*/ 1 w 63"/>
              <a:gd name="T95" fmla="*/ 0 h 39"/>
              <a:gd name="T96" fmla="*/ 1 w 63"/>
              <a:gd name="T97" fmla="*/ 2 h 39"/>
              <a:gd name="T98" fmla="*/ 0 w 63"/>
              <a:gd name="T99" fmla="*/ 3 h 39"/>
              <a:gd name="T100" fmla="*/ 7 w 63"/>
              <a:gd name="T101" fmla="*/ 7 h 39"/>
              <a:gd name="T102" fmla="*/ 9 w 63"/>
              <a:gd name="T103" fmla="*/ 6 h 39"/>
              <a:gd name="T104" fmla="*/ 9 w 63"/>
              <a:gd name="T105" fmla="*/ 4 h 39"/>
              <a:gd name="T106" fmla="*/ 1 w 63"/>
              <a:gd name="T10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3" h="39">
                <a:moveTo>
                  <a:pt x="58" y="33"/>
                </a:moveTo>
                <a:cubicBezTo>
                  <a:pt x="56" y="34"/>
                  <a:pt x="56" y="34"/>
                  <a:pt x="56" y="34"/>
                </a:cubicBezTo>
                <a:cubicBezTo>
                  <a:pt x="57" y="36"/>
                  <a:pt x="57" y="36"/>
                  <a:pt x="57" y="36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38"/>
                  <a:pt x="62" y="37"/>
                  <a:pt x="62" y="37"/>
                </a:cubicBezTo>
                <a:cubicBezTo>
                  <a:pt x="62" y="36"/>
                  <a:pt x="62" y="36"/>
                  <a:pt x="63" y="36"/>
                </a:cubicBezTo>
                <a:cubicBezTo>
                  <a:pt x="58" y="33"/>
                  <a:pt x="58" y="33"/>
                  <a:pt x="58" y="33"/>
                </a:cubicBezTo>
                <a:moveTo>
                  <a:pt x="51" y="29"/>
                </a:moveTo>
                <a:cubicBezTo>
                  <a:pt x="50" y="30"/>
                  <a:pt x="50" y="30"/>
                  <a:pt x="49" y="31"/>
                </a:cubicBezTo>
                <a:cubicBezTo>
                  <a:pt x="53" y="34"/>
                  <a:pt x="53" y="34"/>
                  <a:pt x="53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3" y="33"/>
                  <a:pt x="53" y="32"/>
                  <a:pt x="53" y="32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4" y="31"/>
                </a:cubicBezTo>
                <a:cubicBezTo>
                  <a:pt x="51" y="29"/>
                  <a:pt x="51" y="29"/>
                  <a:pt x="51" y="29"/>
                </a:cubicBezTo>
                <a:moveTo>
                  <a:pt x="42" y="24"/>
                </a:moveTo>
                <a:cubicBezTo>
                  <a:pt x="41" y="25"/>
                  <a:pt x="41" y="25"/>
                  <a:pt x="41" y="25"/>
                </a:cubicBezTo>
                <a:cubicBezTo>
                  <a:pt x="41" y="27"/>
                  <a:pt x="41" y="27"/>
                  <a:pt x="41" y="27"/>
                </a:cubicBezTo>
                <a:cubicBezTo>
                  <a:pt x="46" y="30"/>
                  <a:pt x="46" y="30"/>
                  <a:pt x="46" y="30"/>
                </a:cubicBezTo>
                <a:cubicBezTo>
                  <a:pt x="47" y="29"/>
                  <a:pt x="47" y="28"/>
                  <a:pt x="48" y="27"/>
                </a:cubicBezTo>
                <a:cubicBezTo>
                  <a:pt x="42" y="24"/>
                  <a:pt x="42" y="24"/>
                  <a:pt x="42" y="24"/>
                </a:cubicBezTo>
                <a:moveTo>
                  <a:pt x="34" y="22"/>
                </a:moveTo>
                <a:cubicBezTo>
                  <a:pt x="34" y="23"/>
                  <a:pt x="34" y="23"/>
                  <a:pt x="34" y="23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4" y="22"/>
                  <a:pt x="34" y="22"/>
                  <a:pt x="34" y="22"/>
                </a:cubicBezTo>
                <a:moveTo>
                  <a:pt x="23" y="16"/>
                </a:moveTo>
                <a:cubicBezTo>
                  <a:pt x="23" y="16"/>
                  <a:pt x="23" y="16"/>
                  <a:pt x="23" y="16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8"/>
                  <a:pt x="27" y="18"/>
                  <a:pt x="27" y="18"/>
                </a:cubicBezTo>
                <a:cubicBezTo>
                  <a:pt x="23" y="16"/>
                  <a:pt x="23" y="16"/>
                  <a:pt x="23" y="16"/>
                </a:cubicBezTo>
                <a:moveTo>
                  <a:pt x="12" y="9"/>
                </a:move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moveTo>
                  <a:pt x="16" y="9"/>
                </a:moveTo>
                <a:cubicBezTo>
                  <a:pt x="16" y="9"/>
                  <a:pt x="15" y="10"/>
                  <a:pt x="15" y="11"/>
                </a:cubicBezTo>
                <a:cubicBezTo>
                  <a:pt x="20" y="14"/>
                  <a:pt x="20" y="14"/>
                  <a:pt x="20" y="14"/>
                </a:cubicBezTo>
                <a:cubicBezTo>
                  <a:pt x="21" y="13"/>
                  <a:pt x="21" y="13"/>
                  <a:pt x="21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16" y="9"/>
                  <a:pt x="16" y="9"/>
                  <a:pt x="16" y="9"/>
                </a:cubicBezTo>
                <a:moveTo>
                  <a:pt x="13" y="7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8"/>
                  <a:pt x="13" y="8"/>
                </a:cubicBezTo>
                <a:cubicBezTo>
                  <a:pt x="13" y="8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moveTo>
                  <a:pt x="1" y="0"/>
                </a:moveTo>
                <a:cubicBezTo>
                  <a:pt x="1" y="1"/>
                  <a:pt x="1" y="1"/>
                  <a:pt x="1" y="2"/>
                </a:cubicBezTo>
                <a:cubicBezTo>
                  <a:pt x="1" y="2"/>
                  <a:pt x="0" y="2"/>
                  <a:pt x="0" y="3"/>
                </a:cubicBezTo>
                <a:cubicBezTo>
                  <a:pt x="7" y="7"/>
                  <a:pt x="7" y="7"/>
                  <a:pt x="7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4"/>
                  <a:pt x="9" y="4"/>
                  <a:pt x="9" y="4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4" name="Freeform 352"/>
          <p:cNvSpPr>
            <a:spLocks/>
          </p:cNvSpPr>
          <p:nvPr/>
        </p:nvSpPr>
        <p:spPr bwMode="auto">
          <a:xfrm>
            <a:off x="12395903" y="994200"/>
            <a:ext cx="28460" cy="28460"/>
          </a:xfrm>
          <a:custGeom>
            <a:avLst/>
            <a:gdLst>
              <a:gd name="T0" fmla="*/ 4 w 7"/>
              <a:gd name="T1" fmla="*/ 0 h 7"/>
              <a:gd name="T2" fmla="*/ 2 w 7"/>
              <a:gd name="T3" fmla="*/ 1 h 7"/>
              <a:gd name="T4" fmla="*/ 1 w 7"/>
              <a:gd name="T5" fmla="*/ 2 h 7"/>
              <a:gd name="T6" fmla="*/ 0 w 7"/>
              <a:gd name="T7" fmla="*/ 4 h 7"/>
              <a:gd name="T8" fmla="*/ 2 w 7"/>
              <a:gd name="T9" fmla="*/ 6 h 7"/>
              <a:gd name="T10" fmla="*/ 4 w 7"/>
              <a:gd name="T11" fmla="*/ 7 h 7"/>
              <a:gd name="T12" fmla="*/ 6 w 7"/>
              <a:gd name="T13" fmla="*/ 5 h 7"/>
              <a:gd name="T14" fmla="*/ 5 w 7"/>
              <a:gd name="T15" fmla="*/ 1 h 7"/>
              <a:gd name="T16" fmla="*/ 4 w 7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7">
                <a:moveTo>
                  <a:pt x="4" y="0"/>
                </a:moveTo>
                <a:cubicBezTo>
                  <a:pt x="3" y="0"/>
                  <a:pt x="2" y="1"/>
                  <a:pt x="2" y="1"/>
                </a:cubicBezTo>
                <a:cubicBezTo>
                  <a:pt x="1" y="1"/>
                  <a:pt x="1" y="1"/>
                  <a:pt x="1" y="2"/>
                </a:cubicBezTo>
                <a:cubicBezTo>
                  <a:pt x="1" y="2"/>
                  <a:pt x="0" y="3"/>
                  <a:pt x="0" y="4"/>
                </a:cubicBezTo>
                <a:cubicBezTo>
                  <a:pt x="0" y="5"/>
                  <a:pt x="1" y="6"/>
                  <a:pt x="2" y="6"/>
                </a:cubicBezTo>
                <a:cubicBezTo>
                  <a:pt x="2" y="7"/>
                  <a:pt x="3" y="7"/>
                  <a:pt x="4" y="7"/>
                </a:cubicBezTo>
                <a:cubicBezTo>
                  <a:pt x="5" y="7"/>
                  <a:pt x="6" y="6"/>
                  <a:pt x="6" y="5"/>
                </a:cubicBezTo>
                <a:cubicBezTo>
                  <a:pt x="7" y="4"/>
                  <a:pt x="7" y="2"/>
                  <a:pt x="5" y="1"/>
                </a:cubicBezTo>
                <a:cubicBezTo>
                  <a:pt x="5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5" name="Freeform 353"/>
          <p:cNvSpPr>
            <a:spLocks/>
          </p:cNvSpPr>
          <p:nvPr/>
        </p:nvSpPr>
        <p:spPr bwMode="auto">
          <a:xfrm>
            <a:off x="12139759" y="849052"/>
            <a:ext cx="28460" cy="22768"/>
          </a:xfrm>
          <a:custGeom>
            <a:avLst/>
            <a:gdLst>
              <a:gd name="T0" fmla="*/ 4 w 7"/>
              <a:gd name="T1" fmla="*/ 0 h 6"/>
              <a:gd name="T2" fmla="*/ 1 w 7"/>
              <a:gd name="T3" fmla="*/ 1 h 6"/>
              <a:gd name="T4" fmla="*/ 2 w 7"/>
              <a:gd name="T5" fmla="*/ 6 h 6"/>
              <a:gd name="T6" fmla="*/ 4 w 7"/>
              <a:gd name="T7" fmla="*/ 6 h 6"/>
              <a:gd name="T8" fmla="*/ 6 w 7"/>
              <a:gd name="T9" fmla="*/ 6 h 6"/>
              <a:gd name="T10" fmla="*/ 7 w 7"/>
              <a:gd name="T11" fmla="*/ 5 h 6"/>
              <a:gd name="T12" fmla="*/ 7 w 7"/>
              <a:gd name="T13" fmla="*/ 3 h 6"/>
              <a:gd name="T14" fmla="*/ 6 w 7"/>
              <a:gd name="T15" fmla="*/ 0 h 6"/>
              <a:gd name="T16" fmla="*/ 4 w 7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0"/>
                  <a:pt x="2" y="0"/>
                  <a:pt x="1" y="1"/>
                </a:cubicBezTo>
                <a:cubicBezTo>
                  <a:pt x="0" y="3"/>
                  <a:pt x="1" y="5"/>
                  <a:pt x="2" y="6"/>
                </a:cubicBezTo>
                <a:cubicBezTo>
                  <a:pt x="3" y="6"/>
                  <a:pt x="3" y="6"/>
                  <a:pt x="4" y="6"/>
                </a:cubicBezTo>
                <a:cubicBezTo>
                  <a:pt x="5" y="6"/>
                  <a:pt x="5" y="6"/>
                  <a:pt x="6" y="6"/>
                </a:cubicBezTo>
                <a:cubicBezTo>
                  <a:pt x="6" y="5"/>
                  <a:pt x="7" y="5"/>
                  <a:pt x="7" y="5"/>
                </a:cubicBezTo>
                <a:cubicBezTo>
                  <a:pt x="7" y="4"/>
                  <a:pt x="7" y="4"/>
                  <a:pt x="7" y="3"/>
                </a:cubicBezTo>
                <a:cubicBezTo>
                  <a:pt x="7" y="2"/>
                  <a:pt x="7" y="1"/>
                  <a:pt x="6" y="0"/>
                </a:cubicBezTo>
                <a:cubicBezTo>
                  <a:pt x="5" y="0"/>
                  <a:pt x="5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6" name="Freeform 354"/>
          <p:cNvSpPr>
            <a:spLocks/>
          </p:cNvSpPr>
          <p:nvPr/>
        </p:nvSpPr>
        <p:spPr bwMode="auto">
          <a:xfrm>
            <a:off x="12367443" y="971432"/>
            <a:ext cx="45537" cy="19922"/>
          </a:xfrm>
          <a:custGeom>
            <a:avLst/>
            <a:gdLst>
              <a:gd name="T0" fmla="*/ 11 w 12"/>
              <a:gd name="T1" fmla="*/ 0 h 5"/>
              <a:gd name="T2" fmla="*/ 10 w 12"/>
              <a:gd name="T3" fmla="*/ 0 h 5"/>
              <a:gd name="T4" fmla="*/ 1 w 12"/>
              <a:gd name="T5" fmla="*/ 2 h 5"/>
              <a:gd name="T6" fmla="*/ 1 w 12"/>
              <a:gd name="T7" fmla="*/ 2 h 5"/>
              <a:gd name="T8" fmla="*/ 0 w 12"/>
              <a:gd name="T9" fmla="*/ 3 h 5"/>
              <a:gd name="T10" fmla="*/ 1 w 12"/>
              <a:gd name="T11" fmla="*/ 2 h 5"/>
              <a:gd name="T12" fmla="*/ 1 w 12"/>
              <a:gd name="T13" fmla="*/ 2 h 5"/>
              <a:gd name="T14" fmla="*/ 3 w 12"/>
              <a:gd name="T15" fmla="*/ 3 h 5"/>
              <a:gd name="T16" fmla="*/ 3 w 12"/>
              <a:gd name="T17" fmla="*/ 5 h 5"/>
              <a:gd name="T18" fmla="*/ 5 w 12"/>
              <a:gd name="T19" fmla="*/ 4 h 5"/>
              <a:gd name="T20" fmla="*/ 11 w 12"/>
              <a:gd name="T21" fmla="*/ 3 h 5"/>
              <a:gd name="T22" fmla="*/ 12 w 12"/>
              <a:gd name="T23" fmla="*/ 1 h 5"/>
              <a:gd name="T24" fmla="*/ 11 w 12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" h="5">
                <a:moveTo>
                  <a:pt x="11" y="0"/>
                </a:moveTo>
                <a:cubicBezTo>
                  <a:pt x="10" y="0"/>
                  <a:pt x="10" y="0"/>
                  <a:pt x="10" y="0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3" y="3"/>
                  <a:pt x="3" y="3"/>
                </a:cubicBezTo>
                <a:cubicBezTo>
                  <a:pt x="3" y="5"/>
                  <a:pt x="3" y="5"/>
                  <a:pt x="3" y="5"/>
                </a:cubicBezTo>
                <a:cubicBezTo>
                  <a:pt x="5" y="4"/>
                  <a:pt x="5" y="4"/>
                  <a:pt x="5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2"/>
                  <a:pt x="12" y="2"/>
                  <a:pt x="12" y="1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7" name="Freeform 355"/>
          <p:cNvSpPr>
            <a:spLocks/>
          </p:cNvSpPr>
          <p:nvPr/>
        </p:nvSpPr>
        <p:spPr bwMode="auto">
          <a:xfrm>
            <a:off x="12367443" y="979970"/>
            <a:ext cx="17076" cy="51229"/>
          </a:xfrm>
          <a:custGeom>
            <a:avLst/>
            <a:gdLst>
              <a:gd name="T0" fmla="*/ 1 w 5"/>
              <a:gd name="T1" fmla="*/ 0 h 13"/>
              <a:gd name="T2" fmla="*/ 1 w 5"/>
              <a:gd name="T3" fmla="*/ 0 h 13"/>
              <a:gd name="T4" fmla="*/ 0 w 5"/>
              <a:gd name="T5" fmla="*/ 1 h 13"/>
              <a:gd name="T6" fmla="*/ 0 w 5"/>
              <a:gd name="T7" fmla="*/ 2 h 13"/>
              <a:gd name="T8" fmla="*/ 0 w 5"/>
              <a:gd name="T9" fmla="*/ 3 h 13"/>
              <a:gd name="T10" fmla="*/ 2 w 5"/>
              <a:gd name="T11" fmla="*/ 11 h 13"/>
              <a:gd name="T12" fmla="*/ 4 w 5"/>
              <a:gd name="T13" fmla="*/ 13 h 13"/>
              <a:gd name="T14" fmla="*/ 4 w 5"/>
              <a:gd name="T15" fmla="*/ 12 h 13"/>
              <a:gd name="T16" fmla="*/ 4 w 5"/>
              <a:gd name="T17" fmla="*/ 12 h 13"/>
              <a:gd name="T18" fmla="*/ 5 w 5"/>
              <a:gd name="T19" fmla="*/ 11 h 13"/>
              <a:gd name="T20" fmla="*/ 4 w 5"/>
              <a:gd name="T21" fmla="*/ 5 h 13"/>
              <a:gd name="T22" fmla="*/ 3 w 5"/>
              <a:gd name="T23" fmla="*/ 3 h 13"/>
              <a:gd name="T24" fmla="*/ 3 w 5"/>
              <a:gd name="T25" fmla="*/ 1 h 13"/>
              <a:gd name="T26" fmla="*/ 1 w 5"/>
              <a:gd name="T2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13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3" y="13"/>
                  <a:pt x="4" y="13"/>
                </a:cubicBezTo>
                <a:cubicBezTo>
                  <a:pt x="4" y="13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4" y="5"/>
                  <a:pt x="4" y="5"/>
                  <a:pt x="4" y="5"/>
                </a:cubicBezTo>
                <a:cubicBezTo>
                  <a:pt x="3" y="3"/>
                  <a:pt x="3" y="3"/>
                  <a:pt x="3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8" name="Freeform 356"/>
          <p:cNvSpPr>
            <a:spLocks/>
          </p:cNvSpPr>
          <p:nvPr/>
        </p:nvSpPr>
        <p:spPr bwMode="auto">
          <a:xfrm>
            <a:off x="12190988" y="849052"/>
            <a:ext cx="22768" cy="42691"/>
          </a:xfrm>
          <a:custGeom>
            <a:avLst/>
            <a:gdLst>
              <a:gd name="T0" fmla="*/ 2 w 6"/>
              <a:gd name="T1" fmla="*/ 0 h 11"/>
              <a:gd name="T2" fmla="*/ 1 w 6"/>
              <a:gd name="T3" fmla="*/ 0 h 11"/>
              <a:gd name="T4" fmla="*/ 1 w 6"/>
              <a:gd name="T5" fmla="*/ 0 h 11"/>
              <a:gd name="T6" fmla="*/ 0 w 6"/>
              <a:gd name="T7" fmla="*/ 2 h 11"/>
              <a:gd name="T8" fmla="*/ 2 w 6"/>
              <a:gd name="T9" fmla="*/ 7 h 11"/>
              <a:gd name="T10" fmla="*/ 2 w 6"/>
              <a:gd name="T11" fmla="*/ 9 h 11"/>
              <a:gd name="T12" fmla="*/ 4 w 6"/>
              <a:gd name="T13" fmla="*/ 9 h 11"/>
              <a:gd name="T14" fmla="*/ 4 w 6"/>
              <a:gd name="T15" fmla="*/ 9 h 11"/>
              <a:gd name="T16" fmla="*/ 4 w 6"/>
              <a:gd name="T17" fmla="*/ 9 h 11"/>
              <a:gd name="T18" fmla="*/ 6 w 6"/>
              <a:gd name="T19" fmla="*/ 10 h 11"/>
              <a:gd name="T20" fmla="*/ 6 w 6"/>
              <a:gd name="T21" fmla="*/ 11 h 11"/>
              <a:gd name="T22" fmla="*/ 6 w 6"/>
              <a:gd name="T23" fmla="*/ 11 h 11"/>
              <a:gd name="T24" fmla="*/ 6 w 6"/>
              <a:gd name="T25" fmla="*/ 10 h 11"/>
              <a:gd name="T26" fmla="*/ 6 w 6"/>
              <a:gd name="T27" fmla="*/ 10 h 11"/>
              <a:gd name="T28" fmla="*/ 3 w 6"/>
              <a:gd name="T29" fmla="*/ 1 h 11"/>
              <a:gd name="T30" fmla="*/ 2 w 6"/>
              <a:gd name="T3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" h="11">
                <a:moveTo>
                  <a:pt x="2" y="0"/>
                </a:move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2" y="7"/>
                  <a:pt x="2" y="7"/>
                  <a:pt x="2" y="7"/>
                </a:cubicBezTo>
                <a:cubicBezTo>
                  <a:pt x="2" y="9"/>
                  <a:pt x="2" y="9"/>
                  <a:pt x="2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5" y="9"/>
                  <a:pt x="5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9" name="Freeform 357"/>
          <p:cNvSpPr>
            <a:spLocks/>
          </p:cNvSpPr>
          <p:nvPr/>
        </p:nvSpPr>
        <p:spPr bwMode="auto">
          <a:xfrm>
            <a:off x="12162527" y="883204"/>
            <a:ext cx="51229" cy="22768"/>
          </a:xfrm>
          <a:custGeom>
            <a:avLst/>
            <a:gdLst>
              <a:gd name="T0" fmla="*/ 11 w 13"/>
              <a:gd name="T1" fmla="*/ 0 h 6"/>
              <a:gd name="T2" fmla="*/ 11 w 13"/>
              <a:gd name="T3" fmla="*/ 0 h 6"/>
              <a:gd name="T4" fmla="*/ 11 w 13"/>
              <a:gd name="T5" fmla="*/ 0 h 6"/>
              <a:gd name="T6" fmla="*/ 9 w 13"/>
              <a:gd name="T7" fmla="*/ 0 h 6"/>
              <a:gd name="T8" fmla="*/ 7 w 13"/>
              <a:gd name="T9" fmla="*/ 1 h 6"/>
              <a:gd name="T10" fmla="*/ 2 w 13"/>
              <a:gd name="T11" fmla="*/ 3 h 6"/>
              <a:gd name="T12" fmla="*/ 0 w 13"/>
              <a:gd name="T13" fmla="*/ 5 h 6"/>
              <a:gd name="T14" fmla="*/ 2 w 13"/>
              <a:gd name="T15" fmla="*/ 6 h 6"/>
              <a:gd name="T16" fmla="*/ 2 w 13"/>
              <a:gd name="T17" fmla="*/ 6 h 6"/>
              <a:gd name="T18" fmla="*/ 2 w 13"/>
              <a:gd name="T19" fmla="*/ 6 h 6"/>
              <a:gd name="T20" fmla="*/ 11 w 13"/>
              <a:gd name="T21" fmla="*/ 3 h 6"/>
              <a:gd name="T22" fmla="*/ 12 w 13"/>
              <a:gd name="T23" fmla="*/ 3 h 6"/>
              <a:gd name="T24" fmla="*/ 12 w 13"/>
              <a:gd name="T25" fmla="*/ 3 h 6"/>
              <a:gd name="T26" fmla="*/ 13 w 13"/>
              <a:gd name="T27" fmla="*/ 2 h 6"/>
              <a:gd name="T28" fmla="*/ 13 w 13"/>
              <a:gd name="T29" fmla="*/ 1 h 6"/>
              <a:gd name="T30" fmla="*/ 11 w 13"/>
              <a:gd name="T3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" h="6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9" y="0"/>
                  <a:pt x="9" y="0"/>
                  <a:pt x="9" y="0"/>
                </a:cubicBezTo>
                <a:cubicBezTo>
                  <a:pt x="7" y="1"/>
                  <a:pt x="7" y="1"/>
                  <a:pt x="7" y="1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0" y="4"/>
                  <a:pt x="0" y="5"/>
                </a:cubicBezTo>
                <a:cubicBezTo>
                  <a:pt x="1" y="5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3" y="2"/>
                  <a:pt x="13" y="2"/>
                </a:cubicBezTo>
                <a:cubicBezTo>
                  <a:pt x="13" y="2"/>
                  <a:pt x="13" y="2"/>
                  <a:pt x="13" y="1"/>
                </a:cubicBezTo>
                <a:cubicBezTo>
                  <a:pt x="12" y="1"/>
                  <a:pt x="12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0" name="Freeform 358"/>
          <p:cNvSpPr>
            <a:spLocks noEditPoints="1"/>
          </p:cNvSpPr>
          <p:nvPr/>
        </p:nvSpPr>
        <p:spPr bwMode="auto">
          <a:xfrm>
            <a:off x="12208064" y="814899"/>
            <a:ext cx="150840" cy="241914"/>
          </a:xfrm>
          <a:custGeom>
            <a:avLst/>
            <a:gdLst>
              <a:gd name="T0" fmla="*/ 5 w 39"/>
              <a:gd name="T1" fmla="*/ 56 h 63"/>
              <a:gd name="T2" fmla="*/ 3 w 39"/>
              <a:gd name="T3" fmla="*/ 57 h 63"/>
              <a:gd name="T4" fmla="*/ 0 w 39"/>
              <a:gd name="T5" fmla="*/ 61 h 63"/>
              <a:gd name="T6" fmla="*/ 2 w 39"/>
              <a:gd name="T7" fmla="*/ 62 h 63"/>
              <a:gd name="T8" fmla="*/ 3 w 39"/>
              <a:gd name="T9" fmla="*/ 63 h 63"/>
              <a:gd name="T10" fmla="*/ 6 w 39"/>
              <a:gd name="T11" fmla="*/ 58 h 63"/>
              <a:gd name="T12" fmla="*/ 5 w 39"/>
              <a:gd name="T13" fmla="*/ 56 h 63"/>
              <a:gd name="T14" fmla="*/ 7 w 39"/>
              <a:gd name="T15" fmla="*/ 49 h 63"/>
              <a:gd name="T16" fmla="*/ 5 w 39"/>
              <a:gd name="T17" fmla="*/ 53 h 63"/>
              <a:gd name="T18" fmla="*/ 6 w 39"/>
              <a:gd name="T19" fmla="*/ 53 h 63"/>
              <a:gd name="T20" fmla="*/ 6 w 39"/>
              <a:gd name="T21" fmla="*/ 52 h 63"/>
              <a:gd name="T22" fmla="*/ 7 w 39"/>
              <a:gd name="T23" fmla="*/ 53 h 63"/>
              <a:gd name="T24" fmla="*/ 8 w 39"/>
              <a:gd name="T25" fmla="*/ 54 h 63"/>
              <a:gd name="T26" fmla="*/ 8 w 39"/>
              <a:gd name="T27" fmla="*/ 54 h 63"/>
              <a:gd name="T28" fmla="*/ 10 w 39"/>
              <a:gd name="T29" fmla="*/ 51 h 63"/>
              <a:gd name="T30" fmla="*/ 7 w 39"/>
              <a:gd name="T31" fmla="*/ 49 h 63"/>
              <a:gd name="T32" fmla="*/ 12 w 39"/>
              <a:gd name="T33" fmla="*/ 41 h 63"/>
              <a:gd name="T34" fmla="*/ 9 w 39"/>
              <a:gd name="T35" fmla="*/ 46 h 63"/>
              <a:gd name="T36" fmla="*/ 12 w 39"/>
              <a:gd name="T37" fmla="*/ 48 h 63"/>
              <a:gd name="T38" fmla="*/ 15 w 39"/>
              <a:gd name="T39" fmla="*/ 43 h 63"/>
              <a:gd name="T40" fmla="*/ 13 w 39"/>
              <a:gd name="T41" fmla="*/ 41 h 63"/>
              <a:gd name="T42" fmla="*/ 12 w 39"/>
              <a:gd name="T43" fmla="*/ 41 h 63"/>
              <a:gd name="T44" fmla="*/ 19 w 39"/>
              <a:gd name="T45" fmla="*/ 35 h 63"/>
              <a:gd name="T46" fmla="*/ 16 w 39"/>
              <a:gd name="T47" fmla="*/ 39 h 63"/>
              <a:gd name="T48" fmla="*/ 16 w 39"/>
              <a:gd name="T49" fmla="*/ 40 h 63"/>
              <a:gd name="T50" fmla="*/ 19 w 39"/>
              <a:gd name="T51" fmla="*/ 36 h 63"/>
              <a:gd name="T52" fmla="*/ 19 w 39"/>
              <a:gd name="T53" fmla="*/ 35 h 63"/>
              <a:gd name="T54" fmla="*/ 25 w 39"/>
              <a:gd name="T55" fmla="*/ 24 h 63"/>
              <a:gd name="T56" fmla="*/ 23 w 39"/>
              <a:gd name="T57" fmla="*/ 29 h 63"/>
              <a:gd name="T58" fmla="*/ 23 w 39"/>
              <a:gd name="T59" fmla="*/ 28 h 63"/>
              <a:gd name="T60" fmla="*/ 25 w 39"/>
              <a:gd name="T61" fmla="*/ 24 h 63"/>
              <a:gd name="T62" fmla="*/ 25 w 39"/>
              <a:gd name="T63" fmla="*/ 24 h 63"/>
              <a:gd name="T64" fmla="*/ 27 w 39"/>
              <a:gd name="T65" fmla="*/ 15 h 63"/>
              <a:gd name="T66" fmla="*/ 24 w 39"/>
              <a:gd name="T67" fmla="*/ 20 h 63"/>
              <a:gd name="T68" fmla="*/ 25 w 39"/>
              <a:gd name="T69" fmla="*/ 21 h 63"/>
              <a:gd name="T70" fmla="*/ 27 w 39"/>
              <a:gd name="T71" fmla="*/ 21 h 63"/>
              <a:gd name="T72" fmla="*/ 30 w 39"/>
              <a:gd name="T73" fmla="*/ 16 h 63"/>
              <a:gd name="T74" fmla="*/ 27 w 39"/>
              <a:gd name="T75" fmla="*/ 15 h 63"/>
              <a:gd name="T76" fmla="*/ 30 w 39"/>
              <a:gd name="T77" fmla="*/ 11 h 63"/>
              <a:gd name="T78" fmla="*/ 29 w 39"/>
              <a:gd name="T79" fmla="*/ 12 h 63"/>
              <a:gd name="T80" fmla="*/ 32 w 39"/>
              <a:gd name="T81" fmla="*/ 14 h 63"/>
              <a:gd name="T82" fmla="*/ 32 w 39"/>
              <a:gd name="T83" fmla="*/ 13 h 63"/>
              <a:gd name="T84" fmla="*/ 32 w 39"/>
              <a:gd name="T85" fmla="*/ 13 h 63"/>
              <a:gd name="T86" fmla="*/ 32 w 39"/>
              <a:gd name="T87" fmla="*/ 13 h 63"/>
              <a:gd name="T88" fmla="*/ 31 w 39"/>
              <a:gd name="T89" fmla="*/ 12 h 63"/>
              <a:gd name="T90" fmla="*/ 30 w 39"/>
              <a:gd name="T91" fmla="*/ 11 h 63"/>
              <a:gd name="T92" fmla="*/ 30 w 39"/>
              <a:gd name="T93" fmla="*/ 11 h 63"/>
              <a:gd name="T94" fmla="*/ 36 w 39"/>
              <a:gd name="T95" fmla="*/ 0 h 63"/>
              <a:gd name="T96" fmla="*/ 32 w 39"/>
              <a:gd name="T97" fmla="*/ 7 h 63"/>
              <a:gd name="T98" fmla="*/ 33 w 39"/>
              <a:gd name="T99" fmla="*/ 9 h 63"/>
              <a:gd name="T100" fmla="*/ 35 w 39"/>
              <a:gd name="T101" fmla="*/ 9 h 63"/>
              <a:gd name="T102" fmla="*/ 39 w 39"/>
              <a:gd name="T103" fmla="*/ 1 h 63"/>
              <a:gd name="T104" fmla="*/ 38 w 39"/>
              <a:gd name="T105" fmla="*/ 1 h 63"/>
              <a:gd name="T106" fmla="*/ 36 w 39"/>
              <a:gd name="T10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9" h="63">
                <a:moveTo>
                  <a:pt x="5" y="56"/>
                </a:moveTo>
                <a:cubicBezTo>
                  <a:pt x="3" y="57"/>
                  <a:pt x="3" y="57"/>
                  <a:pt x="3" y="57"/>
                </a:cubicBezTo>
                <a:cubicBezTo>
                  <a:pt x="0" y="61"/>
                  <a:pt x="0" y="61"/>
                  <a:pt x="0" y="61"/>
                </a:cubicBezTo>
                <a:cubicBezTo>
                  <a:pt x="1" y="61"/>
                  <a:pt x="1" y="61"/>
                  <a:pt x="2" y="62"/>
                </a:cubicBezTo>
                <a:cubicBezTo>
                  <a:pt x="2" y="62"/>
                  <a:pt x="3" y="62"/>
                  <a:pt x="3" y="63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6"/>
                  <a:pt x="5" y="56"/>
                  <a:pt x="5" y="56"/>
                </a:cubicBezTo>
                <a:moveTo>
                  <a:pt x="7" y="49"/>
                </a:moveTo>
                <a:cubicBezTo>
                  <a:pt x="5" y="53"/>
                  <a:pt x="5" y="53"/>
                  <a:pt x="5" y="53"/>
                </a:cubicBezTo>
                <a:cubicBezTo>
                  <a:pt x="6" y="53"/>
                  <a:pt x="6" y="53"/>
                  <a:pt x="6" y="53"/>
                </a:cubicBezTo>
                <a:cubicBezTo>
                  <a:pt x="6" y="52"/>
                  <a:pt x="6" y="52"/>
                  <a:pt x="6" y="52"/>
                </a:cubicBezTo>
                <a:cubicBezTo>
                  <a:pt x="6" y="52"/>
                  <a:pt x="7" y="53"/>
                  <a:pt x="7" y="53"/>
                </a:cubicBezTo>
                <a:cubicBezTo>
                  <a:pt x="7" y="53"/>
                  <a:pt x="8" y="53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10" y="51"/>
                  <a:pt x="10" y="51"/>
                  <a:pt x="10" y="51"/>
                </a:cubicBezTo>
                <a:cubicBezTo>
                  <a:pt x="9" y="50"/>
                  <a:pt x="8" y="50"/>
                  <a:pt x="7" y="49"/>
                </a:cubicBezTo>
                <a:moveTo>
                  <a:pt x="12" y="41"/>
                </a:moveTo>
                <a:cubicBezTo>
                  <a:pt x="9" y="46"/>
                  <a:pt x="9" y="46"/>
                  <a:pt x="9" y="46"/>
                </a:cubicBezTo>
                <a:cubicBezTo>
                  <a:pt x="10" y="47"/>
                  <a:pt x="11" y="47"/>
                  <a:pt x="12" y="48"/>
                </a:cubicBezTo>
                <a:cubicBezTo>
                  <a:pt x="15" y="43"/>
                  <a:pt x="15" y="43"/>
                  <a:pt x="15" y="43"/>
                </a:cubicBezTo>
                <a:cubicBezTo>
                  <a:pt x="13" y="41"/>
                  <a:pt x="13" y="41"/>
                  <a:pt x="13" y="41"/>
                </a:cubicBezTo>
                <a:cubicBezTo>
                  <a:pt x="12" y="41"/>
                  <a:pt x="12" y="41"/>
                  <a:pt x="12" y="41"/>
                </a:cubicBezTo>
                <a:moveTo>
                  <a:pt x="19" y="35"/>
                </a:moveTo>
                <a:cubicBezTo>
                  <a:pt x="16" y="39"/>
                  <a:pt x="16" y="39"/>
                  <a:pt x="16" y="39"/>
                </a:cubicBezTo>
                <a:cubicBezTo>
                  <a:pt x="16" y="40"/>
                  <a:pt x="16" y="40"/>
                  <a:pt x="16" y="40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5"/>
                  <a:pt x="19" y="35"/>
                </a:cubicBezTo>
                <a:moveTo>
                  <a:pt x="25" y="24"/>
                </a:moveTo>
                <a:cubicBezTo>
                  <a:pt x="23" y="29"/>
                  <a:pt x="23" y="29"/>
                  <a:pt x="23" y="29"/>
                </a:cubicBezTo>
                <a:cubicBezTo>
                  <a:pt x="23" y="28"/>
                  <a:pt x="23" y="28"/>
                  <a:pt x="23" y="28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moveTo>
                  <a:pt x="27" y="15"/>
                </a:moveTo>
                <a:cubicBezTo>
                  <a:pt x="24" y="20"/>
                  <a:pt x="24" y="20"/>
                  <a:pt x="24" y="20"/>
                </a:cubicBezTo>
                <a:cubicBezTo>
                  <a:pt x="25" y="21"/>
                  <a:pt x="25" y="21"/>
                  <a:pt x="25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30" y="16"/>
                  <a:pt x="30" y="16"/>
                  <a:pt x="30" y="16"/>
                </a:cubicBezTo>
                <a:cubicBezTo>
                  <a:pt x="29" y="16"/>
                  <a:pt x="28" y="15"/>
                  <a:pt x="27" y="15"/>
                </a:cubicBezTo>
                <a:moveTo>
                  <a:pt x="30" y="11"/>
                </a:moveTo>
                <a:cubicBezTo>
                  <a:pt x="29" y="12"/>
                  <a:pt x="29" y="12"/>
                  <a:pt x="29" y="12"/>
                </a:cubicBezTo>
                <a:cubicBezTo>
                  <a:pt x="30" y="12"/>
                  <a:pt x="31" y="13"/>
                  <a:pt x="32" y="14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1" y="13"/>
                  <a:pt x="31" y="13"/>
                  <a:pt x="31" y="12"/>
                </a:cubicBezTo>
                <a:cubicBezTo>
                  <a:pt x="30" y="12"/>
                  <a:pt x="30" y="12"/>
                  <a:pt x="30" y="11"/>
                </a:cubicBezTo>
                <a:cubicBezTo>
                  <a:pt x="30" y="11"/>
                  <a:pt x="30" y="11"/>
                  <a:pt x="30" y="11"/>
                </a:cubicBezTo>
                <a:moveTo>
                  <a:pt x="36" y="0"/>
                </a:moveTo>
                <a:cubicBezTo>
                  <a:pt x="32" y="7"/>
                  <a:pt x="32" y="7"/>
                  <a:pt x="32" y="7"/>
                </a:cubicBezTo>
                <a:cubicBezTo>
                  <a:pt x="33" y="9"/>
                  <a:pt x="33" y="9"/>
                  <a:pt x="33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1"/>
                  <a:pt x="38" y="1"/>
                  <a:pt x="38" y="1"/>
                </a:cubicBezTo>
                <a:cubicBezTo>
                  <a:pt x="37" y="0"/>
                  <a:pt x="37" y="0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1" name="Freeform 359"/>
          <p:cNvSpPr>
            <a:spLocks/>
          </p:cNvSpPr>
          <p:nvPr/>
        </p:nvSpPr>
        <p:spPr bwMode="auto">
          <a:xfrm>
            <a:off x="12193834" y="1048275"/>
            <a:ext cx="31307" cy="28460"/>
          </a:xfrm>
          <a:custGeom>
            <a:avLst/>
            <a:gdLst>
              <a:gd name="T0" fmla="*/ 4 w 8"/>
              <a:gd name="T1" fmla="*/ 0 h 7"/>
              <a:gd name="T2" fmla="*/ 1 w 8"/>
              <a:gd name="T3" fmla="*/ 2 h 7"/>
              <a:gd name="T4" fmla="*/ 3 w 8"/>
              <a:gd name="T5" fmla="*/ 6 h 7"/>
              <a:gd name="T6" fmla="*/ 4 w 8"/>
              <a:gd name="T7" fmla="*/ 7 h 7"/>
              <a:gd name="T8" fmla="*/ 7 w 8"/>
              <a:gd name="T9" fmla="*/ 5 h 7"/>
              <a:gd name="T10" fmla="*/ 7 w 8"/>
              <a:gd name="T11" fmla="*/ 2 h 7"/>
              <a:gd name="T12" fmla="*/ 6 w 8"/>
              <a:gd name="T13" fmla="*/ 1 h 7"/>
              <a:gd name="T14" fmla="*/ 4 w 8"/>
              <a:gd name="T15" fmla="*/ 0 h 7"/>
              <a:gd name="T16" fmla="*/ 4 w 8"/>
              <a:gd name="T1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7">
                <a:moveTo>
                  <a:pt x="4" y="0"/>
                </a:moveTo>
                <a:cubicBezTo>
                  <a:pt x="3" y="0"/>
                  <a:pt x="2" y="1"/>
                  <a:pt x="1" y="2"/>
                </a:cubicBezTo>
                <a:cubicBezTo>
                  <a:pt x="0" y="3"/>
                  <a:pt x="1" y="5"/>
                  <a:pt x="3" y="6"/>
                </a:cubicBezTo>
                <a:cubicBezTo>
                  <a:pt x="3" y="6"/>
                  <a:pt x="4" y="7"/>
                  <a:pt x="4" y="7"/>
                </a:cubicBezTo>
                <a:cubicBezTo>
                  <a:pt x="5" y="7"/>
                  <a:pt x="6" y="6"/>
                  <a:pt x="7" y="5"/>
                </a:cubicBezTo>
                <a:cubicBezTo>
                  <a:pt x="8" y="4"/>
                  <a:pt x="8" y="3"/>
                  <a:pt x="7" y="2"/>
                </a:cubicBezTo>
                <a:cubicBezTo>
                  <a:pt x="7" y="1"/>
                  <a:pt x="6" y="1"/>
                  <a:pt x="6" y="1"/>
                </a:cubicBezTo>
                <a:cubicBezTo>
                  <a:pt x="5" y="0"/>
                  <a:pt x="5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2" name="Freeform 360"/>
          <p:cNvSpPr>
            <a:spLocks/>
          </p:cNvSpPr>
          <p:nvPr/>
        </p:nvSpPr>
        <p:spPr bwMode="auto">
          <a:xfrm>
            <a:off x="12347520" y="794977"/>
            <a:ext cx="25614" cy="22768"/>
          </a:xfrm>
          <a:custGeom>
            <a:avLst/>
            <a:gdLst>
              <a:gd name="T0" fmla="*/ 3 w 7"/>
              <a:gd name="T1" fmla="*/ 0 h 6"/>
              <a:gd name="T2" fmla="*/ 0 w 7"/>
              <a:gd name="T3" fmla="*/ 1 h 6"/>
              <a:gd name="T4" fmla="*/ 0 w 7"/>
              <a:gd name="T5" fmla="*/ 5 h 6"/>
              <a:gd name="T6" fmla="*/ 2 w 7"/>
              <a:gd name="T7" fmla="*/ 6 h 6"/>
              <a:gd name="T8" fmla="*/ 3 w 7"/>
              <a:gd name="T9" fmla="*/ 6 h 6"/>
              <a:gd name="T10" fmla="*/ 3 w 7"/>
              <a:gd name="T11" fmla="*/ 6 h 6"/>
              <a:gd name="T12" fmla="*/ 6 w 7"/>
              <a:gd name="T13" fmla="*/ 5 h 6"/>
              <a:gd name="T14" fmla="*/ 5 w 7"/>
              <a:gd name="T15" fmla="*/ 0 h 6"/>
              <a:gd name="T16" fmla="*/ 3 w 7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6">
                <a:moveTo>
                  <a:pt x="3" y="0"/>
                </a:moveTo>
                <a:cubicBezTo>
                  <a:pt x="2" y="0"/>
                  <a:pt x="1" y="0"/>
                  <a:pt x="0" y="1"/>
                </a:cubicBezTo>
                <a:cubicBezTo>
                  <a:pt x="0" y="2"/>
                  <a:pt x="0" y="4"/>
                  <a:pt x="0" y="5"/>
                </a:cubicBezTo>
                <a:cubicBezTo>
                  <a:pt x="1" y="5"/>
                  <a:pt x="1" y="5"/>
                  <a:pt x="2" y="6"/>
                </a:cubicBez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6"/>
                  <a:pt x="5" y="6"/>
                  <a:pt x="6" y="5"/>
                </a:cubicBezTo>
                <a:cubicBezTo>
                  <a:pt x="7" y="3"/>
                  <a:pt x="6" y="1"/>
                  <a:pt x="5" y="0"/>
                </a:cubicBezTo>
                <a:cubicBezTo>
                  <a:pt x="4" y="0"/>
                  <a:pt x="4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3" name="Freeform 361"/>
          <p:cNvSpPr>
            <a:spLocks/>
          </p:cNvSpPr>
          <p:nvPr/>
        </p:nvSpPr>
        <p:spPr bwMode="auto">
          <a:xfrm>
            <a:off x="12190988" y="1014122"/>
            <a:ext cx="45537" cy="22768"/>
          </a:xfrm>
          <a:custGeom>
            <a:avLst/>
            <a:gdLst>
              <a:gd name="T0" fmla="*/ 11 w 12"/>
              <a:gd name="T1" fmla="*/ 0 h 6"/>
              <a:gd name="T2" fmla="*/ 11 w 12"/>
              <a:gd name="T3" fmla="*/ 1 h 6"/>
              <a:gd name="T4" fmla="*/ 10 w 12"/>
              <a:gd name="T5" fmla="*/ 1 h 6"/>
              <a:gd name="T6" fmla="*/ 2 w 12"/>
              <a:gd name="T7" fmla="*/ 3 h 6"/>
              <a:gd name="T8" fmla="*/ 2 w 12"/>
              <a:gd name="T9" fmla="*/ 3 h 6"/>
              <a:gd name="T10" fmla="*/ 0 w 12"/>
              <a:gd name="T11" fmla="*/ 5 h 6"/>
              <a:gd name="T12" fmla="*/ 2 w 12"/>
              <a:gd name="T13" fmla="*/ 6 h 6"/>
              <a:gd name="T14" fmla="*/ 2 w 12"/>
              <a:gd name="T15" fmla="*/ 6 h 6"/>
              <a:gd name="T16" fmla="*/ 8 w 12"/>
              <a:gd name="T17" fmla="*/ 5 h 6"/>
              <a:gd name="T18" fmla="*/ 10 w 12"/>
              <a:gd name="T19" fmla="*/ 4 h 6"/>
              <a:gd name="T20" fmla="*/ 10 w 12"/>
              <a:gd name="T21" fmla="*/ 3 h 6"/>
              <a:gd name="T22" fmla="*/ 11 w 12"/>
              <a:gd name="T23" fmla="*/ 1 h 6"/>
              <a:gd name="T24" fmla="*/ 11 w 12"/>
              <a:gd name="T25" fmla="*/ 1 h 6"/>
              <a:gd name="T26" fmla="*/ 11 w 12"/>
              <a:gd name="T27" fmla="*/ 1 h 6"/>
              <a:gd name="T28" fmla="*/ 12 w 12"/>
              <a:gd name="T29" fmla="*/ 1 h 6"/>
              <a:gd name="T30" fmla="*/ 11 w 12"/>
              <a:gd name="T3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6">
                <a:moveTo>
                  <a:pt x="11" y="0"/>
                </a:moveTo>
                <a:cubicBezTo>
                  <a:pt x="11" y="0"/>
                  <a:pt x="11" y="0"/>
                  <a:pt x="11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0" y="4"/>
                  <a:pt x="0" y="5"/>
                </a:cubicBezTo>
                <a:cubicBezTo>
                  <a:pt x="1" y="6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8" y="5"/>
                  <a:pt x="8" y="5"/>
                  <a:pt x="8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4" name="Freeform 362"/>
          <p:cNvSpPr>
            <a:spLocks/>
          </p:cNvSpPr>
          <p:nvPr/>
        </p:nvSpPr>
        <p:spPr bwMode="auto">
          <a:xfrm>
            <a:off x="12227986" y="1016968"/>
            <a:ext cx="19922" cy="48383"/>
          </a:xfrm>
          <a:custGeom>
            <a:avLst/>
            <a:gdLst>
              <a:gd name="T0" fmla="*/ 1 w 5"/>
              <a:gd name="T1" fmla="*/ 0 h 12"/>
              <a:gd name="T2" fmla="*/ 1 w 5"/>
              <a:gd name="T3" fmla="*/ 0 h 12"/>
              <a:gd name="T4" fmla="*/ 1 w 5"/>
              <a:gd name="T5" fmla="*/ 0 h 12"/>
              <a:gd name="T6" fmla="*/ 0 w 5"/>
              <a:gd name="T7" fmla="*/ 2 h 12"/>
              <a:gd name="T8" fmla="*/ 0 w 5"/>
              <a:gd name="T9" fmla="*/ 3 h 12"/>
              <a:gd name="T10" fmla="*/ 1 w 5"/>
              <a:gd name="T11" fmla="*/ 5 h 12"/>
              <a:gd name="T12" fmla="*/ 2 w 5"/>
              <a:gd name="T13" fmla="*/ 11 h 12"/>
              <a:gd name="T14" fmla="*/ 4 w 5"/>
              <a:gd name="T15" fmla="*/ 12 h 12"/>
              <a:gd name="T16" fmla="*/ 4 w 5"/>
              <a:gd name="T17" fmla="*/ 12 h 12"/>
              <a:gd name="T18" fmla="*/ 5 w 5"/>
              <a:gd name="T19" fmla="*/ 10 h 12"/>
              <a:gd name="T20" fmla="*/ 3 w 5"/>
              <a:gd name="T21" fmla="*/ 1 h 12"/>
              <a:gd name="T22" fmla="*/ 3 w 5"/>
              <a:gd name="T23" fmla="*/ 1 h 12"/>
              <a:gd name="T24" fmla="*/ 2 w 5"/>
              <a:gd name="T25" fmla="*/ 0 h 12"/>
              <a:gd name="T26" fmla="*/ 1 w 5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12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5"/>
                  <a:pt x="1" y="5"/>
                  <a:pt x="1" y="5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3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1"/>
                  <a:pt x="5" y="10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5" name="Freeform 363"/>
          <p:cNvSpPr>
            <a:spLocks/>
          </p:cNvSpPr>
          <p:nvPr/>
        </p:nvSpPr>
        <p:spPr bwMode="auto">
          <a:xfrm>
            <a:off x="12313368" y="814899"/>
            <a:ext cx="22768" cy="45537"/>
          </a:xfrm>
          <a:custGeom>
            <a:avLst/>
            <a:gdLst>
              <a:gd name="T0" fmla="*/ 2 w 6"/>
              <a:gd name="T1" fmla="*/ 0 h 12"/>
              <a:gd name="T2" fmla="*/ 2 w 6"/>
              <a:gd name="T3" fmla="*/ 0 h 12"/>
              <a:gd name="T4" fmla="*/ 0 w 6"/>
              <a:gd name="T5" fmla="*/ 2 h 12"/>
              <a:gd name="T6" fmla="*/ 3 w 6"/>
              <a:gd name="T7" fmla="*/ 11 h 12"/>
              <a:gd name="T8" fmla="*/ 3 w 6"/>
              <a:gd name="T9" fmla="*/ 11 h 12"/>
              <a:gd name="T10" fmla="*/ 4 w 6"/>
              <a:gd name="T11" fmla="*/ 12 h 12"/>
              <a:gd name="T12" fmla="*/ 3 w 6"/>
              <a:gd name="T13" fmla="*/ 12 h 12"/>
              <a:gd name="T14" fmla="*/ 4 w 6"/>
              <a:gd name="T15" fmla="*/ 10 h 12"/>
              <a:gd name="T16" fmla="*/ 6 w 6"/>
              <a:gd name="T17" fmla="*/ 9 h 12"/>
              <a:gd name="T18" fmla="*/ 5 w 6"/>
              <a:gd name="T19" fmla="*/ 7 h 12"/>
              <a:gd name="T20" fmla="*/ 3 w 6"/>
              <a:gd name="T21" fmla="*/ 1 h 12"/>
              <a:gd name="T22" fmla="*/ 2 w 6"/>
              <a:gd name="T2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" h="12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0" y="1"/>
                  <a:pt x="0" y="2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4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1"/>
                  <a:pt x="3" y="10"/>
                  <a:pt x="4" y="10"/>
                </a:cubicBezTo>
                <a:cubicBezTo>
                  <a:pt x="6" y="9"/>
                  <a:pt x="6" y="9"/>
                  <a:pt x="6" y="9"/>
                </a:cubicBezTo>
                <a:cubicBezTo>
                  <a:pt x="5" y="7"/>
                  <a:pt x="5" y="7"/>
                  <a:pt x="5" y="7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6" name="Freeform 364"/>
          <p:cNvSpPr>
            <a:spLocks/>
          </p:cNvSpPr>
          <p:nvPr/>
        </p:nvSpPr>
        <p:spPr bwMode="auto">
          <a:xfrm>
            <a:off x="12324752" y="840513"/>
            <a:ext cx="45537" cy="22768"/>
          </a:xfrm>
          <a:custGeom>
            <a:avLst/>
            <a:gdLst>
              <a:gd name="T0" fmla="*/ 11 w 12"/>
              <a:gd name="T1" fmla="*/ 0 h 6"/>
              <a:gd name="T2" fmla="*/ 10 w 12"/>
              <a:gd name="T3" fmla="*/ 0 h 6"/>
              <a:gd name="T4" fmla="*/ 5 w 12"/>
              <a:gd name="T5" fmla="*/ 2 h 6"/>
              <a:gd name="T6" fmla="*/ 3 w 12"/>
              <a:gd name="T7" fmla="*/ 2 h 6"/>
              <a:gd name="T8" fmla="*/ 1 w 12"/>
              <a:gd name="T9" fmla="*/ 3 h 6"/>
              <a:gd name="T10" fmla="*/ 0 w 12"/>
              <a:gd name="T11" fmla="*/ 5 h 6"/>
              <a:gd name="T12" fmla="*/ 1 w 12"/>
              <a:gd name="T13" fmla="*/ 5 h 6"/>
              <a:gd name="T14" fmla="*/ 2 w 12"/>
              <a:gd name="T15" fmla="*/ 6 h 6"/>
              <a:gd name="T16" fmla="*/ 2 w 12"/>
              <a:gd name="T17" fmla="*/ 6 h 6"/>
              <a:gd name="T18" fmla="*/ 2 w 12"/>
              <a:gd name="T19" fmla="*/ 6 h 6"/>
              <a:gd name="T20" fmla="*/ 11 w 12"/>
              <a:gd name="T21" fmla="*/ 3 h 6"/>
              <a:gd name="T22" fmla="*/ 11 w 12"/>
              <a:gd name="T23" fmla="*/ 3 h 6"/>
              <a:gd name="T24" fmla="*/ 12 w 12"/>
              <a:gd name="T25" fmla="*/ 1 h 6"/>
              <a:gd name="T26" fmla="*/ 11 w 12"/>
              <a:gd name="T2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6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5" y="2"/>
                  <a:pt x="5" y="2"/>
                  <a:pt x="5" y="2"/>
                </a:cubicBezTo>
                <a:cubicBezTo>
                  <a:pt x="3" y="2"/>
                  <a:pt x="3" y="2"/>
                  <a:pt x="3" y="2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4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6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3"/>
                  <a:pt x="12" y="2"/>
                  <a:pt x="12" y="1"/>
                </a:cubicBezTo>
                <a:cubicBezTo>
                  <a:pt x="12" y="1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7" name="Freeform 365"/>
          <p:cNvSpPr>
            <a:spLocks noEditPoints="1"/>
          </p:cNvSpPr>
          <p:nvPr/>
        </p:nvSpPr>
        <p:spPr bwMode="auto">
          <a:xfrm>
            <a:off x="12213756" y="863282"/>
            <a:ext cx="142302" cy="139456"/>
          </a:xfrm>
          <a:custGeom>
            <a:avLst/>
            <a:gdLst>
              <a:gd name="T0" fmla="*/ 1 w 37"/>
              <a:gd name="T1" fmla="*/ 24 h 36"/>
              <a:gd name="T2" fmla="*/ 11 w 37"/>
              <a:gd name="T3" fmla="*/ 28 h 36"/>
              <a:gd name="T4" fmla="*/ 14 w 37"/>
              <a:gd name="T5" fmla="*/ 30 h 36"/>
              <a:gd name="T6" fmla="*/ 21 w 37"/>
              <a:gd name="T7" fmla="*/ 36 h 36"/>
              <a:gd name="T8" fmla="*/ 15 w 37"/>
              <a:gd name="T9" fmla="*/ 27 h 36"/>
              <a:gd name="T10" fmla="*/ 15 w 37"/>
              <a:gd name="T11" fmla="*/ 27 h 36"/>
              <a:gd name="T12" fmla="*/ 13 w 37"/>
              <a:gd name="T13" fmla="*/ 28 h 36"/>
              <a:gd name="T14" fmla="*/ 12 w 37"/>
              <a:gd name="T15" fmla="*/ 26 h 36"/>
              <a:gd name="T16" fmla="*/ 5 w 37"/>
              <a:gd name="T17" fmla="*/ 23 h 36"/>
              <a:gd name="T18" fmla="*/ 32 w 37"/>
              <a:gd name="T19" fmla="*/ 16 h 36"/>
              <a:gd name="T20" fmla="*/ 28 w 37"/>
              <a:gd name="T21" fmla="*/ 22 h 36"/>
              <a:gd name="T22" fmla="*/ 27 w 37"/>
              <a:gd name="T23" fmla="*/ 25 h 36"/>
              <a:gd name="T24" fmla="*/ 26 w 37"/>
              <a:gd name="T25" fmla="*/ 24 h 36"/>
              <a:gd name="T26" fmla="*/ 25 w 37"/>
              <a:gd name="T27" fmla="*/ 24 h 36"/>
              <a:gd name="T28" fmla="*/ 24 w 37"/>
              <a:gd name="T29" fmla="*/ 35 h 36"/>
              <a:gd name="T30" fmla="*/ 28 w 37"/>
              <a:gd name="T31" fmla="*/ 26 h 36"/>
              <a:gd name="T32" fmla="*/ 29 w 37"/>
              <a:gd name="T33" fmla="*/ 23 h 36"/>
              <a:gd name="T34" fmla="*/ 36 w 37"/>
              <a:gd name="T35" fmla="*/ 15 h 36"/>
              <a:gd name="T36" fmla="*/ 11 w 37"/>
              <a:gd name="T37" fmla="*/ 1 h 36"/>
              <a:gd name="T38" fmla="*/ 8 w 37"/>
              <a:gd name="T39" fmla="*/ 12 h 36"/>
              <a:gd name="T40" fmla="*/ 0 w 37"/>
              <a:gd name="T41" fmla="*/ 20 h 36"/>
              <a:gd name="T42" fmla="*/ 5 w 37"/>
              <a:gd name="T43" fmla="*/ 20 h 36"/>
              <a:gd name="T44" fmla="*/ 10 w 37"/>
              <a:gd name="T45" fmla="*/ 15 h 36"/>
              <a:gd name="T46" fmla="*/ 8 w 37"/>
              <a:gd name="T47" fmla="*/ 12 h 36"/>
              <a:gd name="T48" fmla="*/ 10 w 37"/>
              <a:gd name="T49" fmla="*/ 12 h 36"/>
              <a:gd name="T50" fmla="*/ 13 w 37"/>
              <a:gd name="T51" fmla="*/ 5 h 36"/>
              <a:gd name="T52" fmla="*/ 16 w 37"/>
              <a:gd name="T53" fmla="*/ 0 h 36"/>
              <a:gd name="T54" fmla="*/ 16 w 37"/>
              <a:gd name="T55" fmla="*/ 4 h 36"/>
              <a:gd name="T56" fmla="*/ 22 w 37"/>
              <a:gd name="T57" fmla="*/ 9 h 36"/>
              <a:gd name="T58" fmla="*/ 24 w 37"/>
              <a:gd name="T59" fmla="*/ 8 h 36"/>
              <a:gd name="T60" fmla="*/ 24 w 37"/>
              <a:gd name="T61" fmla="*/ 11 h 36"/>
              <a:gd name="T62" fmla="*/ 31 w 37"/>
              <a:gd name="T63" fmla="*/ 13 h 36"/>
              <a:gd name="T64" fmla="*/ 35 w 37"/>
              <a:gd name="T65" fmla="*/ 11 h 36"/>
              <a:gd name="T66" fmla="*/ 24 w 37"/>
              <a:gd name="T67" fmla="*/ 8 h 36"/>
              <a:gd name="T68" fmla="*/ 16 w 37"/>
              <a:gd name="T6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" h="36">
                <a:moveTo>
                  <a:pt x="5" y="23"/>
                </a:moveTo>
                <a:cubicBezTo>
                  <a:pt x="1" y="24"/>
                  <a:pt x="1" y="24"/>
                  <a:pt x="1" y="24"/>
                </a:cubicBezTo>
                <a:cubicBezTo>
                  <a:pt x="1" y="25"/>
                  <a:pt x="1" y="25"/>
                  <a:pt x="1" y="25"/>
                </a:cubicBezTo>
                <a:cubicBezTo>
                  <a:pt x="11" y="28"/>
                  <a:pt x="11" y="28"/>
                  <a:pt x="11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4" y="30"/>
                  <a:pt x="14" y="30"/>
                  <a:pt x="14" y="30"/>
                </a:cubicBezTo>
                <a:cubicBezTo>
                  <a:pt x="20" y="36"/>
                  <a:pt x="20" y="36"/>
                  <a:pt x="20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0" y="32"/>
                  <a:pt x="20" y="32"/>
                  <a:pt x="20" y="32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7"/>
                  <a:pt x="15" y="27"/>
                  <a:pt x="15" y="27"/>
                </a:cubicBezTo>
                <a:cubicBezTo>
                  <a:pt x="14" y="28"/>
                  <a:pt x="14" y="28"/>
                  <a:pt x="14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2" y="28"/>
                </a:cubicBezTo>
                <a:cubicBezTo>
                  <a:pt x="12" y="28"/>
                  <a:pt x="11" y="27"/>
                  <a:pt x="12" y="26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3"/>
                  <a:pt x="5" y="23"/>
                  <a:pt x="5" y="23"/>
                </a:cubicBezTo>
                <a:moveTo>
                  <a:pt x="36" y="15"/>
                </a:moveTo>
                <a:cubicBezTo>
                  <a:pt x="32" y="16"/>
                  <a:pt x="32" y="16"/>
                  <a:pt x="32" y="16"/>
                </a:cubicBezTo>
                <a:cubicBezTo>
                  <a:pt x="27" y="21"/>
                  <a:pt x="27" y="21"/>
                  <a:pt x="27" y="21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9" y="23"/>
                  <a:pt x="28" y="24"/>
                </a:cubicBezTo>
                <a:cubicBezTo>
                  <a:pt x="28" y="24"/>
                  <a:pt x="28" y="25"/>
                  <a:pt x="27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6" y="25"/>
                  <a:pt x="26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3" y="31"/>
                  <a:pt x="23" y="31"/>
                  <a:pt x="23" y="31"/>
                </a:cubicBezTo>
                <a:cubicBezTo>
                  <a:pt x="24" y="35"/>
                  <a:pt x="24" y="35"/>
                  <a:pt x="24" y="35"/>
                </a:cubicBezTo>
                <a:cubicBezTo>
                  <a:pt x="25" y="35"/>
                  <a:pt x="25" y="35"/>
                  <a:pt x="26" y="3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4"/>
                  <a:pt x="28" y="24"/>
                  <a:pt x="28" y="24"/>
                </a:cubicBezTo>
                <a:cubicBezTo>
                  <a:pt x="29" y="23"/>
                  <a:pt x="29" y="23"/>
                  <a:pt x="29" y="23"/>
                </a:cubicBezTo>
                <a:cubicBezTo>
                  <a:pt x="37" y="16"/>
                  <a:pt x="37" y="16"/>
                  <a:pt x="37" y="16"/>
                </a:cubicBezTo>
                <a:cubicBezTo>
                  <a:pt x="36" y="16"/>
                  <a:pt x="36" y="15"/>
                  <a:pt x="36" y="15"/>
                </a:cubicBezTo>
                <a:moveTo>
                  <a:pt x="12" y="1"/>
                </a:moveTo>
                <a:cubicBezTo>
                  <a:pt x="12" y="1"/>
                  <a:pt x="11" y="1"/>
                  <a:pt x="11" y="1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1"/>
                  <a:pt x="0" y="21"/>
                </a:cubicBezTo>
                <a:cubicBezTo>
                  <a:pt x="5" y="20"/>
                  <a:pt x="5" y="20"/>
                  <a:pt x="5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4"/>
                  <a:pt x="8" y="13"/>
                  <a:pt x="8" y="12"/>
                </a:cubicBezTo>
                <a:cubicBezTo>
                  <a:pt x="9" y="12"/>
                  <a:pt x="9" y="11"/>
                  <a:pt x="10" y="11"/>
                </a:cubicBezTo>
                <a:cubicBezTo>
                  <a:pt x="10" y="11"/>
                  <a:pt x="10" y="11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1"/>
                  <a:pt x="12" y="1"/>
                  <a:pt x="12" y="1"/>
                </a:cubicBezTo>
                <a:moveTo>
                  <a:pt x="16" y="0"/>
                </a:moveTo>
                <a:cubicBezTo>
                  <a:pt x="16" y="0"/>
                  <a:pt x="16" y="0"/>
                  <a:pt x="15" y="0"/>
                </a:cubicBezTo>
                <a:cubicBezTo>
                  <a:pt x="16" y="4"/>
                  <a:pt x="16" y="4"/>
                  <a:pt x="16" y="4"/>
                </a:cubicBezTo>
                <a:cubicBezTo>
                  <a:pt x="21" y="10"/>
                  <a:pt x="21" y="10"/>
                  <a:pt x="21" y="10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8"/>
                  <a:pt x="23" y="8"/>
                  <a:pt x="23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5" y="8"/>
                  <a:pt x="25" y="9"/>
                  <a:pt x="25" y="10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31" y="13"/>
                  <a:pt x="31" y="13"/>
                  <a:pt x="31" y="13"/>
                </a:cubicBezTo>
                <a:cubicBezTo>
                  <a:pt x="36" y="12"/>
                  <a:pt x="36" y="12"/>
                  <a:pt x="36" y="12"/>
                </a:cubicBezTo>
                <a:cubicBezTo>
                  <a:pt x="35" y="11"/>
                  <a:pt x="35" y="11"/>
                  <a:pt x="35" y="11"/>
                </a:cubicBezTo>
                <a:cubicBezTo>
                  <a:pt x="26" y="8"/>
                  <a:pt x="26" y="8"/>
                  <a:pt x="26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3" y="7"/>
                  <a:pt x="23" y="7"/>
                  <a:pt x="23" y="7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8" name="Freeform 366"/>
          <p:cNvSpPr>
            <a:spLocks noEditPoints="1"/>
          </p:cNvSpPr>
          <p:nvPr/>
        </p:nvSpPr>
        <p:spPr bwMode="auto">
          <a:xfrm>
            <a:off x="12296291" y="1011276"/>
            <a:ext cx="42691" cy="119534"/>
          </a:xfrm>
          <a:custGeom>
            <a:avLst/>
            <a:gdLst>
              <a:gd name="T0" fmla="*/ 7 w 11"/>
              <a:gd name="T1" fmla="*/ 23 h 31"/>
              <a:gd name="T2" fmla="*/ 6 w 11"/>
              <a:gd name="T3" fmla="*/ 24 h 31"/>
              <a:gd name="T4" fmla="*/ 8 w 11"/>
              <a:gd name="T5" fmla="*/ 29 h 31"/>
              <a:gd name="T6" fmla="*/ 9 w 11"/>
              <a:gd name="T7" fmla="*/ 31 h 31"/>
              <a:gd name="T8" fmla="*/ 9 w 11"/>
              <a:gd name="T9" fmla="*/ 30 h 31"/>
              <a:gd name="T10" fmla="*/ 11 w 11"/>
              <a:gd name="T11" fmla="*/ 29 h 31"/>
              <a:gd name="T12" fmla="*/ 9 w 11"/>
              <a:gd name="T13" fmla="*/ 24 h 31"/>
              <a:gd name="T14" fmla="*/ 7 w 11"/>
              <a:gd name="T15" fmla="*/ 23 h 31"/>
              <a:gd name="T16" fmla="*/ 6 w 11"/>
              <a:gd name="T17" fmla="*/ 17 h 31"/>
              <a:gd name="T18" fmla="*/ 5 w 11"/>
              <a:gd name="T19" fmla="*/ 19 h 31"/>
              <a:gd name="T20" fmla="*/ 5 w 11"/>
              <a:gd name="T21" fmla="*/ 20 h 31"/>
              <a:gd name="T22" fmla="*/ 5 w 11"/>
              <a:gd name="T23" fmla="*/ 20 h 31"/>
              <a:gd name="T24" fmla="*/ 7 w 11"/>
              <a:gd name="T25" fmla="*/ 19 h 31"/>
              <a:gd name="T26" fmla="*/ 8 w 11"/>
              <a:gd name="T27" fmla="*/ 19 h 31"/>
              <a:gd name="T28" fmla="*/ 8 w 11"/>
              <a:gd name="T29" fmla="*/ 19 h 31"/>
              <a:gd name="T30" fmla="*/ 8 w 11"/>
              <a:gd name="T31" fmla="*/ 19 h 31"/>
              <a:gd name="T32" fmla="*/ 8 w 11"/>
              <a:gd name="T33" fmla="*/ 18 h 31"/>
              <a:gd name="T34" fmla="*/ 6 w 11"/>
              <a:gd name="T35" fmla="*/ 17 h 31"/>
              <a:gd name="T36" fmla="*/ 5 w 11"/>
              <a:gd name="T37" fmla="*/ 12 h 31"/>
              <a:gd name="T38" fmla="*/ 4 w 11"/>
              <a:gd name="T39" fmla="*/ 14 h 31"/>
              <a:gd name="T40" fmla="*/ 4 w 11"/>
              <a:gd name="T41" fmla="*/ 15 h 31"/>
              <a:gd name="T42" fmla="*/ 4 w 11"/>
              <a:gd name="T43" fmla="*/ 14 h 31"/>
              <a:gd name="T44" fmla="*/ 5 w 11"/>
              <a:gd name="T45" fmla="*/ 14 h 31"/>
              <a:gd name="T46" fmla="*/ 6 w 11"/>
              <a:gd name="T47" fmla="*/ 14 h 31"/>
              <a:gd name="T48" fmla="*/ 6 w 11"/>
              <a:gd name="T49" fmla="*/ 14 h 31"/>
              <a:gd name="T50" fmla="*/ 7 w 11"/>
              <a:gd name="T51" fmla="*/ 14 h 31"/>
              <a:gd name="T52" fmla="*/ 7 w 11"/>
              <a:gd name="T53" fmla="*/ 13 h 31"/>
              <a:gd name="T54" fmla="*/ 5 w 11"/>
              <a:gd name="T55" fmla="*/ 12 h 31"/>
              <a:gd name="T56" fmla="*/ 3 w 11"/>
              <a:gd name="T57" fmla="*/ 7 h 31"/>
              <a:gd name="T58" fmla="*/ 2 w 11"/>
              <a:gd name="T59" fmla="*/ 9 h 31"/>
              <a:gd name="T60" fmla="*/ 2 w 11"/>
              <a:gd name="T61" fmla="*/ 10 h 31"/>
              <a:gd name="T62" fmla="*/ 3 w 11"/>
              <a:gd name="T63" fmla="*/ 9 h 31"/>
              <a:gd name="T64" fmla="*/ 4 w 11"/>
              <a:gd name="T65" fmla="*/ 8 h 31"/>
              <a:gd name="T66" fmla="*/ 5 w 11"/>
              <a:gd name="T67" fmla="*/ 9 h 31"/>
              <a:gd name="T68" fmla="*/ 5 w 11"/>
              <a:gd name="T69" fmla="*/ 9 h 31"/>
              <a:gd name="T70" fmla="*/ 5 w 11"/>
              <a:gd name="T71" fmla="*/ 9 h 31"/>
              <a:gd name="T72" fmla="*/ 5 w 11"/>
              <a:gd name="T73" fmla="*/ 8 h 31"/>
              <a:gd name="T74" fmla="*/ 3 w 11"/>
              <a:gd name="T75" fmla="*/ 7 h 31"/>
              <a:gd name="T76" fmla="*/ 3 w 11"/>
              <a:gd name="T77" fmla="*/ 0 h 31"/>
              <a:gd name="T78" fmla="*/ 3 w 11"/>
              <a:gd name="T79" fmla="*/ 1 h 31"/>
              <a:gd name="T80" fmla="*/ 2 w 11"/>
              <a:gd name="T81" fmla="*/ 1 h 31"/>
              <a:gd name="T82" fmla="*/ 1 w 11"/>
              <a:gd name="T83" fmla="*/ 1 h 31"/>
              <a:gd name="T84" fmla="*/ 1 w 11"/>
              <a:gd name="T85" fmla="*/ 1 h 31"/>
              <a:gd name="T86" fmla="*/ 0 w 11"/>
              <a:gd name="T87" fmla="*/ 1 h 31"/>
              <a:gd name="T88" fmla="*/ 1 w 11"/>
              <a:gd name="T89" fmla="*/ 5 h 31"/>
              <a:gd name="T90" fmla="*/ 1 w 11"/>
              <a:gd name="T91" fmla="*/ 4 h 31"/>
              <a:gd name="T92" fmla="*/ 3 w 11"/>
              <a:gd name="T93" fmla="*/ 3 h 31"/>
              <a:gd name="T94" fmla="*/ 4 w 11"/>
              <a:gd name="T95" fmla="*/ 4 h 31"/>
              <a:gd name="T96" fmla="*/ 4 w 11"/>
              <a:gd name="T97" fmla="*/ 4 h 31"/>
              <a:gd name="T98" fmla="*/ 4 w 11"/>
              <a:gd name="T99" fmla="*/ 4 h 31"/>
              <a:gd name="T100" fmla="*/ 3 w 11"/>
              <a:gd name="T101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" h="31">
                <a:moveTo>
                  <a:pt x="7" y="23"/>
                </a:moveTo>
                <a:cubicBezTo>
                  <a:pt x="6" y="24"/>
                  <a:pt x="6" y="24"/>
                  <a:pt x="6" y="24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30"/>
                  <a:pt x="8" y="31"/>
                  <a:pt x="9" y="31"/>
                </a:cubicBezTo>
                <a:cubicBezTo>
                  <a:pt x="9" y="31"/>
                  <a:pt x="9" y="30"/>
                  <a:pt x="9" y="30"/>
                </a:cubicBezTo>
                <a:cubicBezTo>
                  <a:pt x="10" y="30"/>
                  <a:pt x="11" y="29"/>
                  <a:pt x="11" y="29"/>
                </a:cubicBezTo>
                <a:cubicBezTo>
                  <a:pt x="9" y="24"/>
                  <a:pt x="9" y="24"/>
                  <a:pt x="9" y="24"/>
                </a:cubicBezTo>
                <a:cubicBezTo>
                  <a:pt x="7" y="23"/>
                  <a:pt x="7" y="23"/>
                  <a:pt x="7" y="23"/>
                </a:cubicBezTo>
                <a:moveTo>
                  <a:pt x="6" y="17"/>
                </a:moveTo>
                <a:cubicBezTo>
                  <a:pt x="5" y="19"/>
                  <a:pt x="5" y="19"/>
                  <a:pt x="5" y="19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6" y="19"/>
                  <a:pt x="6" y="19"/>
                  <a:pt x="7" y="19"/>
                </a:cubicBezTo>
                <a:cubicBezTo>
                  <a:pt x="7" y="19"/>
                  <a:pt x="7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6" y="17"/>
                  <a:pt x="6" y="17"/>
                  <a:pt x="6" y="17"/>
                </a:cubicBezTo>
                <a:moveTo>
                  <a:pt x="5" y="12"/>
                </a:moveTo>
                <a:cubicBezTo>
                  <a:pt x="4" y="14"/>
                  <a:pt x="4" y="14"/>
                  <a:pt x="4" y="14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5" y="14"/>
                  <a:pt x="5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5" y="12"/>
                  <a:pt x="5" y="12"/>
                  <a:pt x="5" y="12"/>
                </a:cubicBezTo>
                <a:moveTo>
                  <a:pt x="3" y="7"/>
                </a:moveTo>
                <a:cubicBezTo>
                  <a:pt x="2" y="9"/>
                  <a:pt x="2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4" y="8"/>
                  <a:pt x="4" y="8"/>
                </a:cubicBezTo>
                <a:cubicBezTo>
                  <a:pt x="4" y="8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8"/>
                  <a:pt x="5" y="8"/>
                  <a:pt x="5" y="8"/>
                </a:cubicBezTo>
                <a:cubicBezTo>
                  <a:pt x="3" y="7"/>
                  <a:pt x="3" y="7"/>
                  <a:pt x="3" y="7"/>
                </a:cubicBezTo>
                <a:moveTo>
                  <a:pt x="3" y="0"/>
                </a:moveTo>
                <a:cubicBezTo>
                  <a:pt x="3" y="0"/>
                  <a:pt x="3" y="1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3"/>
                  <a:pt x="3" y="3"/>
                </a:cubicBezTo>
                <a:cubicBezTo>
                  <a:pt x="3" y="3"/>
                  <a:pt x="3" y="3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9" name="Freeform 367"/>
          <p:cNvSpPr>
            <a:spLocks/>
          </p:cNvSpPr>
          <p:nvPr/>
        </p:nvSpPr>
        <p:spPr bwMode="auto">
          <a:xfrm>
            <a:off x="12324752" y="1082427"/>
            <a:ext cx="36999" cy="31307"/>
          </a:xfrm>
          <a:custGeom>
            <a:avLst/>
            <a:gdLst>
              <a:gd name="T0" fmla="*/ 1 w 10"/>
              <a:gd name="T1" fmla="*/ 0 h 8"/>
              <a:gd name="T2" fmla="*/ 1 w 10"/>
              <a:gd name="T3" fmla="*/ 2 h 8"/>
              <a:gd name="T4" fmla="*/ 0 w 10"/>
              <a:gd name="T5" fmla="*/ 4 h 8"/>
              <a:gd name="T6" fmla="*/ 2 w 10"/>
              <a:gd name="T7" fmla="*/ 5 h 8"/>
              <a:gd name="T8" fmla="*/ 7 w 10"/>
              <a:gd name="T9" fmla="*/ 8 h 8"/>
              <a:gd name="T10" fmla="*/ 8 w 10"/>
              <a:gd name="T11" fmla="*/ 8 h 8"/>
              <a:gd name="T12" fmla="*/ 9 w 10"/>
              <a:gd name="T13" fmla="*/ 8 h 8"/>
              <a:gd name="T14" fmla="*/ 10 w 10"/>
              <a:gd name="T15" fmla="*/ 7 h 8"/>
              <a:gd name="T16" fmla="*/ 9 w 10"/>
              <a:gd name="T17" fmla="*/ 5 h 8"/>
              <a:gd name="T18" fmla="*/ 1 w 10"/>
              <a:gd name="T19" fmla="*/ 0 h 8"/>
              <a:gd name="T20" fmla="*/ 1 w 10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8">
                <a:moveTo>
                  <a:pt x="1" y="0"/>
                </a:moveTo>
                <a:cubicBezTo>
                  <a:pt x="1" y="0"/>
                  <a:pt x="2" y="1"/>
                  <a:pt x="1" y="2"/>
                </a:cubicBezTo>
                <a:cubicBezTo>
                  <a:pt x="0" y="4"/>
                  <a:pt x="0" y="4"/>
                  <a:pt x="0" y="4"/>
                </a:cubicBezTo>
                <a:cubicBezTo>
                  <a:pt x="2" y="5"/>
                  <a:pt x="2" y="5"/>
                  <a:pt x="2" y="5"/>
                </a:cubicBezTo>
                <a:cubicBezTo>
                  <a:pt x="7" y="8"/>
                  <a:pt x="7" y="8"/>
                  <a:pt x="7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9" y="8"/>
                </a:cubicBezTo>
                <a:cubicBezTo>
                  <a:pt x="9" y="8"/>
                  <a:pt x="9" y="7"/>
                  <a:pt x="10" y="7"/>
                </a:cubicBezTo>
                <a:cubicBezTo>
                  <a:pt x="10" y="6"/>
                  <a:pt x="10" y="5"/>
                  <a:pt x="9" y="5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0" name="Freeform 368"/>
          <p:cNvSpPr>
            <a:spLocks/>
          </p:cNvSpPr>
          <p:nvPr/>
        </p:nvSpPr>
        <p:spPr bwMode="auto">
          <a:xfrm>
            <a:off x="12296291" y="1082427"/>
            <a:ext cx="36999" cy="42691"/>
          </a:xfrm>
          <a:custGeom>
            <a:avLst/>
            <a:gdLst>
              <a:gd name="T0" fmla="*/ 7 w 9"/>
              <a:gd name="T1" fmla="*/ 0 h 11"/>
              <a:gd name="T2" fmla="*/ 5 w 9"/>
              <a:gd name="T3" fmla="*/ 1 h 11"/>
              <a:gd name="T4" fmla="*/ 5 w 9"/>
              <a:gd name="T5" fmla="*/ 1 h 11"/>
              <a:gd name="T6" fmla="*/ 1 w 9"/>
              <a:gd name="T7" fmla="*/ 9 h 11"/>
              <a:gd name="T8" fmla="*/ 1 w 9"/>
              <a:gd name="T9" fmla="*/ 11 h 11"/>
              <a:gd name="T10" fmla="*/ 2 w 9"/>
              <a:gd name="T11" fmla="*/ 11 h 11"/>
              <a:gd name="T12" fmla="*/ 2 w 9"/>
              <a:gd name="T13" fmla="*/ 11 h 11"/>
              <a:gd name="T14" fmla="*/ 3 w 9"/>
              <a:gd name="T15" fmla="*/ 10 h 11"/>
              <a:gd name="T16" fmla="*/ 6 w 9"/>
              <a:gd name="T17" fmla="*/ 5 h 11"/>
              <a:gd name="T18" fmla="*/ 7 w 9"/>
              <a:gd name="T19" fmla="*/ 4 h 11"/>
              <a:gd name="T20" fmla="*/ 8 w 9"/>
              <a:gd name="T21" fmla="*/ 2 h 11"/>
              <a:gd name="T22" fmla="*/ 8 w 9"/>
              <a:gd name="T23" fmla="*/ 0 h 11"/>
              <a:gd name="T24" fmla="*/ 8 w 9"/>
              <a:gd name="T25" fmla="*/ 0 h 11"/>
              <a:gd name="T26" fmla="*/ 7 w 9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1">
                <a:moveTo>
                  <a:pt x="7" y="0"/>
                </a:moveTo>
                <a:cubicBezTo>
                  <a:pt x="6" y="0"/>
                  <a:pt x="6" y="0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3" y="11"/>
                  <a:pt x="3" y="10"/>
                </a:cubicBezTo>
                <a:cubicBezTo>
                  <a:pt x="6" y="5"/>
                  <a:pt x="6" y="5"/>
                  <a:pt x="6" y="5"/>
                </a:cubicBezTo>
                <a:cubicBezTo>
                  <a:pt x="7" y="4"/>
                  <a:pt x="7" y="4"/>
                  <a:pt x="7" y="4"/>
                </a:cubicBezTo>
                <a:cubicBezTo>
                  <a:pt x="8" y="2"/>
                  <a:pt x="8" y="2"/>
                  <a:pt x="8" y="2"/>
                </a:cubicBezTo>
                <a:cubicBezTo>
                  <a:pt x="9" y="1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1" name="Freeform 369"/>
          <p:cNvSpPr>
            <a:spLocks/>
          </p:cNvSpPr>
          <p:nvPr/>
        </p:nvSpPr>
        <p:spPr bwMode="auto">
          <a:xfrm>
            <a:off x="12319060" y="1065351"/>
            <a:ext cx="39845" cy="28460"/>
          </a:xfrm>
          <a:custGeom>
            <a:avLst/>
            <a:gdLst>
              <a:gd name="T0" fmla="*/ 0 w 10"/>
              <a:gd name="T1" fmla="*/ 0 h 8"/>
              <a:gd name="T2" fmla="*/ 1 w 10"/>
              <a:gd name="T3" fmla="*/ 2 h 8"/>
              <a:gd name="T4" fmla="*/ 0 w 10"/>
              <a:gd name="T5" fmla="*/ 3 h 8"/>
              <a:gd name="T6" fmla="*/ 2 w 10"/>
              <a:gd name="T7" fmla="*/ 4 h 8"/>
              <a:gd name="T8" fmla="*/ 7 w 10"/>
              <a:gd name="T9" fmla="*/ 7 h 8"/>
              <a:gd name="T10" fmla="*/ 8 w 10"/>
              <a:gd name="T11" fmla="*/ 8 h 8"/>
              <a:gd name="T12" fmla="*/ 8 w 10"/>
              <a:gd name="T13" fmla="*/ 8 h 8"/>
              <a:gd name="T14" fmla="*/ 9 w 10"/>
              <a:gd name="T15" fmla="*/ 7 h 8"/>
              <a:gd name="T16" fmla="*/ 9 w 10"/>
              <a:gd name="T17" fmla="*/ 5 h 8"/>
              <a:gd name="T18" fmla="*/ 1 w 10"/>
              <a:gd name="T19" fmla="*/ 0 h 8"/>
              <a:gd name="T20" fmla="*/ 0 w 10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8">
                <a:moveTo>
                  <a:pt x="0" y="0"/>
                </a:moveTo>
                <a:cubicBezTo>
                  <a:pt x="1" y="0"/>
                  <a:pt x="1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7" y="7"/>
                  <a:pt x="7" y="7"/>
                  <a:pt x="7" y="7"/>
                </a:cubicBezTo>
                <a:cubicBezTo>
                  <a:pt x="7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9" y="8"/>
                  <a:pt x="9" y="7"/>
                  <a:pt x="9" y="7"/>
                </a:cubicBezTo>
                <a:cubicBezTo>
                  <a:pt x="10" y="6"/>
                  <a:pt x="9" y="5"/>
                  <a:pt x="9" y="5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2" name="Freeform 370"/>
          <p:cNvSpPr>
            <a:spLocks/>
          </p:cNvSpPr>
          <p:nvPr/>
        </p:nvSpPr>
        <p:spPr bwMode="auto">
          <a:xfrm>
            <a:off x="12293445" y="1065351"/>
            <a:ext cx="31307" cy="42691"/>
          </a:xfrm>
          <a:custGeom>
            <a:avLst/>
            <a:gdLst>
              <a:gd name="T0" fmla="*/ 6 w 8"/>
              <a:gd name="T1" fmla="*/ 0 h 11"/>
              <a:gd name="T2" fmla="*/ 5 w 8"/>
              <a:gd name="T3" fmla="*/ 0 h 11"/>
              <a:gd name="T4" fmla="*/ 5 w 8"/>
              <a:gd name="T5" fmla="*/ 1 h 11"/>
              <a:gd name="T6" fmla="*/ 0 w 8"/>
              <a:gd name="T7" fmla="*/ 9 h 11"/>
              <a:gd name="T8" fmla="*/ 1 w 8"/>
              <a:gd name="T9" fmla="*/ 11 h 11"/>
              <a:gd name="T10" fmla="*/ 2 w 8"/>
              <a:gd name="T11" fmla="*/ 11 h 11"/>
              <a:gd name="T12" fmla="*/ 2 w 8"/>
              <a:gd name="T13" fmla="*/ 11 h 11"/>
              <a:gd name="T14" fmla="*/ 3 w 8"/>
              <a:gd name="T15" fmla="*/ 10 h 11"/>
              <a:gd name="T16" fmla="*/ 6 w 8"/>
              <a:gd name="T17" fmla="*/ 5 h 11"/>
              <a:gd name="T18" fmla="*/ 7 w 8"/>
              <a:gd name="T19" fmla="*/ 3 h 11"/>
              <a:gd name="T20" fmla="*/ 8 w 8"/>
              <a:gd name="T21" fmla="*/ 2 h 11"/>
              <a:gd name="T22" fmla="*/ 7 w 8"/>
              <a:gd name="T23" fmla="*/ 0 h 11"/>
              <a:gd name="T24" fmla="*/ 7 w 8"/>
              <a:gd name="T25" fmla="*/ 0 h 11"/>
              <a:gd name="T26" fmla="*/ 6 w 8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1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1"/>
                  <a:pt x="5" y="1"/>
                  <a:pt x="5" y="1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1" y="11"/>
                </a:cubicBezTo>
                <a:cubicBezTo>
                  <a:pt x="1" y="11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3" y="11"/>
                  <a:pt x="3" y="10"/>
                </a:cubicBezTo>
                <a:cubicBezTo>
                  <a:pt x="6" y="5"/>
                  <a:pt x="6" y="5"/>
                  <a:pt x="6" y="5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3" name="Freeform 371"/>
          <p:cNvSpPr>
            <a:spLocks/>
          </p:cNvSpPr>
          <p:nvPr/>
        </p:nvSpPr>
        <p:spPr bwMode="auto">
          <a:xfrm>
            <a:off x="12316214" y="1045429"/>
            <a:ext cx="34153" cy="31307"/>
          </a:xfrm>
          <a:custGeom>
            <a:avLst/>
            <a:gdLst>
              <a:gd name="T0" fmla="*/ 0 w 9"/>
              <a:gd name="T1" fmla="*/ 0 h 8"/>
              <a:gd name="T2" fmla="*/ 0 w 9"/>
              <a:gd name="T3" fmla="*/ 2 h 8"/>
              <a:gd name="T4" fmla="*/ 0 w 9"/>
              <a:gd name="T5" fmla="*/ 3 h 8"/>
              <a:gd name="T6" fmla="*/ 2 w 9"/>
              <a:gd name="T7" fmla="*/ 4 h 8"/>
              <a:gd name="T8" fmla="*/ 7 w 9"/>
              <a:gd name="T9" fmla="*/ 7 h 8"/>
              <a:gd name="T10" fmla="*/ 7 w 9"/>
              <a:gd name="T11" fmla="*/ 8 h 8"/>
              <a:gd name="T12" fmla="*/ 8 w 9"/>
              <a:gd name="T13" fmla="*/ 7 h 8"/>
              <a:gd name="T14" fmla="*/ 9 w 9"/>
              <a:gd name="T15" fmla="*/ 7 h 8"/>
              <a:gd name="T16" fmla="*/ 8 w 9"/>
              <a:gd name="T17" fmla="*/ 5 h 8"/>
              <a:gd name="T18" fmla="*/ 0 w 9"/>
              <a:gd name="T19" fmla="*/ 0 h 8"/>
              <a:gd name="T20" fmla="*/ 0 w 9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8">
                <a:moveTo>
                  <a:pt x="0" y="0"/>
                </a:moveTo>
                <a:cubicBezTo>
                  <a:pt x="1" y="0"/>
                  <a:pt x="1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8"/>
                  <a:pt x="7" y="8"/>
                </a:cubicBezTo>
                <a:cubicBezTo>
                  <a:pt x="8" y="8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5"/>
                  <a:pt x="8" y="5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4" name="Freeform 372"/>
          <p:cNvSpPr>
            <a:spLocks/>
          </p:cNvSpPr>
          <p:nvPr/>
        </p:nvSpPr>
        <p:spPr bwMode="auto">
          <a:xfrm>
            <a:off x="12284907" y="1042583"/>
            <a:ext cx="34153" cy="45537"/>
          </a:xfrm>
          <a:custGeom>
            <a:avLst/>
            <a:gdLst>
              <a:gd name="T0" fmla="*/ 7 w 9"/>
              <a:gd name="T1" fmla="*/ 0 h 12"/>
              <a:gd name="T2" fmla="*/ 6 w 9"/>
              <a:gd name="T3" fmla="*/ 1 h 12"/>
              <a:gd name="T4" fmla="*/ 5 w 9"/>
              <a:gd name="T5" fmla="*/ 2 h 12"/>
              <a:gd name="T6" fmla="*/ 1 w 9"/>
              <a:gd name="T7" fmla="*/ 10 h 12"/>
              <a:gd name="T8" fmla="*/ 1 w 9"/>
              <a:gd name="T9" fmla="*/ 12 h 12"/>
              <a:gd name="T10" fmla="*/ 2 w 9"/>
              <a:gd name="T11" fmla="*/ 12 h 12"/>
              <a:gd name="T12" fmla="*/ 3 w 9"/>
              <a:gd name="T13" fmla="*/ 12 h 12"/>
              <a:gd name="T14" fmla="*/ 4 w 9"/>
              <a:gd name="T15" fmla="*/ 11 h 12"/>
              <a:gd name="T16" fmla="*/ 7 w 9"/>
              <a:gd name="T17" fmla="*/ 6 h 12"/>
              <a:gd name="T18" fmla="*/ 8 w 9"/>
              <a:gd name="T19" fmla="*/ 4 h 12"/>
              <a:gd name="T20" fmla="*/ 8 w 9"/>
              <a:gd name="T21" fmla="*/ 3 h 12"/>
              <a:gd name="T22" fmla="*/ 8 w 9"/>
              <a:gd name="T23" fmla="*/ 1 h 12"/>
              <a:gd name="T24" fmla="*/ 8 w 9"/>
              <a:gd name="T25" fmla="*/ 1 h 12"/>
              <a:gd name="T26" fmla="*/ 7 w 9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2">
                <a:moveTo>
                  <a:pt x="7" y="0"/>
                </a:moveTo>
                <a:cubicBezTo>
                  <a:pt x="7" y="0"/>
                  <a:pt x="6" y="1"/>
                  <a:pt x="6" y="1"/>
                </a:cubicBezTo>
                <a:cubicBezTo>
                  <a:pt x="5" y="2"/>
                  <a:pt x="5" y="2"/>
                  <a:pt x="5" y="2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1" y="11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3" y="12"/>
                  <a:pt x="3" y="12"/>
                </a:cubicBezTo>
                <a:cubicBezTo>
                  <a:pt x="3" y="12"/>
                  <a:pt x="3" y="12"/>
                  <a:pt x="4" y="11"/>
                </a:cubicBezTo>
                <a:cubicBezTo>
                  <a:pt x="7" y="6"/>
                  <a:pt x="7" y="6"/>
                  <a:pt x="7" y="6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5" name="Freeform 373"/>
          <p:cNvSpPr>
            <a:spLocks/>
          </p:cNvSpPr>
          <p:nvPr/>
        </p:nvSpPr>
        <p:spPr bwMode="auto">
          <a:xfrm>
            <a:off x="12307676" y="1025506"/>
            <a:ext cx="39845" cy="28460"/>
          </a:xfrm>
          <a:custGeom>
            <a:avLst/>
            <a:gdLst>
              <a:gd name="T0" fmla="*/ 1 w 10"/>
              <a:gd name="T1" fmla="*/ 0 h 7"/>
              <a:gd name="T2" fmla="*/ 1 w 10"/>
              <a:gd name="T3" fmla="*/ 2 h 7"/>
              <a:gd name="T4" fmla="*/ 0 w 10"/>
              <a:gd name="T5" fmla="*/ 3 h 7"/>
              <a:gd name="T6" fmla="*/ 2 w 10"/>
              <a:gd name="T7" fmla="*/ 4 h 7"/>
              <a:gd name="T8" fmla="*/ 7 w 10"/>
              <a:gd name="T9" fmla="*/ 7 h 7"/>
              <a:gd name="T10" fmla="*/ 8 w 10"/>
              <a:gd name="T11" fmla="*/ 7 h 7"/>
              <a:gd name="T12" fmla="*/ 9 w 10"/>
              <a:gd name="T13" fmla="*/ 7 h 7"/>
              <a:gd name="T14" fmla="*/ 10 w 10"/>
              <a:gd name="T15" fmla="*/ 7 h 7"/>
              <a:gd name="T16" fmla="*/ 9 w 10"/>
              <a:gd name="T17" fmla="*/ 4 h 7"/>
              <a:gd name="T18" fmla="*/ 1 w 10"/>
              <a:gd name="T19" fmla="*/ 0 h 7"/>
              <a:gd name="T20" fmla="*/ 1 w 10"/>
              <a:gd name="T2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7">
                <a:moveTo>
                  <a:pt x="1" y="0"/>
                </a:moveTo>
                <a:cubicBezTo>
                  <a:pt x="1" y="0"/>
                  <a:pt x="2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2" y="4"/>
                  <a:pt x="2" y="4"/>
                  <a:pt x="2" y="4"/>
                </a:cubicBez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7"/>
                  <a:pt x="10" y="7"/>
                </a:cubicBezTo>
                <a:cubicBezTo>
                  <a:pt x="10" y="6"/>
                  <a:pt x="10" y="5"/>
                  <a:pt x="9" y="4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6" name="Freeform 374"/>
          <p:cNvSpPr>
            <a:spLocks/>
          </p:cNvSpPr>
          <p:nvPr/>
        </p:nvSpPr>
        <p:spPr bwMode="auto">
          <a:xfrm>
            <a:off x="12282061" y="1022660"/>
            <a:ext cx="34153" cy="45537"/>
          </a:xfrm>
          <a:custGeom>
            <a:avLst/>
            <a:gdLst>
              <a:gd name="T0" fmla="*/ 7 w 9"/>
              <a:gd name="T1" fmla="*/ 0 h 12"/>
              <a:gd name="T2" fmla="*/ 5 w 9"/>
              <a:gd name="T3" fmla="*/ 1 h 12"/>
              <a:gd name="T4" fmla="*/ 5 w 9"/>
              <a:gd name="T5" fmla="*/ 2 h 12"/>
              <a:gd name="T6" fmla="*/ 1 w 9"/>
              <a:gd name="T7" fmla="*/ 9 h 12"/>
              <a:gd name="T8" fmla="*/ 1 w 9"/>
              <a:gd name="T9" fmla="*/ 12 h 12"/>
              <a:gd name="T10" fmla="*/ 2 w 9"/>
              <a:gd name="T11" fmla="*/ 12 h 12"/>
              <a:gd name="T12" fmla="*/ 2 w 9"/>
              <a:gd name="T13" fmla="*/ 12 h 12"/>
              <a:gd name="T14" fmla="*/ 3 w 9"/>
              <a:gd name="T15" fmla="*/ 11 h 12"/>
              <a:gd name="T16" fmla="*/ 6 w 9"/>
              <a:gd name="T17" fmla="*/ 6 h 12"/>
              <a:gd name="T18" fmla="*/ 7 w 9"/>
              <a:gd name="T19" fmla="*/ 4 h 12"/>
              <a:gd name="T20" fmla="*/ 8 w 9"/>
              <a:gd name="T21" fmla="*/ 3 h 12"/>
              <a:gd name="T22" fmla="*/ 8 w 9"/>
              <a:gd name="T23" fmla="*/ 1 h 12"/>
              <a:gd name="T24" fmla="*/ 8 w 9"/>
              <a:gd name="T25" fmla="*/ 1 h 12"/>
              <a:gd name="T26" fmla="*/ 7 w 9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2">
                <a:moveTo>
                  <a:pt x="7" y="0"/>
                </a:moveTo>
                <a:cubicBezTo>
                  <a:pt x="6" y="0"/>
                  <a:pt x="6" y="1"/>
                  <a:pt x="5" y="1"/>
                </a:cubicBezTo>
                <a:cubicBezTo>
                  <a:pt x="5" y="2"/>
                  <a:pt x="5" y="2"/>
                  <a:pt x="5" y="2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2"/>
                  <a:pt x="3" y="11"/>
                  <a:pt x="3" y="11"/>
                </a:cubicBezTo>
                <a:cubicBezTo>
                  <a:pt x="6" y="6"/>
                  <a:pt x="6" y="6"/>
                  <a:pt x="6" y="6"/>
                </a:cubicBezTo>
                <a:cubicBezTo>
                  <a:pt x="7" y="4"/>
                  <a:pt x="7" y="4"/>
                  <a:pt x="7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7" name="Freeform 375"/>
          <p:cNvSpPr>
            <a:spLocks noEditPoints="1"/>
          </p:cNvSpPr>
          <p:nvPr/>
        </p:nvSpPr>
        <p:spPr bwMode="auto">
          <a:xfrm>
            <a:off x="12361750" y="880358"/>
            <a:ext cx="116688" cy="36999"/>
          </a:xfrm>
          <a:custGeom>
            <a:avLst/>
            <a:gdLst>
              <a:gd name="T0" fmla="*/ 3 w 30"/>
              <a:gd name="T1" fmla="*/ 6 h 10"/>
              <a:gd name="T2" fmla="*/ 0 w 30"/>
              <a:gd name="T3" fmla="*/ 7 h 10"/>
              <a:gd name="T4" fmla="*/ 0 w 30"/>
              <a:gd name="T5" fmla="*/ 9 h 10"/>
              <a:gd name="T6" fmla="*/ 0 w 30"/>
              <a:gd name="T7" fmla="*/ 10 h 10"/>
              <a:gd name="T8" fmla="*/ 4 w 30"/>
              <a:gd name="T9" fmla="*/ 9 h 10"/>
              <a:gd name="T10" fmla="*/ 3 w 30"/>
              <a:gd name="T11" fmla="*/ 9 h 10"/>
              <a:gd name="T12" fmla="*/ 3 w 30"/>
              <a:gd name="T13" fmla="*/ 9 h 10"/>
              <a:gd name="T14" fmla="*/ 3 w 30"/>
              <a:gd name="T15" fmla="*/ 8 h 10"/>
              <a:gd name="T16" fmla="*/ 3 w 30"/>
              <a:gd name="T17" fmla="*/ 7 h 10"/>
              <a:gd name="T18" fmla="*/ 3 w 30"/>
              <a:gd name="T19" fmla="*/ 7 h 10"/>
              <a:gd name="T20" fmla="*/ 3 w 30"/>
              <a:gd name="T21" fmla="*/ 6 h 10"/>
              <a:gd name="T22" fmla="*/ 8 w 30"/>
              <a:gd name="T23" fmla="*/ 5 h 10"/>
              <a:gd name="T24" fmla="*/ 7 w 30"/>
              <a:gd name="T25" fmla="*/ 5 h 10"/>
              <a:gd name="T26" fmla="*/ 6 w 30"/>
              <a:gd name="T27" fmla="*/ 7 h 10"/>
              <a:gd name="T28" fmla="*/ 8 w 30"/>
              <a:gd name="T29" fmla="*/ 8 h 10"/>
              <a:gd name="T30" fmla="*/ 9 w 30"/>
              <a:gd name="T31" fmla="*/ 8 h 10"/>
              <a:gd name="T32" fmla="*/ 8 w 30"/>
              <a:gd name="T33" fmla="*/ 8 h 10"/>
              <a:gd name="T34" fmla="*/ 8 w 30"/>
              <a:gd name="T35" fmla="*/ 8 h 10"/>
              <a:gd name="T36" fmla="*/ 8 w 30"/>
              <a:gd name="T37" fmla="*/ 6 h 10"/>
              <a:gd name="T38" fmla="*/ 8 w 30"/>
              <a:gd name="T39" fmla="*/ 5 h 10"/>
              <a:gd name="T40" fmla="*/ 8 w 30"/>
              <a:gd name="T41" fmla="*/ 5 h 10"/>
              <a:gd name="T42" fmla="*/ 8 w 30"/>
              <a:gd name="T43" fmla="*/ 5 h 10"/>
              <a:gd name="T44" fmla="*/ 13 w 30"/>
              <a:gd name="T45" fmla="*/ 3 h 10"/>
              <a:gd name="T46" fmla="*/ 13 w 30"/>
              <a:gd name="T47" fmla="*/ 4 h 10"/>
              <a:gd name="T48" fmla="*/ 11 w 30"/>
              <a:gd name="T49" fmla="*/ 6 h 10"/>
              <a:gd name="T50" fmla="*/ 13 w 30"/>
              <a:gd name="T51" fmla="*/ 7 h 10"/>
              <a:gd name="T52" fmla="*/ 14 w 30"/>
              <a:gd name="T53" fmla="*/ 7 h 10"/>
              <a:gd name="T54" fmla="*/ 14 w 30"/>
              <a:gd name="T55" fmla="*/ 6 h 10"/>
              <a:gd name="T56" fmla="*/ 14 w 30"/>
              <a:gd name="T57" fmla="*/ 6 h 10"/>
              <a:gd name="T58" fmla="*/ 13 w 30"/>
              <a:gd name="T59" fmla="*/ 5 h 10"/>
              <a:gd name="T60" fmla="*/ 13 w 30"/>
              <a:gd name="T61" fmla="*/ 4 h 10"/>
              <a:gd name="T62" fmla="*/ 13 w 30"/>
              <a:gd name="T63" fmla="*/ 4 h 10"/>
              <a:gd name="T64" fmla="*/ 13 w 30"/>
              <a:gd name="T65" fmla="*/ 3 h 10"/>
              <a:gd name="T66" fmla="*/ 18 w 30"/>
              <a:gd name="T67" fmla="*/ 2 h 10"/>
              <a:gd name="T68" fmla="*/ 18 w 30"/>
              <a:gd name="T69" fmla="*/ 2 h 10"/>
              <a:gd name="T70" fmla="*/ 17 w 30"/>
              <a:gd name="T71" fmla="*/ 4 h 10"/>
              <a:gd name="T72" fmla="*/ 19 w 30"/>
              <a:gd name="T73" fmla="*/ 5 h 10"/>
              <a:gd name="T74" fmla="*/ 19 w 30"/>
              <a:gd name="T75" fmla="*/ 5 h 10"/>
              <a:gd name="T76" fmla="*/ 19 w 30"/>
              <a:gd name="T77" fmla="*/ 5 h 10"/>
              <a:gd name="T78" fmla="*/ 19 w 30"/>
              <a:gd name="T79" fmla="*/ 5 h 10"/>
              <a:gd name="T80" fmla="*/ 18 w 30"/>
              <a:gd name="T81" fmla="*/ 3 h 10"/>
              <a:gd name="T82" fmla="*/ 18 w 30"/>
              <a:gd name="T83" fmla="*/ 3 h 10"/>
              <a:gd name="T84" fmla="*/ 18 w 30"/>
              <a:gd name="T85" fmla="*/ 3 h 10"/>
              <a:gd name="T86" fmla="*/ 18 w 30"/>
              <a:gd name="T87" fmla="*/ 2 h 10"/>
              <a:gd name="T88" fmla="*/ 28 w 30"/>
              <a:gd name="T89" fmla="*/ 0 h 10"/>
              <a:gd name="T90" fmla="*/ 28 w 30"/>
              <a:gd name="T91" fmla="*/ 0 h 10"/>
              <a:gd name="T92" fmla="*/ 23 w 30"/>
              <a:gd name="T93" fmla="*/ 1 h 10"/>
              <a:gd name="T94" fmla="*/ 22 w 30"/>
              <a:gd name="T95" fmla="*/ 3 h 10"/>
              <a:gd name="T96" fmla="*/ 24 w 30"/>
              <a:gd name="T97" fmla="*/ 4 h 10"/>
              <a:gd name="T98" fmla="*/ 29 w 30"/>
              <a:gd name="T99" fmla="*/ 3 h 10"/>
              <a:gd name="T100" fmla="*/ 30 w 30"/>
              <a:gd name="T101" fmla="*/ 1 h 10"/>
              <a:gd name="T102" fmla="*/ 28 w 30"/>
              <a:gd name="T10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0" h="10">
                <a:moveTo>
                  <a:pt x="3" y="6"/>
                </a:move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8"/>
                  <a:pt x="0" y="9"/>
                </a:cubicBezTo>
                <a:cubicBezTo>
                  <a:pt x="0" y="9"/>
                  <a:pt x="0" y="10"/>
                  <a:pt x="0" y="10"/>
                </a:cubicBezTo>
                <a:cubicBezTo>
                  <a:pt x="4" y="9"/>
                  <a:pt x="4" y="9"/>
                  <a:pt x="4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8"/>
                  <a:pt x="3" y="8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moveTo>
                  <a:pt x="8" y="5"/>
                </a:moveTo>
                <a:cubicBezTo>
                  <a:pt x="7" y="5"/>
                  <a:pt x="7" y="5"/>
                  <a:pt x="7" y="5"/>
                </a:cubicBezTo>
                <a:cubicBezTo>
                  <a:pt x="6" y="7"/>
                  <a:pt x="6" y="7"/>
                  <a:pt x="6" y="7"/>
                </a:cubicBezTo>
                <a:cubicBezTo>
                  <a:pt x="8" y="8"/>
                  <a:pt x="8" y="8"/>
                  <a:pt x="8" y="8"/>
                </a:cubicBezTo>
                <a:cubicBezTo>
                  <a:pt x="9" y="8"/>
                  <a:pt x="9" y="8"/>
                  <a:pt x="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8" y="7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1" y="6"/>
                  <a:pt x="11" y="6"/>
                  <a:pt x="11" y="6"/>
                </a:cubicBezTo>
                <a:cubicBezTo>
                  <a:pt x="13" y="7"/>
                  <a:pt x="13" y="7"/>
                  <a:pt x="13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3" y="6"/>
                  <a:pt x="13" y="5"/>
                  <a:pt x="13" y="5"/>
                </a:cubicBezTo>
                <a:cubicBezTo>
                  <a:pt x="13" y="5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moveTo>
                  <a:pt x="18" y="2"/>
                </a:moveTo>
                <a:cubicBezTo>
                  <a:pt x="18" y="2"/>
                  <a:pt x="18" y="2"/>
                  <a:pt x="18" y="2"/>
                </a:cubicBezTo>
                <a:cubicBezTo>
                  <a:pt x="17" y="4"/>
                  <a:pt x="17" y="4"/>
                  <a:pt x="17" y="4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8" y="5"/>
                  <a:pt x="18" y="4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2"/>
                  <a:pt x="18" y="2"/>
                  <a:pt x="18" y="2"/>
                </a:cubicBezTo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3" y="1"/>
                  <a:pt x="23" y="1"/>
                  <a:pt x="23" y="1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4"/>
                  <a:pt x="24" y="4"/>
                  <a:pt x="24" y="4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30" y="2"/>
                  <a:pt x="30" y="1"/>
                </a:cubicBezTo>
                <a:cubicBezTo>
                  <a:pt x="29" y="0"/>
                  <a:pt x="29" y="0"/>
                  <a:pt x="2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8" name="Freeform 376"/>
          <p:cNvSpPr>
            <a:spLocks/>
          </p:cNvSpPr>
          <p:nvPr/>
        </p:nvSpPr>
        <p:spPr bwMode="auto">
          <a:xfrm>
            <a:off x="12430056" y="851898"/>
            <a:ext cx="31307" cy="39845"/>
          </a:xfrm>
          <a:custGeom>
            <a:avLst/>
            <a:gdLst>
              <a:gd name="T0" fmla="*/ 6 w 8"/>
              <a:gd name="T1" fmla="*/ 0 h 10"/>
              <a:gd name="T2" fmla="*/ 5 w 8"/>
              <a:gd name="T3" fmla="*/ 1 h 10"/>
              <a:gd name="T4" fmla="*/ 0 w 8"/>
              <a:gd name="T5" fmla="*/ 9 h 10"/>
              <a:gd name="T6" fmla="*/ 0 w 8"/>
              <a:gd name="T7" fmla="*/ 10 h 10"/>
              <a:gd name="T8" fmla="*/ 2 w 8"/>
              <a:gd name="T9" fmla="*/ 9 h 10"/>
              <a:gd name="T10" fmla="*/ 2 w 8"/>
              <a:gd name="T11" fmla="*/ 9 h 10"/>
              <a:gd name="T12" fmla="*/ 4 w 8"/>
              <a:gd name="T13" fmla="*/ 10 h 10"/>
              <a:gd name="T14" fmla="*/ 5 w 8"/>
              <a:gd name="T15" fmla="*/ 8 h 10"/>
              <a:gd name="T16" fmla="*/ 8 w 8"/>
              <a:gd name="T17" fmla="*/ 3 h 10"/>
              <a:gd name="T18" fmla="*/ 7 w 8"/>
              <a:gd name="T19" fmla="*/ 1 h 10"/>
              <a:gd name="T20" fmla="*/ 6 w 8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10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8"/>
                  <a:pt x="5" y="8"/>
                  <a:pt x="5" y="8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1"/>
                  <a:pt x="7" y="1"/>
                </a:cubicBezTo>
                <a:cubicBezTo>
                  <a:pt x="7" y="1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9" name="Freeform 377"/>
          <p:cNvSpPr>
            <a:spLocks/>
          </p:cNvSpPr>
          <p:nvPr/>
        </p:nvSpPr>
        <p:spPr bwMode="auto">
          <a:xfrm>
            <a:off x="12430056" y="888896"/>
            <a:ext cx="48383" cy="28460"/>
          </a:xfrm>
          <a:custGeom>
            <a:avLst/>
            <a:gdLst>
              <a:gd name="T0" fmla="*/ 2 w 12"/>
              <a:gd name="T1" fmla="*/ 0 h 8"/>
              <a:gd name="T2" fmla="*/ 0 w 12"/>
              <a:gd name="T3" fmla="*/ 1 h 8"/>
              <a:gd name="T4" fmla="*/ 0 w 12"/>
              <a:gd name="T5" fmla="*/ 1 h 8"/>
              <a:gd name="T6" fmla="*/ 0 w 12"/>
              <a:gd name="T7" fmla="*/ 1 h 8"/>
              <a:gd name="T8" fmla="*/ 1 w 12"/>
              <a:gd name="T9" fmla="*/ 3 h 8"/>
              <a:gd name="T10" fmla="*/ 1 w 12"/>
              <a:gd name="T11" fmla="*/ 3 h 8"/>
              <a:gd name="T12" fmla="*/ 1 w 12"/>
              <a:gd name="T13" fmla="*/ 3 h 8"/>
              <a:gd name="T14" fmla="*/ 9 w 12"/>
              <a:gd name="T15" fmla="*/ 8 h 8"/>
              <a:gd name="T16" fmla="*/ 10 w 12"/>
              <a:gd name="T17" fmla="*/ 8 h 8"/>
              <a:gd name="T18" fmla="*/ 10 w 12"/>
              <a:gd name="T19" fmla="*/ 8 h 8"/>
              <a:gd name="T20" fmla="*/ 11 w 12"/>
              <a:gd name="T21" fmla="*/ 7 h 8"/>
              <a:gd name="T22" fmla="*/ 11 w 12"/>
              <a:gd name="T23" fmla="*/ 5 h 8"/>
              <a:gd name="T24" fmla="*/ 6 w 12"/>
              <a:gd name="T25" fmla="*/ 2 h 8"/>
              <a:gd name="T26" fmla="*/ 4 w 12"/>
              <a:gd name="T27" fmla="*/ 1 h 8"/>
              <a:gd name="T28" fmla="*/ 2 w 12"/>
              <a:gd name="T29" fmla="*/ 0 h 8"/>
              <a:gd name="T30" fmla="*/ 2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2" y="6"/>
                  <a:pt x="11" y="5"/>
                  <a:pt x="11" y="5"/>
                </a:cubicBezTo>
                <a:cubicBezTo>
                  <a:pt x="6" y="2"/>
                  <a:pt x="6" y="2"/>
                  <a:pt x="6" y="2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0" name="Freeform 378"/>
          <p:cNvSpPr>
            <a:spLocks/>
          </p:cNvSpPr>
          <p:nvPr/>
        </p:nvSpPr>
        <p:spPr bwMode="auto">
          <a:xfrm>
            <a:off x="12412979" y="860436"/>
            <a:ext cx="31307" cy="34153"/>
          </a:xfrm>
          <a:custGeom>
            <a:avLst/>
            <a:gdLst>
              <a:gd name="T0" fmla="*/ 6 w 8"/>
              <a:gd name="T1" fmla="*/ 0 h 9"/>
              <a:gd name="T2" fmla="*/ 5 w 8"/>
              <a:gd name="T3" fmla="*/ 1 h 9"/>
              <a:gd name="T4" fmla="*/ 0 w 8"/>
              <a:gd name="T5" fmla="*/ 8 h 9"/>
              <a:gd name="T6" fmla="*/ 0 w 8"/>
              <a:gd name="T7" fmla="*/ 9 h 9"/>
              <a:gd name="T8" fmla="*/ 1 w 8"/>
              <a:gd name="T9" fmla="*/ 8 h 9"/>
              <a:gd name="T10" fmla="*/ 2 w 8"/>
              <a:gd name="T11" fmla="*/ 8 h 9"/>
              <a:gd name="T12" fmla="*/ 4 w 8"/>
              <a:gd name="T13" fmla="*/ 9 h 9"/>
              <a:gd name="T14" fmla="*/ 5 w 8"/>
              <a:gd name="T15" fmla="*/ 7 h 9"/>
              <a:gd name="T16" fmla="*/ 8 w 8"/>
              <a:gd name="T17" fmla="*/ 2 h 9"/>
              <a:gd name="T18" fmla="*/ 7 w 8"/>
              <a:gd name="T19" fmla="*/ 0 h 9"/>
              <a:gd name="T20" fmla="*/ 6 w 8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9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4" y="9"/>
                  <a:pt x="4" y="9"/>
                  <a:pt x="4" y="9"/>
                </a:cubicBezTo>
                <a:cubicBezTo>
                  <a:pt x="5" y="7"/>
                  <a:pt x="5" y="7"/>
                  <a:pt x="5" y="7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1" name="Freeform 379"/>
          <p:cNvSpPr>
            <a:spLocks/>
          </p:cNvSpPr>
          <p:nvPr/>
        </p:nvSpPr>
        <p:spPr bwMode="auto">
          <a:xfrm>
            <a:off x="12412979" y="891742"/>
            <a:ext cx="45537" cy="31307"/>
          </a:xfrm>
          <a:custGeom>
            <a:avLst/>
            <a:gdLst>
              <a:gd name="T0" fmla="*/ 1 w 12"/>
              <a:gd name="T1" fmla="*/ 0 h 8"/>
              <a:gd name="T2" fmla="*/ 0 w 12"/>
              <a:gd name="T3" fmla="*/ 1 h 8"/>
              <a:gd name="T4" fmla="*/ 0 w 12"/>
              <a:gd name="T5" fmla="*/ 1 h 8"/>
              <a:gd name="T6" fmla="*/ 0 w 12"/>
              <a:gd name="T7" fmla="*/ 2 h 8"/>
              <a:gd name="T8" fmla="*/ 1 w 12"/>
              <a:gd name="T9" fmla="*/ 3 h 8"/>
              <a:gd name="T10" fmla="*/ 1 w 12"/>
              <a:gd name="T11" fmla="*/ 3 h 8"/>
              <a:gd name="T12" fmla="*/ 1 w 12"/>
              <a:gd name="T13" fmla="*/ 4 h 8"/>
              <a:gd name="T14" fmla="*/ 9 w 12"/>
              <a:gd name="T15" fmla="*/ 8 h 8"/>
              <a:gd name="T16" fmla="*/ 10 w 12"/>
              <a:gd name="T17" fmla="*/ 8 h 8"/>
              <a:gd name="T18" fmla="*/ 10 w 12"/>
              <a:gd name="T19" fmla="*/ 8 h 8"/>
              <a:gd name="T20" fmla="*/ 11 w 12"/>
              <a:gd name="T21" fmla="*/ 7 h 8"/>
              <a:gd name="T22" fmla="*/ 11 w 12"/>
              <a:gd name="T23" fmla="*/ 5 h 8"/>
              <a:gd name="T24" fmla="*/ 6 w 12"/>
              <a:gd name="T25" fmla="*/ 2 h 8"/>
              <a:gd name="T26" fmla="*/ 4 w 12"/>
              <a:gd name="T27" fmla="*/ 1 h 8"/>
              <a:gd name="T28" fmla="*/ 2 w 12"/>
              <a:gd name="T29" fmla="*/ 0 h 8"/>
              <a:gd name="T30" fmla="*/ 1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1" y="4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2" y="7"/>
                  <a:pt x="11" y="6"/>
                  <a:pt x="11" y="5"/>
                </a:cubicBezTo>
                <a:cubicBezTo>
                  <a:pt x="6" y="2"/>
                  <a:pt x="6" y="2"/>
                  <a:pt x="6" y="2"/>
                </a:cubicBezTo>
                <a:cubicBezTo>
                  <a:pt x="4" y="1"/>
                  <a:pt x="4" y="1"/>
                  <a:pt x="4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2" name="Freeform 380"/>
          <p:cNvSpPr>
            <a:spLocks/>
          </p:cNvSpPr>
          <p:nvPr/>
        </p:nvSpPr>
        <p:spPr bwMode="auto">
          <a:xfrm>
            <a:off x="12393057" y="863282"/>
            <a:ext cx="31307" cy="39845"/>
          </a:xfrm>
          <a:custGeom>
            <a:avLst/>
            <a:gdLst>
              <a:gd name="T0" fmla="*/ 6 w 8"/>
              <a:gd name="T1" fmla="*/ 0 h 10"/>
              <a:gd name="T2" fmla="*/ 5 w 8"/>
              <a:gd name="T3" fmla="*/ 1 h 10"/>
              <a:gd name="T4" fmla="*/ 0 w 8"/>
              <a:gd name="T5" fmla="*/ 9 h 10"/>
              <a:gd name="T6" fmla="*/ 0 w 8"/>
              <a:gd name="T7" fmla="*/ 9 h 10"/>
              <a:gd name="T8" fmla="*/ 1 w 8"/>
              <a:gd name="T9" fmla="*/ 9 h 10"/>
              <a:gd name="T10" fmla="*/ 2 w 8"/>
              <a:gd name="T11" fmla="*/ 9 h 10"/>
              <a:gd name="T12" fmla="*/ 3 w 8"/>
              <a:gd name="T13" fmla="*/ 10 h 10"/>
              <a:gd name="T14" fmla="*/ 5 w 8"/>
              <a:gd name="T15" fmla="*/ 8 h 10"/>
              <a:gd name="T16" fmla="*/ 7 w 8"/>
              <a:gd name="T17" fmla="*/ 3 h 10"/>
              <a:gd name="T18" fmla="*/ 7 w 8"/>
              <a:gd name="T19" fmla="*/ 0 h 10"/>
              <a:gd name="T20" fmla="*/ 6 w 8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10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8"/>
                  <a:pt x="5" y="8"/>
                  <a:pt x="5" y="8"/>
                </a:cubicBezTo>
                <a:cubicBezTo>
                  <a:pt x="7" y="3"/>
                  <a:pt x="7" y="3"/>
                  <a:pt x="7" y="3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3" name="Freeform 381"/>
          <p:cNvSpPr>
            <a:spLocks/>
          </p:cNvSpPr>
          <p:nvPr/>
        </p:nvSpPr>
        <p:spPr bwMode="auto">
          <a:xfrm>
            <a:off x="12393057" y="900280"/>
            <a:ext cx="42691" cy="28460"/>
          </a:xfrm>
          <a:custGeom>
            <a:avLst/>
            <a:gdLst>
              <a:gd name="T0" fmla="*/ 1 w 11"/>
              <a:gd name="T1" fmla="*/ 0 h 8"/>
              <a:gd name="T2" fmla="*/ 0 w 11"/>
              <a:gd name="T3" fmla="*/ 0 h 8"/>
              <a:gd name="T4" fmla="*/ 0 w 11"/>
              <a:gd name="T5" fmla="*/ 0 h 8"/>
              <a:gd name="T6" fmla="*/ 0 w 11"/>
              <a:gd name="T7" fmla="*/ 1 h 8"/>
              <a:gd name="T8" fmla="*/ 0 w 11"/>
              <a:gd name="T9" fmla="*/ 3 h 8"/>
              <a:gd name="T10" fmla="*/ 0 w 11"/>
              <a:gd name="T11" fmla="*/ 3 h 8"/>
              <a:gd name="T12" fmla="*/ 1 w 11"/>
              <a:gd name="T13" fmla="*/ 3 h 8"/>
              <a:gd name="T14" fmla="*/ 9 w 11"/>
              <a:gd name="T15" fmla="*/ 7 h 8"/>
              <a:gd name="T16" fmla="*/ 10 w 11"/>
              <a:gd name="T17" fmla="*/ 8 h 8"/>
              <a:gd name="T18" fmla="*/ 10 w 11"/>
              <a:gd name="T19" fmla="*/ 8 h 8"/>
              <a:gd name="T20" fmla="*/ 11 w 11"/>
              <a:gd name="T21" fmla="*/ 7 h 8"/>
              <a:gd name="T22" fmla="*/ 10 w 11"/>
              <a:gd name="T23" fmla="*/ 5 h 8"/>
              <a:gd name="T24" fmla="*/ 5 w 11"/>
              <a:gd name="T25" fmla="*/ 2 h 8"/>
              <a:gd name="T26" fmla="*/ 3 w 11"/>
              <a:gd name="T27" fmla="*/ 1 h 8"/>
              <a:gd name="T28" fmla="*/ 2 w 11"/>
              <a:gd name="T29" fmla="*/ 0 h 8"/>
              <a:gd name="T30" fmla="*/ 1 w 11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" h="8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9" y="7"/>
                  <a:pt x="9" y="7"/>
                  <a:pt x="9" y="7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7"/>
                  <a:pt x="11" y="7"/>
                  <a:pt x="11" y="7"/>
                </a:cubicBezTo>
                <a:cubicBezTo>
                  <a:pt x="11" y="6"/>
                  <a:pt x="11" y="5"/>
                  <a:pt x="10" y="5"/>
                </a:cubicBezTo>
                <a:cubicBezTo>
                  <a:pt x="5" y="2"/>
                  <a:pt x="5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4" name="Freeform 382"/>
          <p:cNvSpPr>
            <a:spLocks/>
          </p:cNvSpPr>
          <p:nvPr/>
        </p:nvSpPr>
        <p:spPr bwMode="auto">
          <a:xfrm>
            <a:off x="12373135" y="871820"/>
            <a:ext cx="31307" cy="34153"/>
          </a:xfrm>
          <a:custGeom>
            <a:avLst/>
            <a:gdLst>
              <a:gd name="T0" fmla="*/ 6 w 8"/>
              <a:gd name="T1" fmla="*/ 0 h 9"/>
              <a:gd name="T2" fmla="*/ 5 w 8"/>
              <a:gd name="T3" fmla="*/ 0 h 9"/>
              <a:gd name="T4" fmla="*/ 0 w 8"/>
              <a:gd name="T5" fmla="*/ 8 h 9"/>
              <a:gd name="T6" fmla="*/ 0 w 8"/>
              <a:gd name="T7" fmla="*/ 9 h 9"/>
              <a:gd name="T8" fmla="*/ 1 w 8"/>
              <a:gd name="T9" fmla="*/ 8 h 9"/>
              <a:gd name="T10" fmla="*/ 2 w 8"/>
              <a:gd name="T11" fmla="*/ 8 h 9"/>
              <a:gd name="T12" fmla="*/ 3 w 8"/>
              <a:gd name="T13" fmla="*/ 9 h 9"/>
              <a:gd name="T14" fmla="*/ 4 w 8"/>
              <a:gd name="T15" fmla="*/ 7 h 9"/>
              <a:gd name="T16" fmla="*/ 7 w 8"/>
              <a:gd name="T17" fmla="*/ 2 h 9"/>
              <a:gd name="T18" fmla="*/ 7 w 8"/>
              <a:gd name="T19" fmla="*/ 0 h 9"/>
              <a:gd name="T20" fmla="*/ 6 w 8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9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1" y="8"/>
                  <a:pt x="1" y="8"/>
                </a:cubicBezTo>
                <a:cubicBezTo>
                  <a:pt x="1" y="8"/>
                  <a:pt x="2" y="8"/>
                  <a:pt x="2" y="8"/>
                </a:cubicBezTo>
                <a:cubicBezTo>
                  <a:pt x="3" y="9"/>
                  <a:pt x="3" y="9"/>
                  <a:pt x="3" y="9"/>
                </a:cubicBezTo>
                <a:cubicBezTo>
                  <a:pt x="4" y="7"/>
                  <a:pt x="4" y="7"/>
                  <a:pt x="4" y="7"/>
                </a:cubicBezTo>
                <a:cubicBezTo>
                  <a:pt x="7" y="2"/>
                  <a:pt x="7" y="2"/>
                  <a:pt x="7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5" name="Freeform 383"/>
          <p:cNvSpPr>
            <a:spLocks/>
          </p:cNvSpPr>
          <p:nvPr/>
        </p:nvSpPr>
        <p:spPr bwMode="auto">
          <a:xfrm>
            <a:off x="12373135" y="903126"/>
            <a:ext cx="42691" cy="31307"/>
          </a:xfrm>
          <a:custGeom>
            <a:avLst/>
            <a:gdLst>
              <a:gd name="T0" fmla="*/ 1 w 11"/>
              <a:gd name="T1" fmla="*/ 0 h 8"/>
              <a:gd name="T2" fmla="*/ 0 w 11"/>
              <a:gd name="T3" fmla="*/ 1 h 8"/>
              <a:gd name="T4" fmla="*/ 0 w 11"/>
              <a:gd name="T5" fmla="*/ 1 h 8"/>
              <a:gd name="T6" fmla="*/ 0 w 11"/>
              <a:gd name="T7" fmla="*/ 2 h 8"/>
              <a:gd name="T8" fmla="*/ 0 w 11"/>
              <a:gd name="T9" fmla="*/ 3 h 8"/>
              <a:gd name="T10" fmla="*/ 0 w 11"/>
              <a:gd name="T11" fmla="*/ 3 h 8"/>
              <a:gd name="T12" fmla="*/ 1 w 11"/>
              <a:gd name="T13" fmla="*/ 3 h 8"/>
              <a:gd name="T14" fmla="*/ 9 w 11"/>
              <a:gd name="T15" fmla="*/ 8 h 8"/>
              <a:gd name="T16" fmla="*/ 9 w 11"/>
              <a:gd name="T17" fmla="*/ 8 h 8"/>
              <a:gd name="T18" fmla="*/ 10 w 11"/>
              <a:gd name="T19" fmla="*/ 8 h 8"/>
              <a:gd name="T20" fmla="*/ 11 w 11"/>
              <a:gd name="T21" fmla="*/ 7 h 8"/>
              <a:gd name="T22" fmla="*/ 10 w 11"/>
              <a:gd name="T23" fmla="*/ 5 h 8"/>
              <a:gd name="T24" fmla="*/ 5 w 11"/>
              <a:gd name="T25" fmla="*/ 2 h 8"/>
              <a:gd name="T26" fmla="*/ 3 w 11"/>
              <a:gd name="T27" fmla="*/ 1 h 8"/>
              <a:gd name="T28" fmla="*/ 2 w 11"/>
              <a:gd name="T29" fmla="*/ 0 h 8"/>
              <a:gd name="T30" fmla="*/ 1 w 11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" h="8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8"/>
                  <a:pt x="11" y="7"/>
                </a:cubicBezTo>
                <a:cubicBezTo>
                  <a:pt x="11" y="6"/>
                  <a:pt x="11" y="5"/>
                  <a:pt x="10" y="5"/>
                </a:cubicBezTo>
                <a:cubicBezTo>
                  <a:pt x="5" y="2"/>
                  <a:pt x="5" y="2"/>
                  <a:pt x="5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6" name="Freeform 384"/>
          <p:cNvSpPr>
            <a:spLocks noEditPoints="1"/>
          </p:cNvSpPr>
          <p:nvPr/>
        </p:nvSpPr>
        <p:spPr bwMode="auto">
          <a:xfrm>
            <a:off x="12227986" y="740902"/>
            <a:ext cx="39845" cy="116688"/>
          </a:xfrm>
          <a:custGeom>
            <a:avLst/>
            <a:gdLst>
              <a:gd name="T0" fmla="*/ 9 w 10"/>
              <a:gd name="T1" fmla="*/ 25 h 30"/>
              <a:gd name="T2" fmla="*/ 9 w 10"/>
              <a:gd name="T3" fmla="*/ 26 h 30"/>
              <a:gd name="T4" fmla="*/ 9 w 10"/>
              <a:gd name="T5" fmla="*/ 26 h 30"/>
              <a:gd name="T6" fmla="*/ 8 w 10"/>
              <a:gd name="T7" fmla="*/ 27 h 30"/>
              <a:gd name="T8" fmla="*/ 8 w 10"/>
              <a:gd name="T9" fmla="*/ 27 h 30"/>
              <a:gd name="T10" fmla="*/ 7 w 10"/>
              <a:gd name="T11" fmla="*/ 27 h 30"/>
              <a:gd name="T12" fmla="*/ 6 w 10"/>
              <a:gd name="T13" fmla="*/ 26 h 30"/>
              <a:gd name="T14" fmla="*/ 7 w 10"/>
              <a:gd name="T15" fmla="*/ 30 h 30"/>
              <a:gd name="T16" fmla="*/ 9 w 10"/>
              <a:gd name="T17" fmla="*/ 29 h 30"/>
              <a:gd name="T18" fmla="*/ 10 w 10"/>
              <a:gd name="T19" fmla="*/ 29 h 30"/>
              <a:gd name="T20" fmla="*/ 9 w 10"/>
              <a:gd name="T21" fmla="*/ 25 h 30"/>
              <a:gd name="T22" fmla="*/ 8 w 10"/>
              <a:gd name="T23" fmla="*/ 20 h 30"/>
              <a:gd name="T24" fmla="*/ 8 w 10"/>
              <a:gd name="T25" fmla="*/ 21 h 30"/>
              <a:gd name="T26" fmla="*/ 8 w 10"/>
              <a:gd name="T27" fmla="*/ 21 h 30"/>
              <a:gd name="T28" fmla="*/ 7 w 10"/>
              <a:gd name="T29" fmla="*/ 22 h 30"/>
              <a:gd name="T30" fmla="*/ 6 w 10"/>
              <a:gd name="T31" fmla="*/ 22 h 30"/>
              <a:gd name="T32" fmla="*/ 6 w 10"/>
              <a:gd name="T33" fmla="*/ 21 h 30"/>
              <a:gd name="T34" fmla="*/ 5 w 10"/>
              <a:gd name="T35" fmla="*/ 21 h 30"/>
              <a:gd name="T36" fmla="*/ 5 w 10"/>
              <a:gd name="T37" fmla="*/ 22 h 30"/>
              <a:gd name="T38" fmla="*/ 7 w 10"/>
              <a:gd name="T39" fmla="*/ 23 h 30"/>
              <a:gd name="T40" fmla="*/ 8 w 10"/>
              <a:gd name="T41" fmla="*/ 21 h 30"/>
              <a:gd name="T42" fmla="*/ 8 w 10"/>
              <a:gd name="T43" fmla="*/ 20 h 30"/>
              <a:gd name="T44" fmla="*/ 7 w 10"/>
              <a:gd name="T45" fmla="*/ 15 h 30"/>
              <a:gd name="T46" fmla="*/ 6 w 10"/>
              <a:gd name="T47" fmla="*/ 16 h 30"/>
              <a:gd name="T48" fmla="*/ 6 w 10"/>
              <a:gd name="T49" fmla="*/ 16 h 30"/>
              <a:gd name="T50" fmla="*/ 5 w 10"/>
              <a:gd name="T51" fmla="*/ 16 h 30"/>
              <a:gd name="T52" fmla="*/ 5 w 10"/>
              <a:gd name="T53" fmla="*/ 16 h 30"/>
              <a:gd name="T54" fmla="*/ 4 w 10"/>
              <a:gd name="T55" fmla="*/ 16 h 30"/>
              <a:gd name="T56" fmla="*/ 4 w 10"/>
              <a:gd name="T57" fmla="*/ 16 h 30"/>
              <a:gd name="T58" fmla="*/ 4 w 10"/>
              <a:gd name="T59" fmla="*/ 17 h 30"/>
              <a:gd name="T60" fmla="*/ 6 w 10"/>
              <a:gd name="T61" fmla="*/ 18 h 30"/>
              <a:gd name="T62" fmla="*/ 7 w 10"/>
              <a:gd name="T63" fmla="*/ 16 h 30"/>
              <a:gd name="T64" fmla="*/ 7 w 10"/>
              <a:gd name="T65" fmla="*/ 15 h 30"/>
              <a:gd name="T66" fmla="*/ 5 w 10"/>
              <a:gd name="T67" fmla="*/ 10 h 30"/>
              <a:gd name="T68" fmla="*/ 5 w 10"/>
              <a:gd name="T69" fmla="*/ 11 h 30"/>
              <a:gd name="T70" fmla="*/ 5 w 10"/>
              <a:gd name="T71" fmla="*/ 11 h 30"/>
              <a:gd name="T72" fmla="*/ 4 w 10"/>
              <a:gd name="T73" fmla="*/ 11 h 30"/>
              <a:gd name="T74" fmla="*/ 4 w 10"/>
              <a:gd name="T75" fmla="*/ 11 h 30"/>
              <a:gd name="T76" fmla="*/ 3 w 10"/>
              <a:gd name="T77" fmla="*/ 11 h 30"/>
              <a:gd name="T78" fmla="*/ 2 w 10"/>
              <a:gd name="T79" fmla="*/ 11 h 30"/>
              <a:gd name="T80" fmla="*/ 2 w 10"/>
              <a:gd name="T81" fmla="*/ 12 h 30"/>
              <a:gd name="T82" fmla="*/ 4 w 10"/>
              <a:gd name="T83" fmla="*/ 13 h 30"/>
              <a:gd name="T84" fmla="*/ 6 w 10"/>
              <a:gd name="T85" fmla="*/ 11 h 30"/>
              <a:gd name="T86" fmla="*/ 5 w 10"/>
              <a:gd name="T87" fmla="*/ 10 h 30"/>
              <a:gd name="T88" fmla="*/ 1 w 10"/>
              <a:gd name="T89" fmla="*/ 0 h 30"/>
              <a:gd name="T90" fmla="*/ 1 w 10"/>
              <a:gd name="T91" fmla="*/ 0 h 30"/>
              <a:gd name="T92" fmla="*/ 0 w 10"/>
              <a:gd name="T93" fmla="*/ 2 h 30"/>
              <a:gd name="T94" fmla="*/ 1 w 10"/>
              <a:gd name="T95" fmla="*/ 6 h 30"/>
              <a:gd name="T96" fmla="*/ 3 w 10"/>
              <a:gd name="T97" fmla="*/ 8 h 30"/>
              <a:gd name="T98" fmla="*/ 4 w 10"/>
              <a:gd name="T99" fmla="*/ 6 h 30"/>
              <a:gd name="T100" fmla="*/ 3 w 10"/>
              <a:gd name="T101" fmla="*/ 1 h 30"/>
              <a:gd name="T102" fmla="*/ 1 w 10"/>
              <a:gd name="T103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" h="30">
                <a:moveTo>
                  <a:pt x="9" y="25"/>
                </a:move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6" y="26"/>
                  <a:pt x="6" y="26"/>
                  <a:pt x="6" y="26"/>
                </a:cubicBezTo>
                <a:cubicBezTo>
                  <a:pt x="7" y="30"/>
                  <a:pt x="7" y="30"/>
                  <a:pt x="7" y="30"/>
                </a:cubicBezTo>
                <a:cubicBezTo>
                  <a:pt x="8" y="29"/>
                  <a:pt x="8" y="29"/>
                  <a:pt x="9" y="29"/>
                </a:cubicBezTo>
                <a:cubicBezTo>
                  <a:pt x="9" y="29"/>
                  <a:pt x="10" y="29"/>
                  <a:pt x="10" y="29"/>
                </a:cubicBezTo>
                <a:cubicBezTo>
                  <a:pt x="9" y="25"/>
                  <a:pt x="9" y="25"/>
                  <a:pt x="9" y="25"/>
                </a:cubicBezTo>
                <a:moveTo>
                  <a:pt x="8" y="20"/>
                </a:move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7" y="21"/>
                  <a:pt x="7" y="22"/>
                </a:cubicBezTo>
                <a:cubicBezTo>
                  <a:pt x="7" y="22"/>
                  <a:pt x="6" y="22"/>
                  <a:pt x="6" y="22"/>
                </a:cubicBezTo>
                <a:cubicBezTo>
                  <a:pt x="6" y="22"/>
                  <a:pt x="6" y="22"/>
                  <a:pt x="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2"/>
                  <a:pt x="5" y="22"/>
                  <a:pt x="5" y="22"/>
                </a:cubicBezTo>
                <a:cubicBezTo>
                  <a:pt x="7" y="23"/>
                  <a:pt x="7" y="23"/>
                  <a:pt x="7" y="23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0"/>
                  <a:pt x="8" y="20"/>
                  <a:pt x="8" y="20"/>
                </a:cubicBezTo>
                <a:moveTo>
                  <a:pt x="7" y="15"/>
                </a:move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7"/>
                  <a:pt x="4" y="17"/>
                  <a:pt x="4" y="17"/>
                </a:cubicBezTo>
                <a:cubicBezTo>
                  <a:pt x="6" y="18"/>
                  <a:pt x="6" y="18"/>
                  <a:pt x="6" y="18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5"/>
                  <a:pt x="7" y="15"/>
                  <a:pt x="7" y="15"/>
                </a:cubicBezTo>
                <a:moveTo>
                  <a:pt x="5" y="10"/>
                </a:move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6" y="11"/>
                  <a:pt x="6" y="11"/>
                  <a:pt x="6" y="11"/>
                </a:cubicBezTo>
                <a:cubicBezTo>
                  <a:pt x="5" y="10"/>
                  <a:pt x="5" y="10"/>
                  <a:pt x="5" y="10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1" y="6"/>
                  <a:pt x="1" y="6"/>
                  <a:pt x="1" y="6"/>
                </a:cubicBezTo>
                <a:cubicBezTo>
                  <a:pt x="3" y="8"/>
                  <a:pt x="3" y="8"/>
                  <a:pt x="3" y="8"/>
                </a:cubicBezTo>
                <a:cubicBezTo>
                  <a:pt x="4" y="6"/>
                  <a:pt x="4" y="6"/>
                  <a:pt x="4" y="6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7" name="Freeform 385"/>
          <p:cNvSpPr>
            <a:spLocks/>
          </p:cNvSpPr>
          <p:nvPr/>
        </p:nvSpPr>
        <p:spPr bwMode="auto">
          <a:xfrm>
            <a:off x="12202372" y="752286"/>
            <a:ext cx="45537" cy="31307"/>
          </a:xfrm>
          <a:custGeom>
            <a:avLst/>
            <a:gdLst>
              <a:gd name="T0" fmla="*/ 2 w 12"/>
              <a:gd name="T1" fmla="*/ 0 h 8"/>
              <a:gd name="T2" fmla="*/ 1 w 12"/>
              <a:gd name="T3" fmla="*/ 1 h 8"/>
              <a:gd name="T4" fmla="*/ 1 w 12"/>
              <a:gd name="T5" fmla="*/ 3 h 8"/>
              <a:gd name="T6" fmla="*/ 9 w 12"/>
              <a:gd name="T7" fmla="*/ 8 h 8"/>
              <a:gd name="T8" fmla="*/ 10 w 12"/>
              <a:gd name="T9" fmla="*/ 8 h 8"/>
              <a:gd name="T10" fmla="*/ 11 w 12"/>
              <a:gd name="T11" fmla="*/ 8 h 8"/>
              <a:gd name="T12" fmla="*/ 11 w 12"/>
              <a:gd name="T13" fmla="*/ 8 h 8"/>
              <a:gd name="T14" fmla="*/ 12 w 12"/>
              <a:gd name="T15" fmla="*/ 8 h 8"/>
              <a:gd name="T16" fmla="*/ 12 w 12"/>
              <a:gd name="T17" fmla="*/ 8 h 8"/>
              <a:gd name="T18" fmla="*/ 11 w 12"/>
              <a:gd name="T19" fmla="*/ 8 h 8"/>
              <a:gd name="T20" fmla="*/ 11 w 12"/>
              <a:gd name="T21" fmla="*/ 8 h 8"/>
              <a:gd name="T22" fmla="*/ 10 w 12"/>
              <a:gd name="T23" fmla="*/ 8 h 8"/>
              <a:gd name="T24" fmla="*/ 9 w 12"/>
              <a:gd name="T25" fmla="*/ 6 h 8"/>
              <a:gd name="T26" fmla="*/ 10 w 12"/>
              <a:gd name="T27" fmla="*/ 5 h 8"/>
              <a:gd name="T28" fmla="*/ 8 w 12"/>
              <a:gd name="T29" fmla="*/ 3 h 8"/>
              <a:gd name="T30" fmla="*/ 3 w 12"/>
              <a:gd name="T31" fmla="*/ 1 h 8"/>
              <a:gd name="T32" fmla="*/ 2 w 12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1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9" y="7"/>
                  <a:pt x="9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3"/>
                  <a:pt x="8" y="3"/>
                  <a:pt x="8" y="3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8" name="Freeform 386"/>
          <p:cNvSpPr>
            <a:spLocks/>
          </p:cNvSpPr>
          <p:nvPr/>
        </p:nvSpPr>
        <p:spPr bwMode="auto">
          <a:xfrm>
            <a:off x="12236524" y="740902"/>
            <a:ext cx="31307" cy="42691"/>
          </a:xfrm>
          <a:custGeom>
            <a:avLst/>
            <a:gdLst>
              <a:gd name="T0" fmla="*/ 7 w 8"/>
              <a:gd name="T1" fmla="*/ 0 h 11"/>
              <a:gd name="T2" fmla="*/ 5 w 8"/>
              <a:gd name="T3" fmla="*/ 1 h 11"/>
              <a:gd name="T4" fmla="*/ 2 w 8"/>
              <a:gd name="T5" fmla="*/ 6 h 11"/>
              <a:gd name="T6" fmla="*/ 1 w 8"/>
              <a:gd name="T7" fmla="*/ 8 h 11"/>
              <a:gd name="T8" fmla="*/ 0 w 8"/>
              <a:gd name="T9" fmla="*/ 9 h 11"/>
              <a:gd name="T10" fmla="*/ 1 w 8"/>
              <a:gd name="T11" fmla="*/ 11 h 11"/>
              <a:gd name="T12" fmla="*/ 2 w 8"/>
              <a:gd name="T13" fmla="*/ 11 h 11"/>
              <a:gd name="T14" fmla="*/ 2 w 8"/>
              <a:gd name="T15" fmla="*/ 11 h 11"/>
              <a:gd name="T16" fmla="*/ 3 w 8"/>
              <a:gd name="T17" fmla="*/ 11 h 11"/>
              <a:gd name="T18" fmla="*/ 3 w 8"/>
              <a:gd name="T19" fmla="*/ 11 h 11"/>
              <a:gd name="T20" fmla="*/ 3 w 8"/>
              <a:gd name="T21" fmla="*/ 10 h 11"/>
              <a:gd name="T22" fmla="*/ 8 w 8"/>
              <a:gd name="T23" fmla="*/ 2 h 11"/>
              <a:gd name="T24" fmla="*/ 7 w 8"/>
              <a:gd name="T25" fmla="*/ 0 h 11"/>
              <a:gd name="T26" fmla="*/ 7 w 8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1">
                <a:moveTo>
                  <a:pt x="7" y="0"/>
                </a:moveTo>
                <a:cubicBezTo>
                  <a:pt x="6" y="0"/>
                  <a:pt x="5" y="0"/>
                  <a:pt x="5" y="1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1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9" name="Freeform 387"/>
          <p:cNvSpPr>
            <a:spLocks/>
          </p:cNvSpPr>
          <p:nvPr/>
        </p:nvSpPr>
        <p:spPr bwMode="auto">
          <a:xfrm>
            <a:off x="12208064" y="772208"/>
            <a:ext cx="42691" cy="31307"/>
          </a:xfrm>
          <a:custGeom>
            <a:avLst/>
            <a:gdLst>
              <a:gd name="T0" fmla="*/ 2 w 11"/>
              <a:gd name="T1" fmla="*/ 0 h 8"/>
              <a:gd name="T2" fmla="*/ 0 w 11"/>
              <a:gd name="T3" fmla="*/ 1 h 8"/>
              <a:gd name="T4" fmla="*/ 1 w 11"/>
              <a:gd name="T5" fmla="*/ 3 h 8"/>
              <a:gd name="T6" fmla="*/ 9 w 11"/>
              <a:gd name="T7" fmla="*/ 8 h 8"/>
              <a:gd name="T8" fmla="*/ 9 w 11"/>
              <a:gd name="T9" fmla="*/ 8 h 8"/>
              <a:gd name="T10" fmla="*/ 10 w 11"/>
              <a:gd name="T11" fmla="*/ 8 h 8"/>
              <a:gd name="T12" fmla="*/ 10 w 11"/>
              <a:gd name="T13" fmla="*/ 8 h 8"/>
              <a:gd name="T14" fmla="*/ 11 w 11"/>
              <a:gd name="T15" fmla="*/ 8 h 8"/>
              <a:gd name="T16" fmla="*/ 11 w 11"/>
              <a:gd name="T17" fmla="*/ 8 h 8"/>
              <a:gd name="T18" fmla="*/ 10 w 11"/>
              <a:gd name="T19" fmla="*/ 8 h 8"/>
              <a:gd name="T20" fmla="*/ 10 w 11"/>
              <a:gd name="T21" fmla="*/ 8 h 8"/>
              <a:gd name="T22" fmla="*/ 9 w 11"/>
              <a:gd name="T23" fmla="*/ 8 h 8"/>
              <a:gd name="T24" fmla="*/ 9 w 11"/>
              <a:gd name="T25" fmla="*/ 6 h 8"/>
              <a:gd name="T26" fmla="*/ 9 w 11"/>
              <a:gd name="T27" fmla="*/ 5 h 8"/>
              <a:gd name="T28" fmla="*/ 7 w 11"/>
              <a:gd name="T29" fmla="*/ 4 h 8"/>
              <a:gd name="T30" fmla="*/ 2 w 11"/>
              <a:gd name="T31" fmla="*/ 1 h 8"/>
              <a:gd name="T32" fmla="*/ 2 w 11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8"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9" y="8"/>
                  <a:pt x="9" y="8"/>
                </a:cubicBezTo>
                <a:cubicBezTo>
                  <a:pt x="8" y="8"/>
                  <a:pt x="8" y="7"/>
                  <a:pt x="9" y="6"/>
                </a:cubicBezTo>
                <a:cubicBezTo>
                  <a:pt x="9" y="5"/>
                  <a:pt x="9" y="5"/>
                  <a:pt x="9" y="5"/>
                </a:cubicBezTo>
                <a:cubicBezTo>
                  <a:pt x="7" y="4"/>
                  <a:pt x="7" y="4"/>
                  <a:pt x="7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0" name="Freeform 388"/>
          <p:cNvSpPr>
            <a:spLocks/>
          </p:cNvSpPr>
          <p:nvPr/>
        </p:nvSpPr>
        <p:spPr bwMode="auto">
          <a:xfrm>
            <a:off x="12239370" y="760824"/>
            <a:ext cx="34153" cy="42691"/>
          </a:xfrm>
          <a:custGeom>
            <a:avLst/>
            <a:gdLst>
              <a:gd name="T0" fmla="*/ 7 w 9"/>
              <a:gd name="T1" fmla="*/ 0 h 11"/>
              <a:gd name="T2" fmla="*/ 6 w 9"/>
              <a:gd name="T3" fmla="*/ 1 h 11"/>
              <a:gd name="T4" fmla="*/ 3 w 9"/>
              <a:gd name="T5" fmla="*/ 6 h 11"/>
              <a:gd name="T6" fmla="*/ 1 w 9"/>
              <a:gd name="T7" fmla="*/ 8 h 11"/>
              <a:gd name="T8" fmla="*/ 1 w 9"/>
              <a:gd name="T9" fmla="*/ 9 h 11"/>
              <a:gd name="T10" fmla="*/ 1 w 9"/>
              <a:gd name="T11" fmla="*/ 11 h 11"/>
              <a:gd name="T12" fmla="*/ 2 w 9"/>
              <a:gd name="T13" fmla="*/ 11 h 11"/>
              <a:gd name="T14" fmla="*/ 2 w 9"/>
              <a:gd name="T15" fmla="*/ 11 h 11"/>
              <a:gd name="T16" fmla="*/ 3 w 9"/>
              <a:gd name="T17" fmla="*/ 11 h 11"/>
              <a:gd name="T18" fmla="*/ 3 w 9"/>
              <a:gd name="T19" fmla="*/ 11 h 11"/>
              <a:gd name="T20" fmla="*/ 4 w 9"/>
              <a:gd name="T21" fmla="*/ 10 h 11"/>
              <a:gd name="T22" fmla="*/ 8 w 9"/>
              <a:gd name="T23" fmla="*/ 2 h 11"/>
              <a:gd name="T24" fmla="*/ 8 w 9"/>
              <a:gd name="T25" fmla="*/ 0 h 11"/>
              <a:gd name="T26" fmla="*/ 7 w 9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1">
                <a:moveTo>
                  <a:pt x="7" y="0"/>
                </a:moveTo>
                <a:cubicBezTo>
                  <a:pt x="6" y="0"/>
                  <a:pt x="6" y="0"/>
                  <a:pt x="6" y="1"/>
                </a:cubicBezTo>
                <a:cubicBezTo>
                  <a:pt x="3" y="6"/>
                  <a:pt x="3" y="6"/>
                  <a:pt x="3" y="6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0"/>
                  <a:pt x="4" y="10"/>
                  <a:pt x="4" y="10"/>
                </a:cubicBezTo>
                <a:cubicBezTo>
                  <a:pt x="8" y="2"/>
                  <a:pt x="8" y="2"/>
                  <a:pt x="8" y="2"/>
                </a:cubicBezTo>
                <a:cubicBezTo>
                  <a:pt x="9" y="2"/>
                  <a:pt x="8" y="1"/>
                  <a:pt x="8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1" name="Freeform 389"/>
          <p:cNvSpPr>
            <a:spLocks/>
          </p:cNvSpPr>
          <p:nvPr/>
        </p:nvSpPr>
        <p:spPr bwMode="auto">
          <a:xfrm>
            <a:off x="12213756" y="794977"/>
            <a:ext cx="45537" cy="31307"/>
          </a:xfrm>
          <a:custGeom>
            <a:avLst/>
            <a:gdLst>
              <a:gd name="T0" fmla="*/ 2 w 12"/>
              <a:gd name="T1" fmla="*/ 0 h 8"/>
              <a:gd name="T2" fmla="*/ 1 w 12"/>
              <a:gd name="T3" fmla="*/ 0 h 8"/>
              <a:gd name="T4" fmla="*/ 1 w 12"/>
              <a:gd name="T5" fmla="*/ 3 h 8"/>
              <a:gd name="T6" fmla="*/ 9 w 12"/>
              <a:gd name="T7" fmla="*/ 7 h 8"/>
              <a:gd name="T8" fmla="*/ 10 w 12"/>
              <a:gd name="T9" fmla="*/ 7 h 8"/>
              <a:gd name="T10" fmla="*/ 10 w 12"/>
              <a:gd name="T11" fmla="*/ 8 h 8"/>
              <a:gd name="T12" fmla="*/ 11 w 12"/>
              <a:gd name="T13" fmla="*/ 8 h 8"/>
              <a:gd name="T14" fmla="*/ 12 w 12"/>
              <a:gd name="T15" fmla="*/ 7 h 8"/>
              <a:gd name="T16" fmla="*/ 12 w 12"/>
              <a:gd name="T17" fmla="*/ 7 h 8"/>
              <a:gd name="T18" fmla="*/ 11 w 12"/>
              <a:gd name="T19" fmla="*/ 8 h 8"/>
              <a:gd name="T20" fmla="*/ 10 w 12"/>
              <a:gd name="T21" fmla="*/ 8 h 8"/>
              <a:gd name="T22" fmla="*/ 10 w 12"/>
              <a:gd name="T23" fmla="*/ 7 h 8"/>
              <a:gd name="T24" fmla="*/ 9 w 12"/>
              <a:gd name="T25" fmla="*/ 5 h 8"/>
              <a:gd name="T26" fmla="*/ 10 w 12"/>
              <a:gd name="T27" fmla="*/ 4 h 8"/>
              <a:gd name="T28" fmla="*/ 8 w 12"/>
              <a:gd name="T29" fmla="*/ 3 h 8"/>
              <a:gd name="T30" fmla="*/ 3 w 12"/>
              <a:gd name="T31" fmla="*/ 0 h 8"/>
              <a:gd name="T32" fmla="*/ 2 w 12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2"/>
                  <a:pt x="1" y="3"/>
                </a:cubicBezTo>
                <a:cubicBezTo>
                  <a:pt x="9" y="7"/>
                  <a:pt x="9" y="7"/>
                  <a:pt x="9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8"/>
                  <a:pt x="11" y="8"/>
                </a:cubicBezTo>
                <a:cubicBezTo>
                  <a:pt x="11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1" y="7"/>
                  <a:pt x="11" y="8"/>
                </a:cubicBezTo>
                <a:cubicBezTo>
                  <a:pt x="11" y="8"/>
                  <a:pt x="10" y="8"/>
                  <a:pt x="10" y="8"/>
                </a:cubicBezTo>
                <a:cubicBezTo>
                  <a:pt x="10" y="8"/>
                  <a:pt x="10" y="8"/>
                  <a:pt x="10" y="7"/>
                </a:cubicBezTo>
                <a:cubicBezTo>
                  <a:pt x="9" y="7"/>
                  <a:pt x="9" y="6"/>
                  <a:pt x="9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8" y="3"/>
                  <a:pt x="8" y="3"/>
                  <a:pt x="8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2" name="Freeform 390"/>
          <p:cNvSpPr>
            <a:spLocks/>
          </p:cNvSpPr>
          <p:nvPr/>
        </p:nvSpPr>
        <p:spPr bwMode="auto">
          <a:xfrm>
            <a:off x="12247909" y="780746"/>
            <a:ext cx="31307" cy="45537"/>
          </a:xfrm>
          <a:custGeom>
            <a:avLst/>
            <a:gdLst>
              <a:gd name="T0" fmla="*/ 6 w 8"/>
              <a:gd name="T1" fmla="*/ 0 h 12"/>
              <a:gd name="T2" fmla="*/ 5 w 8"/>
              <a:gd name="T3" fmla="*/ 1 h 12"/>
              <a:gd name="T4" fmla="*/ 2 w 8"/>
              <a:gd name="T5" fmla="*/ 6 h 12"/>
              <a:gd name="T6" fmla="*/ 1 w 8"/>
              <a:gd name="T7" fmla="*/ 8 h 12"/>
              <a:gd name="T8" fmla="*/ 0 w 8"/>
              <a:gd name="T9" fmla="*/ 9 h 12"/>
              <a:gd name="T10" fmla="*/ 1 w 8"/>
              <a:gd name="T11" fmla="*/ 11 h 12"/>
              <a:gd name="T12" fmla="*/ 1 w 8"/>
              <a:gd name="T13" fmla="*/ 12 h 12"/>
              <a:gd name="T14" fmla="*/ 2 w 8"/>
              <a:gd name="T15" fmla="*/ 12 h 12"/>
              <a:gd name="T16" fmla="*/ 3 w 8"/>
              <a:gd name="T17" fmla="*/ 11 h 12"/>
              <a:gd name="T18" fmla="*/ 3 w 8"/>
              <a:gd name="T19" fmla="*/ 11 h 12"/>
              <a:gd name="T20" fmla="*/ 3 w 8"/>
              <a:gd name="T21" fmla="*/ 10 h 12"/>
              <a:gd name="T22" fmla="*/ 8 w 8"/>
              <a:gd name="T23" fmla="*/ 2 h 12"/>
              <a:gd name="T24" fmla="*/ 7 w 8"/>
              <a:gd name="T25" fmla="*/ 0 h 12"/>
              <a:gd name="T26" fmla="*/ 6 w 8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2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1"/>
                  <a:pt x="1" y="11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2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3" name="Freeform 391"/>
          <p:cNvSpPr>
            <a:spLocks/>
          </p:cNvSpPr>
          <p:nvPr/>
        </p:nvSpPr>
        <p:spPr bwMode="auto">
          <a:xfrm>
            <a:off x="12219448" y="814899"/>
            <a:ext cx="42691" cy="31307"/>
          </a:xfrm>
          <a:custGeom>
            <a:avLst/>
            <a:gdLst>
              <a:gd name="T0" fmla="*/ 1 w 11"/>
              <a:gd name="T1" fmla="*/ 0 h 8"/>
              <a:gd name="T2" fmla="*/ 0 w 11"/>
              <a:gd name="T3" fmla="*/ 1 h 8"/>
              <a:gd name="T4" fmla="*/ 1 w 11"/>
              <a:gd name="T5" fmla="*/ 3 h 8"/>
              <a:gd name="T6" fmla="*/ 8 w 11"/>
              <a:gd name="T7" fmla="*/ 7 h 8"/>
              <a:gd name="T8" fmla="*/ 9 w 11"/>
              <a:gd name="T9" fmla="*/ 8 h 8"/>
              <a:gd name="T10" fmla="*/ 10 w 11"/>
              <a:gd name="T11" fmla="*/ 8 h 8"/>
              <a:gd name="T12" fmla="*/ 10 w 11"/>
              <a:gd name="T13" fmla="*/ 8 h 8"/>
              <a:gd name="T14" fmla="*/ 11 w 11"/>
              <a:gd name="T15" fmla="*/ 7 h 8"/>
              <a:gd name="T16" fmla="*/ 11 w 11"/>
              <a:gd name="T17" fmla="*/ 7 h 8"/>
              <a:gd name="T18" fmla="*/ 10 w 11"/>
              <a:gd name="T19" fmla="*/ 8 h 8"/>
              <a:gd name="T20" fmla="*/ 10 w 11"/>
              <a:gd name="T21" fmla="*/ 8 h 8"/>
              <a:gd name="T22" fmla="*/ 9 w 11"/>
              <a:gd name="T23" fmla="*/ 8 h 8"/>
              <a:gd name="T24" fmla="*/ 8 w 11"/>
              <a:gd name="T25" fmla="*/ 5 h 8"/>
              <a:gd name="T26" fmla="*/ 9 w 11"/>
              <a:gd name="T27" fmla="*/ 4 h 8"/>
              <a:gd name="T28" fmla="*/ 7 w 11"/>
              <a:gd name="T29" fmla="*/ 3 h 8"/>
              <a:gd name="T30" fmla="*/ 2 w 11"/>
              <a:gd name="T31" fmla="*/ 0 h 8"/>
              <a:gd name="T32" fmla="*/ 1 w 11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8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2"/>
                  <a:pt x="1" y="3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9" y="8"/>
                  <a:pt x="9" y="8"/>
                </a:cubicBezTo>
                <a:cubicBezTo>
                  <a:pt x="8" y="7"/>
                  <a:pt x="8" y="6"/>
                  <a:pt x="8" y="5"/>
                </a:cubicBezTo>
                <a:cubicBezTo>
                  <a:pt x="9" y="4"/>
                  <a:pt x="9" y="4"/>
                  <a:pt x="9" y="4"/>
                </a:cubicBezTo>
                <a:cubicBezTo>
                  <a:pt x="7" y="3"/>
                  <a:pt x="7" y="3"/>
                  <a:pt x="7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4" name="Freeform 392"/>
          <p:cNvSpPr>
            <a:spLocks/>
          </p:cNvSpPr>
          <p:nvPr/>
        </p:nvSpPr>
        <p:spPr bwMode="auto">
          <a:xfrm>
            <a:off x="12250755" y="800669"/>
            <a:ext cx="31307" cy="45537"/>
          </a:xfrm>
          <a:custGeom>
            <a:avLst/>
            <a:gdLst>
              <a:gd name="T0" fmla="*/ 7 w 8"/>
              <a:gd name="T1" fmla="*/ 0 h 12"/>
              <a:gd name="T2" fmla="*/ 5 w 8"/>
              <a:gd name="T3" fmla="*/ 1 h 12"/>
              <a:gd name="T4" fmla="*/ 2 w 8"/>
              <a:gd name="T5" fmla="*/ 6 h 12"/>
              <a:gd name="T6" fmla="*/ 1 w 8"/>
              <a:gd name="T7" fmla="*/ 8 h 12"/>
              <a:gd name="T8" fmla="*/ 0 w 8"/>
              <a:gd name="T9" fmla="*/ 9 h 12"/>
              <a:gd name="T10" fmla="*/ 1 w 8"/>
              <a:gd name="T11" fmla="*/ 12 h 12"/>
              <a:gd name="T12" fmla="*/ 2 w 8"/>
              <a:gd name="T13" fmla="*/ 12 h 12"/>
              <a:gd name="T14" fmla="*/ 2 w 8"/>
              <a:gd name="T15" fmla="*/ 12 h 12"/>
              <a:gd name="T16" fmla="*/ 3 w 8"/>
              <a:gd name="T17" fmla="*/ 11 h 12"/>
              <a:gd name="T18" fmla="*/ 3 w 8"/>
              <a:gd name="T19" fmla="*/ 11 h 12"/>
              <a:gd name="T20" fmla="*/ 3 w 8"/>
              <a:gd name="T21" fmla="*/ 10 h 12"/>
              <a:gd name="T22" fmla="*/ 8 w 8"/>
              <a:gd name="T23" fmla="*/ 3 h 12"/>
              <a:gd name="T24" fmla="*/ 7 w 8"/>
              <a:gd name="T25" fmla="*/ 0 h 12"/>
              <a:gd name="T26" fmla="*/ 7 w 8"/>
              <a:gd name="T2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2">
                <a:moveTo>
                  <a:pt x="7" y="0"/>
                </a:moveTo>
                <a:cubicBezTo>
                  <a:pt x="6" y="0"/>
                  <a:pt x="6" y="1"/>
                  <a:pt x="5" y="1"/>
                </a:cubicBezTo>
                <a:cubicBezTo>
                  <a:pt x="2" y="6"/>
                  <a:pt x="2" y="6"/>
                  <a:pt x="2" y="6"/>
                </a:cubicBezTo>
                <a:cubicBezTo>
                  <a:pt x="1" y="8"/>
                  <a:pt x="1" y="8"/>
                  <a:pt x="1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1"/>
                  <a:pt x="1" y="12"/>
                </a:cubicBezTo>
                <a:cubicBezTo>
                  <a:pt x="1" y="12"/>
                  <a:pt x="1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2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1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5" name="Freeform 393"/>
          <p:cNvSpPr>
            <a:spLocks noEditPoints="1"/>
          </p:cNvSpPr>
          <p:nvPr/>
        </p:nvSpPr>
        <p:spPr bwMode="auto">
          <a:xfrm>
            <a:off x="12091376" y="948663"/>
            <a:ext cx="113842" cy="39845"/>
          </a:xfrm>
          <a:custGeom>
            <a:avLst/>
            <a:gdLst>
              <a:gd name="T0" fmla="*/ 6 w 30"/>
              <a:gd name="T1" fmla="*/ 6 h 10"/>
              <a:gd name="T2" fmla="*/ 1 w 30"/>
              <a:gd name="T3" fmla="*/ 7 h 10"/>
              <a:gd name="T4" fmla="*/ 0 w 30"/>
              <a:gd name="T5" fmla="*/ 9 h 10"/>
              <a:gd name="T6" fmla="*/ 1 w 30"/>
              <a:gd name="T7" fmla="*/ 10 h 10"/>
              <a:gd name="T8" fmla="*/ 2 w 30"/>
              <a:gd name="T9" fmla="*/ 10 h 10"/>
              <a:gd name="T10" fmla="*/ 7 w 30"/>
              <a:gd name="T11" fmla="*/ 9 h 10"/>
              <a:gd name="T12" fmla="*/ 8 w 30"/>
              <a:gd name="T13" fmla="*/ 7 h 10"/>
              <a:gd name="T14" fmla="*/ 6 w 30"/>
              <a:gd name="T15" fmla="*/ 6 h 10"/>
              <a:gd name="T16" fmla="*/ 11 w 30"/>
              <a:gd name="T17" fmla="*/ 5 h 10"/>
              <a:gd name="T18" fmla="*/ 10 w 30"/>
              <a:gd name="T19" fmla="*/ 5 h 10"/>
              <a:gd name="T20" fmla="*/ 11 w 30"/>
              <a:gd name="T21" fmla="*/ 5 h 10"/>
              <a:gd name="T22" fmla="*/ 12 w 30"/>
              <a:gd name="T23" fmla="*/ 7 h 10"/>
              <a:gd name="T24" fmla="*/ 11 w 30"/>
              <a:gd name="T25" fmla="*/ 7 h 10"/>
              <a:gd name="T26" fmla="*/ 11 w 30"/>
              <a:gd name="T27" fmla="*/ 7 h 10"/>
              <a:gd name="T28" fmla="*/ 11 w 30"/>
              <a:gd name="T29" fmla="*/ 7 h 10"/>
              <a:gd name="T30" fmla="*/ 11 w 30"/>
              <a:gd name="T31" fmla="*/ 8 h 10"/>
              <a:gd name="T32" fmla="*/ 12 w 30"/>
              <a:gd name="T33" fmla="*/ 8 h 10"/>
              <a:gd name="T34" fmla="*/ 13 w 30"/>
              <a:gd name="T35" fmla="*/ 6 h 10"/>
              <a:gd name="T36" fmla="*/ 11 w 30"/>
              <a:gd name="T37" fmla="*/ 5 h 10"/>
              <a:gd name="T38" fmla="*/ 16 w 30"/>
              <a:gd name="T39" fmla="*/ 3 h 10"/>
              <a:gd name="T40" fmla="*/ 15 w 30"/>
              <a:gd name="T41" fmla="*/ 4 h 10"/>
              <a:gd name="T42" fmla="*/ 16 w 30"/>
              <a:gd name="T43" fmla="*/ 4 h 10"/>
              <a:gd name="T44" fmla="*/ 17 w 30"/>
              <a:gd name="T45" fmla="*/ 5 h 10"/>
              <a:gd name="T46" fmla="*/ 16 w 30"/>
              <a:gd name="T47" fmla="*/ 6 h 10"/>
              <a:gd name="T48" fmla="*/ 16 w 30"/>
              <a:gd name="T49" fmla="*/ 6 h 10"/>
              <a:gd name="T50" fmla="*/ 16 w 30"/>
              <a:gd name="T51" fmla="*/ 6 h 10"/>
              <a:gd name="T52" fmla="*/ 16 w 30"/>
              <a:gd name="T53" fmla="*/ 7 h 10"/>
              <a:gd name="T54" fmla="*/ 17 w 30"/>
              <a:gd name="T55" fmla="*/ 6 h 10"/>
              <a:gd name="T56" fmla="*/ 18 w 30"/>
              <a:gd name="T57" fmla="*/ 4 h 10"/>
              <a:gd name="T58" fmla="*/ 16 w 30"/>
              <a:gd name="T59" fmla="*/ 3 h 10"/>
              <a:gd name="T60" fmla="*/ 21 w 30"/>
              <a:gd name="T61" fmla="*/ 2 h 10"/>
              <a:gd name="T62" fmla="*/ 20 w 30"/>
              <a:gd name="T63" fmla="*/ 2 h 10"/>
              <a:gd name="T64" fmla="*/ 21 w 30"/>
              <a:gd name="T65" fmla="*/ 3 h 10"/>
              <a:gd name="T66" fmla="*/ 22 w 30"/>
              <a:gd name="T67" fmla="*/ 4 h 10"/>
              <a:gd name="T68" fmla="*/ 22 w 30"/>
              <a:gd name="T69" fmla="*/ 5 h 10"/>
              <a:gd name="T70" fmla="*/ 21 w 30"/>
              <a:gd name="T71" fmla="*/ 5 h 10"/>
              <a:gd name="T72" fmla="*/ 22 w 30"/>
              <a:gd name="T73" fmla="*/ 5 h 10"/>
              <a:gd name="T74" fmla="*/ 23 w 30"/>
              <a:gd name="T75" fmla="*/ 3 h 10"/>
              <a:gd name="T76" fmla="*/ 21 w 30"/>
              <a:gd name="T77" fmla="*/ 2 h 10"/>
              <a:gd name="T78" fmla="*/ 29 w 30"/>
              <a:gd name="T79" fmla="*/ 0 h 10"/>
              <a:gd name="T80" fmla="*/ 26 w 30"/>
              <a:gd name="T81" fmla="*/ 1 h 10"/>
              <a:gd name="T82" fmla="*/ 26 w 30"/>
              <a:gd name="T83" fmla="*/ 1 h 10"/>
              <a:gd name="T84" fmla="*/ 27 w 30"/>
              <a:gd name="T85" fmla="*/ 3 h 10"/>
              <a:gd name="T86" fmla="*/ 27 w 30"/>
              <a:gd name="T87" fmla="*/ 3 h 10"/>
              <a:gd name="T88" fmla="*/ 26 w 30"/>
              <a:gd name="T89" fmla="*/ 4 h 10"/>
              <a:gd name="T90" fmla="*/ 30 w 30"/>
              <a:gd name="T91" fmla="*/ 3 h 10"/>
              <a:gd name="T92" fmla="*/ 29 w 30"/>
              <a:gd name="T93" fmla="*/ 2 h 10"/>
              <a:gd name="T94" fmla="*/ 29 w 30"/>
              <a:gd name="T95" fmla="*/ 2 h 10"/>
              <a:gd name="T96" fmla="*/ 29 w 30"/>
              <a:gd name="T97" fmla="*/ 2 h 10"/>
              <a:gd name="T98" fmla="*/ 29 w 30"/>
              <a:gd name="T9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0" h="10">
                <a:moveTo>
                  <a:pt x="6" y="6"/>
                </a:moveTo>
                <a:cubicBezTo>
                  <a:pt x="1" y="7"/>
                  <a:pt x="1" y="7"/>
                  <a:pt x="1" y="7"/>
                </a:cubicBezTo>
                <a:cubicBezTo>
                  <a:pt x="0" y="8"/>
                  <a:pt x="0" y="8"/>
                  <a:pt x="0" y="9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7" y="9"/>
                  <a:pt x="7" y="9"/>
                  <a:pt x="7" y="9"/>
                </a:cubicBezTo>
                <a:cubicBezTo>
                  <a:pt x="8" y="7"/>
                  <a:pt x="8" y="7"/>
                  <a:pt x="8" y="7"/>
                </a:cubicBezTo>
                <a:cubicBezTo>
                  <a:pt x="6" y="6"/>
                  <a:pt x="6" y="6"/>
                  <a:pt x="6" y="6"/>
                </a:cubicBezTo>
                <a:moveTo>
                  <a:pt x="11" y="5"/>
                </a:moveTo>
                <a:cubicBezTo>
                  <a:pt x="10" y="5"/>
                  <a:pt x="10" y="5"/>
                  <a:pt x="1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2" y="6"/>
                  <a:pt x="12" y="7"/>
                </a:cubicBezTo>
                <a:cubicBezTo>
                  <a:pt x="12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3" y="6"/>
                  <a:pt x="13" y="6"/>
                  <a:pt x="13" y="6"/>
                </a:cubicBezTo>
                <a:cubicBezTo>
                  <a:pt x="11" y="5"/>
                  <a:pt x="11" y="5"/>
                  <a:pt x="11" y="5"/>
                </a:cubicBezTo>
                <a:moveTo>
                  <a:pt x="16" y="3"/>
                </a:moveTo>
                <a:cubicBezTo>
                  <a:pt x="15" y="4"/>
                  <a:pt x="15" y="4"/>
                  <a:pt x="15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7" y="5"/>
                  <a:pt x="17" y="5"/>
                </a:cubicBezTo>
                <a:cubicBezTo>
                  <a:pt x="17" y="6"/>
                  <a:pt x="17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4"/>
                  <a:pt x="18" y="4"/>
                  <a:pt x="18" y="4"/>
                </a:cubicBezTo>
                <a:cubicBezTo>
                  <a:pt x="16" y="3"/>
                  <a:pt x="16" y="3"/>
                  <a:pt x="16" y="3"/>
                </a:cubicBezTo>
                <a:moveTo>
                  <a:pt x="21" y="2"/>
                </a:moveTo>
                <a:cubicBezTo>
                  <a:pt x="20" y="2"/>
                  <a:pt x="20" y="2"/>
                  <a:pt x="20" y="2"/>
                </a:cubicBezTo>
                <a:cubicBezTo>
                  <a:pt x="21" y="3"/>
                  <a:pt x="21" y="3"/>
                  <a:pt x="21" y="3"/>
                </a:cubicBezTo>
                <a:cubicBezTo>
                  <a:pt x="22" y="3"/>
                  <a:pt x="22" y="3"/>
                  <a:pt x="22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3" y="3"/>
                  <a:pt x="23" y="3"/>
                  <a:pt x="23" y="3"/>
                </a:cubicBezTo>
                <a:cubicBezTo>
                  <a:pt x="21" y="2"/>
                  <a:pt x="21" y="2"/>
                  <a:pt x="21" y="2"/>
                </a:cubicBezTo>
                <a:moveTo>
                  <a:pt x="29" y="0"/>
                </a:move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6" y="4"/>
                  <a:pt x="26" y="4"/>
                  <a:pt x="26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1"/>
                  <a:pt x="29" y="0"/>
                  <a:pt x="2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6" name="Freeform 394"/>
          <p:cNvSpPr>
            <a:spLocks/>
          </p:cNvSpPr>
          <p:nvPr/>
        </p:nvSpPr>
        <p:spPr bwMode="auto">
          <a:xfrm>
            <a:off x="12102760" y="977124"/>
            <a:ext cx="31307" cy="36999"/>
          </a:xfrm>
          <a:custGeom>
            <a:avLst/>
            <a:gdLst>
              <a:gd name="T0" fmla="*/ 5 w 8"/>
              <a:gd name="T1" fmla="*/ 0 h 10"/>
              <a:gd name="T2" fmla="*/ 4 w 8"/>
              <a:gd name="T3" fmla="*/ 2 h 10"/>
              <a:gd name="T4" fmla="*/ 1 w 8"/>
              <a:gd name="T5" fmla="*/ 7 h 10"/>
              <a:gd name="T6" fmla="*/ 1 w 8"/>
              <a:gd name="T7" fmla="*/ 9 h 10"/>
              <a:gd name="T8" fmla="*/ 2 w 8"/>
              <a:gd name="T9" fmla="*/ 10 h 10"/>
              <a:gd name="T10" fmla="*/ 2 w 8"/>
              <a:gd name="T11" fmla="*/ 10 h 10"/>
              <a:gd name="T12" fmla="*/ 3 w 8"/>
              <a:gd name="T13" fmla="*/ 9 h 10"/>
              <a:gd name="T14" fmla="*/ 8 w 8"/>
              <a:gd name="T15" fmla="*/ 1 h 10"/>
              <a:gd name="T16" fmla="*/ 8 w 8"/>
              <a:gd name="T17" fmla="*/ 0 h 10"/>
              <a:gd name="T18" fmla="*/ 7 w 8"/>
              <a:gd name="T19" fmla="*/ 1 h 10"/>
              <a:gd name="T20" fmla="*/ 7 w 8"/>
              <a:gd name="T21" fmla="*/ 1 h 10"/>
              <a:gd name="T22" fmla="*/ 6 w 8"/>
              <a:gd name="T23" fmla="*/ 1 h 10"/>
              <a:gd name="T24" fmla="*/ 5 w 8"/>
              <a:gd name="T2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10">
                <a:moveTo>
                  <a:pt x="5" y="0"/>
                </a:moveTo>
                <a:cubicBezTo>
                  <a:pt x="4" y="2"/>
                  <a:pt x="4" y="2"/>
                  <a:pt x="4" y="2"/>
                </a:cubicBezTo>
                <a:cubicBezTo>
                  <a:pt x="1" y="7"/>
                  <a:pt x="1" y="7"/>
                  <a:pt x="1" y="7"/>
                </a:cubicBezTo>
                <a:cubicBezTo>
                  <a:pt x="0" y="8"/>
                  <a:pt x="1" y="9"/>
                  <a:pt x="1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1"/>
                  <a:pt x="8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7" name="Freeform 395"/>
          <p:cNvSpPr>
            <a:spLocks/>
          </p:cNvSpPr>
          <p:nvPr/>
        </p:nvSpPr>
        <p:spPr bwMode="auto">
          <a:xfrm>
            <a:off x="12091376" y="948663"/>
            <a:ext cx="45537" cy="31307"/>
          </a:xfrm>
          <a:custGeom>
            <a:avLst/>
            <a:gdLst>
              <a:gd name="T0" fmla="*/ 2 w 12"/>
              <a:gd name="T1" fmla="*/ 0 h 8"/>
              <a:gd name="T2" fmla="*/ 0 w 12"/>
              <a:gd name="T3" fmla="*/ 1 h 8"/>
              <a:gd name="T4" fmla="*/ 1 w 12"/>
              <a:gd name="T5" fmla="*/ 3 h 8"/>
              <a:gd name="T6" fmla="*/ 6 w 12"/>
              <a:gd name="T7" fmla="*/ 6 h 8"/>
              <a:gd name="T8" fmla="*/ 8 w 12"/>
              <a:gd name="T9" fmla="*/ 7 h 8"/>
              <a:gd name="T10" fmla="*/ 9 w 12"/>
              <a:gd name="T11" fmla="*/ 8 h 8"/>
              <a:gd name="T12" fmla="*/ 10 w 12"/>
              <a:gd name="T13" fmla="*/ 8 h 8"/>
              <a:gd name="T14" fmla="*/ 10 w 12"/>
              <a:gd name="T15" fmla="*/ 8 h 8"/>
              <a:gd name="T16" fmla="*/ 11 w 12"/>
              <a:gd name="T17" fmla="*/ 7 h 8"/>
              <a:gd name="T18" fmla="*/ 11 w 12"/>
              <a:gd name="T19" fmla="*/ 7 h 8"/>
              <a:gd name="T20" fmla="*/ 11 w 12"/>
              <a:gd name="T21" fmla="*/ 7 h 8"/>
              <a:gd name="T22" fmla="*/ 12 w 12"/>
              <a:gd name="T23" fmla="*/ 7 h 8"/>
              <a:gd name="T24" fmla="*/ 11 w 12"/>
              <a:gd name="T25" fmla="*/ 5 h 8"/>
              <a:gd name="T26" fmla="*/ 10 w 12"/>
              <a:gd name="T27" fmla="*/ 5 h 8"/>
              <a:gd name="T28" fmla="*/ 2 w 12"/>
              <a:gd name="T29" fmla="*/ 0 h 8"/>
              <a:gd name="T30" fmla="*/ 2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2" y="7"/>
                  <a:pt x="12" y="7"/>
                </a:cubicBezTo>
                <a:cubicBezTo>
                  <a:pt x="12" y="6"/>
                  <a:pt x="11" y="6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8" name="Freeform 396"/>
          <p:cNvSpPr>
            <a:spLocks/>
          </p:cNvSpPr>
          <p:nvPr/>
        </p:nvSpPr>
        <p:spPr bwMode="auto">
          <a:xfrm>
            <a:off x="12122683" y="971432"/>
            <a:ext cx="28460" cy="34153"/>
          </a:xfrm>
          <a:custGeom>
            <a:avLst/>
            <a:gdLst>
              <a:gd name="T0" fmla="*/ 5 w 8"/>
              <a:gd name="T1" fmla="*/ 0 h 9"/>
              <a:gd name="T2" fmla="*/ 4 w 8"/>
              <a:gd name="T3" fmla="*/ 2 h 9"/>
              <a:gd name="T4" fmla="*/ 1 w 8"/>
              <a:gd name="T5" fmla="*/ 7 h 9"/>
              <a:gd name="T6" fmla="*/ 1 w 8"/>
              <a:gd name="T7" fmla="*/ 9 h 9"/>
              <a:gd name="T8" fmla="*/ 2 w 8"/>
              <a:gd name="T9" fmla="*/ 9 h 9"/>
              <a:gd name="T10" fmla="*/ 3 w 8"/>
              <a:gd name="T11" fmla="*/ 9 h 9"/>
              <a:gd name="T12" fmla="*/ 4 w 8"/>
              <a:gd name="T13" fmla="*/ 8 h 9"/>
              <a:gd name="T14" fmla="*/ 8 w 8"/>
              <a:gd name="T15" fmla="*/ 1 h 9"/>
              <a:gd name="T16" fmla="*/ 8 w 8"/>
              <a:gd name="T17" fmla="*/ 0 h 9"/>
              <a:gd name="T18" fmla="*/ 8 w 8"/>
              <a:gd name="T19" fmla="*/ 1 h 9"/>
              <a:gd name="T20" fmla="*/ 7 w 8"/>
              <a:gd name="T21" fmla="*/ 1 h 9"/>
              <a:gd name="T22" fmla="*/ 6 w 8"/>
              <a:gd name="T23" fmla="*/ 1 h 9"/>
              <a:gd name="T24" fmla="*/ 5 w 8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9">
                <a:moveTo>
                  <a:pt x="5" y="0"/>
                </a:moveTo>
                <a:cubicBezTo>
                  <a:pt x="4" y="2"/>
                  <a:pt x="4" y="2"/>
                  <a:pt x="4" y="2"/>
                </a:cubicBezTo>
                <a:cubicBezTo>
                  <a:pt x="1" y="7"/>
                  <a:pt x="1" y="7"/>
                  <a:pt x="1" y="7"/>
                </a:cubicBezTo>
                <a:cubicBezTo>
                  <a:pt x="0" y="8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3" y="9"/>
                </a:cubicBezTo>
                <a:cubicBezTo>
                  <a:pt x="3" y="9"/>
                  <a:pt x="3" y="9"/>
                  <a:pt x="4" y="8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6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9" name="Freeform 397"/>
          <p:cNvSpPr>
            <a:spLocks/>
          </p:cNvSpPr>
          <p:nvPr/>
        </p:nvSpPr>
        <p:spPr bwMode="auto">
          <a:xfrm>
            <a:off x="12108452" y="945817"/>
            <a:ext cx="48383" cy="31307"/>
          </a:xfrm>
          <a:custGeom>
            <a:avLst/>
            <a:gdLst>
              <a:gd name="T0" fmla="*/ 2 w 12"/>
              <a:gd name="T1" fmla="*/ 0 h 8"/>
              <a:gd name="T2" fmla="*/ 0 w 12"/>
              <a:gd name="T3" fmla="*/ 1 h 8"/>
              <a:gd name="T4" fmla="*/ 1 w 12"/>
              <a:gd name="T5" fmla="*/ 3 h 8"/>
              <a:gd name="T6" fmla="*/ 6 w 12"/>
              <a:gd name="T7" fmla="*/ 6 h 8"/>
              <a:gd name="T8" fmla="*/ 8 w 12"/>
              <a:gd name="T9" fmla="*/ 7 h 8"/>
              <a:gd name="T10" fmla="*/ 9 w 12"/>
              <a:gd name="T11" fmla="*/ 8 h 8"/>
              <a:gd name="T12" fmla="*/ 10 w 12"/>
              <a:gd name="T13" fmla="*/ 8 h 8"/>
              <a:gd name="T14" fmla="*/ 11 w 12"/>
              <a:gd name="T15" fmla="*/ 8 h 8"/>
              <a:gd name="T16" fmla="*/ 11 w 12"/>
              <a:gd name="T17" fmla="*/ 7 h 8"/>
              <a:gd name="T18" fmla="*/ 11 w 12"/>
              <a:gd name="T19" fmla="*/ 7 h 8"/>
              <a:gd name="T20" fmla="*/ 11 w 12"/>
              <a:gd name="T21" fmla="*/ 7 h 8"/>
              <a:gd name="T22" fmla="*/ 12 w 12"/>
              <a:gd name="T23" fmla="*/ 6 h 8"/>
              <a:gd name="T24" fmla="*/ 11 w 12"/>
              <a:gd name="T25" fmla="*/ 5 h 8"/>
              <a:gd name="T26" fmla="*/ 10 w 12"/>
              <a:gd name="T27" fmla="*/ 5 h 8"/>
              <a:gd name="T28" fmla="*/ 3 w 12"/>
              <a:gd name="T29" fmla="*/ 0 h 8"/>
              <a:gd name="T30" fmla="*/ 2 w 12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1" y="8"/>
                </a:cubicBezTo>
                <a:cubicBezTo>
                  <a:pt x="11" y="8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2" y="7"/>
                  <a:pt x="12" y="7"/>
                  <a:pt x="12" y="6"/>
                </a:cubicBezTo>
                <a:cubicBezTo>
                  <a:pt x="12" y="6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0" name="Freeform 398"/>
          <p:cNvSpPr>
            <a:spLocks/>
          </p:cNvSpPr>
          <p:nvPr/>
        </p:nvSpPr>
        <p:spPr bwMode="auto">
          <a:xfrm>
            <a:off x="12145451" y="965739"/>
            <a:ext cx="28460" cy="36999"/>
          </a:xfrm>
          <a:custGeom>
            <a:avLst/>
            <a:gdLst>
              <a:gd name="T0" fmla="*/ 8 w 8"/>
              <a:gd name="T1" fmla="*/ 0 h 10"/>
              <a:gd name="T2" fmla="*/ 8 w 8"/>
              <a:gd name="T3" fmla="*/ 1 h 10"/>
              <a:gd name="T4" fmla="*/ 7 w 8"/>
              <a:gd name="T5" fmla="*/ 1 h 10"/>
              <a:gd name="T6" fmla="*/ 6 w 8"/>
              <a:gd name="T7" fmla="*/ 2 h 10"/>
              <a:gd name="T8" fmla="*/ 5 w 8"/>
              <a:gd name="T9" fmla="*/ 1 h 10"/>
              <a:gd name="T10" fmla="*/ 4 w 8"/>
              <a:gd name="T11" fmla="*/ 0 h 10"/>
              <a:gd name="T12" fmla="*/ 3 w 8"/>
              <a:gd name="T13" fmla="*/ 2 h 10"/>
              <a:gd name="T14" fmla="*/ 0 w 8"/>
              <a:gd name="T15" fmla="*/ 7 h 10"/>
              <a:gd name="T16" fmla="*/ 1 w 8"/>
              <a:gd name="T17" fmla="*/ 10 h 10"/>
              <a:gd name="T18" fmla="*/ 1 w 8"/>
              <a:gd name="T19" fmla="*/ 10 h 10"/>
              <a:gd name="T20" fmla="*/ 2 w 8"/>
              <a:gd name="T21" fmla="*/ 10 h 10"/>
              <a:gd name="T22" fmla="*/ 3 w 8"/>
              <a:gd name="T23" fmla="*/ 9 h 10"/>
              <a:gd name="T24" fmla="*/ 7 w 8"/>
              <a:gd name="T25" fmla="*/ 1 h 10"/>
              <a:gd name="T26" fmla="*/ 8 w 8"/>
              <a:gd name="T27" fmla="*/ 1 h 10"/>
              <a:gd name="T28" fmla="*/ 8 w 8"/>
              <a:gd name="T2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10">
                <a:moveTo>
                  <a:pt x="8" y="0"/>
                </a:moveTo>
                <a:cubicBezTo>
                  <a:pt x="8" y="0"/>
                  <a:pt x="8" y="0"/>
                  <a:pt x="8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2"/>
                  <a:pt x="6" y="2"/>
                  <a:pt x="6" y="2"/>
                </a:cubicBezTo>
                <a:cubicBezTo>
                  <a:pt x="6" y="2"/>
                  <a:pt x="6" y="1"/>
                  <a:pt x="5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2"/>
                  <a:pt x="3" y="2"/>
                  <a:pt x="3" y="2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9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3" y="9"/>
                  <a:pt x="3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1" name="Freeform 399"/>
          <p:cNvSpPr>
            <a:spLocks/>
          </p:cNvSpPr>
          <p:nvPr/>
        </p:nvSpPr>
        <p:spPr bwMode="auto">
          <a:xfrm>
            <a:off x="12128375" y="937279"/>
            <a:ext cx="45537" cy="34153"/>
          </a:xfrm>
          <a:custGeom>
            <a:avLst/>
            <a:gdLst>
              <a:gd name="T0" fmla="*/ 2 w 12"/>
              <a:gd name="T1" fmla="*/ 0 h 9"/>
              <a:gd name="T2" fmla="*/ 1 w 12"/>
              <a:gd name="T3" fmla="*/ 1 h 9"/>
              <a:gd name="T4" fmla="*/ 1 w 12"/>
              <a:gd name="T5" fmla="*/ 3 h 9"/>
              <a:gd name="T6" fmla="*/ 6 w 12"/>
              <a:gd name="T7" fmla="*/ 6 h 9"/>
              <a:gd name="T8" fmla="*/ 8 w 12"/>
              <a:gd name="T9" fmla="*/ 7 h 9"/>
              <a:gd name="T10" fmla="*/ 9 w 12"/>
              <a:gd name="T11" fmla="*/ 8 h 9"/>
              <a:gd name="T12" fmla="*/ 10 w 12"/>
              <a:gd name="T13" fmla="*/ 9 h 9"/>
              <a:gd name="T14" fmla="*/ 11 w 12"/>
              <a:gd name="T15" fmla="*/ 8 h 9"/>
              <a:gd name="T16" fmla="*/ 12 w 12"/>
              <a:gd name="T17" fmla="*/ 8 h 9"/>
              <a:gd name="T18" fmla="*/ 12 w 12"/>
              <a:gd name="T19" fmla="*/ 7 h 9"/>
              <a:gd name="T20" fmla="*/ 11 w 12"/>
              <a:gd name="T21" fmla="*/ 6 h 9"/>
              <a:gd name="T22" fmla="*/ 10 w 12"/>
              <a:gd name="T23" fmla="*/ 5 h 9"/>
              <a:gd name="T24" fmla="*/ 3 w 12"/>
              <a:gd name="T25" fmla="*/ 1 h 9"/>
              <a:gd name="T26" fmla="*/ 2 w 12"/>
              <a:gd name="T2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9">
                <a:moveTo>
                  <a:pt x="2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10" y="8"/>
                  <a:pt x="10" y="9"/>
                  <a:pt x="10" y="9"/>
                </a:cubicBezTo>
                <a:cubicBezTo>
                  <a:pt x="10" y="9"/>
                  <a:pt x="11" y="9"/>
                  <a:pt x="11" y="8"/>
                </a:cubicBezTo>
                <a:cubicBezTo>
                  <a:pt x="11" y="8"/>
                  <a:pt x="11" y="8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2" y="6"/>
                  <a:pt x="11" y="6"/>
                </a:cubicBezTo>
                <a:cubicBezTo>
                  <a:pt x="10" y="5"/>
                  <a:pt x="10" y="5"/>
                  <a:pt x="10" y="5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2" name="Freeform 400"/>
          <p:cNvSpPr>
            <a:spLocks/>
          </p:cNvSpPr>
          <p:nvPr/>
        </p:nvSpPr>
        <p:spPr bwMode="auto">
          <a:xfrm>
            <a:off x="12162527" y="960047"/>
            <a:ext cx="31307" cy="39845"/>
          </a:xfrm>
          <a:custGeom>
            <a:avLst/>
            <a:gdLst>
              <a:gd name="T0" fmla="*/ 8 w 8"/>
              <a:gd name="T1" fmla="*/ 0 h 10"/>
              <a:gd name="T2" fmla="*/ 8 w 8"/>
              <a:gd name="T3" fmla="*/ 0 h 10"/>
              <a:gd name="T4" fmla="*/ 7 w 8"/>
              <a:gd name="T5" fmla="*/ 1 h 10"/>
              <a:gd name="T6" fmla="*/ 6 w 8"/>
              <a:gd name="T7" fmla="*/ 1 h 10"/>
              <a:gd name="T8" fmla="*/ 6 w 8"/>
              <a:gd name="T9" fmla="*/ 1 h 10"/>
              <a:gd name="T10" fmla="*/ 4 w 8"/>
              <a:gd name="T11" fmla="*/ 0 h 10"/>
              <a:gd name="T12" fmla="*/ 3 w 8"/>
              <a:gd name="T13" fmla="*/ 2 h 10"/>
              <a:gd name="T14" fmla="*/ 0 w 8"/>
              <a:gd name="T15" fmla="*/ 7 h 10"/>
              <a:gd name="T16" fmla="*/ 1 w 8"/>
              <a:gd name="T17" fmla="*/ 9 h 10"/>
              <a:gd name="T18" fmla="*/ 1 w 8"/>
              <a:gd name="T19" fmla="*/ 10 h 10"/>
              <a:gd name="T20" fmla="*/ 2 w 8"/>
              <a:gd name="T21" fmla="*/ 9 h 10"/>
              <a:gd name="T22" fmla="*/ 3 w 8"/>
              <a:gd name="T23" fmla="*/ 9 h 10"/>
              <a:gd name="T24" fmla="*/ 7 w 8"/>
              <a:gd name="T25" fmla="*/ 1 h 10"/>
              <a:gd name="T26" fmla="*/ 8 w 8"/>
              <a:gd name="T27" fmla="*/ 0 h 10"/>
              <a:gd name="T28" fmla="*/ 8 w 8"/>
              <a:gd name="T2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10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1"/>
                  <a:pt x="7" y="1"/>
                  <a:pt x="7" y="1"/>
                </a:cubicBezTo>
                <a:cubicBezTo>
                  <a:pt x="7" y="1"/>
                  <a:pt x="7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4" y="0"/>
                  <a:pt x="4" y="0"/>
                  <a:pt x="4" y="0"/>
                </a:cubicBezTo>
                <a:cubicBezTo>
                  <a:pt x="3" y="2"/>
                  <a:pt x="3" y="2"/>
                  <a:pt x="3" y="2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9"/>
                  <a:pt x="1" y="9"/>
                </a:cubicBezTo>
                <a:cubicBezTo>
                  <a:pt x="1" y="9"/>
                  <a:pt x="1" y="10"/>
                  <a:pt x="1" y="10"/>
                </a:cubicBezTo>
                <a:cubicBezTo>
                  <a:pt x="2" y="10"/>
                  <a:pt x="2" y="10"/>
                  <a:pt x="2" y="9"/>
                </a:cubicBezTo>
                <a:cubicBezTo>
                  <a:pt x="2" y="9"/>
                  <a:pt x="3" y="9"/>
                  <a:pt x="3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3" name="Freeform 401"/>
          <p:cNvSpPr>
            <a:spLocks/>
          </p:cNvSpPr>
          <p:nvPr/>
        </p:nvSpPr>
        <p:spPr bwMode="auto">
          <a:xfrm>
            <a:off x="12148297" y="934433"/>
            <a:ext cx="45537" cy="31307"/>
          </a:xfrm>
          <a:custGeom>
            <a:avLst/>
            <a:gdLst>
              <a:gd name="T0" fmla="*/ 2 w 12"/>
              <a:gd name="T1" fmla="*/ 0 h 8"/>
              <a:gd name="T2" fmla="*/ 1 w 12"/>
              <a:gd name="T3" fmla="*/ 1 h 8"/>
              <a:gd name="T4" fmla="*/ 1 w 12"/>
              <a:gd name="T5" fmla="*/ 3 h 8"/>
              <a:gd name="T6" fmla="*/ 6 w 12"/>
              <a:gd name="T7" fmla="*/ 6 h 8"/>
              <a:gd name="T8" fmla="*/ 8 w 12"/>
              <a:gd name="T9" fmla="*/ 7 h 8"/>
              <a:gd name="T10" fmla="*/ 10 w 12"/>
              <a:gd name="T11" fmla="*/ 8 h 8"/>
              <a:gd name="T12" fmla="*/ 10 w 12"/>
              <a:gd name="T13" fmla="*/ 8 h 8"/>
              <a:gd name="T14" fmla="*/ 11 w 12"/>
              <a:gd name="T15" fmla="*/ 8 h 8"/>
              <a:gd name="T16" fmla="*/ 12 w 12"/>
              <a:gd name="T17" fmla="*/ 7 h 8"/>
              <a:gd name="T18" fmla="*/ 12 w 12"/>
              <a:gd name="T19" fmla="*/ 7 h 8"/>
              <a:gd name="T20" fmla="*/ 11 w 12"/>
              <a:gd name="T21" fmla="*/ 5 h 8"/>
              <a:gd name="T22" fmla="*/ 11 w 12"/>
              <a:gd name="T23" fmla="*/ 5 h 8"/>
              <a:gd name="T24" fmla="*/ 3 w 12"/>
              <a:gd name="T25" fmla="*/ 0 h 8"/>
              <a:gd name="T26" fmla="*/ 2 w 12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8">
                <a:moveTo>
                  <a:pt x="2" y="0"/>
                </a:moveTo>
                <a:cubicBezTo>
                  <a:pt x="1" y="0"/>
                  <a:pt x="1" y="0"/>
                  <a:pt x="1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6"/>
                  <a:pt x="6" y="6"/>
                  <a:pt x="6" y="6"/>
                </a:cubicBezTo>
                <a:cubicBezTo>
                  <a:pt x="8" y="7"/>
                  <a:pt x="8" y="7"/>
                  <a:pt x="8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2" y="8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2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4" name="Freeform 402"/>
          <p:cNvSpPr>
            <a:spLocks noEditPoints="1"/>
          </p:cNvSpPr>
          <p:nvPr/>
        </p:nvSpPr>
        <p:spPr bwMode="auto">
          <a:xfrm>
            <a:off x="12259293" y="863282"/>
            <a:ext cx="48383" cy="150840"/>
          </a:xfrm>
          <a:custGeom>
            <a:avLst/>
            <a:gdLst>
              <a:gd name="T0" fmla="*/ 13 w 13"/>
              <a:gd name="T1" fmla="*/ 39 h 39"/>
              <a:gd name="T2" fmla="*/ 12 w 13"/>
              <a:gd name="T3" fmla="*/ 39 h 39"/>
              <a:gd name="T4" fmla="*/ 11 w 13"/>
              <a:gd name="T5" fmla="*/ 39 h 39"/>
              <a:gd name="T6" fmla="*/ 11 w 13"/>
              <a:gd name="T7" fmla="*/ 39 h 39"/>
              <a:gd name="T8" fmla="*/ 12 w 13"/>
              <a:gd name="T9" fmla="*/ 39 h 39"/>
              <a:gd name="T10" fmla="*/ 13 w 13"/>
              <a:gd name="T11" fmla="*/ 39 h 39"/>
              <a:gd name="T12" fmla="*/ 7 w 13"/>
              <a:gd name="T13" fmla="*/ 20 h 39"/>
              <a:gd name="T14" fmla="*/ 6 w 13"/>
              <a:gd name="T15" fmla="*/ 22 h 39"/>
              <a:gd name="T16" fmla="*/ 6 w 13"/>
              <a:gd name="T17" fmla="*/ 23 h 39"/>
              <a:gd name="T18" fmla="*/ 8 w 13"/>
              <a:gd name="T19" fmla="*/ 32 h 39"/>
              <a:gd name="T20" fmla="*/ 9 w 13"/>
              <a:gd name="T21" fmla="*/ 36 h 39"/>
              <a:gd name="T22" fmla="*/ 11 w 13"/>
              <a:gd name="T23" fmla="*/ 36 h 39"/>
              <a:gd name="T24" fmla="*/ 12 w 13"/>
              <a:gd name="T25" fmla="*/ 35 h 39"/>
              <a:gd name="T26" fmla="*/ 11 w 13"/>
              <a:gd name="T27" fmla="*/ 31 h 39"/>
              <a:gd name="T28" fmla="*/ 9 w 13"/>
              <a:gd name="T29" fmla="*/ 22 h 39"/>
              <a:gd name="T30" fmla="*/ 9 w 13"/>
              <a:gd name="T31" fmla="*/ 21 h 39"/>
              <a:gd name="T32" fmla="*/ 7 w 13"/>
              <a:gd name="T33" fmla="*/ 20 h 39"/>
              <a:gd name="T34" fmla="*/ 3 w 13"/>
              <a:gd name="T35" fmla="*/ 0 h 39"/>
              <a:gd name="T36" fmla="*/ 2 w 13"/>
              <a:gd name="T37" fmla="*/ 0 h 39"/>
              <a:gd name="T38" fmla="*/ 0 w 13"/>
              <a:gd name="T39" fmla="*/ 1 h 39"/>
              <a:gd name="T40" fmla="*/ 1 w 13"/>
              <a:gd name="T41" fmla="*/ 5 h 39"/>
              <a:gd name="T42" fmla="*/ 4 w 13"/>
              <a:gd name="T43" fmla="*/ 15 h 39"/>
              <a:gd name="T44" fmla="*/ 6 w 13"/>
              <a:gd name="T45" fmla="*/ 16 h 39"/>
              <a:gd name="T46" fmla="*/ 7 w 13"/>
              <a:gd name="T47" fmla="*/ 14 h 39"/>
              <a:gd name="T48" fmla="*/ 4 w 13"/>
              <a:gd name="T49" fmla="*/ 4 h 39"/>
              <a:gd name="T50" fmla="*/ 3 w 13"/>
              <a:gd name="T51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39">
                <a:moveTo>
                  <a:pt x="13" y="39"/>
                </a:moveTo>
                <a:cubicBezTo>
                  <a:pt x="12" y="39"/>
                  <a:pt x="12" y="39"/>
                  <a:pt x="12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2" y="39"/>
                  <a:pt x="12" y="39"/>
                  <a:pt x="12" y="39"/>
                </a:cubicBezTo>
                <a:cubicBezTo>
                  <a:pt x="12" y="39"/>
                  <a:pt x="13" y="39"/>
                  <a:pt x="13" y="39"/>
                </a:cubicBezTo>
                <a:moveTo>
                  <a:pt x="7" y="20"/>
                </a:moveTo>
                <a:cubicBezTo>
                  <a:pt x="6" y="22"/>
                  <a:pt x="6" y="22"/>
                  <a:pt x="6" y="22"/>
                </a:cubicBezTo>
                <a:cubicBezTo>
                  <a:pt x="6" y="23"/>
                  <a:pt x="6" y="23"/>
                  <a:pt x="6" y="23"/>
                </a:cubicBezTo>
                <a:cubicBezTo>
                  <a:pt x="8" y="32"/>
                  <a:pt x="8" y="32"/>
                  <a:pt x="8" y="32"/>
                </a:cubicBezTo>
                <a:cubicBezTo>
                  <a:pt x="9" y="36"/>
                  <a:pt x="9" y="36"/>
                  <a:pt x="9" y="36"/>
                </a:cubicBezTo>
                <a:cubicBezTo>
                  <a:pt x="10" y="36"/>
                  <a:pt x="10" y="36"/>
                  <a:pt x="11" y="36"/>
                </a:cubicBezTo>
                <a:cubicBezTo>
                  <a:pt x="11" y="36"/>
                  <a:pt x="12" y="36"/>
                  <a:pt x="12" y="35"/>
                </a:cubicBezTo>
                <a:cubicBezTo>
                  <a:pt x="11" y="31"/>
                  <a:pt x="11" y="31"/>
                  <a:pt x="11" y="31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1"/>
                  <a:pt x="9" y="21"/>
                  <a:pt x="9" y="21"/>
                </a:cubicBezTo>
                <a:cubicBezTo>
                  <a:pt x="7" y="20"/>
                  <a:pt x="7" y="20"/>
                  <a:pt x="7" y="20"/>
                </a:cubicBezTo>
                <a:moveTo>
                  <a:pt x="3" y="0"/>
                </a:move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1"/>
                  <a:pt x="0" y="1"/>
                </a:cubicBezTo>
                <a:cubicBezTo>
                  <a:pt x="1" y="5"/>
                  <a:pt x="1" y="5"/>
                  <a:pt x="1" y="5"/>
                </a:cubicBezTo>
                <a:cubicBezTo>
                  <a:pt x="4" y="15"/>
                  <a:pt x="4" y="15"/>
                  <a:pt x="4" y="15"/>
                </a:cubicBezTo>
                <a:cubicBezTo>
                  <a:pt x="6" y="16"/>
                  <a:pt x="6" y="16"/>
                  <a:pt x="6" y="16"/>
                </a:cubicBezTo>
                <a:cubicBezTo>
                  <a:pt x="7" y="14"/>
                  <a:pt x="7" y="14"/>
                  <a:pt x="7" y="14"/>
                </a:cubicBezTo>
                <a:cubicBezTo>
                  <a:pt x="4" y="4"/>
                  <a:pt x="4" y="4"/>
                  <a:pt x="4" y="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5" name="Freeform 403"/>
          <p:cNvSpPr>
            <a:spLocks noEditPoints="1"/>
          </p:cNvSpPr>
          <p:nvPr/>
        </p:nvSpPr>
        <p:spPr bwMode="auto">
          <a:xfrm>
            <a:off x="12213756" y="911665"/>
            <a:ext cx="136610" cy="45537"/>
          </a:xfrm>
          <a:custGeom>
            <a:avLst/>
            <a:gdLst>
              <a:gd name="T0" fmla="*/ 14 w 36"/>
              <a:gd name="T1" fmla="*/ 5 h 12"/>
              <a:gd name="T2" fmla="*/ 14 w 36"/>
              <a:gd name="T3" fmla="*/ 6 h 12"/>
              <a:gd name="T4" fmla="*/ 5 w 36"/>
              <a:gd name="T5" fmla="*/ 8 h 12"/>
              <a:gd name="T6" fmla="*/ 0 w 36"/>
              <a:gd name="T7" fmla="*/ 9 h 12"/>
              <a:gd name="T8" fmla="*/ 0 w 36"/>
              <a:gd name="T9" fmla="*/ 11 h 12"/>
              <a:gd name="T10" fmla="*/ 1 w 36"/>
              <a:gd name="T11" fmla="*/ 12 h 12"/>
              <a:gd name="T12" fmla="*/ 5 w 36"/>
              <a:gd name="T13" fmla="*/ 11 h 12"/>
              <a:gd name="T14" fmla="*/ 15 w 36"/>
              <a:gd name="T15" fmla="*/ 9 h 12"/>
              <a:gd name="T16" fmla="*/ 16 w 36"/>
              <a:gd name="T17" fmla="*/ 7 h 12"/>
              <a:gd name="T18" fmla="*/ 14 w 36"/>
              <a:gd name="T19" fmla="*/ 5 h 12"/>
              <a:gd name="T20" fmla="*/ 36 w 36"/>
              <a:gd name="T21" fmla="*/ 0 h 12"/>
              <a:gd name="T22" fmla="*/ 31 w 36"/>
              <a:gd name="T23" fmla="*/ 1 h 12"/>
              <a:gd name="T24" fmla="*/ 22 w 36"/>
              <a:gd name="T25" fmla="*/ 3 h 12"/>
              <a:gd name="T26" fmla="*/ 22 w 36"/>
              <a:gd name="T27" fmla="*/ 4 h 12"/>
              <a:gd name="T28" fmla="*/ 20 w 36"/>
              <a:gd name="T29" fmla="*/ 5 h 12"/>
              <a:gd name="T30" fmla="*/ 22 w 36"/>
              <a:gd name="T31" fmla="*/ 7 h 12"/>
              <a:gd name="T32" fmla="*/ 32 w 36"/>
              <a:gd name="T33" fmla="*/ 4 h 12"/>
              <a:gd name="T34" fmla="*/ 36 w 36"/>
              <a:gd name="T35" fmla="*/ 3 h 12"/>
              <a:gd name="T36" fmla="*/ 36 w 36"/>
              <a:gd name="T37" fmla="*/ 1 h 12"/>
              <a:gd name="T38" fmla="*/ 36 w 36"/>
              <a:gd name="T3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12">
                <a:moveTo>
                  <a:pt x="14" y="5"/>
                </a:moveTo>
                <a:cubicBezTo>
                  <a:pt x="14" y="6"/>
                  <a:pt x="14" y="6"/>
                  <a:pt x="14" y="6"/>
                </a:cubicBezTo>
                <a:cubicBezTo>
                  <a:pt x="5" y="8"/>
                  <a:pt x="5" y="8"/>
                  <a:pt x="5" y="8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1"/>
                </a:cubicBezTo>
                <a:cubicBezTo>
                  <a:pt x="1" y="11"/>
                  <a:pt x="1" y="12"/>
                  <a:pt x="1" y="12"/>
                </a:cubicBezTo>
                <a:cubicBezTo>
                  <a:pt x="5" y="11"/>
                  <a:pt x="5" y="11"/>
                  <a:pt x="5" y="11"/>
                </a:cubicBezTo>
                <a:cubicBezTo>
                  <a:pt x="15" y="9"/>
                  <a:pt x="15" y="9"/>
                  <a:pt x="15" y="9"/>
                </a:cubicBezTo>
                <a:cubicBezTo>
                  <a:pt x="16" y="7"/>
                  <a:pt x="16" y="7"/>
                  <a:pt x="16" y="7"/>
                </a:cubicBezTo>
                <a:cubicBezTo>
                  <a:pt x="14" y="5"/>
                  <a:pt x="14" y="5"/>
                  <a:pt x="14" y="5"/>
                </a:cubicBezTo>
                <a:moveTo>
                  <a:pt x="36" y="0"/>
                </a:moveTo>
                <a:cubicBezTo>
                  <a:pt x="31" y="1"/>
                  <a:pt x="31" y="1"/>
                  <a:pt x="31" y="1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4"/>
                  <a:pt x="22" y="4"/>
                  <a:pt x="22" y="4"/>
                </a:cubicBezTo>
                <a:cubicBezTo>
                  <a:pt x="20" y="5"/>
                  <a:pt x="20" y="5"/>
                  <a:pt x="20" y="5"/>
                </a:cubicBezTo>
                <a:cubicBezTo>
                  <a:pt x="22" y="7"/>
                  <a:pt x="22" y="7"/>
                  <a:pt x="22" y="7"/>
                </a:cubicBezTo>
                <a:cubicBezTo>
                  <a:pt x="32" y="4"/>
                  <a:pt x="32" y="4"/>
                  <a:pt x="32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2"/>
                  <a:pt x="36" y="2"/>
                  <a:pt x="36" y="1"/>
                </a:cubicBezTo>
                <a:cubicBezTo>
                  <a:pt x="36" y="1"/>
                  <a:pt x="36" y="0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6" name="Freeform 404"/>
          <p:cNvSpPr>
            <a:spLocks noEditPoints="1"/>
          </p:cNvSpPr>
          <p:nvPr/>
        </p:nvSpPr>
        <p:spPr bwMode="auto">
          <a:xfrm>
            <a:off x="12245063" y="905972"/>
            <a:ext cx="79689" cy="54075"/>
          </a:xfrm>
          <a:custGeom>
            <a:avLst/>
            <a:gdLst>
              <a:gd name="T0" fmla="*/ 12 w 21"/>
              <a:gd name="T1" fmla="*/ 6 h 14"/>
              <a:gd name="T2" fmla="*/ 11 w 21"/>
              <a:gd name="T3" fmla="*/ 9 h 14"/>
              <a:gd name="T4" fmla="*/ 13 w 21"/>
              <a:gd name="T5" fmla="*/ 10 h 14"/>
              <a:gd name="T6" fmla="*/ 17 w 21"/>
              <a:gd name="T7" fmla="*/ 13 h 14"/>
              <a:gd name="T8" fmla="*/ 18 w 21"/>
              <a:gd name="T9" fmla="*/ 13 h 14"/>
              <a:gd name="T10" fmla="*/ 19 w 21"/>
              <a:gd name="T11" fmla="*/ 14 h 14"/>
              <a:gd name="T12" fmla="*/ 19 w 21"/>
              <a:gd name="T13" fmla="*/ 14 h 14"/>
              <a:gd name="T14" fmla="*/ 20 w 21"/>
              <a:gd name="T15" fmla="*/ 13 h 14"/>
              <a:gd name="T16" fmla="*/ 20 w 21"/>
              <a:gd name="T17" fmla="*/ 11 h 14"/>
              <a:gd name="T18" fmla="*/ 19 w 21"/>
              <a:gd name="T19" fmla="*/ 10 h 14"/>
              <a:gd name="T20" fmla="*/ 14 w 21"/>
              <a:gd name="T21" fmla="*/ 8 h 14"/>
              <a:gd name="T22" fmla="*/ 12 w 21"/>
              <a:gd name="T23" fmla="*/ 6 h 14"/>
              <a:gd name="T24" fmla="*/ 2 w 21"/>
              <a:gd name="T25" fmla="*/ 0 h 14"/>
              <a:gd name="T26" fmla="*/ 0 w 21"/>
              <a:gd name="T27" fmla="*/ 1 h 14"/>
              <a:gd name="T28" fmla="*/ 1 w 21"/>
              <a:gd name="T29" fmla="*/ 3 h 14"/>
              <a:gd name="T30" fmla="*/ 2 w 21"/>
              <a:gd name="T31" fmla="*/ 4 h 14"/>
              <a:gd name="T32" fmla="*/ 6 w 21"/>
              <a:gd name="T33" fmla="*/ 6 h 14"/>
              <a:gd name="T34" fmla="*/ 8 w 21"/>
              <a:gd name="T35" fmla="*/ 8 h 14"/>
              <a:gd name="T36" fmla="*/ 10 w 21"/>
              <a:gd name="T37" fmla="*/ 5 h 14"/>
              <a:gd name="T38" fmla="*/ 8 w 21"/>
              <a:gd name="T39" fmla="*/ 4 h 14"/>
              <a:gd name="T40" fmla="*/ 3 w 21"/>
              <a:gd name="T41" fmla="*/ 1 h 14"/>
              <a:gd name="T42" fmla="*/ 2 w 21"/>
              <a:gd name="T43" fmla="*/ 1 h 14"/>
              <a:gd name="T44" fmla="*/ 2 w 21"/>
              <a:gd name="T4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1" h="14">
                <a:moveTo>
                  <a:pt x="12" y="6"/>
                </a:moveTo>
                <a:cubicBezTo>
                  <a:pt x="11" y="9"/>
                  <a:pt x="11" y="9"/>
                  <a:pt x="11" y="9"/>
                </a:cubicBezTo>
                <a:cubicBezTo>
                  <a:pt x="13" y="10"/>
                  <a:pt x="13" y="10"/>
                  <a:pt x="13" y="10"/>
                </a:cubicBezTo>
                <a:cubicBezTo>
                  <a:pt x="17" y="13"/>
                  <a:pt x="17" y="13"/>
                  <a:pt x="17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4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0" y="13"/>
                  <a:pt x="20" y="13"/>
                </a:cubicBezTo>
                <a:cubicBezTo>
                  <a:pt x="21" y="12"/>
                  <a:pt x="20" y="11"/>
                  <a:pt x="20" y="11"/>
                </a:cubicBezTo>
                <a:cubicBezTo>
                  <a:pt x="19" y="10"/>
                  <a:pt x="19" y="10"/>
                  <a:pt x="19" y="10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6"/>
                  <a:pt x="12" y="6"/>
                  <a:pt x="12" y="6"/>
                </a:cubicBezTo>
                <a:moveTo>
                  <a:pt x="2" y="0"/>
                </a:moveTo>
                <a:cubicBezTo>
                  <a:pt x="1" y="0"/>
                  <a:pt x="1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2" y="4"/>
                  <a:pt x="2" y="4"/>
                  <a:pt x="2" y="4"/>
                </a:cubicBezTo>
                <a:cubicBezTo>
                  <a:pt x="6" y="6"/>
                  <a:pt x="6" y="6"/>
                  <a:pt x="6" y="6"/>
                </a:cubicBezTo>
                <a:cubicBezTo>
                  <a:pt x="8" y="8"/>
                  <a:pt x="8" y="8"/>
                  <a:pt x="8" y="8"/>
                </a:cubicBezTo>
                <a:cubicBezTo>
                  <a:pt x="10" y="5"/>
                  <a:pt x="10" y="5"/>
                  <a:pt x="10" y="5"/>
                </a:cubicBezTo>
                <a:cubicBezTo>
                  <a:pt x="8" y="4"/>
                  <a:pt x="8" y="4"/>
                  <a:pt x="8" y="4"/>
                </a:cubicBezTo>
                <a:cubicBezTo>
                  <a:pt x="3" y="1"/>
                  <a:pt x="3" y="1"/>
                  <a:pt x="3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7" name="Freeform 405"/>
          <p:cNvSpPr>
            <a:spLocks/>
          </p:cNvSpPr>
          <p:nvPr/>
        </p:nvSpPr>
        <p:spPr bwMode="auto">
          <a:xfrm>
            <a:off x="12256447" y="894588"/>
            <a:ext cx="51229" cy="76843"/>
          </a:xfrm>
          <a:custGeom>
            <a:avLst/>
            <a:gdLst>
              <a:gd name="T0" fmla="*/ 12 w 14"/>
              <a:gd name="T1" fmla="*/ 0 h 20"/>
              <a:gd name="T2" fmla="*/ 11 w 14"/>
              <a:gd name="T3" fmla="*/ 1 h 20"/>
              <a:gd name="T4" fmla="*/ 10 w 14"/>
              <a:gd name="T5" fmla="*/ 2 h 20"/>
              <a:gd name="T6" fmla="*/ 8 w 14"/>
              <a:gd name="T7" fmla="*/ 6 h 20"/>
              <a:gd name="T8" fmla="*/ 7 w 14"/>
              <a:gd name="T9" fmla="*/ 8 h 20"/>
              <a:gd name="T10" fmla="*/ 5 w 14"/>
              <a:gd name="T11" fmla="*/ 11 h 20"/>
              <a:gd name="T12" fmla="*/ 4 w 14"/>
              <a:gd name="T13" fmla="*/ 13 h 20"/>
              <a:gd name="T14" fmla="*/ 1 w 14"/>
              <a:gd name="T15" fmla="*/ 17 h 20"/>
              <a:gd name="T16" fmla="*/ 1 w 14"/>
              <a:gd name="T17" fmla="*/ 18 h 20"/>
              <a:gd name="T18" fmla="*/ 1 w 14"/>
              <a:gd name="T19" fmla="*/ 20 h 20"/>
              <a:gd name="T20" fmla="*/ 2 w 14"/>
              <a:gd name="T21" fmla="*/ 20 h 20"/>
              <a:gd name="T22" fmla="*/ 3 w 14"/>
              <a:gd name="T23" fmla="*/ 20 h 20"/>
              <a:gd name="T24" fmla="*/ 4 w 14"/>
              <a:gd name="T25" fmla="*/ 19 h 20"/>
              <a:gd name="T26" fmla="*/ 4 w 14"/>
              <a:gd name="T27" fmla="*/ 18 h 20"/>
              <a:gd name="T28" fmla="*/ 7 w 14"/>
              <a:gd name="T29" fmla="*/ 14 h 20"/>
              <a:gd name="T30" fmla="*/ 8 w 14"/>
              <a:gd name="T31" fmla="*/ 12 h 20"/>
              <a:gd name="T32" fmla="*/ 9 w 14"/>
              <a:gd name="T33" fmla="*/ 9 h 20"/>
              <a:gd name="T34" fmla="*/ 11 w 14"/>
              <a:gd name="T35" fmla="*/ 8 h 20"/>
              <a:gd name="T36" fmla="*/ 13 w 14"/>
              <a:gd name="T37" fmla="*/ 3 h 20"/>
              <a:gd name="T38" fmla="*/ 14 w 14"/>
              <a:gd name="T39" fmla="*/ 2 h 20"/>
              <a:gd name="T40" fmla="*/ 13 w 14"/>
              <a:gd name="T41" fmla="*/ 0 h 20"/>
              <a:gd name="T42" fmla="*/ 12 w 14"/>
              <a:gd name="T43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" h="20">
                <a:moveTo>
                  <a:pt x="12" y="0"/>
                </a:moveTo>
                <a:cubicBezTo>
                  <a:pt x="12" y="0"/>
                  <a:pt x="11" y="0"/>
                  <a:pt x="11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8" y="6"/>
                  <a:pt x="8" y="6"/>
                  <a:pt x="8" y="6"/>
                </a:cubicBezTo>
                <a:cubicBezTo>
                  <a:pt x="7" y="8"/>
                  <a:pt x="7" y="8"/>
                  <a:pt x="7" y="8"/>
                </a:cubicBezTo>
                <a:cubicBezTo>
                  <a:pt x="5" y="11"/>
                  <a:pt x="5" y="11"/>
                  <a:pt x="5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9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3" y="20"/>
                </a:cubicBezTo>
                <a:cubicBezTo>
                  <a:pt x="3" y="20"/>
                  <a:pt x="3" y="20"/>
                  <a:pt x="4" y="19"/>
                </a:cubicBezTo>
                <a:cubicBezTo>
                  <a:pt x="4" y="18"/>
                  <a:pt x="4" y="18"/>
                  <a:pt x="4" y="18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2"/>
                  <a:pt x="8" y="12"/>
                  <a:pt x="8" y="12"/>
                </a:cubicBezTo>
                <a:cubicBezTo>
                  <a:pt x="9" y="9"/>
                  <a:pt x="9" y="9"/>
                  <a:pt x="9" y="9"/>
                </a:cubicBezTo>
                <a:cubicBezTo>
                  <a:pt x="11" y="8"/>
                  <a:pt x="11" y="8"/>
                  <a:pt x="11" y="8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1"/>
                  <a:pt x="14" y="0"/>
                  <a:pt x="13" y="0"/>
                </a:cubicBezTo>
                <a:cubicBezTo>
                  <a:pt x="13" y="0"/>
                  <a:pt x="13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508" name="Group 607"/>
          <p:cNvGrpSpPr>
            <a:grpSpLocks/>
          </p:cNvGrpSpPr>
          <p:nvPr/>
        </p:nvGrpSpPr>
        <p:grpSpPr bwMode="auto">
          <a:xfrm>
            <a:off x="10019454" y="-127143"/>
            <a:ext cx="5225341" cy="1659246"/>
            <a:chOff x="2482" y="1105"/>
            <a:chExt cx="1836" cy="583"/>
          </a:xfrm>
          <a:solidFill>
            <a:schemeClr val="bg1"/>
          </a:solidFill>
        </p:grpSpPr>
        <p:sp>
          <p:nvSpPr>
            <p:cNvPr id="2138" name="Freeform 407"/>
            <p:cNvSpPr>
              <a:spLocks noEditPoints="1"/>
            </p:cNvSpPr>
            <p:nvPr/>
          </p:nvSpPr>
          <p:spPr bwMode="auto">
            <a:xfrm>
              <a:off x="3247" y="1448"/>
              <a:ext cx="60" cy="59"/>
            </a:xfrm>
            <a:custGeom>
              <a:avLst/>
              <a:gdLst>
                <a:gd name="T0" fmla="*/ 20 w 44"/>
                <a:gd name="T1" fmla="*/ 4 h 44"/>
                <a:gd name="T2" fmla="*/ 22 w 44"/>
                <a:gd name="T3" fmla="*/ 4 h 44"/>
                <a:gd name="T4" fmla="*/ 30 w 44"/>
                <a:gd name="T5" fmla="*/ 6 h 44"/>
                <a:gd name="T6" fmla="*/ 33 w 44"/>
                <a:gd name="T7" fmla="*/ 7 h 44"/>
                <a:gd name="T8" fmla="*/ 39 w 44"/>
                <a:gd name="T9" fmla="*/ 15 h 44"/>
                <a:gd name="T10" fmla="*/ 40 w 44"/>
                <a:gd name="T11" fmla="*/ 16 h 44"/>
                <a:gd name="T12" fmla="*/ 40 w 44"/>
                <a:gd name="T13" fmla="*/ 17 h 44"/>
                <a:gd name="T14" fmla="*/ 40 w 44"/>
                <a:gd name="T15" fmla="*/ 19 h 44"/>
                <a:gd name="T16" fmla="*/ 41 w 44"/>
                <a:gd name="T17" fmla="*/ 20 h 44"/>
                <a:gd name="T18" fmla="*/ 39 w 44"/>
                <a:gd name="T19" fmla="*/ 30 h 44"/>
                <a:gd name="T20" fmla="*/ 37 w 44"/>
                <a:gd name="T21" fmla="*/ 33 h 44"/>
                <a:gd name="T22" fmla="*/ 30 w 44"/>
                <a:gd name="T23" fmla="*/ 39 h 44"/>
                <a:gd name="T24" fmla="*/ 28 w 44"/>
                <a:gd name="T25" fmla="*/ 39 h 44"/>
                <a:gd name="T26" fmla="*/ 27 w 44"/>
                <a:gd name="T27" fmla="*/ 40 h 44"/>
                <a:gd name="T28" fmla="*/ 25 w 44"/>
                <a:gd name="T29" fmla="*/ 40 h 44"/>
                <a:gd name="T30" fmla="*/ 24 w 44"/>
                <a:gd name="T31" fmla="*/ 40 h 44"/>
                <a:gd name="T32" fmla="*/ 22 w 44"/>
                <a:gd name="T33" fmla="*/ 40 h 44"/>
                <a:gd name="T34" fmla="*/ 15 w 44"/>
                <a:gd name="T35" fmla="*/ 39 h 44"/>
                <a:gd name="T36" fmla="*/ 12 w 44"/>
                <a:gd name="T37" fmla="*/ 37 h 44"/>
                <a:gd name="T38" fmla="*/ 5 w 44"/>
                <a:gd name="T39" fmla="*/ 29 h 44"/>
                <a:gd name="T40" fmla="*/ 5 w 44"/>
                <a:gd name="T41" fmla="*/ 28 h 44"/>
                <a:gd name="T42" fmla="*/ 4 w 44"/>
                <a:gd name="T43" fmla="*/ 27 h 44"/>
                <a:gd name="T44" fmla="*/ 4 w 44"/>
                <a:gd name="T45" fmla="*/ 25 h 44"/>
                <a:gd name="T46" fmla="*/ 4 w 44"/>
                <a:gd name="T47" fmla="*/ 24 h 44"/>
                <a:gd name="T48" fmla="*/ 6 w 44"/>
                <a:gd name="T49" fmla="*/ 14 h 44"/>
                <a:gd name="T50" fmla="*/ 7 w 44"/>
                <a:gd name="T51" fmla="*/ 12 h 44"/>
                <a:gd name="T52" fmla="*/ 15 w 44"/>
                <a:gd name="T53" fmla="*/ 5 h 44"/>
                <a:gd name="T54" fmla="*/ 16 w 44"/>
                <a:gd name="T55" fmla="*/ 5 h 44"/>
                <a:gd name="T56" fmla="*/ 18 w 44"/>
                <a:gd name="T57" fmla="*/ 4 h 44"/>
                <a:gd name="T58" fmla="*/ 19 w 44"/>
                <a:gd name="T59" fmla="*/ 4 h 44"/>
                <a:gd name="T60" fmla="*/ 20 w 44"/>
                <a:gd name="T61" fmla="*/ 4 h 44"/>
                <a:gd name="T62" fmla="*/ 22 w 44"/>
                <a:gd name="T63" fmla="*/ 0 h 44"/>
                <a:gd name="T64" fmla="*/ 18 w 44"/>
                <a:gd name="T65" fmla="*/ 1 h 44"/>
                <a:gd name="T66" fmla="*/ 17 w 44"/>
                <a:gd name="T67" fmla="*/ 1 h 44"/>
                <a:gd name="T68" fmla="*/ 15 w 44"/>
                <a:gd name="T69" fmla="*/ 2 h 44"/>
                <a:gd name="T70" fmla="*/ 4 w 44"/>
                <a:gd name="T71" fmla="*/ 10 h 44"/>
                <a:gd name="T72" fmla="*/ 4 w 44"/>
                <a:gd name="T73" fmla="*/ 11 h 44"/>
                <a:gd name="T74" fmla="*/ 4 w 44"/>
                <a:gd name="T75" fmla="*/ 11 h 44"/>
                <a:gd name="T76" fmla="*/ 3 w 44"/>
                <a:gd name="T77" fmla="*/ 12 h 44"/>
                <a:gd name="T78" fmla="*/ 3 w 44"/>
                <a:gd name="T79" fmla="*/ 13 h 44"/>
                <a:gd name="T80" fmla="*/ 1 w 44"/>
                <a:gd name="T81" fmla="*/ 26 h 44"/>
                <a:gd name="T82" fmla="*/ 1 w 44"/>
                <a:gd name="T83" fmla="*/ 28 h 44"/>
                <a:gd name="T84" fmla="*/ 1 w 44"/>
                <a:gd name="T85" fmla="*/ 28 h 44"/>
                <a:gd name="T86" fmla="*/ 1 w 44"/>
                <a:gd name="T87" fmla="*/ 28 h 44"/>
                <a:gd name="T88" fmla="*/ 2 w 44"/>
                <a:gd name="T89" fmla="*/ 29 h 44"/>
                <a:gd name="T90" fmla="*/ 10 w 44"/>
                <a:gd name="T91" fmla="*/ 40 h 44"/>
                <a:gd name="T92" fmla="*/ 13 w 44"/>
                <a:gd name="T93" fmla="*/ 42 h 44"/>
                <a:gd name="T94" fmla="*/ 22 w 44"/>
                <a:gd name="T95" fmla="*/ 44 h 44"/>
                <a:gd name="T96" fmla="*/ 26 w 44"/>
                <a:gd name="T97" fmla="*/ 43 h 44"/>
                <a:gd name="T98" fmla="*/ 27 w 44"/>
                <a:gd name="T99" fmla="*/ 43 h 44"/>
                <a:gd name="T100" fmla="*/ 28 w 44"/>
                <a:gd name="T101" fmla="*/ 43 h 44"/>
                <a:gd name="T102" fmla="*/ 29 w 44"/>
                <a:gd name="T103" fmla="*/ 43 h 44"/>
                <a:gd name="T104" fmla="*/ 29 w 44"/>
                <a:gd name="T105" fmla="*/ 42 h 44"/>
                <a:gd name="T106" fmla="*/ 40 w 44"/>
                <a:gd name="T107" fmla="*/ 34 h 44"/>
                <a:gd name="T108" fmla="*/ 42 w 44"/>
                <a:gd name="T109" fmla="*/ 32 h 44"/>
                <a:gd name="T110" fmla="*/ 43 w 44"/>
                <a:gd name="T111" fmla="*/ 18 h 44"/>
                <a:gd name="T112" fmla="*/ 43 w 44"/>
                <a:gd name="T113" fmla="*/ 17 h 44"/>
                <a:gd name="T114" fmla="*/ 43 w 44"/>
                <a:gd name="T115" fmla="*/ 15 h 44"/>
                <a:gd name="T116" fmla="*/ 35 w 44"/>
                <a:gd name="T117" fmla="*/ 5 h 44"/>
                <a:gd name="T118" fmla="*/ 32 w 44"/>
                <a:gd name="T119" fmla="*/ 3 h 44"/>
                <a:gd name="T120" fmla="*/ 22 w 44"/>
                <a:gd name="T1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" h="44">
                  <a:moveTo>
                    <a:pt x="20" y="4"/>
                  </a:moveTo>
                  <a:cubicBezTo>
                    <a:pt x="21" y="4"/>
                    <a:pt x="22" y="4"/>
                    <a:pt x="22" y="4"/>
                  </a:cubicBezTo>
                  <a:cubicBezTo>
                    <a:pt x="25" y="4"/>
                    <a:pt x="28" y="4"/>
                    <a:pt x="30" y="6"/>
                  </a:cubicBezTo>
                  <a:cubicBezTo>
                    <a:pt x="31" y="6"/>
                    <a:pt x="32" y="7"/>
                    <a:pt x="33" y="7"/>
                  </a:cubicBezTo>
                  <a:cubicBezTo>
                    <a:pt x="36" y="9"/>
                    <a:pt x="38" y="12"/>
                    <a:pt x="39" y="15"/>
                  </a:cubicBezTo>
                  <a:cubicBezTo>
                    <a:pt x="39" y="15"/>
                    <a:pt x="39" y="15"/>
                    <a:pt x="40" y="16"/>
                  </a:cubicBezTo>
                  <a:cubicBezTo>
                    <a:pt x="40" y="16"/>
                    <a:pt x="40" y="17"/>
                    <a:pt x="40" y="17"/>
                  </a:cubicBezTo>
                  <a:cubicBezTo>
                    <a:pt x="40" y="18"/>
                    <a:pt x="40" y="18"/>
                    <a:pt x="40" y="19"/>
                  </a:cubicBezTo>
                  <a:cubicBezTo>
                    <a:pt x="40" y="19"/>
                    <a:pt x="40" y="20"/>
                    <a:pt x="41" y="20"/>
                  </a:cubicBezTo>
                  <a:cubicBezTo>
                    <a:pt x="41" y="24"/>
                    <a:pt x="40" y="27"/>
                    <a:pt x="39" y="30"/>
                  </a:cubicBezTo>
                  <a:cubicBezTo>
                    <a:pt x="38" y="31"/>
                    <a:pt x="38" y="32"/>
                    <a:pt x="37" y="33"/>
                  </a:cubicBezTo>
                  <a:cubicBezTo>
                    <a:pt x="35" y="35"/>
                    <a:pt x="33" y="38"/>
                    <a:pt x="30" y="39"/>
                  </a:cubicBezTo>
                  <a:cubicBezTo>
                    <a:pt x="29" y="39"/>
                    <a:pt x="29" y="39"/>
                    <a:pt x="28" y="39"/>
                  </a:cubicBezTo>
                  <a:cubicBezTo>
                    <a:pt x="28" y="40"/>
                    <a:pt x="27" y="40"/>
                    <a:pt x="27" y="40"/>
                  </a:cubicBezTo>
                  <a:cubicBezTo>
                    <a:pt x="26" y="40"/>
                    <a:pt x="26" y="40"/>
                    <a:pt x="25" y="40"/>
                  </a:cubicBezTo>
                  <a:cubicBezTo>
                    <a:pt x="25" y="40"/>
                    <a:pt x="25" y="40"/>
                    <a:pt x="24" y="40"/>
                  </a:cubicBezTo>
                  <a:cubicBezTo>
                    <a:pt x="24" y="40"/>
                    <a:pt x="23" y="40"/>
                    <a:pt x="22" y="40"/>
                  </a:cubicBezTo>
                  <a:cubicBezTo>
                    <a:pt x="20" y="40"/>
                    <a:pt x="17" y="40"/>
                    <a:pt x="15" y="39"/>
                  </a:cubicBezTo>
                  <a:cubicBezTo>
                    <a:pt x="14" y="38"/>
                    <a:pt x="13" y="38"/>
                    <a:pt x="12" y="37"/>
                  </a:cubicBezTo>
                  <a:cubicBezTo>
                    <a:pt x="9" y="35"/>
                    <a:pt x="7" y="33"/>
                    <a:pt x="5" y="29"/>
                  </a:cubicBezTo>
                  <a:cubicBezTo>
                    <a:pt x="5" y="29"/>
                    <a:pt x="5" y="29"/>
                    <a:pt x="5" y="28"/>
                  </a:cubicBezTo>
                  <a:cubicBezTo>
                    <a:pt x="5" y="28"/>
                    <a:pt x="5" y="27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ubicBezTo>
                    <a:pt x="4" y="25"/>
                    <a:pt x="4" y="24"/>
                    <a:pt x="4" y="24"/>
                  </a:cubicBezTo>
                  <a:cubicBezTo>
                    <a:pt x="4" y="21"/>
                    <a:pt x="4" y="17"/>
                    <a:pt x="6" y="14"/>
                  </a:cubicBezTo>
                  <a:cubicBezTo>
                    <a:pt x="6" y="13"/>
                    <a:pt x="7" y="12"/>
                    <a:pt x="7" y="12"/>
                  </a:cubicBezTo>
                  <a:cubicBezTo>
                    <a:pt x="9" y="9"/>
                    <a:pt x="12" y="7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7" y="5"/>
                    <a:pt x="17" y="4"/>
                    <a:pt x="18" y="4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moveTo>
                    <a:pt x="22" y="0"/>
                  </a:moveTo>
                  <a:cubicBezTo>
                    <a:pt x="21" y="0"/>
                    <a:pt x="20" y="1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6" y="1"/>
                    <a:pt x="16" y="1"/>
                    <a:pt x="15" y="2"/>
                  </a:cubicBezTo>
                  <a:cubicBezTo>
                    <a:pt x="11" y="3"/>
                    <a:pt x="7" y="6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1" y="17"/>
                    <a:pt x="0" y="21"/>
                    <a:pt x="1" y="26"/>
                  </a:cubicBezTo>
                  <a:cubicBezTo>
                    <a:pt x="1" y="26"/>
                    <a:pt x="1" y="27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8"/>
                    <a:pt x="2" y="29"/>
                    <a:pt x="2" y="29"/>
                  </a:cubicBezTo>
                  <a:cubicBezTo>
                    <a:pt x="3" y="34"/>
                    <a:pt x="6" y="37"/>
                    <a:pt x="10" y="40"/>
                  </a:cubicBezTo>
                  <a:cubicBezTo>
                    <a:pt x="11" y="41"/>
                    <a:pt x="12" y="41"/>
                    <a:pt x="13" y="42"/>
                  </a:cubicBezTo>
                  <a:cubicBezTo>
                    <a:pt x="16" y="43"/>
                    <a:pt x="19" y="44"/>
                    <a:pt x="22" y="44"/>
                  </a:cubicBezTo>
                  <a:cubicBezTo>
                    <a:pt x="24" y="44"/>
                    <a:pt x="25" y="43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3"/>
                    <a:pt x="27" y="43"/>
                    <a:pt x="28" y="43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29" y="43"/>
                    <a:pt x="29" y="42"/>
                    <a:pt x="29" y="42"/>
                  </a:cubicBezTo>
                  <a:cubicBezTo>
                    <a:pt x="34" y="41"/>
                    <a:pt x="37" y="38"/>
                    <a:pt x="40" y="34"/>
                  </a:cubicBezTo>
                  <a:cubicBezTo>
                    <a:pt x="41" y="33"/>
                    <a:pt x="41" y="33"/>
                    <a:pt x="42" y="32"/>
                  </a:cubicBezTo>
                  <a:cubicBezTo>
                    <a:pt x="44" y="28"/>
                    <a:pt x="44" y="23"/>
                    <a:pt x="43" y="18"/>
                  </a:cubicBezTo>
                  <a:cubicBezTo>
                    <a:pt x="43" y="18"/>
                    <a:pt x="43" y="17"/>
                    <a:pt x="43" y="17"/>
                  </a:cubicBezTo>
                  <a:cubicBezTo>
                    <a:pt x="43" y="16"/>
                    <a:pt x="43" y="16"/>
                    <a:pt x="43" y="15"/>
                  </a:cubicBezTo>
                  <a:cubicBezTo>
                    <a:pt x="41" y="11"/>
                    <a:pt x="38" y="7"/>
                    <a:pt x="35" y="5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29" y="1"/>
                    <a:pt x="26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9" name="Freeform 408"/>
            <p:cNvSpPr>
              <a:spLocks noEditPoints="1"/>
            </p:cNvSpPr>
            <p:nvPr/>
          </p:nvSpPr>
          <p:spPr bwMode="auto">
            <a:xfrm>
              <a:off x="2674" y="1387"/>
              <a:ext cx="39" cy="25"/>
            </a:xfrm>
            <a:custGeom>
              <a:avLst/>
              <a:gdLst>
                <a:gd name="T0" fmla="*/ 27 w 29"/>
                <a:gd name="T1" fmla="*/ 15 h 18"/>
                <a:gd name="T2" fmla="*/ 26 w 29"/>
                <a:gd name="T3" fmla="*/ 15 h 18"/>
                <a:gd name="T4" fmla="*/ 26 w 29"/>
                <a:gd name="T5" fmla="*/ 16 h 18"/>
                <a:gd name="T6" fmla="*/ 29 w 29"/>
                <a:gd name="T7" fmla="*/ 18 h 18"/>
                <a:gd name="T8" fmla="*/ 29 w 29"/>
                <a:gd name="T9" fmla="*/ 17 h 18"/>
                <a:gd name="T10" fmla="*/ 29 w 29"/>
                <a:gd name="T11" fmla="*/ 16 h 18"/>
                <a:gd name="T12" fmla="*/ 27 w 29"/>
                <a:gd name="T13" fmla="*/ 15 h 18"/>
                <a:gd name="T14" fmla="*/ 24 w 29"/>
                <a:gd name="T15" fmla="*/ 13 h 18"/>
                <a:gd name="T16" fmla="*/ 23 w 29"/>
                <a:gd name="T17" fmla="*/ 14 h 18"/>
                <a:gd name="T18" fmla="*/ 25 w 29"/>
                <a:gd name="T19" fmla="*/ 15 h 18"/>
                <a:gd name="T20" fmla="*/ 25 w 29"/>
                <a:gd name="T21" fmla="*/ 15 h 18"/>
                <a:gd name="T22" fmla="*/ 25 w 29"/>
                <a:gd name="T23" fmla="*/ 15 h 18"/>
                <a:gd name="T24" fmla="*/ 25 w 29"/>
                <a:gd name="T25" fmla="*/ 14 h 18"/>
                <a:gd name="T26" fmla="*/ 25 w 29"/>
                <a:gd name="T27" fmla="*/ 14 h 18"/>
                <a:gd name="T28" fmla="*/ 24 w 29"/>
                <a:gd name="T29" fmla="*/ 13 h 18"/>
                <a:gd name="T30" fmla="*/ 20 w 29"/>
                <a:gd name="T31" fmla="*/ 11 h 18"/>
                <a:gd name="T32" fmla="*/ 19 w 29"/>
                <a:gd name="T33" fmla="*/ 11 h 18"/>
                <a:gd name="T34" fmla="*/ 19 w 29"/>
                <a:gd name="T35" fmla="*/ 12 h 18"/>
                <a:gd name="T36" fmla="*/ 22 w 29"/>
                <a:gd name="T37" fmla="*/ 14 h 18"/>
                <a:gd name="T38" fmla="*/ 22 w 29"/>
                <a:gd name="T39" fmla="*/ 12 h 18"/>
                <a:gd name="T40" fmla="*/ 20 w 29"/>
                <a:gd name="T41" fmla="*/ 11 h 18"/>
                <a:gd name="T42" fmla="*/ 16 w 29"/>
                <a:gd name="T43" fmla="*/ 10 h 18"/>
                <a:gd name="T44" fmla="*/ 16 w 29"/>
                <a:gd name="T45" fmla="*/ 10 h 18"/>
                <a:gd name="T46" fmla="*/ 18 w 29"/>
                <a:gd name="T47" fmla="*/ 12 h 18"/>
                <a:gd name="T48" fmla="*/ 18 w 29"/>
                <a:gd name="T49" fmla="*/ 11 h 18"/>
                <a:gd name="T50" fmla="*/ 16 w 29"/>
                <a:gd name="T51" fmla="*/ 10 h 18"/>
                <a:gd name="T52" fmla="*/ 11 w 29"/>
                <a:gd name="T53" fmla="*/ 7 h 18"/>
                <a:gd name="T54" fmla="*/ 11 w 29"/>
                <a:gd name="T55" fmla="*/ 7 h 18"/>
                <a:gd name="T56" fmla="*/ 13 w 29"/>
                <a:gd name="T57" fmla="*/ 9 h 18"/>
                <a:gd name="T58" fmla="*/ 13 w 29"/>
                <a:gd name="T59" fmla="*/ 9 h 18"/>
                <a:gd name="T60" fmla="*/ 11 w 29"/>
                <a:gd name="T61" fmla="*/ 7 h 18"/>
                <a:gd name="T62" fmla="*/ 6 w 29"/>
                <a:gd name="T63" fmla="*/ 4 h 18"/>
                <a:gd name="T64" fmla="*/ 6 w 29"/>
                <a:gd name="T65" fmla="*/ 4 h 18"/>
                <a:gd name="T66" fmla="*/ 6 w 29"/>
                <a:gd name="T67" fmla="*/ 4 h 18"/>
                <a:gd name="T68" fmla="*/ 6 w 29"/>
                <a:gd name="T69" fmla="*/ 5 h 18"/>
                <a:gd name="T70" fmla="*/ 6 w 29"/>
                <a:gd name="T71" fmla="*/ 4 h 18"/>
                <a:gd name="T72" fmla="*/ 8 w 29"/>
                <a:gd name="T73" fmla="*/ 4 h 18"/>
                <a:gd name="T74" fmla="*/ 7 w 29"/>
                <a:gd name="T75" fmla="*/ 5 h 18"/>
                <a:gd name="T76" fmla="*/ 10 w 29"/>
                <a:gd name="T77" fmla="*/ 7 h 18"/>
                <a:gd name="T78" fmla="*/ 10 w 29"/>
                <a:gd name="T79" fmla="*/ 6 h 18"/>
                <a:gd name="T80" fmla="*/ 10 w 29"/>
                <a:gd name="T81" fmla="*/ 5 h 18"/>
                <a:gd name="T82" fmla="*/ 8 w 29"/>
                <a:gd name="T83" fmla="*/ 4 h 18"/>
                <a:gd name="T84" fmla="*/ 6 w 29"/>
                <a:gd name="T85" fmla="*/ 3 h 18"/>
                <a:gd name="T86" fmla="*/ 6 w 29"/>
                <a:gd name="T87" fmla="*/ 3 h 18"/>
                <a:gd name="T88" fmla="*/ 6 w 29"/>
                <a:gd name="T89" fmla="*/ 4 h 18"/>
                <a:gd name="T90" fmla="*/ 7 w 29"/>
                <a:gd name="T91" fmla="*/ 3 h 18"/>
                <a:gd name="T92" fmla="*/ 6 w 29"/>
                <a:gd name="T93" fmla="*/ 3 h 18"/>
                <a:gd name="T94" fmla="*/ 1 w 29"/>
                <a:gd name="T95" fmla="*/ 0 h 18"/>
                <a:gd name="T96" fmla="*/ 1 w 29"/>
                <a:gd name="T97" fmla="*/ 1 h 18"/>
                <a:gd name="T98" fmla="*/ 0 w 29"/>
                <a:gd name="T99" fmla="*/ 1 h 18"/>
                <a:gd name="T100" fmla="*/ 4 w 29"/>
                <a:gd name="T101" fmla="*/ 3 h 18"/>
                <a:gd name="T102" fmla="*/ 5 w 29"/>
                <a:gd name="T103" fmla="*/ 3 h 18"/>
                <a:gd name="T104" fmla="*/ 5 w 29"/>
                <a:gd name="T105" fmla="*/ 2 h 18"/>
                <a:gd name="T106" fmla="*/ 1 w 29"/>
                <a:gd name="T10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18">
                  <a:moveTo>
                    <a:pt x="27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27" y="15"/>
                    <a:pt x="27" y="15"/>
                    <a:pt x="27" y="15"/>
                  </a:cubicBezTo>
                  <a:moveTo>
                    <a:pt x="24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3"/>
                    <a:pt x="24" y="13"/>
                    <a:pt x="24" y="13"/>
                  </a:cubicBezTo>
                  <a:moveTo>
                    <a:pt x="20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0" y="11"/>
                    <a:pt x="20" y="11"/>
                    <a:pt x="20" y="11"/>
                  </a:cubicBezTo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0"/>
                    <a:pt x="16" y="10"/>
                    <a:pt x="16" y="10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4"/>
                  </a:moveTo>
                  <a:cubicBezTo>
                    <a:pt x="8" y="4"/>
                    <a:pt x="7" y="5"/>
                    <a:pt x="7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0" name="Freeform 409"/>
            <p:cNvSpPr>
              <a:spLocks/>
            </p:cNvSpPr>
            <p:nvPr/>
          </p:nvSpPr>
          <p:spPr bwMode="auto">
            <a:xfrm>
              <a:off x="2713" y="1409"/>
              <a:ext cx="4" cy="4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1 h 3"/>
                <a:gd name="T6" fmla="*/ 0 w 3"/>
                <a:gd name="T7" fmla="*/ 2 h 3"/>
                <a:gd name="T8" fmla="*/ 0 w 3"/>
                <a:gd name="T9" fmla="*/ 3 h 3"/>
                <a:gd name="T10" fmla="*/ 1 w 3"/>
                <a:gd name="T11" fmla="*/ 3 h 3"/>
                <a:gd name="T12" fmla="*/ 2 w 3"/>
                <a:gd name="T13" fmla="*/ 2 h 3"/>
                <a:gd name="T14" fmla="*/ 2 w 3"/>
                <a:gd name="T15" fmla="*/ 0 h 3"/>
                <a:gd name="T16" fmla="*/ 1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1" name="Freeform 410"/>
            <p:cNvSpPr>
              <a:spLocks/>
            </p:cNvSpPr>
            <p:nvPr/>
          </p:nvSpPr>
          <p:spPr bwMode="auto">
            <a:xfrm>
              <a:off x="2672" y="1386"/>
              <a:ext cx="4" cy="4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1 w 3"/>
                <a:gd name="T5" fmla="*/ 2 h 3"/>
                <a:gd name="T6" fmla="*/ 2 w 3"/>
                <a:gd name="T7" fmla="*/ 3 h 3"/>
                <a:gd name="T8" fmla="*/ 2 w 3"/>
                <a:gd name="T9" fmla="*/ 2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2" name="Freeform 411"/>
            <p:cNvSpPr>
              <a:spLocks/>
            </p:cNvSpPr>
            <p:nvPr/>
          </p:nvSpPr>
          <p:spPr bwMode="auto">
            <a:xfrm>
              <a:off x="2708" y="1405"/>
              <a:ext cx="7" cy="3"/>
            </a:xfrm>
            <a:custGeom>
              <a:avLst/>
              <a:gdLst>
                <a:gd name="T0" fmla="*/ 5 w 5"/>
                <a:gd name="T1" fmla="*/ 0 h 2"/>
                <a:gd name="T2" fmla="*/ 4 w 5"/>
                <a:gd name="T3" fmla="*/ 0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2 h 2"/>
                <a:gd name="T10" fmla="*/ 0 w 5"/>
                <a:gd name="T11" fmla="*/ 1 h 2"/>
                <a:gd name="T12" fmla="*/ 0 w 5"/>
                <a:gd name="T13" fmla="*/ 1 h 2"/>
                <a:gd name="T14" fmla="*/ 1 w 5"/>
                <a:gd name="T15" fmla="*/ 2 h 2"/>
                <a:gd name="T16" fmla="*/ 1 w 5"/>
                <a:gd name="T17" fmla="*/ 2 h 2"/>
                <a:gd name="T18" fmla="*/ 2 w 5"/>
                <a:gd name="T19" fmla="*/ 2 h 2"/>
                <a:gd name="T20" fmla="*/ 5 w 5"/>
                <a:gd name="T21" fmla="*/ 2 h 2"/>
                <a:gd name="T22" fmla="*/ 5 w 5"/>
                <a:gd name="T23" fmla="*/ 1 h 2"/>
                <a:gd name="T24" fmla="*/ 5 w 5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3" name="Freeform 412"/>
            <p:cNvSpPr>
              <a:spLocks/>
            </p:cNvSpPr>
            <p:nvPr/>
          </p:nvSpPr>
          <p:spPr bwMode="auto">
            <a:xfrm>
              <a:off x="2708" y="1406"/>
              <a:ext cx="3" cy="8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0 h 6"/>
                <a:gd name="T4" fmla="*/ 0 w 2"/>
                <a:gd name="T5" fmla="*/ 1 h 6"/>
                <a:gd name="T6" fmla="*/ 0 w 2"/>
                <a:gd name="T7" fmla="*/ 1 h 6"/>
                <a:gd name="T8" fmla="*/ 0 w 2"/>
                <a:gd name="T9" fmla="*/ 1 h 6"/>
                <a:gd name="T10" fmla="*/ 1 w 2"/>
                <a:gd name="T11" fmla="*/ 5 h 6"/>
                <a:gd name="T12" fmla="*/ 1 w 2"/>
                <a:gd name="T13" fmla="*/ 6 h 6"/>
                <a:gd name="T14" fmla="*/ 2 w 2"/>
                <a:gd name="T15" fmla="*/ 6 h 6"/>
                <a:gd name="T16" fmla="*/ 2 w 2"/>
                <a:gd name="T17" fmla="*/ 6 h 6"/>
                <a:gd name="T18" fmla="*/ 2 w 2"/>
                <a:gd name="T19" fmla="*/ 5 h 6"/>
                <a:gd name="T20" fmla="*/ 1 w 2"/>
                <a:gd name="T21" fmla="*/ 2 h 6"/>
                <a:gd name="T22" fmla="*/ 1 w 2"/>
                <a:gd name="T23" fmla="*/ 1 h 6"/>
                <a:gd name="T24" fmla="*/ 1 w 2"/>
                <a:gd name="T25" fmla="*/ 1 h 6"/>
                <a:gd name="T26" fmla="*/ 0 w 2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4" name="Freeform 413"/>
            <p:cNvSpPr>
              <a:spLocks/>
            </p:cNvSpPr>
            <p:nvPr/>
          </p:nvSpPr>
          <p:spPr bwMode="auto">
            <a:xfrm>
              <a:off x="2680" y="1386"/>
              <a:ext cx="2" cy="7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0 h 5"/>
                <a:gd name="T6" fmla="*/ 0 w 2"/>
                <a:gd name="T7" fmla="*/ 1 h 5"/>
                <a:gd name="T8" fmla="*/ 1 w 2"/>
                <a:gd name="T9" fmla="*/ 3 h 5"/>
                <a:gd name="T10" fmla="*/ 1 w 2"/>
                <a:gd name="T11" fmla="*/ 4 h 5"/>
                <a:gd name="T12" fmla="*/ 1 w 2"/>
                <a:gd name="T13" fmla="*/ 4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4 h 5"/>
                <a:gd name="T20" fmla="*/ 2 w 2"/>
                <a:gd name="T21" fmla="*/ 5 h 5"/>
                <a:gd name="T22" fmla="*/ 2 w 2"/>
                <a:gd name="T23" fmla="*/ 5 h 5"/>
                <a:gd name="T24" fmla="*/ 2 w 2"/>
                <a:gd name="T25" fmla="*/ 4 h 5"/>
                <a:gd name="T26" fmla="*/ 2 w 2"/>
                <a:gd name="T27" fmla="*/ 4 h 5"/>
                <a:gd name="T28" fmla="*/ 1 w 2"/>
                <a:gd name="T29" fmla="*/ 0 h 5"/>
                <a:gd name="T30" fmla="*/ 1 w 2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5" name="Freeform 414"/>
            <p:cNvSpPr>
              <a:spLocks/>
            </p:cNvSpPr>
            <p:nvPr/>
          </p:nvSpPr>
          <p:spPr bwMode="auto">
            <a:xfrm>
              <a:off x="2676" y="1391"/>
              <a:ext cx="6" cy="3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4 w 5"/>
                <a:gd name="T5" fmla="*/ 0 h 2"/>
                <a:gd name="T6" fmla="*/ 4 w 5"/>
                <a:gd name="T7" fmla="*/ 0 h 2"/>
                <a:gd name="T8" fmla="*/ 3 w 5"/>
                <a:gd name="T9" fmla="*/ 0 h 2"/>
                <a:gd name="T10" fmla="*/ 0 w 5"/>
                <a:gd name="T11" fmla="*/ 1 h 2"/>
                <a:gd name="T12" fmla="*/ 0 w 5"/>
                <a:gd name="T13" fmla="*/ 2 h 2"/>
                <a:gd name="T14" fmla="*/ 1 w 5"/>
                <a:gd name="T15" fmla="*/ 2 h 2"/>
                <a:gd name="T16" fmla="*/ 1 w 5"/>
                <a:gd name="T17" fmla="*/ 2 h 2"/>
                <a:gd name="T18" fmla="*/ 5 w 5"/>
                <a:gd name="T19" fmla="*/ 1 h 2"/>
                <a:gd name="T20" fmla="*/ 5 w 5"/>
                <a:gd name="T21" fmla="*/ 1 h 2"/>
                <a:gd name="T22" fmla="*/ 5 w 5"/>
                <a:gd name="T23" fmla="*/ 1 h 2"/>
                <a:gd name="T24" fmla="*/ 5 w 5"/>
                <a:gd name="T25" fmla="*/ 1 h 2"/>
                <a:gd name="T26" fmla="*/ 5 w 5"/>
                <a:gd name="T27" fmla="*/ 0 h 2"/>
                <a:gd name="T28" fmla="*/ 5 w 5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6" name="Freeform 415"/>
            <p:cNvSpPr>
              <a:spLocks noEditPoints="1"/>
            </p:cNvSpPr>
            <p:nvPr/>
          </p:nvSpPr>
          <p:spPr bwMode="auto">
            <a:xfrm>
              <a:off x="2682" y="1379"/>
              <a:ext cx="25" cy="39"/>
            </a:xfrm>
            <a:custGeom>
              <a:avLst/>
              <a:gdLst>
                <a:gd name="T0" fmla="*/ 2 w 18"/>
                <a:gd name="T1" fmla="*/ 26 h 29"/>
                <a:gd name="T2" fmla="*/ 1 w 18"/>
                <a:gd name="T3" fmla="*/ 26 h 29"/>
                <a:gd name="T4" fmla="*/ 0 w 18"/>
                <a:gd name="T5" fmla="*/ 28 h 29"/>
                <a:gd name="T6" fmla="*/ 1 w 18"/>
                <a:gd name="T7" fmla="*/ 29 h 29"/>
                <a:gd name="T8" fmla="*/ 1 w 18"/>
                <a:gd name="T9" fmla="*/ 29 h 29"/>
                <a:gd name="T10" fmla="*/ 3 w 18"/>
                <a:gd name="T11" fmla="*/ 27 h 29"/>
                <a:gd name="T12" fmla="*/ 2 w 18"/>
                <a:gd name="T13" fmla="*/ 26 h 29"/>
                <a:gd name="T14" fmla="*/ 3 w 18"/>
                <a:gd name="T15" fmla="*/ 23 h 29"/>
                <a:gd name="T16" fmla="*/ 2 w 18"/>
                <a:gd name="T17" fmla="*/ 25 h 29"/>
                <a:gd name="T18" fmla="*/ 3 w 18"/>
                <a:gd name="T19" fmla="*/ 25 h 29"/>
                <a:gd name="T20" fmla="*/ 3 w 18"/>
                <a:gd name="T21" fmla="*/ 25 h 29"/>
                <a:gd name="T22" fmla="*/ 3 w 18"/>
                <a:gd name="T23" fmla="*/ 25 h 29"/>
                <a:gd name="T24" fmla="*/ 4 w 18"/>
                <a:gd name="T25" fmla="*/ 25 h 29"/>
                <a:gd name="T26" fmla="*/ 4 w 18"/>
                <a:gd name="T27" fmla="*/ 25 h 29"/>
                <a:gd name="T28" fmla="*/ 5 w 18"/>
                <a:gd name="T29" fmla="*/ 24 h 29"/>
                <a:gd name="T30" fmla="*/ 3 w 18"/>
                <a:gd name="T31" fmla="*/ 23 h 29"/>
                <a:gd name="T32" fmla="*/ 6 w 18"/>
                <a:gd name="T33" fmla="*/ 19 h 29"/>
                <a:gd name="T34" fmla="*/ 4 w 18"/>
                <a:gd name="T35" fmla="*/ 22 h 29"/>
                <a:gd name="T36" fmla="*/ 5 w 18"/>
                <a:gd name="T37" fmla="*/ 22 h 29"/>
                <a:gd name="T38" fmla="*/ 7 w 18"/>
                <a:gd name="T39" fmla="*/ 20 h 29"/>
                <a:gd name="T40" fmla="*/ 6 w 18"/>
                <a:gd name="T41" fmla="*/ 19 h 29"/>
                <a:gd name="T42" fmla="*/ 6 w 18"/>
                <a:gd name="T43" fmla="*/ 19 h 29"/>
                <a:gd name="T44" fmla="*/ 9 w 18"/>
                <a:gd name="T45" fmla="*/ 17 h 29"/>
                <a:gd name="T46" fmla="*/ 7 w 18"/>
                <a:gd name="T47" fmla="*/ 19 h 29"/>
                <a:gd name="T48" fmla="*/ 8 w 18"/>
                <a:gd name="T49" fmla="*/ 19 h 29"/>
                <a:gd name="T50" fmla="*/ 9 w 18"/>
                <a:gd name="T51" fmla="*/ 17 h 29"/>
                <a:gd name="T52" fmla="*/ 9 w 18"/>
                <a:gd name="T53" fmla="*/ 17 h 29"/>
                <a:gd name="T54" fmla="*/ 11 w 18"/>
                <a:gd name="T55" fmla="*/ 12 h 29"/>
                <a:gd name="T56" fmla="*/ 10 w 18"/>
                <a:gd name="T57" fmla="*/ 14 h 29"/>
                <a:gd name="T58" fmla="*/ 11 w 18"/>
                <a:gd name="T59" fmla="*/ 14 h 29"/>
                <a:gd name="T60" fmla="*/ 12 w 18"/>
                <a:gd name="T61" fmla="*/ 12 h 29"/>
                <a:gd name="T62" fmla="*/ 11 w 18"/>
                <a:gd name="T63" fmla="*/ 12 h 29"/>
                <a:gd name="T64" fmla="*/ 13 w 18"/>
                <a:gd name="T65" fmla="*/ 7 h 29"/>
                <a:gd name="T66" fmla="*/ 11 w 18"/>
                <a:gd name="T67" fmla="*/ 10 h 29"/>
                <a:gd name="T68" fmla="*/ 12 w 18"/>
                <a:gd name="T69" fmla="*/ 10 h 29"/>
                <a:gd name="T70" fmla="*/ 12 w 18"/>
                <a:gd name="T71" fmla="*/ 10 h 29"/>
                <a:gd name="T72" fmla="*/ 14 w 18"/>
                <a:gd name="T73" fmla="*/ 8 h 29"/>
                <a:gd name="T74" fmla="*/ 13 w 18"/>
                <a:gd name="T75" fmla="*/ 7 h 29"/>
                <a:gd name="T76" fmla="*/ 14 w 18"/>
                <a:gd name="T77" fmla="*/ 6 h 29"/>
                <a:gd name="T78" fmla="*/ 13 w 18"/>
                <a:gd name="T79" fmla="*/ 6 h 29"/>
                <a:gd name="T80" fmla="*/ 15 w 18"/>
                <a:gd name="T81" fmla="*/ 7 h 29"/>
                <a:gd name="T82" fmla="*/ 15 w 18"/>
                <a:gd name="T83" fmla="*/ 6 h 29"/>
                <a:gd name="T84" fmla="*/ 15 w 18"/>
                <a:gd name="T85" fmla="*/ 6 h 29"/>
                <a:gd name="T86" fmla="*/ 14 w 18"/>
                <a:gd name="T87" fmla="*/ 6 h 29"/>
                <a:gd name="T88" fmla="*/ 14 w 18"/>
                <a:gd name="T89" fmla="*/ 6 h 29"/>
                <a:gd name="T90" fmla="*/ 14 w 18"/>
                <a:gd name="T91" fmla="*/ 6 h 29"/>
                <a:gd name="T92" fmla="*/ 14 w 18"/>
                <a:gd name="T93" fmla="*/ 6 h 29"/>
                <a:gd name="T94" fmla="*/ 17 w 18"/>
                <a:gd name="T95" fmla="*/ 0 h 29"/>
                <a:gd name="T96" fmla="*/ 15 w 18"/>
                <a:gd name="T97" fmla="*/ 4 h 29"/>
                <a:gd name="T98" fmla="*/ 15 w 18"/>
                <a:gd name="T99" fmla="*/ 5 h 29"/>
                <a:gd name="T100" fmla="*/ 16 w 18"/>
                <a:gd name="T101" fmla="*/ 5 h 29"/>
                <a:gd name="T102" fmla="*/ 18 w 18"/>
                <a:gd name="T103" fmla="*/ 1 h 29"/>
                <a:gd name="T104" fmla="*/ 17 w 18"/>
                <a:gd name="T105" fmla="*/ 1 h 29"/>
                <a:gd name="T106" fmla="*/ 17 w 18"/>
                <a:gd name="T10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" h="29">
                  <a:moveTo>
                    <a:pt x="2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moveTo>
                    <a:pt x="3" y="23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3"/>
                    <a:pt x="4" y="23"/>
                    <a:pt x="3" y="23"/>
                  </a:cubicBezTo>
                  <a:moveTo>
                    <a:pt x="6" y="19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moveTo>
                    <a:pt x="9" y="17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moveTo>
                    <a:pt x="11" y="12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13" y="7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7"/>
                  </a:cubicBezTo>
                  <a:moveTo>
                    <a:pt x="14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moveTo>
                    <a:pt x="17" y="0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7" name="Freeform 416"/>
            <p:cNvSpPr>
              <a:spLocks/>
            </p:cNvSpPr>
            <p:nvPr/>
          </p:nvSpPr>
          <p:spPr bwMode="auto">
            <a:xfrm>
              <a:off x="2680" y="1417"/>
              <a:ext cx="5" cy="4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2 w 4"/>
                <a:gd name="T7" fmla="*/ 3 h 3"/>
                <a:gd name="T8" fmla="*/ 3 w 4"/>
                <a:gd name="T9" fmla="*/ 3 h 3"/>
                <a:gd name="T10" fmla="*/ 3 w 4"/>
                <a:gd name="T11" fmla="*/ 1 h 3"/>
                <a:gd name="T12" fmla="*/ 3 w 4"/>
                <a:gd name="T13" fmla="*/ 1 h 3"/>
                <a:gd name="T14" fmla="*/ 2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8" name="Freeform 417"/>
            <p:cNvSpPr>
              <a:spLocks/>
            </p:cNvSpPr>
            <p:nvPr/>
          </p:nvSpPr>
          <p:spPr bwMode="auto">
            <a:xfrm>
              <a:off x="2704" y="1377"/>
              <a:ext cx="5" cy="4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2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9" name="Freeform 418"/>
            <p:cNvSpPr>
              <a:spLocks/>
            </p:cNvSpPr>
            <p:nvPr/>
          </p:nvSpPr>
          <p:spPr bwMode="auto">
            <a:xfrm>
              <a:off x="2680" y="1413"/>
              <a:ext cx="6" cy="3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4 w 5"/>
                <a:gd name="T5" fmla="*/ 0 h 2"/>
                <a:gd name="T6" fmla="*/ 1 w 5"/>
                <a:gd name="T7" fmla="*/ 1 h 2"/>
                <a:gd name="T8" fmla="*/ 1 w 5"/>
                <a:gd name="T9" fmla="*/ 1 h 2"/>
                <a:gd name="T10" fmla="*/ 0 w 5"/>
                <a:gd name="T11" fmla="*/ 2 h 2"/>
                <a:gd name="T12" fmla="*/ 1 w 5"/>
                <a:gd name="T13" fmla="*/ 2 h 2"/>
                <a:gd name="T14" fmla="*/ 1 w 5"/>
                <a:gd name="T15" fmla="*/ 2 h 2"/>
                <a:gd name="T16" fmla="*/ 3 w 5"/>
                <a:gd name="T17" fmla="*/ 1 h 2"/>
                <a:gd name="T18" fmla="*/ 4 w 5"/>
                <a:gd name="T19" fmla="*/ 1 h 2"/>
                <a:gd name="T20" fmla="*/ 4 w 5"/>
                <a:gd name="T21" fmla="*/ 0 h 2"/>
                <a:gd name="T22" fmla="*/ 5 w 5"/>
                <a:gd name="T23" fmla="*/ 0 h 2"/>
                <a:gd name="T24" fmla="*/ 5 w 5"/>
                <a:gd name="T25" fmla="*/ 0 h 2"/>
                <a:gd name="T26" fmla="*/ 5 w 5"/>
                <a:gd name="T27" fmla="*/ 0 h 2"/>
                <a:gd name="T28" fmla="*/ 5 w 5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0" name="Freeform 419"/>
            <p:cNvSpPr>
              <a:spLocks/>
            </p:cNvSpPr>
            <p:nvPr/>
          </p:nvSpPr>
          <p:spPr bwMode="auto">
            <a:xfrm>
              <a:off x="2685" y="1413"/>
              <a:ext cx="4" cy="7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2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3 w 3"/>
                <a:gd name="T17" fmla="*/ 4 h 5"/>
                <a:gd name="T18" fmla="*/ 2 w 3"/>
                <a:gd name="T19" fmla="*/ 0 h 5"/>
                <a:gd name="T20" fmla="*/ 2 w 3"/>
                <a:gd name="T21" fmla="*/ 0 h 5"/>
                <a:gd name="T22" fmla="*/ 1 w 3"/>
                <a:gd name="T23" fmla="*/ 0 h 5"/>
                <a:gd name="T24" fmla="*/ 1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" name="Freeform 420"/>
            <p:cNvSpPr>
              <a:spLocks/>
            </p:cNvSpPr>
            <p:nvPr/>
          </p:nvSpPr>
          <p:spPr bwMode="auto">
            <a:xfrm>
              <a:off x="2699" y="1381"/>
              <a:ext cx="4" cy="6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1 w 3"/>
                <a:gd name="T5" fmla="*/ 1 h 5"/>
                <a:gd name="T6" fmla="*/ 2 w 3"/>
                <a:gd name="T7" fmla="*/ 5 h 5"/>
                <a:gd name="T8" fmla="*/ 2 w 3"/>
                <a:gd name="T9" fmla="*/ 5 h 5"/>
                <a:gd name="T10" fmla="*/ 2 w 3"/>
                <a:gd name="T11" fmla="*/ 5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4 h 5"/>
                <a:gd name="T18" fmla="*/ 3 w 3"/>
                <a:gd name="T19" fmla="*/ 3 h 5"/>
                <a:gd name="T20" fmla="*/ 2 w 3"/>
                <a:gd name="T21" fmla="*/ 0 h 5"/>
                <a:gd name="T22" fmla="*/ 1 w 3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2" name="Freeform 421"/>
            <p:cNvSpPr>
              <a:spLocks/>
            </p:cNvSpPr>
            <p:nvPr/>
          </p:nvSpPr>
          <p:spPr bwMode="auto">
            <a:xfrm>
              <a:off x="2701" y="1385"/>
              <a:ext cx="7" cy="2"/>
            </a:xfrm>
            <a:custGeom>
              <a:avLst/>
              <a:gdLst>
                <a:gd name="T0" fmla="*/ 5 w 5"/>
                <a:gd name="T1" fmla="*/ 0 h 2"/>
                <a:gd name="T2" fmla="*/ 4 w 5"/>
                <a:gd name="T3" fmla="*/ 0 h 2"/>
                <a:gd name="T4" fmla="*/ 2 w 5"/>
                <a:gd name="T5" fmla="*/ 1 h 2"/>
                <a:gd name="T6" fmla="*/ 1 w 5"/>
                <a:gd name="T7" fmla="*/ 1 h 2"/>
                <a:gd name="T8" fmla="*/ 0 w 5"/>
                <a:gd name="T9" fmla="*/ 1 h 2"/>
                <a:gd name="T10" fmla="*/ 0 w 5"/>
                <a:gd name="T11" fmla="*/ 2 h 2"/>
                <a:gd name="T12" fmla="*/ 0 w 5"/>
                <a:gd name="T13" fmla="*/ 2 h 2"/>
                <a:gd name="T14" fmla="*/ 0 w 5"/>
                <a:gd name="T15" fmla="*/ 2 h 2"/>
                <a:gd name="T16" fmla="*/ 1 w 5"/>
                <a:gd name="T17" fmla="*/ 2 h 2"/>
                <a:gd name="T18" fmla="*/ 1 w 5"/>
                <a:gd name="T19" fmla="*/ 2 h 2"/>
                <a:gd name="T20" fmla="*/ 5 w 5"/>
                <a:gd name="T21" fmla="*/ 1 h 2"/>
                <a:gd name="T22" fmla="*/ 5 w 5"/>
                <a:gd name="T23" fmla="*/ 1 h 2"/>
                <a:gd name="T24" fmla="*/ 5 w 5"/>
                <a:gd name="T25" fmla="*/ 0 h 2"/>
                <a:gd name="T26" fmla="*/ 5 w 5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" name="Freeform 422"/>
            <p:cNvSpPr>
              <a:spLocks noEditPoints="1"/>
            </p:cNvSpPr>
            <p:nvPr/>
          </p:nvSpPr>
          <p:spPr bwMode="auto">
            <a:xfrm>
              <a:off x="2684" y="1387"/>
              <a:ext cx="21" cy="23"/>
            </a:xfrm>
            <a:custGeom>
              <a:avLst/>
              <a:gdLst>
                <a:gd name="T0" fmla="*/ 0 w 16"/>
                <a:gd name="T1" fmla="*/ 12 h 17"/>
                <a:gd name="T2" fmla="*/ 5 w 16"/>
                <a:gd name="T3" fmla="*/ 13 h 17"/>
                <a:gd name="T4" fmla="*/ 6 w 16"/>
                <a:gd name="T5" fmla="*/ 14 h 17"/>
                <a:gd name="T6" fmla="*/ 9 w 16"/>
                <a:gd name="T7" fmla="*/ 17 h 17"/>
                <a:gd name="T8" fmla="*/ 7 w 16"/>
                <a:gd name="T9" fmla="*/ 13 h 17"/>
                <a:gd name="T10" fmla="*/ 6 w 16"/>
                <a:gd name="T11" fmla="*/ 13 h 17"/>
                <a:gd name="T12" fmla="*/ 5 w 16"/>
                <a:gd name="T13" fmla="*/ 13 h 17"/>
                <a:gd name="T14" fmla="*/ 5 w 16"/>
                <a:gd name="T15" fmla="*/ 12 h 17"/>
                <a:gd name="T16" fmla="*/ 16 w 16"/>
                <a:gd name="T17" fmla="*/ 7 h 17"/>
                <a:gd name="T18" fmla="*/ 12 w 16"/>
                <a:gd name="T19" fmla="*/ 10 h 17"/>
                <a:gd name="T20" fmla="*/ 12 w 16"/>
                <a:gd name="T21" fmla="*/ 11 h 17"/>
                <a:gd name="T22" fmla="*/ 11 w 16"/>
                <a:gd name="T23" fmla="*/ 12 h 17"/>
                <a:gd name="T24" fmla="*/ 11 w 16"/>
                <a:gd name="T25" fmla="*/ 12 h 17"/>
                <a:gd name="T26" fmla="*/ 11 w 16"/>
                <a:gd name="T27" fmla="*/ 17 h 17"/>
                <a:gd name="T28" fmla="*/ 12 w 16"/>
                <a:gd name="T29" fmla="*/ 12 h 17"/>
                <a:gd name="T30" fmla="*/ 13 w 16"/>
                <a:gd name="T31" fmla="*/ 11 h 17"/>
                <a:gd name="T32" fmla="*/ 16 w 16"/>
                <a:gd name="T33" fmla="*/ 7 h 17"/>
                <a:gd name="T34" fmla="*/ 5 w 16"/>
                <a:gd name="T35" fmla="*/ 1 h 17"/>
                <a:gd name="T36" fmla="*/ 3 w 16"/>
                <a:gd name="T37" fmla="*/ 6 h 17"/>
                <a:gd name="T38" fmla="*/ 0 w 16"/>
                <a:gd name="T39" fmla="*/ 10 h 17"/>
                <a:gd name="T40" fmla="*/ 2 w 16"/>
                <a:gd name="T41" fmla="*/ 10 h 17"/>
                <a:gd name="T42" fmla="*/ 4 w 16"/>
                <a:gd name="T43" fmla="*/ 7 h 17"/>
                <a:gd name="T44" fmla="*/ 3 w 16"/>
                <a:gd name="T45" fmla="*/ 6 h 17"/>
                <a:gd name="T46" fmla="*/ 5 w 16"/>
                <a:gd name="T47" fmla="*/ 6 h 17"/>
                <a:gd name="T48" fmla="*/ 5 w 16"/>
                <a:gd name="T49" fmla="*/ 1 h 17"/>
                <a:gd name="T50" fmla="*/ 6 w 16"/>
                <a:gd name="T51" fmla="*/ 1 h 17"/>
                <a:gd name="T52" fmla="*/ 9 w 16"/>
                <a:gd name="T53" fmla="*/ 5 h 17"/>
                <a:gd name="T54" fmla="*/ 10 w 16"/>
                <a:gd name="T55" fmla="*/ 4 h 17"/>
                <a:gd name="T56" fmla="*/ 10 w 16"/>
                <a:gd name="T57" fmla="*/ 6 h 17"/>
                <a:gd name="T58" fmla="*/ 14 w 16"/>
                <a:gd name="T59" fmla="*/ 7 h 17"/>
                <a:gd name="T60" fmla="*/ 16 w 16"/>
                <a:gd name="T61" fmla="*/ 5 h 17"/>
                <a:gd name="T62" fmla="*/ 11 w 16"/>
                <a:gd name="T63" fmla="*/ 4 h 17"/>
                <a:gd name="T64" fmla="*/ 7 w 16"/>
                <a:gd name="T6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7">
                  <a:moveTo>
                    <a:pt x="2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1"/>
                    <a:pt x="2" y="11"/>
                    <a:pt x="2" y="11"/>
                  </a:cubicBezTo>
                  <a:moveTo>
                    <a:pt x="16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6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7"/>
                  </a:cubicBezTo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7" y="1"/>
                    <a:pt x="7" y="1"/>
                    <a:pt x="6" y="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4" name="Freeform 423"/>
            <p:cNvSpPr>
              <a:spLocks noEditPoints="1"/>
            </p:cNvSpPr>
            <p:nvPr/>
          </p:nvSpPr>
          <p:spPr bwMode="auto">
            <a:xfrm>
              <a:off x="2697" y="1412"/>
              <a:ext cx="6" cy="19"/>
            </a:xfrm>
            <a:custGeom>
              <a:avLst/>
              <a:gdLst>
                <a:gd name="T0" fmla="*/ 3 w 4"/>
                <a:gd name="T1" fmla="*/ 10 h 14"/>
                <a:gd name="T2" fmla="*/ 2 w 4"/>
                <a:gd name="T3" fmla="*/ 11 h 14"/>
                <a:gd name="T4" fmla="*/ 3 w 4"/>
                <a:gd name="T5" fmla="*/ 13 h 14"/>
                <a:gd name="T6" fmla="*/ 4 w 4"/>
                <a:gd name="T7" fmla="*/ 14 h 14"/>
                <a:gd name="T8" fmla="*/ 4 w 4"/>
                <a:gd name="T9" fmla="*/ 14 h 14"/>
                <a:gd name="T10" fmla="*/ 4 w 4"/>
                <a:gd name="T11" fmla="*/ 13 h 14"/>
                <a:gd name="T12" fmla="*/ 4 w 4"/>
                <a:gd name="T13" fmla="*/ 11 h 14"/>
                <a:gd name="T14" fmla="*/ 3 w 4"/>
                <a:gd name="T15" fmla="*/ 10 h 14"/>
                <a:gd name="T16" fmla="*/ 2 w 4"/>
                <a:gd name="T17" fmla="*/ 8 h 14"/>
                <a:gd name="T18" fmla="*/ 2 w 4"/>
                <a:gd name="T19" fmla="*/ 9 h 14"/>
                <a:gd name="T20" fmla="*/ 2 w 4"/>
                <a:gd name="T21" fmla="*/ 9 h 14"/>
                <a:gd name="T22" fmla="*/ 2 w 4"/>
                <a:gd name="T23" fmla="*/ 9 h 14"/>
                <a:gd name="T24" fmla="*/ 3 w 4"/>
                <a:gd name="T25" fmla="*/ 8 h 14"/>
                <a:gd name="T26" fmla="*/ 3 w 4"/>
                <a:gd name="T27" fmla="*/ 9 h 14"/>
                <a:gd name="T28" fmla="*/ 3 w 4"/>
                <a:gd name="T29" fmla="*/ 8 h 14"/>
                <a:gd name="T30" fmla="*/ 2 w 4"/>
                <a:gd name="T31" fmla="*/ 8 h 14"/>
                <a:gd name="T32" fmla="*/ 2 w 4"/>
                <a:gd name="T33" fmla="*/ 5 h 14"/>
                <a:gd name="T34" fmla="*/ 1 w 4"/>
                <a:gd name="T35" fmla="*/ 6 h 14"/>
                <a:gd name="T36" fmla="*/ 1 w 4"/>
                <a:gd name="T37" fmla="*/ 7 h 14"/>
                <a:gd name="T38" fmla="*/ 1 w 4"/>
                <a:gd name="T39" fmla="*/ 6 h 14"/>
                <a:gd name="T40" fmla="*/ 2 w 4"/>
                <a:gd name="T41" fmla="*/ 6 h 14"/>
                <a:gd name="T42" fmla="*/ 3 w 4"/>
                <a:gd name="T43" fmla="*/ 6 h 14"/>
                <a:gd name="T44" fmla="*/ 3 w 4"/>
                <a:gd name="T45" fmla="*/ 6 h 14"/>
                <a:gd name="T46" fmla="*/ 2 w 4"/>
                <a:gd name="T47" fmla="*/ 5 h 14"/>
                <a:gd name="T48" fmla="*/ 1 w 4"/>
                <a:gd name="T49" fmla="*/ 3 h 14"/>
                <a:gd name="T50" fmla="*/ 1 w 4"/>
                <a:gd name="T51" fmla="*/ 4 h 14"/>
                <a:gd name="T52" fmla="*/ 1 w 4"/>
                <a:gd name="T53" fmla="*/ 4 h 14"/>
                <a:gd name="T54" fmla="*/ 1 w 4"/>
                <a:gd name="T55" fmla="*/ 4 h 14"/>
                <a:gd name="T56" fmla="*/ 2 w 4"/>
                <a:gd name="T57" fmla="*/ 4 h 14"/>
                <a:gd name="T58" fmla="*/ 2 w 4"/>
                <a:gd name="T59" fmla="*/ 4 h 14"/>
                <a:gd name="T60" fmla="*/ 2 w 4"/>
                <a:gd name="T61" fmla="*/ 4 h 14"/>
                <a:gd name="T62" fmla="*/ 1 w 4"/>
                <a:gd name="T63" fmla="*/ 3 h 14"/>
                <a:gd name="T64" fmla="*/ 1 w 4"/>
                <a:gd name="T65" fmla="*/ 0 h 14"/>
                <a:gd name="T66" fmla="*/ 1 w 4"/>
                <a:gd name="T67" fmla="*/ 0 h 14"/>
                <a:gd name="T68" fmla="*/ 0 w 4"/>
                <a:gd name="T69" fmla="*/ 0 h 14"/>
                <a:gd name="T70" fmla="*/ 0 w 4"/>
                <a:gd name="T71" fmla="*/ 1 h 14"/>
                <a:gd name="T72" fmla="*/ 0 w 4"/>
                <a:gd name="T73" fmla="*/ 0 h 14"/>
                <a:gd name="T74" fmla="*/ 0 w 4"/>
                <a:gd name="T75" fmla="*/ 0 h 14"/>
                <a:gd name="T76" fmla="*/ 0 w 4"/>
                <a:gd name="T77" fmla="*/ 2 h 14"/>
                <a:gd name="T78" fmla="*/ 0 w 4"/>
                <a:gd name="T79" fmla="*/ 2 h 14"/>
                <a:gd name="T80" fmla="*/ 1 w 4"/>
                <a:gd name="T81" fmla="*/ 1 h 14"/>
                <a:gd name="T82" fmla="*/ 1 w 4"/>
                <a:gd name="T83" fmla="*/ 2 h 14"/>
                <a:gd name="T84" fmla="*/ 1 w 4"/>
                <a:gd name="T8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" h="14">
                  <a:moveTo>
                    <a:pt x="3" y="10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2" y="8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5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1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5" name="Freeform 424"/>
            <p:cNvSpPr>
              <a:spLocks/>
            </p:cNvSpPr>
            <p:nvPr/>
          </p:nvSpPr>
          <p:spPr bwMode="auto">
            <a:xfrm>
              <a:off x="2701" y="1422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2 w 6"/>
                <a:gd name="T7" fmla="*/ 4 h 6"/>
                <a:gd name="T8" fmla="*/ 4 w 6"/>
                <a:gd name="T9" fmla="*/ 6 h 6"/>
                <a:gd name="T10" fmla="*/ 6 w 6"/>
                <a:gd name="T11" fmla="*/ 6 h 6"/>
                <a:gd name="T12" fmla="*/ 6 w 6"/>
                <a:gd name="T13" fmla="*/ 6 h 6"/>
                <a:gd name="T14" fmla="*/ 6 w 6"/>
                <a:gd name="T15" fmla="*/ 4 h 6"/>
                <a:gd name="T16" fmla="*/ 0 w 6"/>
                <a:gd name="T17" fmla="*/ 2 h 6"/>
                <a:gd name="T18" fmla="*/ 0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6" name="Freeform 425"/>
            <p:cNvSpPr>
              <a:spLocks/>
            </p:cNvSpPr>
            <p:nvPr/>
          </p:nvSpPr>
          <p:spPr bwMode="auto">
            <a:xfrm>
              <a:off x="2701" y="1422"/>
              <a:ext cx="6" cy="6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2 w 6"/>
                <a:gd name="T7" fmla="*/ 4 h 6"/>
                <a:gd name="T8" fmla="*/ 4 w 6"/>
                <a:gd name="T9" fmla="*/ 6 h 6"/>
                <a:gd name="T10" fmla="*/ 6 w 6"/>
                <a:gd name="T11" fmla="*/ 6 h 6"/>
                <a:gd name="T12" fmla="*/ 6 w 6"/>
                <a:gd name="T13" fmla="*/ 6 h 6"/>
                <a:gd name="T14" fmla="*/ 6 w 6"/>
                <a:gd name="T15" fmla="*/ 4 h 6"/>
                <a:gd name="T16" fmla="*/ 0 w 6"/>
                <a:gd name="T17" fmla="*/ 2 h 6"/>
                <a:gd name="T18" fmla="*/ 0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4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7" name="Freeform 426"/>
            <p:cNvSpPr>
              <a:spLocks/>
            </p:cNvSpPr>
            <p:nvPr/>
          </p:nvSpPr>
          <p:spPr bwMode="auto">
            <a:xfrm>
              <a:off x="2697" y="1422"/>
              <a:ext cx="4" cy="9"/>
            </a:xfrm>
            <a:custGeom>
              <a:avLst/>
              <a:gdLst>
                <a:gd name="T0" fmla="*/ 4 w 4"/>
                <a:gd name="T1" fmla="*/ 0 h 9"/>
                <a:gd name="T2" fmla="*/ 3 w 4"/>
                <a:gd name="T3" fmla="*/ 2 h 9"/>
                <a:gd name="T4" fmla="*/ 3 w 4"/>
                <a:gd name="T5" fmla="*/ 2 h 9"/>
                <a:gd name="T6" fmla="*/ 0 w 4"/>
                <a:gd name="T7" fmla="*/ 7 h 9"/>
                <a:gd name="T8" fmla="*/ 0 w 4"/>
                <a:gd name="T9" fmla="*/ 9 h 9"/>
                <a:gd name="T10" fmla="*/ 2 w 4"/>
                <a:gd name="T11" fmla="*/ 9 h 9"/>
                <a:gd name="T12" fmla="*/ 2 w 4"/>
                <a:gd name="T13" fmla="*/ 7 h 9"/>
                <a:gd name="T14" fmla="*/ 3 w 4"/>
                <a:gd name="T15" fmla="*/ 4 h 9"/>
                <a:gd name="T16" fmla="*/ 4 w 4"/>
                <a:gd name="T17" fmla="*/ 3 h 9"/>
                <a:gd name="T18" fmla="*/ 4 w 4"/>
                <a:gd name="T19" fmla="*/ 2 h 9"/>
                <a:gd name="T20" fmla="*/ 4 w 4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8" name="Freeform 427"/>
            <p:cNvSpPr>
              <a:spLocks/>
            </p:cNvSpPr>
            <p:nvPr/>
          </p:nvSpPr>
          <p:spPr bwMode="auto">
            <a:xfrm>
              <a:off x="2697" y="1422"/>
              <a:ext cx="4" cy="9"/>
            </a:xfrm>
            <a:custGeom>
              <a:avLst/>
              <a:gdLst>
                <a:gd name="T0" fmla="*/ 4 w 4"/>
                <a:gd name="T1" fmla="*/ 0 h 9"/>
                <a:gd name="T2" fmla="*/ 3 w 4"/>
                <a:gd name="T3" fmla="*/ 2 h 9"/>
                <a:gd name="T4" fmla="*/ 3 w 4"/>
                <a:gd name="T5" fmla="*/ 2 h 9"/>
                <a:gd name="T6" fmla="*/ 0 w 4"/>
                <a:gd name="T7" fmla="*/ 7 h 9"/>
                <a:gd name="T8" fmla="*/ 0 w 4"/>
                <a:gd name="T9" fmla="*/ 9 h 9"/>
                <a:gd name="T10" fmla="*/ 2 w 4"/>
                <a:gd name="T11" fmla="*/ 9 h 9"/>
                <a:gd name="T12" fmla="*/ 2 w 4"/>
                <a:gd name="T13" fmla="*/ 7 h 9"/>
                <a:gd name="T14" fmla="*/ 3 w 4"/>
                <a:gd name="T15" fmla="*/ 4 h 9"/>
                <a:gd name="T16" fmla="*/ 4 w 4"/>
                <a:gd name="T17" fmla="*/ 3 h 9"/>
                <a:gd name="T18" fmla="*/ 4 w 4"/>
                <a:gd name="T19" fmla="*/ 2 h 9"/>
                <a:gd name="T20" fmla="*/ 4 w 4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9" name="Freeform 428"/>
            <p:cNvSpPr>
              <a:spLocks/>
            </p:cNvSpPr>
            <p:nvPr/>
          </p:nvSpPr>
          <p:spPr bwMode="auto">
            <a:xfrm>
              <a:off x="2700" y="1420"/>
              <a:ext cx="5" cy="5"/>
            </a:xfrm>
            <a:custGeom>
              <a:avLst/>
              <a:gdLst>
                <a:gd name="T0" fmla="*/ 0 w 5"/>
                <a:gd name="T1" fmla="*/ 0 h 5"/>
                <a:gd name="T2" fmla="*/ 1 w 5"/>
                <a:gd name="T3" fmla="*/ 1 h 5"/>
                <a:gd name="T4" fmla="*/ 0 w 5"/>
                <a:gd name="T5" fmla="*/ 2 h 5"/>
                <a:gd name="T6" fmla="*/ 1 w 5"/>
                <a:gd name="T7" fmla="*/ 2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4 h 5"/>
                <a:gd name="T14" fmla="*/ 5 w 5"/>
                <a:gd name="T15" fmla="*/ 2 h 5"/>
                <a:gd name="T16" fmla="*/ 1 w 5"/>
                <a:gd name="T17" fmla="*/ 0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0" name="Freeform 429"/>
            <p:cNvSpPr>
              <a:spLocks/>
            </p:cNvSpPr>
            <p:nvPr/>
          </p:nvSpPr>
          <p:spPr bwMode="auto">
            <a:xfrm>
              <a:off x="2700" y="1420"/>
              <a:ext cx="5" cy="5"/>
            </a:xfrm>
            <a:custGeom>
              <a:avLst/>
              <a:gdLst>
                <a:gd name="T0" fmla="*/ 0 w 5"/>
                <a:gd name="T1" fmla="*/ 0 h 5"/>
                <a:gd name="T2" fmla="*/ 1 w 5"/>
                <a:gd name="T3" fmla="*/ 1 h 5"/>
                <a:gd name="T4" fmla="*/ 0 w 5"/>
                <a:gd name="T5" fmla="*/ 2 h 5"/>
                <a:gd name="T6" fmla="*/ 1 w 5"/>
                <a:gd name="T7" fmla="*/ 2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4 h 5"/>
                <a:gd name="T14" fmla="*/ 5 w 5"/>
                <a:gd name="T15" fmla="*/ 2 h 5"/>
                <a:gd name="T16" fmla="*/ 1 w 5"/>
                <a:gd name="T17" fmla="*/ 0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1" name="Freeform 430"/>
            <p:cNvSpPr>
              <a:spLocks/>
            </p:cNvSpPr>
            <p:nvPr/>
          </p:nvSpPr>
          <p:spPr bwMode="auto">
            <a:xfrm>
              <a:off x="2696" y="1420"/>
              <a:ext cx="5" cy="6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3 w 5"/>
                <a:gd name="T5" fmla="*/ 1 h 6"/>
                <a:gd name="T6" fmla="*/ 0 w 5"/>
                <a:gd name="T7" fmla="*/ 5 h 6"/>
                <a:gd name="T8" fmla="*/ 0 w 5"/>
                <a:gd name="T9" fmla="*/ 6 h 6"/>
                <a:gd name="T10" fmla="*/ 1 w 5"/>
                <a:gd name="T11" fmla="*/ 6 h 6"/>
                <a:gd name="T12" fmla="*/ 1 w 5"/>
                <a:gd name="T13" fmla="*/ 6 h 6"/>
                <a:gd name="T14" fmla="*/ 4 w 5"/>
                <a:gd name="T15" fmla="*/ 4 h 6"/>
                <a:gd name="T16" fmla="*/ 4 w 5"/>
                <a:gd name="T17" fmla="*/ 2 h 6"/>
                <a:gd name="T18" fmla="*/ 5 w 5"/>
                <a:gd name="T19" fmla="*/ 1 h 6"/>
                <a:gd name="T20" fmla="*/ 4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2" name="Freeform 431"/>
            <p:cNvSpPr>
              <a:spLocks/>
            </p:cNvSpPr>
            <p:nvPr/>
          </p:nvSpPr>
          <p:spPr bwMode="auto">
            <a:xfrm>
              <a:off x="2696" y="1420"/>
              <a:ext cx="5" cy="6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3 w 5"/>
                <a:gd name="T5" fmla="*/ 1 h 6"/>
                <a:gd name="T6" fmla="*/ 0 w 5"/>
                <a:gd name="T7" fmla="*/ 5 h 6"/>
                <a:gd name="T8" fmla="*/ 0 w 5"/>
                <a:gd name="T9" fmla="*/ 6 h 6"/>
                <a:gd name="T10" fmla="*/ 1 w 5"/>
                <a:gd name="T11" fmla="*/ 6 h 6"/>
                <a:gd name="T12" fmla="*/ 1 w 5"/>
                <a:gd name="T13" fmla="*/ 6 h 6"/>
                <a:gd name="T14" fmla="*/ 4 w 5"/>
                <a:gd name="T15" fmla="*/ 4 h 6"/>
                <a:gd name="T16" fmla="*/ 4 w 5"/>
                <a:gd name="T17" fmla="*/ 2 h 6"/>
                <a:gd name="T18" fmla="*/ 5 w 5"/>
                <a:gd name="T19" fmla="*/ 1 h 6"/>
                <a:gd name="T20" fmla="*/ 4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3" name="Freeform 432"/>
            <p:cNvSpPr>
              <a:spLocks/>
            </p:cNvSpPr>
            <p:nvPr/>
          </p:nvSpPr>
          <p:spPr bwMode="auto">
            <a:xfrm>
              <a:off x="2700" y="1417"/>
              <a:ext cx="5" cy="4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1 h 4"/>
                <a:gd name="T6" fmla="*/ 1 w 5"/>
                <a:gd name="T7" fmla="*/ 3 h 4"/>
                <a:gd name="T8" fmla="*/ 4 w 5"/>
                <a:gd name="T9" fmla="*/ 4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0 w 5"/>
                <a:gd name="T17" fmla="*/ 0 h 4"/>
                <a:gd name="T18" fmla="*/ 0 w 5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4" name="Freeform 433"/>
            <p:cNvSpPr>
              <a:spLocks/>
            </p:cNvSpPr>
            <p:nvPr/>
          </p:nvSpPr>
          <p:spPr bwMode="auto">
            <a:xfrm>
              <a:off x="2700" y="1417"/>
              <a:ext cx="5" cy="4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1 h 4"/>
                <a:gd name="T6" fmla="*/ 1 w 5"/>
                <a:gd name="T7" fmla="*/ 3 h 4"/>
                <a:gd name="T8" fmla="*/ 4 w 5"/>
                <a:gd name="T9" fmla="*/ 4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0 w 5"/>
                <a:gd name="T17" fmla="*/ 0 h 4"/>
                <a:gd name="T18" fmla="*/ 0 w 5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5" name="Freeform 434"/>
            <p:cNvSpPr>
              <a:spLocks/>
            </p:cNvSpPr>
            <p:nvPr/>
          </p:nvSpPr>
          <p:spPr bwMode="auto">
            <a:xfrm>
              <a:off x="2696" y="1417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5 h 7"/>
                <a:gd name="T8" fmla="*/ 0 w 4"/>
                <a:gd name="T9" fmla="*/ 7 h 7"/>
                <a:gd name="T10" fmla="*/ 0 w 4"/>
                <a:gd name="T11" fmla="*/ 7 h 7"/>
                <a:gd name="T12" fmla="*/ 1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6" name="Freeform 435"/>
            <p:cNvSpPr>
              <a:spLocks/>
            </p:cNvSpPr>
            <p:nvPr/>
          </p:nvSpPr>
          <p:spPr bwMode="auto">
            <a:xfrm>
              <a:off x="2696" y="1417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5 h 7"/>
                <a:gd name="T8" fmla="*/ 0 w 4"/>
                <a:gd name="T9" fmla="*/ 7 h 7"/>
                <a:gd name="T10" fmla="*/ 0 w 4"/>
                <a:gd name="T11" fmla="*/ 7 h 7"/>
                <a:gd name="T12" fmla="*/ 1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7" name="Freeform 436"/>
            <p:cNvSpPr>
              <a:spLocks/>
            </p:cNvSpPr>
            <p:nvPr/>
          </p:nvSpPr>
          <p:spPr bwMode="auto">
            <a:xfrm>
              <a:off x="2699" y="1413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8" name="Freeform 437"/>
            <p:cNvSpPr>
              <a:spLocks/>
            </p:cNvSpPr>
            <p:nvPr/>
          </p:nvSpPr>
          <p:spPr bwMode="auto">
            <a:xfrm>
              <a:off x="2699" y="1413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9" name="Freeform 438"/>
            <p:cNvSpPr>
              <a:spLocks/>
            </p:cNvSpPr>
            <p:nvPr/>
          </p:nvSpPr>
          <p:spPr bwMode="auto">
            <a:xfrm>
              <a:off x="2695" y="1413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7 h 8"/>
                <a:gd name="T8" fmla="*/ 0 w 4"/>
                <a:gd name="T9" fmla="*/ 8 h 8"/>
                <a:gd name="T10" fmla="*/ 1 w 4"/>
                <a:gd name="T11" fmla="*/ 8 h 8"/>
                <a:gd name="T12" fmla="*/ 1 w 4"/>
                <a:gd name="T13" fmla="*/ 7 h 8"/>
                <a:gd name="T14" fmla="*/ 4 w 4"/>
                <a:gd name="T15" fmla="*/ 4 h 8"/>
                <a:gd name="T16" fmla="*/ 4 w 4"/>
                <a:gd name="T17" fmla="*/ 3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0" name="Freeform 439"/>
            <p:cNvSpPr>
              <a:spLocks/>
            </p:cNvSpPr>
            <p:nvPr/>
          </p:nvSpPr>
          <p:spPr bwMode="auto">
            <a:xfrm>
              <a:off x="2695" y="1413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7 h 8"/>
                <a:gd name="T8" fmla="*/ 0 w 4"/>
                <a:gd name="T9" fmla="*/ 8 h 8"/>
                <a:gd name="T10" fmla="*/ 1 w 4"/>
                <a:gd name="T11" fmla="*/ 8 h 8"/>
                <a:gd name="T12" fmla="*/ 1 w 4"/>
                <a:gd name="T13" fmla="*/ 7 h 8"/>
                <a:gd name="T14" fmla="*/ 4 w 4"/>
                <a:gd name="T15" fmla="*/ 4 h 8"/>
                <a:gd name="T16" fmla="*/ 4 w 4"/>
                <a:gd name="T17" fmla="*/ 3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1" name="Freeform 440"/>
            <p:cNvSpPr>
              <a:spLocks noEditPoints="1"/>
            </p:cNvSpPr>
            <p:nvPr/>
          </p:nvSpPr>
          <p:spPr bwMode="auto">
            <a:xfrm>
              <a:off x="2707" y="1390"/>
              <a:ext cx="18" cy="7"/>
            </a:xfrm>
            <a:custGeom>
              <a:avLst/>
              <a:gdLst>
                <a:gd name="T0" fmla="*/ 2 w 14"/>
                <a:gd name="T1" fmla="*/ 3 h 5"/>
                <a:gd name="T2" fmla="*/ 0 w 14"/>
                <a:gd name="T3" fmla="*/ 4 h 5"/>
                <a:gd name="T4" fmla="*/ 0 w 14"/>
                <a:gd name="T5" fmla="*/ 4 h 5"/>
                <a:gd name="T6" fmla="*/ 0 w 14"/>
                <a:gd name="T7" fmla="*/ 5 h 5"/>
                <a:gd name="T8" fmla="*/ 2 w 14"/>
                <a:gd name="T9" fmla="*/ 5 h 5"/>
                <a:gd name="T10" fmla="*/ 2 w 14"/>
                <a:gd name="T11" fmla="*/ 4 h 5"/>
                <a:gd name="T12" fmla="*/ 2 w 14"/>
                <a:gd name="T13" fmla="*/ 3 h 5"/>
                <a:gd name="T14" fmla="*/ 2 w 14"/>
                <a:gd name="T15" fmla="*/ 3 h 5"/>
                <a:gd name="T16" fmla="*/ 4 w 14"/>
                <a:gd name="T17" fmla="*/ 3 h 5"/>
                <a:gd name="T18" fmla="*/ 4 w 14"/>
                <a:gd name="T19" fmla="*/ 3 h 5"/>
                <a:gd name="T20" fmla="*/ 3 w 14"/>
                <a:gd name="T21" fmla="*/ 4 h 5"/>
                <a:gd name="T22" fmla="*/ 4 w 14"/>
                <a:gd name="T23" fmla="*/ 4 h 5"/>
                <a:gd name="T24" fmla="*/ 4 w 14"/>
                <a:gd name="T25" fmla="*/ 4 h 5"/>
                <a:gd name="T26" fmla="*/ 4 w 14"/>
                <a:gd name="T27" fmla="*/ 4 h 5"/>
                <a:gd name="T28" fmla="*/ 4 w 14"/>
                <a:gd name="T29" fmla="*/ 3 h 5"/>
                <a:gd name="T30" fmla="*/ 4 w 14"/>
                <a:gd name="T31" fmla="*/ 3 h 5"/>
                <a:gd name="T32" fmla="*/ 6 w 14"/>
                <a:gd name="T33" fmla="*/ 2 h 5"/>
                <a:gd name="T34" fmla="*/ 6 w 14"/>
                <a:gd name="T35" fmla="*/ 2 h 5"/>
                <a:gd name="T36" fmla="*/ 5 w 14"/>
                <a:gd name="T37" fmla="*/ 3 h 5"/>
                <a:gd name="T38" fmla="*/ 6 w 14"/>
                <a:gd name="T39" fmla="*/ 3 h 5"/>
                <a:gd name="T40" fmla="*/ 7 w 14"/>
                <a:gd name="T41" fmla="*/ 3 h 5"/>
                <a:gd name="T42" fmla="*/ 6 w 14"/>
                <a:gd name="T43" fmla="*/ 3 h 5"/>
                <a:gd name="T44" fmla="*/ 6 w 14"/>
                <a:gd name="T45" fmla="*/ 2 h 5"/>
                <a:gd name="T46" fmla="*/ 6 w 14"/>
                <a:gd name="T47" fmla="*/ 2 h 5"/>
                <a:gd name="T48" fmla="*/ 9 w 14"/>
                <a:gd name="T49" fmla="*/ 1 h 5"/>
                <a:gd name="T50" fmla="*/ 8 w 14"/>
                <a:gd name="T51" fmla="*/ 1 h 5"/>
                <a:gd name="T52" fmla="*/ 8 w 14"/>
                <a:gd name="T53" fmla="*/ 2 h 5"/>
                <a:gd name="T54" fmla="*/ 9 w 14"/>
                <a:gd name="T55" fmla="*/ 3 h 5"/>
                <a:gd name="T56" fmla="*/ 9 w 14"/>
                <a:gd name="T57" fmla="*/ 3 h 5"/>
                <a:gd name="T58" fmla="*/ 9 w 14"/>
                <a:gd name="T59" fmla="*/ 3 h 5"/>
                <a:gd name="T60" fmla="*/ 9 w 14"/>
                <a:gd name="T61" fmla="*/ 2 h 5"/>
                <a:gd name="T62" fmla="*/ 9 w 14"/>
                <a:gd name="T63" fmla="*/ 1 h 5"/>
                <a:gd name="T64" fmla="*/ 13 w 14"/>
                <a:gd name="T65" fmla="*/ 0 h 5"/>
                <a:gd name="T66" fmla="*/ 13 w 14"/>
                <a:gd name="T67" fmla="*/ 0 h 5"/>
                <a:gd name="T68" fmla="*/ 11 w 14"/>
                <a:gd name="T69" fmla="*/ 1 h 5"/>
                <a:gd name="T70" fmla="*/ 10 w 14"/>
                <a:gd name="T71" fmla="*/ 2 h 5"/>
                <a:gd name="T72" fmla="*/ 11 w 14"/>
                <a:gd name="T73" fmla="*/ 2 h 5"/>
                <a:gd name="T74" fmla="*/ 13 w 14"/>
                <a:gd name="T75" fmla="*/ 2 h 5"/>
                <a:gd name="T76" fmla="*/ 14 w 14"/>
                <a:gd name="T77" fmla="*/ 1 h 5"/>
                <a:gd name="T78" fmla="*/ 13 w 14"/>
                <a:gd name="T7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" h="5">
                  <a:moveTo>
                    <a:pt x="2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9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2" name="Freeform 441"/>
            <p:cNvSpPr>
              <a:spLocks/>
            </p:cNvSpPr>
            <p:nvPr/>
          </p:nvSpPr>
          <p:spPr bwMode="auto">
            <a:xfrm>
              <a:off x="2719" y="1387"/>
              <a:ext cx="4" cy="6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0 h 6"/>
                <a:gd name="T4" fmla="*/ 0 w 4"/>
                <a:gd name="T5" fmla="*/ 4 h 6"/>
                <a:gd name="T6" fmla="*/ 0 w 4"/>
                <a:gd name="T7" fmla="*/ 6 h 6"/>
                <a:gd name="T8" fmla="*/ 1 w 4"/>
                <a:gd name="T9" fmla="*/ 4 h 6"/>
                <a:gd name="T10" fmla="*/ 1 w 4"/>
                <a:gd name="T11" fmla="*/ 6 h 6"/>
                <a:gd name="T12" fmla="*/ 2 w 4"/>
                <a:gd name="T13" fmla="*/ 4 h 6"/>
                <a:gd name="T14" fmla="*/ 4 w 4"/>
                <a:gd name="T15" fmla="*/ 2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3" name="Freeform 442"/>
            <p:cNvSpPr>
              <a:spLocks/>
            </p:cNvSpPr>
            <p:nvPr/>
          </p:nvSpPr>
          <p:spPr bwMode="auto">
            <a:xfrm>
              <a:off x="2719" y="1387"/>
              <a:ext cx="4" cy="6"/>
            </a:xfrm>
            <a:custGeom>
              <a:avLst/>
              <a:gdLst>
                <a:gd name="T0" fmla="*/ 4 w 4"/>
                <a:gd name="T1" fmla="*/ 0 h 6"/>
                <a:gd name="T2" fmla="*/ 2 w 4"/>
                <a:gd name="T3" fmla="*/ 0 h 6"/>
                <a:gd name="T4" fmla="*/ 0 w 4"/>
                <a:gd name="T5" fmla="*/ 4 h 6"/>
                <a:gd name="T6" fmla="*/ 0 w 4"/>
                <a:gd name="T7" fmla="*/ 6 h 6"/>
                <a:gd name="T8" fmla="*/ 1 w 4"/>
                <a:gd name="T9" fmla="*/ 4 h 6"/>
                <a:gd name="T10" fmla="*/ 1 w 4"/>
                <a:gd name="T11" fmla="*/ 6 h 6"/>
                <a:gd name="T12" fmla="*/ 2 w 4"/>
                <a:gd name="T13" fmla="*/ 4 h 6"/>
                <a:gd name="T14" fmla="*/ 4 w 4"/>
                <a:gd name="T15" fmla="*/ 2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4" name="Freeform 443"/>
            <p:cNvSpPr>
              <a:spLocks/>
            </p:cNvSpPr>
            <p:nvPr/>
          </p:nvSpPr>
          <p:spPr bwMode="auto">
            <a:xfrm>
              <a:off x="2719" y="1391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0 w 6"/>
                <a:gd name="T7" fmla="*/ 3 h 6"/>
                <a:gd name="T8" fmla="*/ 5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5 w 6"/>
                <a:gd name="T15" fmla="*/ 4 h 6"/>
                <a:gd name="T16" fmla="*/ 2 w 6"/>
                <a:gd name="T17" fmla="*/ 2 h 6"/>
                <a:gd name="T18" fmla="*/ 1 w 6"/>
                <a:gd name="T19" fmla="*/ 2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5" name="Freeform 444"/>
            <p:cNvSpPr>
              <a:spLocks/>
            </p:cNvSpPr>
            <p:nvPr/>
          </p:nvSpPr>
          <p:spPr bwMode="auto">
            <a:xfrm>
              <a:off x="2719" y="1391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0 w 6"/>
                <a:gd name="T7" fmla="*/ 3 h 6"/>
                <a:gd name="T8" fmla="*/ 5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5 w 6"/>
                <a:gd name="T15" fmla="*/ 4 h 6"/>
                <a:gd name="T16" fmla="*/ 2 w 6"/>
                <a:gd name="T17" fmla="*/ 2 h 6"/>
                <a:gd name="T18" fmla="*/ 1 w 6"/>
                <a:gd name="T19" fmla="*/ 2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6" name="Freeform 445"/>
            <p:cNvSpPr>
              <a:spLocks/>
            </p:cNvSpPr>
            <p:nvPr/>
          </p:nvSpPr>
          <p:spPr bwMode="auto">
            <a:xfrm>
              <a:off x="2715" y="1387"/>
              <a:ext cx="5" cy="6"/>
            </a:xfrm>
            <a:custGeom>
              <a:avLst/>
              <a:gdLst>
                <a:gd name="T0" fmla="*/ 4 w 5"/>
                <a:gd name="T1" fmla="*/ 0 h 6"/>
                <a:gd name="T2" fmla="*/ 2 w 5"/>
                <a:gd name="T3" fmla="*/ 0 h 6"/>
                <a:gd name="T4" fmla="*/ 0 w 5"/>
                <a:gd name="T5" fmla="*/ 6 h 6"/>
                <a:gd name="T6" fmla="*/ 0 w 5"/>
                <a:gd name="T7" fmla="*/ 6 h 6"/>
                <a:gd name="T8" fmla="*/ 1 w 5"/>
                <a:gd name="T9" fmla="*/ 6 h 6"/>
                <a:gd name="T10" fmla="*/ 2 w 5"/>
                <a:gd name="T11" fmla="*/ 6 h 6"/>
                <a:gd name="T12" fmla="*/ 2 w 5"/>
                <a:gd name="T13" fmla="*/ 4 h 6"/>
                <a:gd name="T14" fmla="*/ 5 w 5"/>
                <a:gd name="T15" fmla="*/ 2 h 6"/>
                <a:gd name="T16" fmla="*/ 4 w 5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7" name="Freeform 446"/>
            <p:cNvSpPr>
              <a:spLocks/>
            </p:cNvSpPr>
            <p:nvPr/>
          </p:nvSpPr>
          <p:spPr bwMode="auto">
            <a:xfrm>
              <a:off x="2715" y="1387"/>
              <a:ext cx="5" cy="6"/>
            </a:xfrm>
            <a:custGeom>
              <a:avLst/>
              <a:gdLst>
                <a:gd name="T0" fmla="*/ 4 w 5"/>
                <a:gd name="T1" fmla="*/ 0 h 6"/>
                <a:gd name="T2" fmla="*/ 2 w 5"/>
                <a:gd name="T3" fmla="*/ 0 h 6"/>
                <a:gd name="T4" fmla="*/ 0 w 5"/>
                <a:gd name="T5" fmla="*/ 6 h 6"/>
                <a:gd name="T6" fmla="*/ 0 w 5"/>
                <a:gd name="T7" fmla="*/ 6 h 6"/>
                <a:gd name="T8" fmla="*/ 1 w 5"/>
                <a:gd name="T9" fmla="*/ 6 h 6"/>
                <a:gd name="T10" fmla="*/ 2 w 5"/>
                <a:gd name="T11" fmla="*/ 6 h 6"/>
                <a:gd name="T12" fmla="*/ 2 w 5"/>
                <a:gd name="T13" fmla="*/ 4 h 6"/>
                <a:gd name="T14" fmla="*/ 5 w 5"/>
                <a:gd name="T15" fmla="*/ 2 h 6"/>
                <a:gd name="T16" fmla="*/ 4 w 5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5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8" name="Freeform 447"/>
            <p:cNvSpPr>
              <a:spLocks/>
            </p:cNvSpPr>
            <p:nvPr/>
          </p:nvSpPr>
          <p:spPr bwMode="auto">
            <a:xfrm>
              <a:off x="2715" y="1393"/>
              <a:ext cx="6" cy="5"/>
            </a:xfrm>
            <a:custGeom>
              <a:avLst/>
              <a:gdLst>
                <a:gd name="T0" fmla="*/ 1 w 6"/>
                <a:gd name="T1" fmla="*/ 0 h 5"/>
                <a:gd name="T2" fmla="*/ 0 w 6"/>
                <a:gd name="T3" fmla="*/ 0 h 5"/>
                <a:gd name="T4" fmla="*/ 0 w 6"/>
                <a:gd name="T5" fmla="*/ 1 h 5"/>
                <a:gd name="T6" fmla="*/ 1 w 6"/>
                <a:gd name="T7" fmla="*/ 1 h 5"/>
                <a:gd name="T8" fmla="*/ 5 w 6"/>
                <a:gd name="T9" fmla="*/ 4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2 h 5"/>
                <a:gd name="T16" fmla="*/ 4 w 6"/>
                <a:gd name="T17" fmla="*/ 1 h 5"/>
                <a:gd name="T18" fmla="*/ 2 w 6"/>
                <a:gd name="T19" fmla="*/ 0 h 5"/>
                <a:gd name="T20" fmla="*/ 1 w 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9" name="Freeform 448"/>
            <p:cNvSpPr>
              <a:spLocks/>
            </p:cNvSpPr>
            <p:nvPr/>
          </p:nvSpPr>
          <p:spPr bwMode="auto">
            <a:xfrm>
              <a:off x="2715" y="1393"/>
              <a:ext cx="6" cy="5"/>
            </a:xfrm>
            <a:custGeom>
              <a:avLst/>
              <a:gdLst>
                <a:gd name="T0" fmla="*/ 1 w 6"/>
                <a:gd name="T1" fmla="*/ 0 h 5"/>
                <a:gd name="T2" fmla="*/ 0 w 6"/>
                <a:gd name="T3" fmla="*/ 0 h 5"/>
                <a:gd name="T4" fmla="*/ 0 w 6"/>
                <a:gd name="T5" fmla="*/ 1 h 5"/>
                <a:gd name="T6" fmla="*/ 1 w 6"/>
                <a:gd name="T7" fmla="*/ 1 h 5"/>
                <a:gd name="T8" fmla="*/ 5 w 6"/>
                <a:gd name="T9" fmla="*/ 4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2 h 5"/>
                <a:gd name="T16" fmla="*/ 4 w 6"/>
                <a:gd name="T17" fmla="*/ 1 h 5"/>
                <a:gd name="T18" fmla="*/ 2 w 6"/>
                <a:gd name="T19" fmla="*/ 0 h 5"/>
                <a:gd name="T20" fmla="*/ 1 w 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0" name="Freeform 449"/>
            <p:cNvSpPr>
              <a:spLocks/>
            </p:cNvSpPr>
            <p:nvPr/>
          </p:nvSpPr>
          <p:spPr bwMode="auto">
            <a:xfrm>
              <a:off x="2712" y="1389"/>
              <a:ext cx="4" cy="5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0 h 5"/>
                <a:gd name="T4" fmla="*/ 0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3 w 4"/>
                <a:gd name="T13" fmla="*/ 4 h 5"/>
                <a:gd name="T14" fmla="*/ 4 w 4"/>
                <a:gd name="T15" fmla="*/ 1 h 5"/>
                <a:gd name="T16" fmla="*/ 4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1" name="Freeform 450"/>
            <p:cNvSpPr>
              <a:spLocks/>
            </p:cNvSpPr>
            <p:nvPr/>
          </p:nvSpPr>
          <p:spPr bwMode="auto">
            <a:xfrm>
              <a:off x="2712" y="1389"/>
              <a:ext cx="4" cy="5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0 h 5"/>
                <a:gd name="T4" fmla="*/ 0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3 w 4"/>
                <a:gd name="T13" fmla="*/ 4 h 5"/>
                <a:gd name="T14" fmla="*/ 4 w 4"/>
                <a:gd name="T15" fmla="*/ 1 h 5"/>
                <a:gd name="T16" fmla="*/ 4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2" name="Freeform 451"/>
            <p:cNvSpPr>
              <a:spLocks/>
            </p:cNvSpPr>
            <p:nvPr/>
          </p:nvSpPr>
          <p:spPr bwMode="auto">
            <a:xfrm>
              <a:off x="2712" y="1394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0 w 7"/>
                <a:gd name="T7" fmla="*/ 1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3 w 7"/>
                <a:gd name="T17" fmla="*/ 0 h 4"/>
                <a:gd name="T18" fmla="*/ 1 w 7"/>
                <a:gd name="T19" fmla="*/ 0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3" name="Freeform 452"/>
            <p:cNvSpPr>
              <a:spLocks/>
            </p:cNvSpPr>
            <p:nvPr/>
          </p:nvSpPr>
          <p:spPr bwMode="auto">
            <a:xfrm>
              <a:off x="2712" y="1394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0 w 7"/>
                <a:gd name="T7" fmla="*/ 1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3 w 7"/>
                <a:gd name="T17" fmla="*/ 0 h 4"/>
                <a:gd name="T18" fmla="*/ 1 w 7"/>
                <a:gd name="T19" fmla="*/ 0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4" name="Freeform 453"/>
            <p:cNvSpPr>
              <a:spLocks/>
            </p:cNvSpPr>
            <p:nvPr/>
          </p:nvSpPr>
          <p:spPr bwMode="auto">
            <a:xfrm>
              <a:off x="2709" y="1389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0 w 4"/>
                <a:gd name="T5" fmla="*/ 5 h 6"/>
                <a:gd name="T6" fmla="*/ 0 w 4"/>
                <a:gd name="T7" fmla="*/ 5 h 6"/>
                <a:gd name="T8" fmla="*/ 2 w 4"/>
                <a:gd name="T9" fmla="*/ 5 h 6"/>
                <a:gd name="T10" fmla="*/ 2 w 4"/>
                <a:gd name="T11" fmla="*/ 6 h 6"/>
                <a:gd name="T12" fmla="*/ 3 w 4"/>
                <a:gd name="T13" fmla="*/ 5 h 6"/>
                <a:gd name="T14" fmla="*/ 4 w 4"/>
                <a:gd name="T15" fmla="*/ 1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5" name="Freeform 454"/>
            <p:cNvSpPr>
              <a:spLocks/>
            </p:cNvSpPr>
            <p:nvPr/>
          </p:nvSpPr>
          <p:spPr bwMode="auto">
            <a:xfrm>
              <a:off x="2709" y="1389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0 w 4"/>
                <a:gd name="T5" fmla="*/ 5 h 6"/>
                <a:gd name="T6" fmla="*/ 0 w 4"/>
                <a:gd name="T7" fmla="*/ 5 h 6"/>
                <a:gd name="T8" fmla="*/ 2 w 4"/>
                <a:gd name="T9" fmla="*/ 5 h 6"/>
                <a:gd name="T10" fmla="*/ 2 w 4"/>
                <a:gd name="T11" fmla="*/ 6 h 6"/>
                <a:gd name="T12" fmla="*/ 3 w 4"/>
                <a:gd name="T13" fmla="*/ 5 h 6"/>
                <a:gd name="T14" fmla="*/ 4 w 4"/>
                <a:gd name="T15" fmla="*/ 1 h 6"/>
                <a:gd name="T16" fmla="*/ 4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6" name="Freeform 455"/>
            <p:cNvSpPr>
              <a:spLocks/>
            </p:cNvSpPr>
            <p:nvPr/>
          </p:nvSpPr>
          <p:spPr bwMode="auto">
            <a:xfrm>
              <a:off x="2709" y="1394"/>
              <a:ext cx="7" cy="6"/>
            </a:xfrm>
            <a:custGeom>
              <a:avLst/>
              <a:gdLst>
                <a:gd name="T0" fmla="*/ 2 w 7"/>
                <a:gd name="T1" fmla="*/ 0 h 6"/>
                <a:gd name="T2" fmla="*/ 0 w 7"/>
                <a:gd name="T3" fmla="*/ 0 h 6"/>
                <a:gd name="T4" fmla="*/ 0 w 7"/>
                <a:gd name="T5" fmla="*/ 1 h 6"/>
                <a:gd name="T6" fmla="*/ 0 w 7"/>
                <a:gd name="T7" fmla="*/ 3 h 6"/>
                <a:gd name="T8" fmla="*/ 6 w 7"/>
                <a:gd name="T9" fmla="*/ 6 h 6"/>
                <a:gd name="T10" fmla="*/ 6 w 7"/>
                <a:gd name="T11" fmla="*/ 6 h 6"/>
                <a:gd name="T12" fmla="*/ 7 w 7"/>
                <a:gd name="T13" fmla="*/ 4 h 6"/>
                <a:gd name="T14" fmla="*/ 6 w 7"/>
                <a:gd name="T15" fmla="*/ 3 h 6"/>
                <a:gd name="T16" fmla="*/ 3 w 7"/>
                <a:gd name="T17" fmla="*/ 1 h 6"/>
                <a:gd name="T18" fmla="*/ 2 w 7"/>
                <a:gd name="T19" fmla="*/ 1 h 6"/>
                <a:gd name="T20" fmla="*/ 2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4"/>
                  </a:lnTo>
                  <a:lnTo>
                    <a:pt x="6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7" name="Freeform 456"/>
            <p:cNvSpPr>
              <a:spLocks/>
            </p:cNvSpPr>
            <p:nvPr/>
          </p:nvSpPr>
          <p:spPr bwMode="auto">
            <a:xfrm>
              <a:off x="2709" y="1394"/>
              <a:ext cx="7" cy="6"/>
            </a:xfrm>
            <a:custGeom>
              <a:avLst/>
              <a:gdLst>
                <a:gd name="T0" fmla="*/ 2 w 7"/>
                <a:gd name="T1" fmla="*/ 0 h 6"/>
                <a:gd name="T2" fmla="*/ 0 w 7"/>
                <a:gd name="T3" fmla="*/ 0 h 6"/>
                <a:gd name="T4" fmla="*/ 0 w 7"/>
                <a:gd name="T5" fmla="*/ 1 h 6"/>
                <a:gd name="T6" fmla="*/ 0 w 7"/>
                <a:gd name="T7" fmla="*/ 3 h 6"/>
                <a:gd name="T8" fmla="*/ 6 w 7"/>
                <a:gd name="T9" fmla="*/ 6 h 6"/>
                <a:gd name="T10" fmla="*/ 6 w 7"/>
                <a:gd name="T11" fmla="*/ 6 h 6"/>
                <a:gd name="T12" fmla="*/ 7 w 7"/>
                <a:gd name="T13" fmla="*/ 4 h 6"/>
                <a:gd name="T14" fmla="*/ 6 w 7"/>
                <a:gd name="T15" fmla="*/ 3 h 6"/>
                <a:gd name="T16" fmla="*/ 3 w 7"/>
                <a:gd name="T17" fmla="*/ 1 h 6"/>
                <a:gd name="T18" fmla="*/ 2 w 7"/>
                <a:gd name="T19" fmla="*/ 1 h 6"/>
                <a:gd name="T20" fmla="*/ 2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4"/>
                  </a:lnTo>
                  <a:lnTo>
                    <a:pt x="6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8" name="Freeform 457"/>
            <p:cNvSpPr>
              <a:spLocks noEditPoints="1"/>
            </p:cNvSpPr>
            <p:nvPr/>
          </p:nvSpPr>
          <p:spPr bwMode="auto">
            <a:xfrm>
              <a:off x="2685" y="1368"/>
              <a:ext cx="7" cy="19"/>
            </a:xfrm>
            <a:custGeom>
              <a:avLst/>
              <a:gdLst>
                <a:gd name="T0" fmla="*/ 5 w 5"/>
                <a:gd name="T1" fmla="*/ 12 h 14"/>
                <a:gd name="T2" fmla="*/ 4 w 5"/>
                <a:gd name="T3" fmla="*/ 12 h 14"/>
                <a:gd name="T4" fmla="*/ 4 w 5"/>
                <a:gd name="T5" fmla="*/ 12 h 14"/>
                <a:gd name="T6" fmla="*/ 4 w 5"/>
                <a:gd name="T7" fmla="*/ 12 h 14"/>
                <a:gd name="T8" fmla="*/ 3 w 5"/>
                <a:gd name="T9" fmla="*/ 12 h 14"/>
                <a:gd name="T10" fmla="*/ 4 w 5"/>
                <a:gd name="T11" fmla="*/ 14 h 14"/>
                <a:gd name="T12" fmla="*/ 4 w 5"/>
                <a:gd name="T13" fmla="*/ 13 h 14"/>
                <a:gd name="T14" fmla="*/ 5 w 5"/>
                <a:gd name="T15" fmla="*/ 13 h 14"/>
                <a:gd name="T16" fmla="*/ 5 w 5"/>
                <a:gd name="T17" fmla="*/ 12 h 14"/>
                <a:gd name="T18" fmla="*/ 4 w 5"/>
                <a:gd name="T19" fmla="*/ 9 h 14"/>
                <a:gd name="T20" fmla="*/ 4 w 5"/>
                <a:gd name="T21" fmla="*/ 10 h 14"/>
                <a:gd name="T22" fmla="*/ 3 w 5"/>
                <a:gd name="T23" fmla="*/ 10 h 14"/>
                <a:gd name="T24" fmla="*/ 3 w 5"/>
                <a:gd name="T25" fmla="*/ 10 h 14"/>
                <a:gd name="T26" fmla="*/ 3 w 5"/>
                <a:gd name="T27" fmla="*/ 10 h 14"/>
                <a:gd name="T28" fmla="*/ 3 w 5"/>
                <a:gd name="T29" fmla="*/ 10 h 14"/>
                <a:gd name="T30" fmla="*/ 4 w 5"/>
                <a:gd name="T31" fmla="*/ 11 h 14"/>
                <a:gd name="T32" fmla="*/ 4 w 5"/>
                <a:gd name="T33" fmla="*/ 10 h 14"/>
                <a:gd name="T34" fmla="*/ 4 w 5"/>
                <a:gd name="T35" fmla="*/ 9 h 14"/>
                <a:gd name="T36" fmla="*/ 3 w 5"/>
                <a:gd name="T37" fmla="*/ 7 h 14"/>
                <a:gd name="T38" fmla="*/ 3 w 5"/>
                <a:gd name="T39" fmla="*/ 7 h 14"/>
                <a:gd name="T40" fmla="*/ 3 w 5"/>
                <a:gd name="T41" fmla="*/ 8 h 14"/>
                <a:gd name="T42" fmla="*/ 2 w 5"/>
                <a:gd name="T43" fmla="*/ 7 h 14"/>
                <a:gd name="T44" fmla="*/ 2 w 5"/>
                <a:gd name="T45" fmla="*/ 7 h 14"/>
                <a:gd name="T46" fmla="*/ 2 w 5"/>
                <a:gd name="T47" fmla="*/ 8 h 14"/>
                <a:gd name="T48" fmla="*/ 3 w 5"/>
                <a:gd name="T49" fmla="*/ 8 h 14"/>
                <a:gd name="T50" fmla="*/ 4 w 5"/>
                <a:gd name="T51" fmla="*/ 7 h 14"/>
                <a:gd name="T52" fmla="*/ 3 w 5"/>
                <a:gd name="T53" fmla="*/ 7 h 14"/>
                <a:gd name="T54" fmla="*/ 3 w 5"/>
                <a:gd name="T55" fmla="*/ 5 h 14"/>
                <a:gd name="T56" fmla="*/ 3 w 5"/>
                <a:gd name="T57" fmla="*/ 5 h 14"/>
                <a:gd name="T58" fmla="*/ 2 w 5"/>
                <a:gd name="T59" fmla="*/ 5 h 14"/>
                <a:gd name="T60" fmla="*/ 2 w 5"/>
                <a:gd name="T61" fmla="*/ 5 h 14"/>
                <a:gd name="T62" fmla="*/ 1 w 5"/>
                <a:gd name="T63" fmla="*/ 5 h 14"/>
                <a:gd name="T64" fmla="*/ 1 w 5"/>
                <a:gd name="T65" fmla="*/ 5 h 14"/>
                <a:gd name="T66" fmla="*/ 2 w 5"/>
                <a:gd name="T67" fmla="*/ 6 h 14"/>
                <a:gd name="T68" fmla="*/ 3 w 5"/>
                <a:gd name="T69" fmla="*/ 5 h 14"/>
                <a:gd name="T70" fmla="*/ 3 w 5"/>
                <a:gd name="T71" fmla="*/ 5 h 14"/>
                <a:gd name="T72" fmla="*/ 1 w 5"/>
                <a:gd name="T73" fmla="*/ 0 h 14"/>
                <a:gd name="T74" fmla="*/ 1 w 5"/>
                <a:gd name="T75" fmla="*/ 0 h 14"/>
                <a:gd name="T76" fmla="*/ 0 w 5"/>
                <a:gd name="T77" fmla="*/ 1 h 14"/>
                <a:gd name="T78" fmla="*/ 1 w 5"/>
                <a:gd name="T79" fmla="*/ 3 h 14"/>
                <a:gd name="T80" fmla="*/ 2 w 5"/>
                <a:gd name="T81" fmla="*/ 3 h 14"/>
                <a:gd name="T82" fmla="*/ 2 w 5"/>
                <a:gd name="T83" fmla="*/ 3 h 14"/>
                <a:gd name="T84" fmla="*/ 2 w 5"/>
                <a:gd name="T85" fmla="*/ 0 h 14"/>
                <a:gd name="T86" fmla="*/ 1 w 5"/>
                <a:gd name="T8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" h="14">
                  <a:moveTo>
                    <a:pt x="5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9" name="Freeform 458"/>
            <p:cNvSpPr>
              <a:spLocks/>
            </p:cNvSpPr>
            <p:nvPr/>
          </p:nvSpPr>
          <p:spPr bwMode="auto">
            <a:xfrm>
              <a:off x="2682" y="137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2 h 4"/>
                <a:gd name="T6" fmla="*/ 4 w 7"/>
                <a:gd name="T7" fmla="*/ 4 h 4"/>
                <a:gd name="T8" fmla="*/ 6 w 7"/>
                <a:gd name="T9" fmla="*/ 4 h 4"/>
                <a:gd name="T10" fmla="*/ 6 w 7"/>
                <a:gd name="T11" fmla="*/ 4 h 4"/>
                <a:gd name="T12" fmla="*/ 7 w 7"/>
                <a:gd name="T13" fmla="*/ 4 h 4"/>
                <a:gd name="T14" fmla="*/ 6 w 7"/>
                <a:gd name="T15" fmla="*/ 4 h 4"/>
                <a:gd name="T16" fmla="*/ 6 w 7"/>
                <a:gd name="T17" fmla="*/ 4 h 4"/>
                <a:gd name="T18" fmla="*/ 4 w 7"/>
                <a:gd name="T19" fmla="*/ 3 h 4"/>
                <a:gd name="T20" fmla="*/ 6 w 7"/>
                <a:gd name="T21" fmla="*/ 2 h 4"/>
                <a:gd name="T22" fmla="*/ 4 w 7"/>
                <a:gd name="T23" fmla="*/ 2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0" name="Freeform 459"/>
            <p:cNvSpPr>
              <a:spLocks/>
            </p:cNvSpPr>
            <p:nvPr/>
          </p:nvSpPr>
          <p:spPr bwMode="auto">
            <a:xfrm>
              <a:off x="2682" y="137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2 h 4"/>
                <a:gd name="T6" fmla="*/ 4 w 7"/>
                <a:gd name="T7" fmla="*/ 4 h 4"/>
                <a:gd name="T8" fmla="*/ 6 w 7"/>
                <a:gd name="T9" fmla="*/ 4 h 4"/>
                <a:gd name="T10" fmla="*/ 6 w 7"/>
                <a:gd name="T11" fmla="*/ 4 h 4"/>
                <a:gd name="T12" fmla="*/ 7 w 7"/>
                <a:gd name="T13" fmla="*/ 4 h 4"/>
                <a:gd name="T14" fmla="*/ 6 w 7"/>
                <a:gd name="T15" fmla="*/ 4 h 4"/>
                <a:gd name="T16" fmla="*/ 6 w 7"/>
                <a:gd name="T17" fmla="*/ 4 h 4"/>
                <a:gd name="T18" fmla="*/ 4 w 7"/>
                <a:gd name="T19" fmla="*/ 3 h 4"/>
                <a:gd name="T20" fmla="*/ 6 w 7"/>
                <a:gd name="T21" fmla="*/ 2 h 4"/>
                <a:gd name="T22" fmla="*/ 4 w 7"/>
                <a:gd name="T23" fmla="*/ 2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1" name="Freeform 460"/>
            <p:cNvSpPr>
              <a:spLocks/>
            </p:cNvSpPr>
            <p:nvPr/>
          </p:nvSpPr>
          <p:spPr bwMode="auto">
            <a:xfrm>
              <a:off x="2686" y="1368"/>
              <a:ext cx="6" cy="7"/>
            </a:xfrm>
            <a:custGeom>
              <a:avLst/>
              <a:gdLst>
                <a:gd name="T0" fmla="*/ 6 w 6"/>
                <a:gd name="T1" fmla="*/ 0 h 7"/>
                <a:gd name="T2" fmla="*/ 5 w 6"/>
                <a:gd name="T3" fmla="*/ 0 h 7"/>
                <a:gd name="T4" fmla="*/ 2 w 6"/>
                <a:gd name="T5" fmla="*/ 5 h 7"/>
                <a:gd name="T6" fmla="*/ 2 w 6"/>
                <a:gd name="T7" fmla="*/ 5 h 7"/>
                <a:gd name="T8" fmla="*/ 0 w 6"/>
                <a:gd name="T9" fmla="*/ 6 h 7"/>
                <a:gd name="T10" fmla="*/ 2 w 6"/>
                <a:gd name="T11" fmla="*/ 7 h 7"/>
                <a:gd name="T12" fmla="*/ 2 w 6"/>
                <a:gd name="T13" fmla="*/ 7 h 7"/>
                <a:gd name="T14" fmla="*/ 3 w 6"/>
                <a:gd name="T15" fmla="*/ 7 h 7"/>
                <a:gd name="T16" fmla="*/ 3 w 6"/>
                <a:gd name="T17" fmla="*/ 7 h 7"/>
                <a:gd name="T18" fmla="*/ 6 w 6"/>
                <a:gd name="T19" fmla="*/ 2 h 7"/>
                <a:gd name="T20" fmla="*/ 6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5" y="0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2" name="Freeform 461"/>
            <p:cNvSpPr>
              <a:spLocks/>
            </p:cNvSpPr>
            <p:nvPr/>
          </p:nvSpPr>
          <p:spPr bwMode="auto">
            <a:xfrm>
              <a:off x="2686" y="1368"/>
              <a:ext cx="6" cy="7"/>
            </a:xfrm>
            <a:custGeom>
              <a:avLst/>
              <a:gdLst>
                <a:gd name="T0" fmla="*/ 6 w 6"/>
                <a:gd name="T1" fmla="*/ 0 h 7"/>
                <a:gd name="T2" fmla="*/ 5 w 6"/>
                <a:gd name="T3" fmla="*/ 0 h 7"/>
                <a:gd name="T4" fmla="*/ 2 w 6"/>
                <a:gd name="T5" fmla="*/ 5 h 7"/>
                <a:gd name="T6" fmla="*/ 2 w 6"/>
                <a:gd name="T7" fmla="*/ 5 h 7"/>
                <a:gd name="T8" fmla="*/ 0 w 6"/>
                <a:gd name="T9" fmla="*/ 6 h 7"/>
                <a:gd name="T10" fmla="*/ 2 w 6"/>
                <a:gd name="T11" fmla="*/ 7 h 7"/>
                <a:gd name="T12" fmla="*/ 2 w 6"/>
                <a:gd name="T13" fmla="*/ 7 h 7"/>
                <a:gd name="T14" fmla="*/ 3 w 6"/>
                <a:gd name="T15" fmla="*/ 7 h 7"/>
                <a:gd name="T16" fmla="*/ 3 w 6"/>
                <a:gd name="T17" fmla="*/ 7 h 7"/>
                <a:gd name="T18" fmla="*/ 6 w 6"/>
                <a:gd name="T19" fmla="*/ 2 h 7"/>
                <a:gd name="T20" fmla="*/ 6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5" y="0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3" name="Freeform 462"/>
            <p:cNvSpPr>
              <a:spLocks/>
            </p:cNvSpPr>
            <p:nvPr/>
          </p:nvSpPr>
          <p:spPr bwMode="auto">
            <a:xfrm>
              <a:off x="2682" y="1374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6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4 h 5"/>
                <a:gd name="T14" fmla="*/ 7 w 7"/>
                <a:gd name="T15" fmla="*/ 5 h 5"/>
                <a:gd name="T16" fmla="*/ 6 w 7"/>
                <a:gd name="T17" fmla="*/ 4 h 5"/>
                <a:gd name="T18" fmla="*/ 6 w 7"/>
                <a:gd name="T19" fmla="*/ 3 h 5"/>
                <a:gd name="T20" fmla="*/ 6 w 7"/>
                <a:gd name="T21" fmla="*/ 3 h 5"/>
                <a:gd name="T22" fmla="*/ 4 w 7"/>
                <a:gd name="T23" fmla="*/ 1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4" name="Freeform 463"/>
            <p:cNvSpPr>
              <a:spLocks/>
            </p:cNvSpPr>
            <p:nvPr/>
          </p:nvSpPr>
          <p:spPr bwMode="auto">
            <a:xfrm>
              <a:off x="2682" y="1374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6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4 h 5"/>
                <a:gd name="T14" fmla="*/ 7 w 7"/>
                <a:gd name="T15" fmla="*/ 5 h 5"/>
                <a:gd name="T16" fmla="*/ 6 w 7"/>
                <a:gd name="T17" fmla="*/ 4 h 5"/>
                <a:gd name="T18" fmla="*/ 6 w 7"/>
                <a:gd name="T19" fmla="*/ 3 h 5"/>
                <a:gd name="T20" fmla="*/ 6 w 7"/>
                <a:gd name="T21" fmla="*/ 3 h 5"/>
                <a:gd name="T22" fmla="*/ 4 w 7"/>
                <a:gd name="T23" fmla="*/ 1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4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5" name="Freeform 464"/>
            <p:cNvSpPr>
              <a:spLocks/>
            </p:cNvSpPr>
            <p:nvPr/>
          </p:nvSpPr>
          <p:spPr bwMode="auto">
            <a:xfrm>
              <a:off x="2688" y="1371"/>
              <a:ext cx="4" cy="8"/>
            </a:xfrm>
            <a:custGeom>
              <a:avLst/>
              <a:gdLst>
                <a:gd name="T0" fmla="*/ 4 w 4"/>
                <a:gd name="T1" fmla="*/ 0 h 8"/>
                <a:gd name="T2" fmla="*/ 3 w 4"/>
                <a:gd name="T3" fmla="*/ 2 h 8"/>
                <a:gd name="T4" fmla="*/ 1 w 4"/>
                <a:gd name="T5" fmla="*/ 4 h 8"/>
                <a:gd name="T6" fmla="*/ 0 w 4"/>
                <a:gd name="T7" fmla="*/ 6 h 8"/>
                <a:gd name="T8" fmla="*/ 0 w 4"/>
                <a:gd name="T9" fmla="*/ 6 h 8"/>
                <a:gd name="T10" fmla="*/ 0 w 4"/>
                <a:gd name="T11" fmla="*/ 7 h 8"/>
                <a:gd name="T12" fmla="*/ 1 w 4"/>
                <a:gd name="T13" fmla="*/ 8 h 8"/>
                <a:gd name="T14" fmla="*/ 1 w 4"/>
                <a:gd name="T15" fmla="*/ 7 h 8"/>
                <a:gd name="T16" fmla="*/ 1 w 4"/>
                <a:gd name="T17" fmla="*/ 7 h 8"/>
                <a:gd name="T18" fmla="*/ 4 w 4"/>
                <a:gd name="T19" fmla="*/ 2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" name="Freeform 465"/>
            <p:cNvSpPr>
              <a:spLocks/>
            </p:cNvSpPr>
            <p:nvPr/>
          </p:nvSpPr>
          <p:spPr bwMode="auto">
            <a:xfrm>
              <a:off x="2688" y="1371"/>
              <a:ext cx="4" cy="8"/>
            </a:xfrm>
            <a:custGeom>
              <a:avLst/>
              <a:gdLst>
                <a:gd name="T0" fmla="*/ 4 w 4"/>
                <a:gd name="T1" fmla="*/ 0 h 8"/>
                <a:gd name="T2" fmla="*/ 3 w 4"/>
                <a:gd name="T3" fmla="*/ 2 h 8"/>
                <a:gd name="T4" fmla="*/ 1 w 4"/>
                <a:gd name="T5" fmla="*/ 4 h 8"/>
                <a:gd name="T6" fmla="*/ 0 w 4"/>
                <a:gd name="T7" fmla="*/ 6 h 8"/>
                <a:gd name="T8" fmla="*/ 0 w 4"/>
                <a:gd name="T9" fmla="*/ 6 h 8"/>
                <a:gd name="T10" fmla="*/ 0 w 4"/>
                <a:gd name="T11" fmla="*/ 7 h 8"/>
                <a:gd name="T12" fmla="*/ 1 w 4"/>
                <a:gd name="T13" fmla="*/ 8 h 8"/>
                <a:gd name="T14" fmla="*/ 1 w 4"/>
                <a:gd name="T15" fmla="*/ 7 h 8"/>
                <a:gd name="T16" fmla="*/ 1 w 4"/>
                <a:gd name="T17" fmla="*/ 7 h 8"/>
                <a:gd name="T18" fmla="*/ 4 w 4"/>
                <a:gd name="T19" fmla="*/ 2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" name="Freeform 466"/>
            <p:cNvSpPr>
              <a:spLocks/>
            </p:cNvSpPr>
            <p:nvPr/>
          </p:nvSpPr>
          <p:spPr bwMode="auto">
            <a:xfrm>
              <a:off x="2684" y="1377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5 w 7"/>
                <a:gd name="T7" fmla="*/ 5 h 5"/>
                <a:gd name="T8" fmla="*/ 5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5 w 7"/>
                <a:gd name="T15" fmla="*/ 5 h 5"/>
                <a:gd name="T16" fmla="*/ 5 w 7"/>
                <a:gd name="T17" fmla="*/ 5 h 5"/>
                <a:gd name="T18" fmla="*/ 5 w 7"/>
                <a:gd name="T19" fmla="*/ 4 h 5"/>
                <a:gd name="T20" fmla="*/ 5 w 7"/>
                <a:gd name="T21" fmla="*/ 2 h 5"/>
                <a:gd name="T22" fmla="*/ 4 w 7"/>
                <a:gd name="T23" fmla="*/ 2 h 5"/>
                <a:gd name="T24" fmla="*/ 1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" name="Freeform 467"/>
            <p:cNvSpPr>
              <a:spLocks/>
            </p:cNvSpPr>
            <p:nvPr/>
          </p:nvSpPr>
          <p:spPr bwMode="auto">
            <a:xfrm>
              <a:off x="2684" y="1377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5 w 7"/>
                <a:gd name="T7" fmla="*/ 5 h 5"/>
                <a:gd name="T8" fmla="*/ 5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5 w 7"/>
                <a:gd name="T15" fmla="*/ 5 h 5"/>
                <a:gd name="T16" fmla="*/ 5 w 7"/>
                <a:gd name="T17" fmla="*/ 5 h 5"/>
                <a:gd name="T18" fmla="*/ 5 w 7"/>
                <a:gd name="T19" fmla="*/ 4 h 5"/>
                <a:gd name="T20" fmla="*/ 5 w 7"/>
                <a:gd name="T21" fmla="*/ 2 h 5"/>
                <a:gd name="T22" fmla="*/ 4 w 7"/>
                <a:gd name="T23" fmla="*/ 2 h 5"/>
                <a:gd name="T24" fmla="*/ 1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" name="Freeform 468"/>
            <p:cNvSpPr>
              <a:spLocks/>
            </p:cNvSpPr>
            <p:nvPr/>
          </p:nvSpPr>
          <p:spPr bwMode="auto">
            <a:xfrm>
              <a:off x="2689" y="1375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2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2 w 4"/>
                <a:gd name="T15" fmla="*/ 7 h 7"/>
                <a:gd name="T16" fmla="*/ 2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" name="Freeform 469"/>
            <p:cNvSpPr>
              <a:spLocks/>
            </p:cNvSpPr>
            <p:nvPr/>
          </p:nvSpPr>
          <p:spPr bwMode="auto">
            <a:xfrm>
              <a:off x="2689" y="1375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2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2 w 4"/>
                <a:gd name="T15" fmla="*/ 7 h 7"/>
                <a:gd name="T16" fmla="*/ 2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1" name="Freeform 470"/>
            <p:cNvSpPr>
              <a:spLocks/>
            </p:cNvSpPr>
            <p:nvPr/>
          </p:nvSpPr>
          <p:spPr bwMode="auto">
            <a:xfrm>
              <a:off x="2684" y="1381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1 w 7"/>
                <a:gd name="T5" fmla="*/ 1 h 4"/>
                <a:gd name="T6" fmla="*/ 5 w 7"/>
                <a:gd name="T7" fmla="*/ 4 h 4"/>
                <a:gd name="T8" fmla="*/ 7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4 h 4"/>
                <a:gd name="T18" fmla="*/ 5 w 7"/>
                <a:gd name="T19" fmla="*/ 2 h 4"/>
                <a:gd name="T20" fmla="*/ 7 w 7"/>
                <a:gd name="T21" fmla="*/ 2 h 4"/>
                <a:gd name="T22" fmla="*/ 5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2" name="Freeform 471"/>
            <p:cNvSpPr>
              <a:spLocks/>
            </p:cNvSpPr>
            <p:nvPr/>
          </p:nvSpPr>
          <p:spPr bwMode="auto">
            <a:xfrm>
              <a:off x="2684" y="1381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1 w 7"/>
                <a:gd name="T5" fmla="*/ 1 h 4"/>
                <a:gd name="T6" fmla="*/ 5 w 7"/>
                <a:gd name="T7" fmla="*/ 4 h 4"/>
                <a:gd name="T8" fmla="*/ 7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4 h 4"/>
                <a:gd name="T18" fmla="*/ 5 w 7"/>
                <a:gd name="T19" fmla="*/ 2 h 4"/>
                <a:gd name="T20" fmla="*/ 7 w 7"/>
                <a:gd name="T21" fmla="*/ 2 h 4"/>
                <a:gd name="T22" fmla="*/ 5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5" y="1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3" name="Freeform 472"/>
            <p:cNvSpPr>
              <a:spLocks/>
            </p:cNvSpPr>
            <p:nvPr/>
          </p:nvSpPr>
          <p:spPr bwMode="auto">
            <a:xfrm>
              <a:off x="2689" y="1378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2 w 6"/>
                <a:gd name="T5" fmla="*/ 4 h 7"/>
                <a:gd name="T6" fmla="*/ 2 w 6"/>
                <a:gd name="T7" fmla="*/ 5 h 7"/>
                <a:gd name="T8" fmla="*/ 0 w 6"/>
                <a:gd name="T9" fmla="*/ 5 h 7"/>
                <a:gd name="T10" fmla="*/ 2 w 6"/>
                <a:gd name="T11" fmla="*/ 7 h 7"/>
                <a:gd name="T12" fmla="*/ 2 w 6"/>
                <a:gd name="T13" fmla="*/ 7 h 7"/>
                <a:gd name="T14" fmla="*/ 2 w 6"/>
                <a:gd name="T15" fmla="*/ 7 h 7"/>
                <a:gd name="T16" fmla="*/ 3 w 6"/>
                <a:gd name="T17" fmla="*/ 7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4" name="Freeform 473"/>
            <p:cNvSpPr>
              <a:spLocks/>
            </p:cNvSpPr>
            <p:nvPr/>
          </p:nvSpPr>
          <p:spPr bwMode="auto">
            <a:xfrm>
              <a:off x="2689" y="1378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2 w 6"/>
                <a:gd name="T5" fmla="*/ 4 h 7"/>
                <a:gd name="T6" fmla="*/ 2 w 6"/>
                <a:gd name="T7" fmla="*/ 5 h 7"/>
                <a:gd name="T8" fmla="*/ 0 w 6"/>
                <a:gd name="T9" fmla="*/ 5 h 7"/>
                <a:gd name="T10" fmla="*/ 2 w 6"/>
                <a:gd name="T11" fmla="*/ 7 h 7"/>
                <a:gd name="T12" fmla="*/ 2 w 6"/>
                <a:gd name="T13" fmla="*/ 7 h 7"/>
                <a:gd name="T14" fmla="*/ 2 w 6"/>
                <a:gd name="T15" fmla="*/ 7 h 7"/>
                <a:gd name="T16" fmla="*/ 3 w 6"/>
                <a:gd name="T17" fmla="*/ 7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5" name="Freeform 474"/>
            <p:cNvSpPr>
              <a:spLocks noEditPoints="1"/>
            </p:cNvSpPr>
            <p:nvPr/>
          </p:nvSpPr>
          <p:spPr bwMode="auto">
            <a:xfrm>
              <a:off x="2664" y="1402"/>
              <a:ext cx="18" cy="6"/>
            </a:xfrm>
            <a:custGeom>
              <a:avLst/>
              <a:gdLst>
                <a:gd name="T0" fmla="*/ 3 w 14"/>
                <a:gd name="T1" fmla="*/ 2 h 4"/>
                <a:gd name="T2" fmla="*/ 0 w 14"/>
                <a:gd name="T3" fmla="*/ 3 h 4"/>
                <a:gd name="T4" fmla="*/ 0 w 14"/>
                <a:gd name="T5" fmla="*/ 4 h 4"/>
                <a:gd name="T6" fmla="*/ 1 w 14"/>
                <a:gd name="T7" fmla="*/ 4 h 4"/>
                <a:gd name="T8" fmla="*/ 1 w 14"/>
                <a:gd name="T9" fmla="*/ 4 h 4"/>
                <a:gd name="T10" fmla="*/ 3 w 14"/>
                <a:gd name="T11" fmla="*/ 4 h 4"/>
                <a:gd name="T12" fmla="*/ 4 w 14"/>
                <a:gd name="T13" fmla="*/ 3 h 4"/>
                <a:gd name="T14" fmla="*/ 3 w 14"/>
                <a:gd name="T15" fmla="*/ 2 h 4"/>
                <a:gd name="T16" fmla="*/ 5 w 14"/>
                <a:gd name="T17" fmla="*/ 2 h 4"/>
                <a:gd name="T18" fmla="*/ 5 w 14"/>
                <a:gd name="T19" fmla="*/ 2 h 4"/>
                <a:gd name="T20" fmla="*/ 5 w 14"/>
                <a:gd name="T21" fmla="*/ 2 h 4"/>
                <a:gd name="T22" fmla="*/ 5 w 14"/>
                <a:gd name="T23" fmla="*/ 3 h 4"/>
                <a:gd name="T24" fmla="*/ 5 w 14"/>
                <a:gd name="T25" fmla="*/ 3 h 4"/>
                <a:gd name="T26" fmla="*/ 5 w 14"/>
                <a:gd name="T27" fmla="*/ 3 h 4"/>
                <a:gd name="T28" fmla="*/ 6 w 14"/>
                <a:gd name="T29" fmla="*/ 2 h 4"/>
                <a:gd name="T30" fmla="*/ 5 w 14"/>
                <a:gd name="T31" fmla="*/ 2 h 4"/>
                <a:gd name="T32" fmla="*/ 7 w 14"/>
                <a:gd name="T33" fmla="*/ 1 h 4"/>
                <a:gd name="T34" fmla="*/ 7 w 14"/>
                <a:gd name="T35" fmla="*/ 1 h 4"/>
                <a:gd name="T36" fmla="*/ 7 w 14"/>
                <a:gd name="T37" fmla="*/ 1 h 4"/>
                <a:gd name="T38" fmla="*/ 7 w 14"/>
                <a:gd name="T39" fmla="*/ 2 h 4"/>
                <a:gd name="T40" fmla="*/ 7 w 14"/>
                <a:gd name="T41" fmla="*/ 3 h 4"/>
                <a:gd name="T42" fmla="*/ 8 w 14"/>
                <a:gd name="T43" fmla="*/ 3 h 4"/>
                <a:gd name="T44" fmla="*/ 8 w 14"/>
                <a:gd name="T45" fmla="*/ 2 h 4"/>
                <a:gd name="T46" fmla="*/ 7 w 14"/>
                <a:gd name="T47" fmla="*/ 1 h 4"/>
                <a:gd name="T48" fmla="*/ 10 w 14"/>
                <a:gd name="T49" fmla="*/ 1 h 4"/>
                <a:gd name="T50" fmla="*/ 9 w 14"/>
                <a:gd name="T51" fmla="*/ 1 h 4"/>
                <a:gd name="T52" fmla="*/ 10 w 14"/>
                <a:gd name="T53" fmla="*/ 1 h 4"/>
                <a:gd name="T54" fmla="*/ 10 w 14"/>
                <a:gd name="T55" fmla="*/ 2 h 4"/>
                <a:gd name="T56" fmla="*/ 10 w 14"/>
                <a:gd name="T57" fmla="*/ 2 h 4"/>
                <a:gd name="T58" fmla="*/ 10 w 14"/>
                <a:gd name="T59" fmla="*/ 2 h 4"/>
                <a:gd name="T60" fmla="*/ 11 w 14"/>
                <a:gd name="T61" fmla="*/ 1 h 4"/>
                <a:gd name="T62" fmla="*/ 10 w 14"/>
                <a:gd name="T63" fmla="*/ 1 h 4"/>
                <a:gd name="T64" fmla="*/ 13 w 14"/>
                <a:gd name="T65" fmla="*/ 0 h 4"/>
                <a:gd name="T66" fmla="*/ 12 w 14"/>
                <a:gd name="T67" fmla="*/ 0 h 4"/>
                <a:gd name="T68" fmla="*/ 12 w 14"/>
                <a:gd name="T69" fmla="*/ 0 h 4"/>
                <a:gd name="T70" fmla="*/ 12 w 14"/>
                <a:gd name="T71" fmla="*/ 1 h 4"/>
                <a:gd name="T72" fmla="*/ 12 w 14"/>
                <a:gd name="T73" fmla="*/ 1 h 4"/>
                <a:gd name="T74" fmla="*/ 14 w 14"/>
                <a:gd name="T75" fmla="*/ 1 h 4"/>
                <a:gd name="T76" fmla="*/ 13 w 14"/>
                <a:gd name="T77" fmla="*/ 0 h 4"/>
                <a:gd name="T78" fmla="*/ 13 w 14"/>
                <a:gd name="T79" fmla="*/ 0 h 4"/>
                <a:gd name="T80" fmla="*/ 13 w 14"/>
                <a:gd name="T81" fmla="*/ 0 h 4"/>
                <a:gd name="T82" fmla="*/ 13 w 14"/>
                <a:gd name="T8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" h="4">
                  <a:moveTo>
                    <a:pt x="3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7" y="1"/>
                    <a:pt x="7" y="1"/>
                  </a:cubicBezTo>
                  <a:moveTo>
                    <a:pt x="10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6" name="Freeform 475"/>
            <p:cNvSpPr>
              <a:spLocks/>
            </p:cNvSpPr>
            <p:nvPr/>
          </p:nvSpPr>
          <p:spPr bwMode="auto">
            <a:xfrm>
              <a:off x="2666" y="1406"/>
              <a:ext cx="4" cy="6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2 h 6"/>
                <a:gd name="T4" fmla="*/ 0 w 4"/>
                <a:gd name="T5" fmla="*/ 4 h 6"/>
                <a:gd name="T6" fmla="*/ 0 w 4"/>
                <a:gd name="T7" fmla="*/ 6 h 6"/>
                <a:gd name="T8" fmla="*/ 0 w 4"/>
                <a:gd name="T9" fmla="*/ 6 h 6"/>
                <a:gd name="T10" fmla="*/ 2 w 4"/>
                <a:gd name="T11" fmla="*/ 6 h 6"/>
                <a:gd name="T12" fmla="*/ 4 w 4"/>
                <a:gd name="T13" fmla="*/ 0 h 6"/>
                <a:gd name="T14" fmla="*/ 4 w 4"/>
                <a:gd name="T15" fmla="*/ 0 h 6"/>
                <a:gd name="T16" fmla="*/ 4 w 4"/>
                <a:gd name="T17" fmla="*/ 0 h 6"/>
                <a:gd name="T18" fmla="*/ 3 w 4"/>
                <a:gd name="T19" fmla="*/ 0 h 6"/>
                <a:gd name="T20" fmla="*/ 3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7" name="Freeform 476"/>
            <p:cNvSpPr>
              <a:spLocks/>
            </p:cNvSpPr>
            <p:nvPr/>
          </p:nvSpPr>
          <p:spPr bwMode="auto">
            <a:xfrm>
              <a:off x="2666" y="1406"/>
              <a:ext cx="4" cy="6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2 h 6"/>
                <a:gd name="T4" fmla="*/ 0 w 4"/>
                <a:gd name="T5" fmla="*/ 4 h 6"/>
                <a:gd name="T6" fmla="*/ 0 w 4"/>
                <a:gd name="T7" fmla="*/ 6 h 6"/>
                <a:gd name="T8" fmla="*/ 0 w 4"/>
                <a:gd name="T9" fmla="*/ 6 h 6"/>
                <a:gd name="T10" fmla="*/ 2 w 4"/>
                <a:gd name="T11" fmla="*/ 6 h 6"/>
                <a:gd name="T12" fmla="*/ 4 w 4"/>
                <a:gd name="T13" fmla="*/ 0 h 6"/>
                <a:gd name="T14" fmla="*/ 4 w 4"/>
                <a:gd name="T15" fmla="*/ 0 h 6"/>
                <a:gd name="T16" fmla="*/ 4 w 4"/>
                <a:gd name="T17" fmla="*/ 0 h 6"/>
                <a:gd name="T18" fmla="*/ 3 w 4"/>
                <a:gd name="T19" fmla="*/ 0 h 6"/>
                <a:gd name="T20" fmla="*/ 3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2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8" name="Freeform 477"/>
            <p:cNvSpPr>
              <a:spLocks/>
            </p:cNvSpPr>
            <p:nvPr/>
          </p:nvSpPr>
          <p:spPr bwMode="auto">
            <a:xfrm>
              <a:off x="2664" y="1402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3 h 4"/>
                <a:gd name="T18" fmla="*/ 6 w 6"/>
                <a:gd name="T19" fmla="*/ 3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9" name="Freeform 478"/>
            <p:cNvSpPr>
              <a:spLocks/>
            </p:cNvSpPr>
            <p:nvPr/>
          </p:nvSpPr>
          <p:spPr bwMode="auto">
            <a:xfrm>
              <a:off x="2664" y="1402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3 h 4"/>
                <a:gd name="T18" fmla="*/ 6 w 6"/>
                <a:gd name="T19" fmla="*/ 3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4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0" name="Freeform 479"/>
            <p:cNvSpPr>
              <a:spLocks/>
            </p:cNvSpPr>
            <p:nvPr/>
          </p:nvSpPr>
          <p:spPr bwMode="auto">
            <a:xfrm>
              <a:off x="2669" y="1405"/>
              <a:ext cx="4" cy="5"/>
            </a:xfrm>
            <a:custGeom>
              <a:avLst/>
              <a:gdLst>
                <a:gd name="T0" fmla="*/ 3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1 h 5"/>
                <a:gd name="T14" fmla="*/ 4 w 4"/>
                <a:gd name="T15" fmla="*/ 0 h 5"/>
                <a:gd name="T16" fmla="*/ 4 w 4"/>
                <a:gd name="T17" fmla="*/ 1 h 5"/>
                <a:gd name="T18" fmla="*/ 4 w 4"/>
                <a:gd name="T19" fmla="*/ 1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1" name="Freeform 480"/>
            <p:cNvSpPr>
              <a:spLocks/>
            </p:cNvSpPr>
            <p:nvPr/>
          </p:nvSpPr>
          <p:spPr bwMode="auto">
            <a:xfrm>
              <a:off x="2669" y="1405"/>
              <a:ext cx="4" cy="5"/>
            </a:xfrm>
            <a:custGeom>
              <a:avLst/>
              <a:gdLst>
                <a:gd name="T0" fmla="*/ 3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1 h 5"/>
                <a:gd name="T14" fmla="*/ 4 w 4"/>
                <a:gd name="T15" fmla="*/ 0 h 5"/>
                <a:gd name="T16" fmla="*/ 4 w 4"/>
                <a:gd name="T17" fmla="*/ 1 h 5"/>
                <a:gd name="T18" fmla="*/ 4 w 4"/>
                <a:gd name="T19" fmla="*/ 1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2" name="Freeform 481"/>
            <p:cNvSpPr>
              <a:spLocks/>
            </p:cNvSpPr>
            <p:nvPr/>
          </p:nvSpPr>
          <p:spPr bwMode="auto">
            <a:xfrm>
              <a:off x="2666" y="140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2 w 7"/>
                <a:gd name="T5" fmla="*/ 1 h 5"/>
                <a:gd name="T6" fmla="*/ 4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5 h 5"/>
                <a:gd name="T14" fmla="*/ 7 w 7"/>
                <a:gd name="T15" fmla="*/ 4 h 5"/>
                <a:gd name="T16" fmla="*/ 7 w 7"/>
                <a:gd name="T17" fmla="*/ 3 h 5"/>
                <a:gd name="T18" fmla="*/ 7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3" name="Freeform 482"/>
            <p:cNvSpPr>
              <a:spLocks/>
            </p:cNvSpPr>
            <p:nvPr/>
          </p:nvSpPr>
          <p:spPr bwMode="auto">
            <a:xfrm>
              <a:off x="2666" y="140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2 w 7"/>
                <a:gd name="T5" fmla="*/ 1 h 5"/>
                <a:gd name="T6" fmla="*/ 4 w 7"/>
                <a:gd name="T7" fmla="*/ 4 h 5"/>
                <a:gd name="T8" fmla="*/ 6 w 7"/>
                <a:gd name="T9" fmla="*/ 4 h 5"/>
                <a:gd name="T10" fmla="*/ 7 w 7"/>
                <a:gd name="T11" fmla="*/ 5 h 5"/>
                <a:gd name="T12" fmla="*/ 7 w 7"/>
                <a:gd name="T13" fmla="*/ 5 h 5"/>
                <a:gd name="T14" fmla="*/ 7 w 7"/>
                <a:gd name="T15" fmla="*/ 4 h 5"/>
                <a:gd name="T16" fmla="*/ 7 w 7"/>
                <a:gd name="T17" fmla="*/ 3 h 5"/>
                <a:gd name="T18" fmla="*/ 7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4" y="4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4" name="Freeform 483"/>
            <p:cNvSpPr>
              <a:spLocks/>
            </p:cNvSpPr>
            <p:nvPr/>
          </p:nvSpPr>
          <p:spPr bwMode="auto">
            <a:xfrm>
              <a:off x="2672" y="1405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1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5 w 5"/>
                <a:gd name="T13" fmla="*/ 0 h 5"/>
                <a:gd name="T14" fmla="*/ 5 w 5"/>
                <a:gd name="T15" fmla="*/ 0 h 5"/>
                <a:gd name="T16" fmla="*/ 4 w 5"/>
                <a:gd name="T17" fmla="*/ 0 h 5"/>
                <a:gd name="T18" fmla="*/ 4 w 5"/>
                <a:gd name="T19" fmla="*/ 0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5" name="Freeform 484"/>
            <p:cNvSpPr>
              <a:spLocks/>
            </p:cNvSpPr>
            <p:nvPr/>
          </p:nvSpPr>
          <p:spPr bwMode="auto">
            <a:xfrm>
              <a:off x="2672" y="1405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1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5 w 5"/>
                <a:gd name="T13" fmla="*/ 0 h 5"/>
                <a:gd name="T14" fmla="*/ 5 w 5"/>
                <a:gd name="T15" fmla="*/ 0 h 5"/>
                <a:gd name="T16" fmla="*/ 4 w 5"/>
                <a:gd name="T17" fmla="*/ 0 h 5"/>
                <a:gd name="T18" fmla="*/ 4 w 5"/>
                <a:gd name="T19" fmla="*/ 0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6" name="Freeform 485"/>
            <p:cNvSpPr>
              <a:spLocks/>
            </p:cNvSpPr>
            <p:nvPr/>
          </p:nvSpPr>
          <p:spPr bwMode="auto">
            <a:xfrm>
              <a:off x="2670" y="140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3 w 7"/>
                <a:gd name="T7" fmla="*/ 3 h 4"/>
                <a:gd name="T8" fmla="*/ 4 w 7"/>
                <a:gd name="T9" fmla="*/ 4 h 4"/>
                <a:gd name="T10" fmla="*/ 6 w 7"/>
                <a:gd name="T11" fmla="*/ 4 h 4"/>
                <a:gd name="T12" fmla="*/ 6 w 7"/>
                <a:gd name="T13" fmla="*/ 4 h 4"/>
                <a:gd name="T14" fmla="*/ 7 w 7"/>
                <a:gd name="T15" fmla="*/ 4 h 4"/>
                <a:gd name="T16" fmla="*/ 7 w 7"/>
                <a:gd name="T17" fmla="*/ 3 h 4"/>
                <a:gd name="T18" fmla="*/ 6 w 7"/>
                <a:gd name="T19" fmla="*/ 3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3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7" name="Freeform 486"/>
            <p:cNvSpPr>
              <a:spLocks/>
            </p:cNvSpPr>
            <p:nvPr/>
          </p:nvSpPr>
          <p:spPr bwMode="auto">
            <a:xfrm>
              <a:off x="2670" y="140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3 w 7"/>
                <a:gd name="T7" fmla="*/ 3 h 4"/>
                <a:gd name="T8" fmla="*/ 4 w 7"/>
                <a:gd name="T9" fmla="*/ 4 h 4"/>
                <a:gd name="T10" fmla="*/ 6 w 7"/>
                <a:gd name="T11" fmla="*/ 4 h 4"/>
                <a:gd name="T12" fmla="*/ 6 w 7"/>
                <a:gd name="T13" fmla="*/ 4 h 4"/>
                <a:gd name="T14" fmla="*/ 7 w 7"/>
                <a:gd name="T15" fmla="*/ 4 h 4"/>
                <a:gd name="T16" fmla="*/ 7 w 7"/>
                <a:gd name="T17" fmla="*/ 3 h 4"/>
                <a:gd name="T18" fmla="*/ 6 w 7"/>
                <a:gd name="T19" fmla="*/ 3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3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8" name="Freeform 487"/>
            <p:cNvSpPr>
              <a:spLocks/>
            </p:cNvSpPr>
            <p:nvPr/>
          </p:nvSpPr>
          <p:spPr bwMode="auto">
            <a:xfrm>
              <a:off x="2676" y="1404"/>
              <a:ext cx="4" cy="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2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9" name="Freeform 488"/>
            <p:cNvSpPr>
              <a:spLocks/>
            </p:cNvSpPr>
            <p:nvPr/>
          </p:nvSpPr>
          <p:spPr bwMode="auto">
            <a:xfrm>
              <a:off x="2676" y="1404"/>
              <a:ext cx="4" cy="5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2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0" name="Freeform 489"/>
            <p:cNvSpPr>
              <a:spLocks/>
            </p:cNvSpPr>
            <p:nvPr/>
          </p:nvSpPr>
          <p:spPr bwMode="auto">
            <a:xfrm>
              <a:off x="2673" y="1400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4 w 7"/>
                <a:gd name="T7" fmla="*/ 4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2 h 4"/>
                <a:gd name="T18" fmla="*/ 7 w 7"/>
                <a:gd name="T19" fmla="*/ 2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1" name="Freeform 490"/>
            <p:cNvSpPr>
              <a:spLocks/>
            </p:cNvSpPr>
            <p:nvPr/>
          </p:nvSpPr>
          <p:spPr bwMode="auto">
            <a:xfrm>
              <a:off x="2673" y="1400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4 w 7"/>
                <a:gd name="T7" fmla="*/ 4 h 4"/>
                <a:gd name="T8" fmla="*/ 5 w 7"/>
                <a:gd name="T9" fmla="*/ 4 h 4"/>
                <a:gd name="T10" fmla="*/ 5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7 w 7"/>
                <a:gd name="T17" fmla="*/ 2 h 4"/>
                <a:gd name="T18" fmla="*/ 7 w 7"/>
                <a:gd name="T19" fmla="*/ 2 h 4"/>
                <a:gd name="T20" fmla="*/ 1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2" name="Freeform 491"/>
            <p:cNvSpPr>
              <a:spLocks noEditPoints="1"/>
            </p:cNvSpPr>
            <p:nvPr/>
          </p:nvSpPr>
          <p:spPr bwMode="auto">
            <a:xfrm>
              <a:off x="2691" y="1389"/>
              <a:ext cx="8" cy="24"/>
            </a:xfrm>
            <a:custGeom>
              <a:avLst/>
              <a:gdLst>
                <a:gd name="T0" fmla="*/ 6 w 6"/>
                <a:gd name="T1" fmla="*/ 17 h 18"/>
                <a:gd name="T2" fmla="*/ 5 w 6"/>
                <a:gd name="T3" fmla="*/ 17 h 18"/>
                <a:gd name="T4" fmla="*/ 5 w 6"/>
                <a:gd name="T5" fmla="*/ 17 h 18"/>
                <a:gd name="T6" fmla="*/ 5 w 6"/>
                <a:gd name="T7" fmla="*/ 18 h 18"/>
                <a:gd name="T8" fmla="*/ 5 w 6"/>
                <a:gd name="T9" fmla="*/ 17 h 18"/>
                <a:gd name="T10" fmla="*/ 6 w 6"/>
                <a:gd name="T11" fmla="*/ 17 h 18"/>
                <a:gd name="T12" fmla="*/ 3 w 6"/>
                <a:gd name="T13" fmla="*/ 9 h 18"/>
                <a:gd name="T14" fmla="*/ 3 w 6"/>
                <a:gd name="T15" fmla="*/ 10 h 18"/>
                <a:gd name="T16" fmla="*/ 3 w 6"/>
                <a:gd name="T17" fmla="*/ 10 h 18"/>
                <a:gd name="T18" fmla="*/ 4 w 6"/>
                <a:gd name="T19" fmla="*/ 14 h 18"/>
                <a:gd name="T20" fmla="*/ 4 w 6"/>
                <a:gd name="T21" fmla="*/ 16 h 18"/>
                <a:gd name="T22" fmla="*/ 5 w 6"/>
                <a:gd name="T23" fmla="*/ 16 h 18"/>
                <a:gd name="T24" fmla="*/ 6 w 6"/>
                <a:gd name="T25" fmla="*/ 16 h 18"/>
                <a:gd name="T26" fmla="*/ 5 w 6"/>
                <a:gd name="T27" fmla="*/ 14 h 18"/>
                <a:gd name="T28" fmla="*/ 4 w 6"/>
                <a:gd name="T29" fmla="*/ 9 h 18"/>
                <a:gd name="T30" fmla="*/ 4 w 6"/>
                <a:gd name="T31" fmla="*/ 9 h 18"/>
                <a:gd name="T32" fmla="*/ 3 w 6"/>
                <a:gd name="T33" fmla="*/ 9 h 18"/>
                <a:gd name="T34" fmla="*/ 1 w 6"/>
                <a:gd name="T35" fmla="*/ 0 h 18"/>
                <a:gd name="T36" fmla="*/ 1 w 6"/>
                <a:gd name="T37" fmla="*/ 0 h 18"/>
                <a:gd name="T38" fmla="*/ 0 w 6"/>
                <a:gd name="T39" fmla="*/ 0 h 18"/>
                <a:gd name="T40" fmla="*/ 1 w 6"/>
                <a:gd name="T41" fmla="*/ 2 h 18"/>
                <a:gd name="T42" fmla="*/ 2 w 6"/>
                <a:gd name="T43" fmla="*/ 6 h 18"/>
                <a:gd name="T44" fmla="*/ 3 w 6"/>
                <a:gd name="T45" fmla="*/ 7 h 18"/>
                <a:gd name="T46" fmla="*/ 3 w 6"/>
                <a:gd name="T47" fmla="*/ 6 h 18"/>
                <a:gd name="T48" fmla="*/ 2 w 6"/>
                <a:gd name="T49" fmla="*/ 2 h 18"/>
                <a:gd name="T50" fmla="*/ 1 w 6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18">
                  <a:moveTo>
                    <a:pt x="6" y="17"/>
                  </a:moveTo>
                  <a:cubicBezTo>
                    <a:pt x="6" y="17"/>
                    <a:pt x="6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moveTo>
                    <a:pt x="3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3" name="Freeform 492"/>
            <p:cNvSpPr>
              <a:spLocks noEditPoints="1"/>
            </p:cNvSpPr>
            <p:nvPr/>
          </p:nvSpPr>
          <p:spPr bwMode="auto">
            <a:xfrm>
              <a:off x="2684" y="1395"/>
              <a:ext cx="21" cy="9"/>
            </a:xfrm>
            <a:custGeom>
              <a:avLst/>
              <a:gdLst>
                <a:gd name="T0" fmla="*/ 6 w 16"/>
                <a:gd name="T1" fmla="*/ 3 h 6"/>
                <a:gd name="T2" fmla="*/ 6 w 16"/>
                <a:gd name="T3" fmla="*/ 3 h 6"/>
                <a:gd name="T4" fmla="*/ 2 w 16"/>
                <a:gd name="T5" fmla="*/ 4 h 6"/>
                <a:gd name="T6" fmla="*/ 0 w 16"/>
                <a:gd name="T7" fmla="*/ 4 h 6"/>
                <a:gd name="T8" fmla="*/ 0 w 16"/>
                <a:gd name="T9" fmla="*/ 5 h 6"/>
                <a:gd name="T10" fmla="*/ 0 w 16"/>
                <a:gd name="T11" fmla="*/ 6 h 6"/>
                <a:gd name="T12" fmla="*/ 2 w 16"/>
                <a:gd name="T13" fmla="*/ 5 h 6"/>
                <a:gd name="T14" fmla="*/ 6 w 16"/>
                <a:gd name="T15" fmla="*/ 4 h 6"/>
                <a:gd name="T16" fmla="*/ 7 w 16"/>
                <a:gd name="T17" fmla="*/ 3 h 6"/>
                <a:gd name="T18" fmla="*/ 6 w 16"/>
                <a:gd name="T19" fmla="*/ 3 h 6"/>
                <a:gd name="T20" fmla="*/ 16 w 16"/>
                <a:gd name="T21" fmla="*/ 0 h 6"/>
                <a:gd name="T22" fmla="*/ 14 w 16"/>
                <a:gd name="T23" fmla="*/ 1 h 6"/>
                <a:gd name="T24" fmla="*/ 10 w 16"/>
                <a:gd name="T25" fmla="*/ 2 h 6"/>
                <a:gd name="T26" fmla="*/ 9 w 16"/>
                <a:gd name="T27" fmla="*/ 2 h 6"/>
                <a:gd name="T28" fmla="*/ 9 w 16"/>
                <a:gd name="T29" fmla="*/ 3 h 6"/>
                <a:gd name="T30" fmla="*/ 10 w 16"/>
                <a:gd name="T31" fmla="*/ 3 h 6"/>
                <a:gd name="T32" fmla="*/ 14 w 16"/>
                <a:gd name="T33" fmla="*/ 2 h 6"/>
                <a:gd name="T34" fmla="*/ 16 w 16"/>
                <a:gd name="T35" fmla="*/ 1 h 6"/>
                <a:gd name="T36" fmla="*/ 16 w 16"/>
                <a:gd name="T37" fmla="*/ 1 h 6"/>
                <a:gd name="T38" fmla="*/ 16 w 16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6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4" name="Freeform 493"/>
            <p:cNvSpPr>
              <a:spLocks noEditPoints="1"/>
            </p:cNvSpPr>
            <p:nvPr/>
          </p:nvSpPr>
          <p:spPr bwMode="auto">
            <a:xfrm>
              <a:off x="2688" y="1395"/>
              <a:ext cx="12" cy="9"/>
            </a:xfrm>
            <a:custGeom>
              <a:avLst/>
              <a:gdLst>
                <a:gd name="T0" fmla="*/ 8 w 12"/>
                <a:gd name="T1" fmla="*/ 5 h 9"/>
                <a:gd name="T2" fmla="*/ 7 w 12"/>
                <a:gd name="T3" fmla="*/ 6 h 9"/>
                <a:gd name="T4" fmla="*/ 8 w 12"/>
                <a:gd name="T5" fmla="*/ 6 h 9"/>
                <a:gd name="T6" fmla="*/ 11 w 12"/>
                <a:gd name="T7" fmla="*/ 7 h 9"/>
                <a:gd name="T8" fmla="*/ 11 w 12"/>
                <a:gd name="T9" fmla="*/ 9 h 9"/>
                <a:gd name="T10" fmla="*/ 12 w 12"/>
                <a:gd name="T11" fmla="*/ 9 h 9"/>
                <a:gd name="T12" fmla="*/ 12 w 12"/>
                <a:gd name="T13" fmla="*/ 7 h 9"/>
                <a:gd name="T14" fmla="*/ 12 w 12"/>
                <a:gd name="T15" fmla="*/ 6 h 9"/>
                <a:gd name="T16" fmla="*/ 12 w 12"/>
                <a:gd name="T17" fmla="*/ 6 h 9"/>
                <a:gd name="T18" fmla="*/ 9 w 12"/>
                <a:gd name="T19" fmla="*/ 5 h 9"/>
                <a:gd name="T20" fmla="*/ 8 w 12"/>
                <a:gd name="T21" fmla="*/ 5 h 9"/>
                <a:gd name="T22" fmla="*/ 1 w 12"/>
                <a:gd name="T23" fmla="*/ 0 h 9"/>
                <a:gd name="T24" fmla="*/ 0 w 12"/>
                <a:gd name="T25" fmla="*/ 0 h 9"/>
                <a:gd name="T26" fmla="*/ 1 w 12"/>
                <a:gd name="T27" fmla="*/ 2 h 9"/>
                <a:gd name="T28" fmla="*/ 1 w 12"/>
                <a:gd name="T29" fmla="*/ 2 h 9"/>
                <a:gd name="T30" fmla="*/ 4 w 12"/>
                <a:gd name="T31" fmla="*/ 5 h 9"/>
                <a:gd name="T32" fmla="*/ 5 w 12"/>
                <a:gd name="T33" fmla="*/ 5 h 9"/>
                <a:gd name="T34" fmla="*/ 7 w 12"/>
                <a:gd name="T35" fmla="*/ 3 h 9"/>
                <a:gd name="T36" fmla="*/ 5 w 12"/>
                <a:gd name="T37" fmla="*/ 2 h 9"/>
                <a:gd name="T38" fmla="*/ 3 w 12"/>
                <a:gd name="T39" fmla="*/ 0 h 9"/>
                <a:gd name="T40" fmla="*/ 1 w 12"/>
                <a:gd name="T4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9">
                  <a:moveTo>
                    <a:pt x="8" y="5"/>
                  </a:moveTo>
                  <a:lnTo>
                    <a:pt x="7" y="6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5"/>
                  </a:lnTo>
                  <a:lnTo>
                    <a:pt x="8" y="5"/>
                  </a:lnTo>
                  <a:close/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5" name="Freeform 494"/>
            <p:cNvSpPr>
              <a:spLocks noEditPoints="1"/>
            </p:cNvSpPr>
            <p:nvPr/>
          </p:nvSpPr>
          <p:spPr bwMode="auto">
            <a:xfrm>
              <a:off x="2688" y="1395"/>
              <a:ext cx="12" cy="9"/>
            </a:xfrm>
            <a:custGeom>
              <a:avLst/>
              <a:gdLst>
                <a:gd name="T0" fmla="*/ 8 w 12"/>
                <a:gd name="T1" fmla="*/ 5 h 9"/>
                <a:gd name="T2" fmla="*/ 7 w 12"/>
                <a:gd name="T3" fmla="*/ 6 h 9"/>
                <a:gd name="T4" fmla="*/ 8 w 12"/>
                <a:gd name="T5" fmla="*/ 6 h 9"/>
                <a:gd name="T6" fmla="*/ 11 w 12"/>
                <a:gd name="T7" fmla="*/ 7 h 9"/>
                <a:gd name="T8" fmla="*/ 11 w 12"/>
                <a:gd name="T9" fmla="*/ 9 h 9"/>
                <a:gd name="T10" fmla="*/ 12 w 12"/>
                <a:gd name="T11" fmla="*/ 9 h 9"/>
                <a:gd name="T12" fmla="*/ 12 w 12"/>
                <a:gd name="T13" fmla="*/ 7 h 9"/>
                <a:gd name="T14" fmla="*/ 12 w 12"/>
                <a:gd name="T15" fmla="*/ 6 h 9"/>
                <a:gd name="T16" fmla="*/ 12 w 12"/>
                <a:gd name="T17" fmla="*/ 6 h 9"/>
                <a:gd name="T18" fmla="*/ 9 w 12"/>
                <a:gd name="T19" fmla="*/ 5 h 9"/>
                <a:gd name="T20" fmla="*/ 8 w 12"/>
                <a:gd name="T21" fmla="*/ 5 h 9"/>
                <a:gd name="T22" fmla="*/ 1 w 12"/>
                <a:gd name="T23" fmla="*/ 0 h 9"/>
                <a:gd name="T24" fmla="*/ 0 w 12"/>
                <a:gd name="T25" fmla="*/ 0 h 9"/>
                <a:gd name="T26" fmla="*/ 1 w 12"/>
                <a:gd name="T27" fmla="*/ 2 h 9"/>
                <a:gd name="T28" fmla="*/ 1 w 12"/>
                <a:gd name="T29" fmla="*/ 2 h 9"/>
                <a:gd name="T30" fmla="*/ 4 w 12"/>
                <a:gd name="T31" fmla="*/ 5 h 9"/>
                <a:gd name="T32" fmla="*/ 5 w 12"/>
                <a:gd name="T33" fmla="*/ 5 h 9"/>
                <a:gd name="T34" fmla="*/ 7 w 12"/>
                <a:gd name="T35" fmla="*/ 3 h 9"/>
                <a:gd name="T36" fmla="*/ 5 w 12"/>
                <a:gd name="T37" fmla="*/ 2 h 9"/>
                <a:gd name="T38" fmla="*/ 3 w 12"/>
                <a:gd name="T39" fmla="*/ 0 h 9"/>
                <a:gd name="T40" fmla="*/ 1 w 12"/>
                <a:gd name="T4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9">
                  <a:moveTo>
                    <a:pt x="8" y="5"/>
                  </a:moveTo>
                  <a:lnTo>
                    <a:pt x="7" y="6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9" y="5"/>
                  </a:lnTo>
                  <a:lnTo>
                    <a:pt x="8" y="5"/>
                  </a:lnTo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6" name="Freeform 495"/>
            <p:cNvSpPr>
              <a:spLocks/>
            </p:cNvSpPr>
            <p:nvPr/>
          </p:nvSpPr>
          <p:spPr bwMode="auto">
            <a:xfrm>
              <a:off x="2691" y="1393"/>
              <a:ext cx="8" cy="12"/>
            </a:xfrm>
            <a:custGeom>
              <a:avLst/>
              <a:gdLst>
                <a:gd name="T0" fmla="*/ 6 w 8"/>
                <a:gd name="T1" fmla="*/ 0 h 12"/>
                <a:gd name="T2" fmla="*/ 5 w 8"/>
                <a:gd name="T3" fmla="*/ 1 h 12"/>
                <a:gd name="T4" fmla="*/ 5 w 8"/>
                <a:gd name="T5" fmla="*/ 1 h 12"/>
                <a:gd name="T6" fmla="*/ 4 w 8"/>
                <a:gd name="T7" fmla="*/ 4 h 12"/>
                <a:gd name="T8" fmla="*/ 4 w 8"/>
                <a:gd name="T9" fmla="*/ 5 h 12"/>
                <a:gd name="T10" fmla="*/ 2 w 8"/>
                <a:gd name="T11" fmla="*/ 7 h 12"/>
                <a:gd name="T12" fmla="*/ 1 w 8"/>
                <a:gd name="T13" fmla="*/ 8 h 12"/>
                <a:gd name="T14" fmla="*/ 0 w 8"/>
                <a:gd name="T15" fmla="*/ 11 h 12"/>
                <a:gd name="T16" fmla="*/ 0 w 8"/>
                <a:gd name="T17" fmla="*/ 11 h 12"/>
                <a:gd name="T18" fmla="*/ 0 w 8"/>
                <a:gd name="T19" fmla="*/ 12 h 12"/>
                <a:gd name="T20" fmla="*/ 1 w 8"/>
                <a:gd name="T21" fmla="*/ 12 h 12"/>
                <a:gd name="T22" fmla="*/ 1 w 8"/>
                <a:gd name="T23" fmla="*/ 12 h 12"/>
                <a:gd name="T24" fmla="*/ 1 w 8"/>
                <a:gd name="T25" fmla="*/ 12 h 12"/>
                <a:gd name="T26" fmla="*/ 4 w 8"/>
                <a:gd name="T27" fmla="*/ 9 h 12"/>
                <a:gd name="T28" fmla="*/ 4 w 8"/>
                <a:gd name="T29" fmla="*/ 8 h 12"/>
                <a:gd name="T30" fmla="*/ 5 w 8"/>
                <a:gd name="T31" fmla="*/ 7 h 12"/>
                <a:gd name="T32" fmla="*/ 5 w 8"/>
                <a:gd name="T33" fmla="*/ 5 h 12"/>
                <a:gd name="T34" fmla="*/ 6 w 8"/>
                <a:gd name="T35" fmla="*/ 2 h 12"/>
                <a:gd name="T36" fmla="*/ 8 w 8"/>
                <a:gd name="T37" fmla="*/ 1 h 12"/>
                <a:gd name="T38" fmla="*/ 6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6" y="0"/>
                  </a:moveTo>
                  <a:lnTo>
                    <a:pt x="5" y="1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2"/>
                  </a:lnTo>
                  <a:lnTo>
                    <a:pt x="8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7" name="Freeform 496"/>
            <p:cNvSpPr>
              <a:spLocks/>
            </p:cNvSpPr>
            <p:nvPr/>
          </p:nvSpPr>
          <p:spPr bwMode="auto">
            <a:xfrm>
              <a:off x="2691" y="1393"/>
              <a:ext cx="8" cy="12"/>
            </a:xfrm>
            <a:custGeom>
              <a:avLst/>
              <a:gdLst>
                <a:gd name="T0" fmla="*/ 6 w 8"/>
                <a:gd name="T1" fmla="*/ 0 h 12"/>
                <a:gd name="T2" fmla="*/ 5 w 8"/>
                <a:gd name="T3" fmla="*/ 1 h 12"/>
                <a:gd name="T4" fmla="*/ 5 w 8"/>
                <a:gd name="T5" fmla="*/ 1 h 12"/>
                <a:gd name="T6" fmla="*/ 4 w 8"/>
                <a:gd name="T7" fmla="*/ 4 h 12"/>
                <a:gd name="T8" fmla="*/ 4 w 8"/>
                <a:gd name="T9" fmla="*/ 5 h 12"/>
                <a:gd name="T10" fmla="*/ 2 w 8"/>
                <a:gd name="T11" fmla="*/ 7 h 12"/>
                <a:gd name="T12" fmla="*/ 1 w 8"/>
                <a:gd name="T13" fmla="*/ 8 h 12"/>
                <a:gd name="T14" fmla="*/ 0 w 8"/>
                <a:gd name="T15" fmla="*/ 11 h 12"/>
                <a:gd name="T16" fmla="*/ 0 w 8"/>
                <a:gd name="T17" fmla="*/ 11 h 12"/>
                <a:gd name="T18" fmla="*/ 0 w 8"/>
                <a:gd name="T19" fmla="*/ 12 h 12"/>
                <a:gd name="T20" fmla="*/ 1 w 8"/>
                <a:gd name="T21" fmla="*/ 12 h 12"/>
                <a:gd name="T22" fmla="*/ 1 w 8"/>
                <a:gd name="T23" fmla="*/ 12 h 12"/>
                <a:gd name="T24" fmla="*/ 1 w 8"/>
                <a:gd name="T25" fmla="*/ 12 h 12"/>
                <a:gd name="T26" fmla="*/ 4 w 8"/>
                <a:gd name="T27" fmla="*/ 9 h 12"/>
                <a:gd name="T28" fmla="*/ 4 w 8"/>
                <a:gd name="T29" fmla="*/ 8 h 12"/>
                <a:gd name="T30" fmla="*/ 5 w 8"/>
                <a:gd name="T31" fmla="*/ 7 h 12"/>
                <a:gd name="T32" fmla="*/ 5 w 8"/>
                <a:gd name="T33" fmla="*/ 5 h 12"/>
                <a:gd name="T34" fmla="*/ 6 w 8"/>
                <a:gd name="T35" fmla="*/ 2 h 12"/>
                <a:gd name="T36" fmla="*/ 8 w 8"/>
                <a:gd name="T37" fmla="*/ 1 h 12"/>
                <a:gd name="T38" fmla="*/ 6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6" y="0"/>
                  </a:moveTo>
                  <a:lnTo>
                    <a:pt x="5" y="1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2"/>
                  </a:lnTo>
                  <a:lnTo>
                    <a:pt x="8" y="1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8" name="Freeform 497"/>
            <p:cNvSpPr>
              <a:spLocks noEditPoints="1"/>
            </p:cNvSpPr>
            <p:nvPr/>
          </p:nvSpPr>
          <p:spPr bwMode="auto">
            <a:xfrm>
              <a:off x="2681" y="1386"/>
              <a:ext cx="27" cy="27"/>
            </a:xfrm>
            <a:custGeom>
              <a:avLst/>
              <a:gdLst>
                <a:gd name="T0" fmla="*/ 9 w 20"/>
                <a:gd name="T1" fmla="*/ 1 h 20"/>
                <a:gd name="T2" fmla="*/ 10 w 20"/>
                <a:gd name="T3" fmla="*/ 1 h 20"/>
                <a:gd name="T4" fmla="*/ 14 w 20"/>
                <a:gd name="T5" fmla="*/ 2 h 20"/>
                <a:gd name="T6" fmla="*/ 15 w 20"/>
                <a:gd name="T7" fmla="*/ 3 h 20"/>
                <a:gd name="T8" fmla="*/ 18 w 20"/>
                <a:gd name="T9" fmla="*/ 6 h 20"/>
                <a:gd name="T10" fmla="*/ 18 w 20"/>
                <a:gd name="T11" fmla="*/ 7 h 20"/>
                <a:gd name="T12" fmla="*/ 18 w 20"/>
                <a:gd name="T13" fmla="*/ 8 h 20"/>
                <a:gd name="T14" fmla="*/ 18 w 20"/>
                <a:gd name="T15" fmla="*/ 8 h 20"/>
                <a:gd name="T16" fmla="*/ 18 w 20"/>
                <a:gd name="T17" fmla="*/ 9 h 20"/>
                <a:gd name="T18" fmla="*/ 17 w 20"/>
                <a:gd name="T19" fmla="*/ 13 h 20"/>
                <a:gd name="T20" fmla="*/ 17 w 20"/>
                <a:gd name="T21" fmla="*/ 15 h 20"/>
                <a:gd name="T22" fmla="*/ 13 w 20"/>
                <a:gd name="T23" fmla="*/ 17 h 20"/>
                <a:gd name="T24" fmla="*/ 13 w 20"/>
                <a:gd name="T25" fmla="*/ 18 h 20"/>
                <a:gd name="T26" fmla="*/ 12 w 20"/>
                <a:gd name="T27" fmla="*/ 18 h 20"/>
                <a:gd name="T28" fmla="*/ 11 w 20"/>
                <a:gd name="T29" fmla="*/ 18 h 20"/>
                <a:gd name="T30" fmla="*/ 11 w 20"/>
                <a:gd name="T31" fmla="*/ 18 h 20"/>
                <a:gd name="T32" fmla="*/ 10 w 20"/>
                <a:gd name="T33" fmla="*/ 18 h 20"/>
                <a:gd name="T34" fmla="*/ 6 w 20"/>
                <a:gd name="T35" fmla="*/ 17 h 20"/>
                <a:gd name="T36" fmla="*/ 5 w 20"/>
                <a:gd name="T37" fmla="*/ 17 h 20"/>
                <a:gd name="T38" fmla="*/ 2 w 20"/>
                <a:gd name="T39" fmla="*/ 13 h 20"/>
                <a:gd name="T40" fmla="*/ 2 w 20"/>
                <a:gd name="T41" fmla="*/ 13 h 20"/>
                <a:gd name="T42" fmla="*/ 2 w 20"/>
                <a:gd name="T43" fmla="*/ 12 h 20"/>
                <a:gd name="T44" fmla="*/ 2 w 20"/>
                <a:gd name="T45" fmla="*/ 11 h 20"/>
                <a:gd name="T46" fmla="*/ 2 w 20"/>
                <a:gd name="T47" fmla="*/ 11 h 20"/>
                <a:gd name="T48" fmla="*/ 2 w 20"/>
                <a:gd name="T49" fmla="*/ 6 h 20"/>
                <a:gd name="T50" fmla="*/ 3 w 20"/>
                <a:gd name="T51" fmla="*/ 5 h 20"/>
                <a:gd name="T52" fmla="*/ 7 w 20"/>
                <a:gd name="T53" fmla="*/ 2 h 20"/>
                <a:gd name="T54" fmla="*/ 7 w 20"/>
                <a:gd name="T55" fmla="*/ 2 h 20"/>
                <a:gd name="T56" fmla="*/ 8 w 20"/>
                <a:gd name="T57" fmla="*/ 2 h 20"/>
                <a:gd name="T58" fmla="*/ 8 w 20"/>
                <a:gd name="T59" fmla="*/ 2 h 20"/>
                <a:gd name="T60" fmla="*/ 9 w 20"/>
                <a:gd name="T61" fmla="*/ 1 h 20"/>
                <a:gd name="T62" fmla="*/ 10 w 20"/>
                <a:gd name="T63" fmla="*/ 0 h 20"/>
                <a:gd name="T64" fmla="*/ 8 w 20"/>
                <a:gd name="T65" fmla="*/ 0 h 20"/>
                <a:gd name="T66" fmla="*/ 7 w 20"/>
                <a:gd name="T67" fmla="*/ 0 h 20"/>
                <a:gd name="T68" fmla="*/ 7 w 20"/>
                <a:gd name="T69" fmla="*/ 1 h 20"/>
                <a:gd name="T70" fmla="*/ 2 w 20"/>
                <a:gd name="T71" fmla="*/ 4 h 20"/>
                <a:gd name="T72" fmla="*/ 1 w 20"/>
                <a:gd name="T73" fmla="*/ 5 h 20"/>
                <a:gd name="T74" fmla="*/ 1 w 20"/>
                <a:gd name="T75" fmla="*/ 5 h 20"/>
                <a:gd name="T76" fmla="*/ 1 w 20"/>
                <a:gd name="T77" fmla="*/ 5 h 20"/>
                <a:gd name="T78" fmla="*/ 1 w 20"/>
                <a:gd name="T79" fmla="*/ 6 h 20"/>
                <a:gd name="T80" fmla="*/ 0 w 20"/>
                <a:gd name="T81" fmla="*/ 12 h 20"/>
                <a:gd name="T82" fmla="*/ 0 w 20"/>
                <a:gd name="T83" fmla="*/ 12 h 20"/>
                <a:gd name="T84" fmla="*/ 0 w 20"/>
                <a:gd name="T85" fmla="*/ 12 h 20"/>
                <a:gd name="T86" fmla="*/ 0 w 20"/>
                <a:gd name="T87" fmla="*/ 12 h 20"/>
                <a:gd name="T88" fmla="*/ 1 w 20"/>
                <a:gd name="T89" fmla="*/ 13 h 20"/>
                <a:gd name="T90" fmla="*/ 4 w 20"/>
                <a:gd name="T91" fmla="*/ 18 h 20"/>
                <a:gd name="T92" fmla="*/ 6 w 20"/>
                <a:gd name="T93" fmla="*/ 19 h 20"/>
                <a:gd name="T94" fmla="*/ 10 w 20"/>
                <a:gd name="T95" fmla="*/ 20 h 20"/>
                <a:gd name="T96" fmla="*/ 12 w 20"/>
                <a:gd name="T97" fmla="*/ 19 h 20"/>
                <a:gd name="T98" fmla="*/ 12 w 20"/>
                <a:gd name="T99" fmla="*/ 19 h 20"/>
                <a:gd name="T100" fmla="*/ 12 w 20"/>
                <a:gd name="T101" fmla="*/ 19 h 20"/>
                <a:gd name="T102" fmla="*/ 13 w 20"/>
                <a:gd name="T103" fmla="*/ 19 h 20"/>
                <a:gd name="T104" fmla="*/ 13 w 20"/>
                <a:gd name="T105" fmla="*/ 19 h 20"/>
                <a:gd name="T106" fmla="*/ 18 w 20"/>
                <a:gd name="T107" fmla="*/ 15 h 20"/>
                <a:gd name="T108" fmla="*/ 19 w 20"/>
                <a:gd name="T109" fmla="*/ 14 h 20"/>
                <a:gd name="T110" fmla="*/ 19 w 20"/>
                <a:gd name="T111" fmla="*/ 8 h 20"/>
                <a:gd name="T112" fmla="*/ 19 w 20"/>
                <a:gd name="T113" fmla="*/ 7 h 20"/>
                <a:gd name="T114" fmla="*/ 19 w 20"/>
                <a:gd name="T115" fmla="*/ 7 h 20"/>
                <a:gd name="T116" fmla="*/ 16 w 20"/>
                <a:gd name="T117" fmla="*/ 2 h 20"/>
                <a:gd name="T118" fmla="*/ 14 w 20"/>
                <a:gd name="T119" fmla="*/ 1 h 20"/>
                <a:gd name="T120" fmla="*/ 10 w 20"/>
                <a:gd name="T1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" h="20">
                  <a:moveTo>
                    <a:pt x="9" y="1"/>
                  </a:moveTo>
                  <a:cubicBezTo>
                    <a:pt x="9" y="1"/>
                    <a:pt x="10" y="1"/>
                    <a:pt x="10" y="1"/>
                  </a:cubicBezTo>
                  <a:cubicBezTo>
                    <a:pt x="11" y="1"/>
                    <a:pt x="12" y="2"/>
                    <a:pt x="14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1"/>
                    <a:pt x="18" y="12"/>
                    <a:pt x="17" y="13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6" y="16"/>
                    <a:pt x="15" y="17"/>
                    <a:pt x="13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7" y="18"/>
                    <a:pt x="6" y="17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4" y="16"/>
                    <a:pt x="3" y="15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9"/>
                    <a:pt x="2" y="8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4"/>
                    <a:pt x="5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5" y="1"/>
                    <a:pt x="3" y="3"/>
                    <a:pt x="2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0" y="7"/>
                    <a:pt x="0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5"/>
                    <a:pt x="3" y="17"/>
                    <a:pt x="4" y="18"/>
                  </a:cubicBezTo>
                  <a:cubicBezTo>
                    <a:pt x="5" y="18"/>
                    <a:pt x="5" y="18"/>
                    <a:pt x="6" y="19"/>
                  </a:cubicBezTo>
                  <a:cubicBezTo>
                    <a:pt x="7" y="19"/>
                    <a:pt x="8" y="20"/>
                    <a:pt x="10" y="20"/>
                  </a:cubicBezTo>
                  <a:cubicBezTo>
                    <a:pt x="10" y="20"/>
                    <a:pt x="11" y="20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8"/>
                    <a:pt x="17" y="17"/>
                    <a:pt x="18" y="15"/>
                  </a:cubicBezTo>
                  <a:cubicBezTo>
                    <a:pt x="18" y="15"/>
                    <a:pt x="18" y="15"/>
                    <a:pt x="19" y="14"/>
                  </a:cubicBezTo>
                  <a:cubicBezTo>
                    <a:pt x="20" y="12"/>
                    <a:pt x="20" y="10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5"/>
                    <a:pt x="17" y="3"/>
                    <a:pt x="16" y="2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3" y="0"/>
                    <a:pt x="11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9" name="Freeform 498"/>
            <p:cNvSpPr>
              <a:spLocks noEditPoints="1"/>
            </p:cNvSpPr>
            <p:nvPr/>
          </p:nvSpPr>
          <p:spPr bwMode="auto">
            <a:xfrm>
              <a:off x="2494" y="1645"/>
              <a:ext cx="39" cy="24"/>
            </a:xfrm>
            <a:custGeom>
              <a:avLst/>
              <a:gdLst>
                <a:gd name="T0" fmla="*/ 27 w 29"/>
                <a:gd name="T1" fmla="*/ 15 h 18"/>
                <a:gd name="T2" fmla="*/ 26 w 29"/>
                <a:gd name="T3" fmla="*/ 16 h 18"/>
                <a:gd name="T4" fmla="*/ 26 w 29"/>
                <a:gd name="T5" fmla="*/ 17 h 18"/>
                <a:gd name="T6" fmla="*/ 28 w 29"/>
                <a:gd name="T7" fmla="*/ 18 h 18"/>
                <a:gd name="T8" fmla="*/ 28 w 29"/>
                <a:gd name="T9" fmla="*/ 17 h 18"/>
                <a:gd name="T10" fmla="*/ 29 w 29"/>
                <a:gd name="T11" fmla="*/ 17 h 18"/>
                <a:gd name="T12" fmla="*/ 27 w 29"/>
                <a:gd name="T13" fmla="*/ 15 h 18"/>
                <a:gd name="T14" fmla="*/ 23 w 29"/>
                <a:gd name="T15" fmla="*/ 13 h 18"/>
                <a:gd name="T16" fmla="*/ 22 w 29"/>
                <a:gd name="T17" fmla="*/ 15 h 18"/>
                <a:gd name="T18" fmla="*/ 24 w 29"/>
                <a:gd name="T19" fmla="*/ 16 h 18"/>
                <a:gd name="T20" fmla="*/ 24 w 29"/>
                <a:gd name="T21" fmla="*/ 15 h 18"/>
                <a:gd name="T22" fmla="*/ 24 w 29"/>
                <a:gd name="T23" fmla="*/ 15 h 18"/>
                <a:gd name="T24" fmla="*/ 25 w 29"/>
                <a:gd name="T25" fmla="*/ 15 h 18"/>
                <a:gd name="T26" fmla="*/ 25 w 29"/>
                <a:gd name="T27" fmla="*/ 14 h 18"/>
                <a:gd name="T28" fmla="*/ 23 w 29"/>
                <a:gd name="T29" fmla="*/ 13 h 18"/>
                <a:gd name="T30" fmla="*/ 19 w 29"/>
                <a:gd name="T31" fmla="*/ 11 h 18"/>
                <a:gd name="T32" fmla="*/ 19 w 29"/>
                <a:gd name="T33" fmla="*/ 12 h 18"/>
                <a:gd name="T34" fmla="*/ 19 w 29"/>
                <a:gd name="T35" fmla="*/ 13 h 18"/>
                <a:gd name="T36" fmla="*/ 21 w 29"/>
                <a:gd name="T37" fmla="*/ 14 h 18"/>
                <a:gd name="T38" fmla="*/ 22 w 29"/>
                <a:gd name="T39" fmla="*/ 13 h 18"/>
                <a:gd name="T40" fmla="*/ 19 w 29"/>
                <a:gd name="T41" fmla="*/ 11 h 18"/>
                <a:gd name="T42" fmla="*/ 16 w 29"/>
                <a:gd name="T43" fmla="*/ 11 h 18"/>
                <a:gd name="T44" fmla="*/ 16 w 29"/>
                <a:gd name="T45" fmla="*/ 11 h 18"/>
                <a:gd name="T46" fmla="*/ 17 w 29"/>
                <a:gd name="T47" fmla="*/ 12 h 18"/>
                <a:gd name="T48" fmla="*/ 17 w 29"/>
                <a:gd name="T49" fmla="*/ 12 h 18"/>
                <a:gd name="T50" fmla="*/ 16 w 29"/>
                <a:gd name="T51" fmla="*/ 11 h 18"/>
                <a:gd name="T52" fmla="*/ 11 w 29"/>
                <a:gd name="T53" fmla="*/ 8 h 18"/>
                <a:gd name="T54" fmla="*/ 11 w 29"/>
                <a:gd name="T55" fmla="*/ 8 h 18"/>
                <a:gd name="T56" fmla="*/ 12 w 29"/>
                <a:gd name="T57" fmla="*/ 9 h 18"/>
                <a:gd name="T58" fmla="*/ 13 w 29"/>
                <a:gd name="T59" fmla="*/ 9 h 18"/>
                <a:gd name="T60" fmla="*/ 11 w 29"/>
                <a:gd name="T61" fmla="*/ 8 h 18"/>
                <a:gd name="T62" fmla="*/ 6 w 29"/>
                <a:gd name="T63" fmla="*/ 4 h 18"/>
                <a:gd name="T64" fmla="*/ 5 w 29"/>
                <a:gd name="T65" fmla="*/ 5 h 18"/>
                <a:gd name="T66" fmla="*/ 5 w 29"/>
                <a:gd name="T67" fmla="*/ 5 h 18"/>
                <a:gd name="T68" fmla="*/ 6 w 29"/>
                <a:gd name="T69" fmla="*/ 5 h 18"/>
                <a:gd name="T70" fmla="*/ 6 w 29"/>
                <a:gd name="T71" fmla="*/ 4 h 18"/>
                <a:gd name="T72" fmla="*/ 8 w 29"/>
                <a:gd name="T73" fmla="*/ 4 h 18"/>
                <a:gd name="T74" fmla="*/ 7 w 29"/>
                <a:gd name="T75" fmla="*/ 6 h 18"/>
                <a:gd name="T76" fmla="*/ 9 w 29"/>
                <a:gd name="T77" fmla="*/ 7 h 18"/>
                <a:gd name="T78" fmla="*/ 10 w 29"/>
                <a:gd name="T79" fmla="*/ 6 h 18"/>
                <a:gd name="T80" fmla="*/ 10 w 29"/>
                <a:gd name="T81" fmla="*/ 6 h 18"/>
                <a:gd name="T82" fmla="*/ 8 w 29"/>
                <a:gd name="T83" fmla="*/ 4 h 18"/>
                <a:gd name="T84" fmla="*/ 6 w 29"/>
                <a:gd name="T85" fmla="*/ 3 h 18"/>
                <a:gd name="T86" fmla="*/ 6 w 29"/>
                <a:gd name="T87" fmla="*/ 4 h 18"/>
                <a:gd name="T88" fmla="*/ 6 w 29"/>
                <a:gd name="T89" fmla="*/ 4 h 18"/>
                <a:gd name="T90" fmla="*/ 6 w 29"/>
                <a:gd name="T91" fmla="*/ 4 h 18"/>
                <a:gd name="T92" fmla="*/ 6 w 29"/>
                <a:gd name="T93" fmla="*/ 3 h 18"/>
                <a:gd name="T94" fmla="*/ 1 w 29"/>
                <a:gd name="T95" fmla="*/ 0 h 18"/>
                <a:gd name="T96" fmla="*/ 1 w 29"/>
                <a:gd name="T97" fmla="*/ 1 h 18"/>
                <a:gd name="T98" fmla="*/ 0 w 29"/>
                <a:gd name="T99" fmla="*/ 2 h 18"/>
                <a:gd name="T100" fmla="*/ 3 w 29"/>
                <a:gd name="T101" fmla="*/ 4 h 18"/>
                <a:gd name="T102" fmla="*/ 4 w 29"/>
                <a:gd name="T103" fmla="*/ 3 h 18"/>
                <a:gd name="T104" fmla="*/ 4 w 29"/>
                <a:gd name="T105" fmla="*/ 2 h 18"/>
                <a:gd name="T106" fmla="*/ 1 w 29"/>
                <a:gd name="T10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18">
                  <a:moveTo>
                    <a:pt x="27" y="15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7"/>
                    <a:pt x="28" y="17"/>
                  </a:cubicBezTo>
                  <a:cubicBezTo>
                    <a:pt x="28" y="17"/>
                    <a:pt x="29" y="17"/>
                    <a:pt x="29" y="17"/>
                  </a:cubicBezTo>
                  <a:cubicBezTo>
                    <a:pt x="27" y="15"/>
                    <a:pt x="27" y="15"/>
                    <a:pt x="27" y="15"/>
                  </a:cubicBezTo>
                  <a:moveTo>
                    <a:pt x="23" y="13"/>
                  </a:moveTo>
                  <a:cubicBezTo>
                    <a:pt x="23" y="14"/>
                    <a:pt x="23" y="14"/>
                    <a:pt x="22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3" y="13"/>
                    <a:pt x="23" y="13"/>
                    <a:pt x="23" y="13"/>
                  </a:cubicBezTo>
                  <a:moveTo>
                    <a:pt x="19" y="11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2" y="13"/>
                    <a:pt x="22" y="13"/>
                  </a:cubicBezTo>
                  <a:cubicBezTo>
                    <a:pt x="19" y="11"/>
                    <a:pt x="19" y="11"/>
                    <a:pt x="19" y="11"/>
                  </a:cubicBezTo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1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1" y="8"/>
                    <a:pt x="11" y="8"/>
                    <a:pt x="11" y="8"/>
                  </a:cubicBezTo>
                  <a:moveTo>
                    <a:pt x="6" y="4"/>
                  </a:move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moveTo>
                    <a:pt x="8" y="4"/>
                  </a:moveTo>
                  <a:cubicBezTo>
                    <a:pt x="7" y="5"/>
                    <a:pt x="7" y="5"/>
                    <a:pt x="7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6" y="3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0" name="Freeform 499"/>
            <p:cNvSpPr>
              <a:spLocks/>
            </p:cNvSpPr>
            <p:nvPr/>
          </p:nvSpPr>
          <p:spPr bwMode="auto">
            <a:xfrm>
              <a:off x="2532" y="1668"/>
              <a:ext cx="4" cy="3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0 h 2"/>
                <a:gd name="T6" fmla="*/ 0 w 3"/>
                <a:gd name="T7" fmla="*/ 1 h 2"/>
                <a:gd name="T8" fmla="*/ 1 w 3"/>
                <a:gd name="T9" fmla="*/ 2 h 2"/>
                <a:gd name="T10" fmla="*/ 2 w 3"/>
                <a:gd name="T11" fmla="*/ 2 h 2"/>
                <a:gd name="T12" fmla="*/ 3 w 3"/>
                <a:gd name="T13" fmla="*/ 2 h 2"/>
                <a:gd name="T14" fmla="*/ 2 w 3"/>
                <a:gd name="T15" fmla="*/ 0 h 2"/>
                <a:gd name="T16" fmla="*/ 2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1" name="Freeform 500"/>
            <p:cNvSpPr>
              <a:spLocks/>
            </p:cNvSpPr>
            <p:nvPr/>
          </p:nvSpPr>
          <p:spPr bwMode="auto">
            <a:xfrm>
              <a:off x="2491" y="1644"/>
              <a:ext cx="4" cy="4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1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2" name="Freeform 501"/>
            <p:cNvSpPr>
              <a:spLocks/>
            </p:cNvSpPr>
            <p:nvPr/>
          </p:nvSpPr>
          <p:spPr bwMode="auto">
            <a:xfrm>
              <a:off x="2526" y="1663"/>
              <a:ext cx="8" cy="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1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2 w 6"/>
                <a:gd name="T15" fmla="*/ 2 h 3"/>
                <a:gd name="T16" fmla="*/ 2 w 6"/>
                <a:gd name="T17" fmla="*/ 3 h 3"/>
                <a:gd name="T18" fmla="*/ 3 w 6"/>
                <a:gd name="T19" fmla="*/ 2 h 3"/>
                <a:gd name="T20" fmla="*/ 5 w 6"/>
                <a:gd name="T21" fmla="*/ 2 h 3"/>
                <a:gd name="T22" fmla="*/ 6 w 6"/>
                <a:gd name="T23" fmla="*/ 1 h 3"/>
                <a:gd name="T24" fmla="*/ 5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3" name="Freeform 502"/>
            <p:cNvSpPr>
              <a:spLocks/>
            </p:cNvSpPr>
            <p:nvPr/>
          </p:nvSpPr>
          <p:spPr bwMode="auto">
            <a:xfrm>
              <a:off x="2526" y="1665"/>
              <a:ext cx="4" cy="7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0 w 3"/>
                <a:gd name="T5" fmla="*/ 0 h 5"/>
                <a:gd name="T6" fmla="*/ 0 w 3"/>
                <a:gd name="T7" fmla="*/ 0 h 5"/>
                <a:gd name="T8" fmla="*/ 0 w 3"/>
                <a:gd name="T9" fmla="*/ 1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5 h 5"/>
                <a:gd name="T18" fmla="*/ 3 w 3"/>
                <a:gd name="T19" fmla="*/ 4 h 5"/>
                <a:gd name="T20" fmla="*/ 2 w 3"/>
                <a:gd name="T21" fmla="*/ 2 h 5"/>
                <a:gd name="T22" fmla="*/ 2 w 3"/>
                <a:gd name="T23" fmla="*/ 1 h 5"/>
                <a:gd name="T24" fmla="*/ 2 w 3"/>
                <a:gd name="T25" fmla="*/ 0 h 5"/>
                <a:gd name="T26" fmla="*/ 1 w 3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4" name="Freeform 503"/>
            <p:cNvSpPr>
              <a:spLocks/>
            </p:cNvSpPr>
            <p:nvPr/>
          </p:nvSpPr>
          <p:spPr bwMode="auto">
            <a:xfrm>
              <a:off x="2498" y="1644"/>
              <a:ext cx="4" cy="7"/>
            </a:xfrm>
            <a:custGeom>
              <a:avLst/>
              <a:gdLst>
                <a:gd name="T0" fmla="*/ 1 w 3"/>
                <a:gd name="T1" fmla="*/ 0 h 5"/>
                <a:gd name="T2" fmla="*/ 1 w 3"/>
                <a:gd name="T3" fmla="*/ 0 h 5"/>
                <a:gd name="T4" fmla="*/ 1 w 3"/>
                <a:gd name="T5" fmla="*/ 0 h 5"/>
                <a:gd name="T6" fmla="*/ 0 w 3"/>
                <a:gd name="T7" fmla="*/ 1 h 5"/>
                <a:gd name="T8" fmla="*/ 1 w 3"/>
                <a:gd name="T9" fmla="*/ 3 h 5"/>
                <a:gd name="T10" fmla="*/ 1 w 3"/>
                <a:gd name="T11" fmla="*/ 4 h 5"/>
                <a:gd name="T12" fmla="*/ 2 w 3"/>
                <a:gd name="T13" fmla="*/ 4 h 5"/>
                <a:gd name="T14" fmla="*/ 2 w 3"/>
                <a:gd name="T15" fmla="*/ 4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4 h 5"/>
                <a:gd name="T28" fmla="*/ 2 w 3"/>
                <a:gd name="T29" fmla="*/ 0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5" name="Freeform 504"/>
            <p:cNvSpPr>
              <a:spLocks/>
            </p:cNvSpPr>
            <p:nvPr/>
          </p:nvSpPr>
          <p:spPr bwMode="auto">
            <a:xfrm>
              <a:off x="2494" y="1649"/>
              <a:ext cx="8" cy="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4 w 6"/>
                <a:gd name="T7" fmla="*/ 0 h 3"/>
                <a:gd name="T8" fmla="*/ 3 w 6"/>
                <a:gd name="T9" fmla="*/ 1 h 3"/>
                <a:gd name="T10" fmla="*/ 1 w 6"/>
                <a:gd name="T11" fmla="*/ 1 h 3"/>
                <a:gd name="T12" fmla="*/ 0 w 6"/>
                <a:gd name="T13" fmla="*/ 2 h 3"/>
                <a:gd name="T14" fmla="*/ 1 w 6"/>
                <a:gd name="T15" fmla="*/ 3 h 3"/>
                <a:gd name="T16" fmla="*/ 1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6 w 6"/>
                <a:gd name="T23" fmla="*/ 1 h 3"/>
                <a:gd name="T24" fmla="*/ 6 w 6"/>
                <a:gd name="T25" fmla="*/ 1 h 3"/>
                <a:gd name="T26" fmla="*/ 6 w 6"/>
                <a:gd name="T27" fmla="*/ 1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6" name="Freeform 505"/>
            <p:cNvSpPr>
              <a:spLocks noEditPoints="1"/>
            </p:cNvSpPr>
            <p:nvPr/>
          </p:nvSpPr>
          <p:spPr bwMode="auto">
            <a:xfrm>
              <a:off x="2502" y="1638"/>
              <a:ext cx="23" cy="40"/>
            </a:xfrm>
            <a:custGeom>
              <a:avLst/>
              <a:gdLst>
                <a:gd name="T0" fmla="*/ 2 w 17"/>
                <a:gd name="T1" fmla="*/ 25 h 29"/>
                <a:gd name="T2" fmla="*/ 1 w 17"/>
                <a:gd name="T3" fmla="*/ 26 h 29"/>
                <a:gd name="T4" fmla="*/ 0 w 17"/>
                <a:gd name="T5" fmla="*/ 28 h 29"/>
                <a:gd name="T6" fmla="*/ 0 w 17"/>
                <a:gd name="T7" fmla="*/ 28 h 29"/>
                <a:gd name="T8" fmla="*/ 1 w 17"/>
                <a:gd name="T9" fmla="*/ 29 h 29"/>
                <a:gd name="T10" fmla="*/ 2 w 17"/>
                <a:gd name="T11" fmla="*/ 26 h 29"/>
                <a:gd name="T12" fmla="*/ 2 w 17"/>
                <a:gd name="T13" fmla="*/ 25 h 29"/>
                <a:gd name="T14" fmla="*/ 3 w 17"/>
                <a:gd name="T15" fmla="*/ 22 h 29"/>
                <a:gd name="T16" fmla="*/ 2 w 17"/>
                <a:gd name="T17" fmla="*/ 24 h 29"/>
                <a:gd name="T18" fmla="*/ 2 w 17"/>
                <a:gd name="T19" fmla="*/ 24 h 29"/>
                <a:gd name="T20" fmla="*/ 2 w 17"/>
                <a:gd name="T21" fmla="*/ 24 h 29"/>
                <a:gd name="T22" fmla="*/ 3 w 17"/>
                <a:gd name="T23" fmla="*/ 24 h 29"/>
                <a:gd name="T24" fmla="*/ 3 w 17"/>
                <a:gd name="T25" fmla="*/ 24 h 29"/>
                <a:gd name="T26" fmla="*/ 3 w 17"/>
                <a:gd name="T27" fmla="*/ 25 h 29"/>
                <a:gd name="T28" fmla="*/ 4 w 17"/>
                <a:gd name="T29" fmla="*/ 23 h 29"/>
                <a:gd name="T30" fmla="*/ 3 w 17"/>
                <a:gd name="T31" fmla="*/ 22 h 29"/>
                <a:gd name="T32" fmla="*/ 5 w 17"/>
                <a:gd name="T33" fmla="*/ 19 h 29"/>
                <a:gd name="T34" fmla="*/ 4 w 17"/>
                <a:gd name="T35" fmla="*/ 21 h 29"/>
                <a:gd name="T36" fmla="*/ 5 w 17"/>
                <a:gd name="T37" fmla="*/ 22 h 29"/>
                <a:gd name="T38" fmla="*/ 6 w 17"/>
                <a:gd name="T39" fmla="*/ 19 h 29"/>
                <a:gd name="T40" fmla="*/ 6 w 17"/>
                <a:gd name="T41" fmla="*/ 19 h 29"/>
                <a:gd name="T42" fmla="*/ 5 w 17"/>
                <a:gd name="T43" fmla="*/ 19 h 29"/>
                <a:gd name="T44" fmla="*/ 8 w 17"/>
                <a:gd name="T45" fmla="*/ 16 h 29"/>
                <a:gd name="T46" fmla="*/ 7 w 17"/>
                <a:gd name="T47" fmla="*/ 18 h 29"/>
                <a:gd name="T48" fmla="*/ 7 w 17"/>
                <a:gd name="T49" fmla="*/ 18 h 29"/>
                <a:gd name="T50" fmla="*/ 8 w 17"/>
                <a:gd name="T51" fmla="*/ 16 h 29"/>
                <a:gd name="T52" fmla="*/ 8 w 17"/>
                <a:gd name="T53" fmla="*/ 16 h 29"/>
                <a:gd name="T54" fmla="*/ 11 w 17"/>
                <a:gd name="T55" fmla="*/ 11 h 29"/>
                <a:gd name="T56" fmla="*/ 10 w 17"/>
                <a:gd name="T57" fmla="*/ 13 h 29"/>
                <a:gd name="T58" fmla="*/ 10 w 17"/>
                <a:gd name="T59" fmla="*/ 13 h 29"/>
                <a:gd name="T60" fmla="*/ 11 w 17"/>
                <a:gd name="T61" fmla="*/ 11 h 29"/>
                <a:gd name="T62" fmla="*/ 11 w 17"/>
                <a:gd name="T63" fmla="*/ 11 h 29"/>
                <a:gd name="T64" fmla="*/ 12 w 17"/>
                <a:gd name="T65" fmla="*/ 7 h 29"/>
                <a:gd name="T66" fmla="*/ 11 w 17"/>
                <a:gd name="T67" fmla="*/ 9 h 29"/>
                <a:gd name="T68" fmla="*/ 11 w 17"/>
                <a:gd name="T69" fmla="*/ 10 h 29"/>
                <a:gd name="T70" fmla="*/ 12 w 17"/>
                <a:gd name="T71" fmla="*/ 10 h 29"/>
                <a:gd name="T72" fmla="*/ 13 w 17"/>
                <a:gd name="T73" fmla="*/ 7 h 29"/>
                <a:gd name="T74" fmla="*/ 12 w 17"/>
                <a:gd name="T75" fmla="*/ 7 h 29"/>
                <a:gd name="T76" fmla="*/ 13 w 17"/>
                <a:gd name="T77" fmla="*/ 5 h 29"/>
                <a:gd name="T78" fmla="*/ 13 w 17"/>
                <a:gd name="T79" fmla="*/ 5 h 29"/>
                <a:gd name="T80" fmla="*/ 14 w 17"/>
                <a:gd name="T81" fmla="*/ 6 h 29"/>
                <a:gd name="T82" fmla="*/ 14 w 17"/>
                <a:gd name="T83" fmla="*/ 6 h 29"/>
                <a:gd name="T84" fmla="*/ 14 w 17"/>
                <a:gd name="T85" fmla="*/ 6 h 29"/>
                <a:gd name="T86" fmla="*/ 14 w 17"/>
                <a:gd name="T87" fmla="*/ 6 h 29"/>
                <a:gd name="T88" fmla="*/ 14 w 17"/>
                <a:gd name="T89" fmla="*/ 6 h 29"/>
                <a:gd name="T90" fmla="*/ 13 w 17"/>
                <a:gd name="T91" fmla="*/ 5 h 29"/>
                <a:gd name="T92" fmla="*/ 13 w 17"/>
                <a:gd name="T93" fmla="*/ 5 h 29"/>
                <a:gd name="T94" fmla="*/ 16 w 17"/>
                <a:gd name="T95" fmla="*/ 0 h 29"/>
                <a:gd name="T96" fmla="*/ 14 w 17"/>
                <a:gd name="T97" fmla="*/ 3 h 29"/>
                <a:gd name="T98" fmla="*/ 14 w 17"/>
                <a:gd name="T99" fmla="*/ 4 h 29"/>
                <a:gd name="T100" fmla="*/ 15 w 17"/>
                <a:gd name="T101" fmla="*/ 4 h 29"/>
                <a:gd name="T102" fmla="*/ 17 w 17"/>
                <a:gd name="T103" fmla="*/ 1 h 29"/>
                <a:gd name="T104" fmla="*/ 17 w 17"/>
                <a:gd name="T105" fmla="*/ 0 h 29"/>
                <a:gd name="T106" fmla="*/ 16 w 17"/>
                <a:gd name="T10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" h="29">
                  <a:moveTo>
                    <a:pt x="2" y="25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moveTo>
                    <a:pt x="3" y="22"/>
                  </a:move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3" y="23"/>
                    <a:pt x="3" y="22"/>
                  </a:cubicBezTo>
                  <a:moveTo>
                    <a:pt x="5" y="19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5" y="22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moveTo>
                    <a:pt x="8" y="16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moveTo>
                    <a:pt x="11" y="11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moveTo>
                    <a:pt x="12" y="7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2" y="7"/>
                  </a:cubicBezTo>
                  <a:moveTo>
                    <a:pt x="13" y="5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moveTo>
                    <a:pt x="16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7" name="Freeform 506"/>
            <p:cNvSpPr>
              <a:spLocks/>
            </p:cNvSpPr>
            <p:nvPr/>
          </p:nvSpPr>
          <p:spPr bwMode="auto">
            <a:xfrm>
              <a:off x="2499" y="1676"/>
              <a:ext cx="5" cy="4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1 w 3"/>
                <a:gd name="T5" fmla="*/ 2 h 3"/>
                <a:gd name="T6" fmla="*/ 2 w 3"/>
                <a:gd name="T7" fmla="*/ 3 h 3"/>
                <a:gd name="T8" fmla="*/ 3 w 3"/>
                <a:gd name="T9" fmla="*/ 2 h 3"/>
                <a:gd name="T10" fmla="*/ 3 w 3"/>
                <a:gd name="T11" fmla="*/ 1 h 3"/>
                <a:gd name="T12" fmla="*/ 2 w 3"/>
                <a:gd name="T13" fmla="*/ 0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8" name="Freeform 507"/>
            <p:cNvSpPr>
              <a:spLocks/>
            </p:cNvSpPr>
            <p:nvPr/>
          </p:nvSpPr>
          <p:spPr bwMode="auto">
            <a:xfrm>
              <a:off x="2524" y="1636"/>
              <a:ext cx="4" cy="4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0 h 3"/>
                <a:gd name="T4" fmla="*/ 0 w 3"/>
                <a:gd name="T5" fmla="*/ 2 h 3"/>
                <a:gd name="T6" fmla="*/ 1 w 3"/>
                <a:gd name="T7" fmla="*/ 2 h 3"/>
                <a:gd name="T8" fmla="*/ 1 w 3"/>
                <a:gd name="T9" fmla="*/ 3 h 3"/>
                <a:gd name="T10" fmla="*/ 1 w 3"/>
                <a:gd name="T11" fmla="*/ 3 h 3"/>
                <a:gd name="T12" fmla="*/ 3 w 3"/>
                <a:gd name="T13" fmla="*/ 2 h 3"/>
                <a:gd name="T14" fmla="*/ 2 w 3"/>
                <a:gd name="T15" fmla="*/ 0 h 3"/>
                <a:gd name="T16" fmla="*/ 1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9" name="Freeform 508"/>
            <p:cNvSpPr>
              <a:spLocks/>
            </p:cNvSpPr>
            <p:nvPr/>
          </p:nvSpPr>
          <p:spPr bwMode="auto">
            <a:xfrm>
              <a:off x="2498" y="1671"/>
              <a:ext cx="8" cy="2"/>
            </a:xfrm>
            <a:custGeom>
              <a:avLst/>
              <a:gdLst>
                <a:gd name="T0" fmla="*/ 5 w 6"/>
                <a:gd name="T1" fmla="*/ 0 h 2"/>
                <a:gd name="T2" fmla="*/ 5 w 6"/>
                <a:gd name="T3" fmla="*/ 0 h 2"/>
                <a:gd name="T4" fmla="*/ 5 w 6"/>
                <a:gd name="T5" fmla="*/ 0 h 2"/>
                <a:gd name="T6" fmla="*/ 1 w 6"/>
                <a:gd name="T7" fmla="*/ 1 h 2"/>
                <a:gd name="T8" fmla="*/ 1 w 6"/>
                <a:gd name="T9" fmla="*/ 1 h 2"/>
                <a:gd name="T10" fmla="*/ 1 w 6"/>
                <a:gd name="T11" fmla="*/ 2 h 2"/>
                <a:gd name="T12" fmla="*/ 1 w 6"/>
                <a:gd name="T13" fmla="*/ 2 h 2"/>
                <a:gd name="T14" fmla="*/ 1 w 6"/>
                <a:gd name="T15" fmla="*/ 2 h 2"/>
                <a:gd name="T16" fmla="*/ 4 w 6"/>
                <a:gd name="T17" fmla="*/ 2 h 2"/>
                <a:gd name="T18" fmla="*/ 5 w 6"/>
                <a:gd name="T19" fmla="*/ 1 h 2"/>
                <a:gd name="T20" fmla="*/ 5 w 6"/>
                <a:gd name="T21" fmla="*/ 1 h 2"/>
                <a:gd name="T22" fmla="*/ 5 w 6"/>
                <a:gd name="T23" fmla="*/ 0 h 2"/>
                <a:gd name="T24" fmla="*/ 6 w 6"/>
                <a:gd name="T25" fmla="*/ 0 h 2"/>
                <a:gd name="T26" fmla="*/ 6 w 6"/>
                <a:gd name="T27" fmla="*/ 0 h 2"/>
                <a:gd name="T28" fmla="*/ 5 w 6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0" name="Freeform 509"/>
            <p:cNvSpPr>
              <a:spLocks/>
            </p:cNvSpPr>
            <p:nvPr/>
          </p:nvSpPr>
          <p:spPr bwMode="auto">
            <a:xfrm>
              <a:off x="2505" y="1671"/>
              <a:ext cx="3" cy="8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0 h 6"/>
                <a:gd name="T4" fmla="*/ 0 w 2"/>
                <a:gd name="T5" fmla="*/ 1 h 6"/>
                <a:gd name="T6" fmla="*/ 0 w 2"/>
                <a:gd name="T7" fmla="*/ 1 h 6"/>
                <a:gd name="T8" fmla="*/ 0 w 2"/>
                <a:gd name="T9" fmla="*/ 2 h 6"/>
                <a:gd name="T10" fmla="*/ 1 w 2"/>
                <a:gd name="T11" fmla="*/ 5 h 6"/>
                <a:gd name="T12" fmla="*/ 2 w 2"/>
                <a:gd name="T13" fmla="*/ 6 h 6"/>
                <a:gd name="T14" fmla="*/ 2 w 2"/>
                <a:gd name="T15" fmla="*/ 5 h 6"/>
                <a:gd name="T16" fmla="*/ 2 w 2"/>
                <a:gd name="T17" fmla="*/ 5 h 6"/>
                <a:gd name="T18" fmla="*/ 1 w 2"/>
                <a:gd name="T19" fmla="*/ 1 h 6"/>
                <a:gd name="T20" fmla="*/ 1 w 2"/>
                <a:gd name="T21" fmla="*/ 0 h 6"/>
                <a:gd name="T22" fmla="*/ 1 w 2"/>
                <a:gd name="T23" fmla="*/ 0 h 6"/>
                <a:gd name="T24" fmla="*/ 1 w 2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1" name="Freeform 510"/>
            <p:cNvSpPr>
              <a:spLocks/>
            </p:cNvSpPr>
            <p:nvPr/>
          </p:nvSpPr>
          <p:spPr bwMode="auto">
            <a:xfrm>
              <a:off x="2518" y="1638"/>
              <a:ext cx="3" cy="8"/>
            </a:xfrm>
            <a:custGeom>
              <a:avLst/>
              <a:gdLst>
                <a:gd name="T0" fmla="*/ 1 w 2"/>
                <a:gd name="T1" fmla="*/ 0 h 6"/>
                <a:gd name="T2" fmla="*/ 1 w 2"/>
                <a:gd name="T3" fmla="*/ 0 h 6"/>
                <a:gd name="T4" fmla="*/ 0 w 2"/>
                <a:gd name="T5" fmla="*/ 1 h 6"/>
                <a:gd name="T6" fmla="*/ 1 w 2"/>
                <a:gd name="T7" fmla="*/ 5 h 6"/>
                <a:gd name="T8" fmla="*/ 1 w 2"/>
                <a:gd name="T9" fmla="*/ 5 h 6"/>
                <a:gd name="T10" fmla="*/ 2 w 2"/>
                <a:gd name="T11" fmla="*/ 6 h 6"/>
                <a:gd name="T12" fmla="*/ 1 w 2"/>
                <a:gd name="T13" fmla="*/ 5 h 6"/>
                <a:gd name="T14" fmla="*/ 2 w 2"/>
                <a:gd name="T15" fmla="*/ 4 h 6"/>
                <a:gd name="T16" fmla="*/ 2 w 2"/>
                <a:gd name="T17" fmla="*/ 4 h 6"/>
                <a:gd name="T18" fmla="*/ 2 w 2"/>
                <a:gd name="T19" fmla="*/ 3 h 6"/>
                <a:gd name="T20" fmla="*/ 1 w 2"/>
                <a:gd name="T21" fmla="*/ 1 h 6"/>
                <a:gd name="T22" fmla="*/ 1 w 2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2" name="Freeform 511"/>
            <p:cNvSpPr>
              <a:spLocks/>
            </p:cNvSpPr>
            <p:nvPr/>
          </p:nvSpPr>
          <p:spPr bwMode="auto">
            <a:xfrm>
              <a:off x="2520" y="1642"/>
              <a:ext cx="8" cy="4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1 h 3"/>
                <a:gd name="T8" fmla="*/ 1 w 6"/>
                <a:gd name="T9" fmla="*/ 1 h 3"/>
                <a:gd name="T10" fmla="*/ 0 w 6"/>
                <a:gd name="T11" fmla="*/ 2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1 w 6"/>
                <a:gd name="T19" fmla="*/ 3 h 3"/>
                <a:gd name="T20" fmla="*/ 5 w 6"/>
                <a:gd name="T21" fmla="*/ 2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3" name="Freeform 512"/>
            <p:cNvSpPr>
              <a:spLocks noEditPoints="1"/>
            </p:cNvSpPr>
            <p:nvPr/>
          </p:nvSpPr>
          <p:spPr bwMode="auto">
            <a:xfrm>
              <a:off x="2502" y="1646"/>
              <a:ext cx="23" cy="22"/>
            </a:xfrm>
            <a:custGeom>
              <a:avLst/>
              <a:gdLst>
                <a:gd name="T0" fmla="*/ 1 w 17"/>
                <a:gd name="T1" fmla="*/ 11 h 16"/>
                <a:gd name="T2" fmla="*/ 5 w 17"/>
                <a:gd name="T3" fmla="*/ 13 h 16"/>
                <a:gd name="T4" fmla="*/ 6 w 17"/>
                <a:gd name="T5" fmla="*/ 13 h 16"/>
                <a:gd name="T6" fmla="*/ 10 w 17"/>
                <a:gd name="T7" fmla="*/ 16 h 16"/>
                <a:gd name="T8" fmla="*/ 7 w 17"/>
                <a:gd name="T9" fmla="*/ 12 h 16"/>
                <a:gd name="T10" fmla="*/ 7 w 17"/>
                <a:gd name="T11" fmla="*/ 12 h 16"/>
                <a:gd name="T12" fmla="*/ 6 w 17"/>
                <a:gd name="T13" fmla="*/ 13 h 16"/>
                <a:gd name="T14" fmla="*/ 6 w 17"/>
                <a:gd name="T15" fmla="*/ 11 h 16"/>
                <a:gd name="T16" fmla="*/ 17 w 17"/>
                <a:gd name="T17" fmla="*/ 7 h 16"/>
                <a:gd name="T18" fmla="*/ 12 w 17"/>
                <a:gd name="T19" fmla="*/ 9 h 16"/>
                <a:gd name="T20" fmla="*/ 13 w 17"/>
                <a:gd name="T21" fmla="*/ 11 h 16"/>
                <a:gd name="T22" fmla="*/ 12 w 17"/>
                <a:gd name="T23" fmla="*/ 11 h 16"/>
                <a:gd name="T24" fmla="*/ 11 w 17"/>
                <a:gd name="T25" fmla="*/ 11 h 16"/>
                <a:gd name="T26" fmla="*/ 11 w 17"/>
                <a:gd name="T27" fmla="*/ 16 h 16"/>
                <a:gd name="T28" fmla="*/ 13 w 17"/>
                <a:gd name="T29" fmla="*/ 12 h 16"/>
                <a:gd name="T30" fmla="*/ 13 w 17"/>
                <a:gd name="T31" fmla="*/ 10 h 16"/>
                <a:gd name="T32" fmla="*/ 17 w 17"/>
                <a:gd name="T33" fmla="*/ 7 h 16"/>
                <a:gd name="T34" fmla="*/ 5 w 17"/>
                <a:gd name="T35" fmla="*/ 0 h 16"/>
                <a:gd name="T36" fmla="*/ 4 w 17"/>
                <a:gd name="T37" fmla="*/ 5 h 16"/>
                <a:gd name="T38" fmla="*/ 0 w 17"/>
                <a:gd name="T39" fmla="*/ 9 h 16"/>
                <a:gd name="T40" fmla="*/ 2 w 17"/>
                <a:gd name="T41" fmla="*/ 9 h 16"/>
                <a:gd name="T42" fmla="*/ 5 w 17"/>
                <a:gd name="T43" fmla="*/ 7 h 16"/>
                <a:gd name="T44" fmla="*/ 4 w 17"/>
                <a:gd name="T45" fmla="*/ 5 h 16"/>
                <a:gd name="T46" fmla="*/ 5 w 17"/>
                <a:gd name="T47" fmla="*/ 5 h 16"/>
                <a:gd name="T48" fmla="*/ 6 w 17"/>
                <a:gd name="T49" fmla="*/ 0 h 16"/>
                <a:gd name="T50" fmla="*/ 7 w 17"/>
                <a:gd name="T51" fmla="*/ 0 h 16"/>
                <a:gd name="T52" fmla="*/ 10 w 17"/>
                <a:gd name="T53" fmla="*/ 4 h 16"/>
                <a:gd name="T54" fmla="*/ 11 w 17"/>
                <a:gd name="T55" fmla="*/ 4 h 16"/>
                <a:gd name="T56" fmla="*/ 11 w 17"/>
                <a:gd name="T57" fmla="*/ 5 h 16"/>
                <a:gd name="T58" fmla="*/ 14 w 17"/>
                <a:gd name="T59" fmla="*/ 6 h 16"/>
                <a:gd name="T60" fmla="*/ 16 w 17"/>
                <a:gd name="T61" fmla="*/ 5 h 16"/>
                <a:gd name="T62" fmla="*/ 11 w 17"/>
                <a:gd name="T63" fmla="*/ 4 h 16"/>
                <a:gd name="T64" fmla="*/ 8 w 17"/>
                <a:gd name="T6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16">
                  <a:moveTo>
                    <a:pt x="3" y="10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17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4" name="Freeform 513"/>
            <p:cNvSpPr>
              <a:spLocks noEditPoints="1"/>
            </p:cNvSpPr>
            <p:nvPr/>
          </p:nvSpPr>
          <p:spPr bwMode="auto">
            <a:xfrm>
              <a:off x="2516" y="1669"/>
              <a:ext cx="6" cy="19"/>
            </a:xfrm>
            <a:custGeom>
              <a:avLst/>
              <a:gdLst>
                <a:gd name="T0" fmla="*/ 3 w 5"/>
                <a:gd name="T1" fmla="*/ 10 h 14"/>
                <a:gd name="T2" fmla="*/ 3 w 5"/>
                <a:gd name="T3" fmla="*/ 11 h 14"/>
                <a:gd name="T4" fmla="*/ 4 w 5"/>
                <a:gd name="T5" fmla="*/ 13 h 14"/>
                <a:gd name="T6" fmla="*/ 4 w 5"/>
                <a:gd name="T7" fmla="*/ 14 h 14"/>
                <a:gd name="T8" fmla="*/ 4 w 5"/>
                <a:gd name="T9" fmla="*/ 14 h 14"/>
                <a:gd name="T10" fmla="*/ 5 w 5"/>
                <a:gd name="T11" fmla="*/ 13 h 14"/>
                <a:gd name="T12" fmla="*/ 4 w 5"/>
                <a:gd name="T13" fmla="*/ 11 h 14"/>
                <a:gd name="T14" fmla="*/ 3 w 5"/>
                <a:gd name="T15" fmla="*/ 10 h 14"/>
                <a:gd name="T16" fmla="*/ 3 w 5"/>
                <a:gd name="T17" fmla="*/ 8 h 14"/>
                <a:gd name="T18" fmla="*/ 2 w 5"/>
                <a:gd name="T19" fmla="*/ 9 h 14"/>
                <a:gd name="T20" fmla="*/ 2 w 5"/>
                <a:gd name="T21" fmla="*/ 9 h 14"/>
                <a:gd name="T22" fmla="*/ 3 w 5"/>
                <a:gd name="T23" fmla="*/ 9 h 14"/>
                <a:gd name="T24" fmla="*/ 4 w 5"/>
                <a:gd name="T25" fmla="*/ 9 h 14"/>
                <a:gd name="T26" fmla="*/ 4 w 5"/>
                <a:gd name="T27" fmla="*/ 9 h 14"/>
                <a:gd name="T28" fmla="*/ 4 w 5"/>
                <a:gd name="T29" fmla="*/ 9 h 14"/>
                <a:gd name="T30" fmla="*/ 3 w 5"/>
                <a:gd name="T31" fmla="*/ 8 h 14"/>
                <a:gd name="T32" fmla="*/ 2 w 5"/>
                <a:gd name="T33" fmla="*/ 6 h 14"/>
                <a:gd name="T34" fmla="*/ 2 w 5"/>
                <a:gd name="T35" fmla="*/ 7 h 14"/>
                <a:gd name="T36" fmla="*/ 2 w 5"/>
                <a:gd name="T37" fmla="*/ 7 h 14"/>
                <a:gd name="T38" fmla="*/ 2 w 5"/>
                <a:gd name="T39" fmla="*/ 7 h 14"/>
                <a:gd name="T40" fmla="*/ 3 w 5"/>
                <a:gd name="T41" fmla="*/ 6 h 14"/>
                <a:gd name="T42" fmla="*/ 3 w 5"/>
                <a:gd name="T43" fmla="*/ 7 h 14"/>
                <a:gd name="T44" fmla="*/ 3 w 5"/>
                <a:gd name="T45" fmla="*/ 6 h 14"/>
                <a:gd name="T46" fmla="*/ 2 w 5"/>
                <a:gd name="T47" fmla="*/ 6 h 14"/>
                <a:gd name="T48" fmla="*/ 2 w 5"/>
                <a:gd name="T49" fmla="*/ 3 h 14"/>
                <a:gd name="T50" fmla="*/ 1 w 5"/>
                <a:gd name="T51" fmla="*/ 4 h 14"/>
                <a:gd name="T52" fmla="*/ 1 w 5"/>
                <a:gd name="T53" fmla="*/ 5 h 14"/>
                <a:gd name="T54" fmla="*/ 1 w 5"/>
                <a:gd name="T55" fmla="*/ 4 h 14"/>
                <a:gd name="T56" fmla="*/ 2 w 5"/>
                <a:gd name="T57" fmla="*/ 4 h 14"/>
                <a:gd name="T58" fmla="*/ 3 w 5"/>
                <a:gd name="T59" fmla="*/ 4 h 14"/>
                <a:gd name="T60" fmla="*/ 2 w 5"/>
                <a:gd name="T61" fmla="*/ 4 h 14"/>
                <a:gd name="T62" fmla="*/ 2 w 5"/>
                <a:gd name="T63" fmla="*/ 3 h 14"/>
                <a:gd name="T64" fmla="*/ 2 w 5"/>
                <a:gd name="T65" fmla="*/ 0 h 14"/>
                <a:gd name="T66" fmla="*/ 1 w 5"/>
                <a:gd name="T67" fmla="*/ 0 h 14"/>
                <a:gd name="T68" fmla="*/ 1 w 5"/>
                <a:gd name="T69" fmla="*/ 1 h 14"/>
                <a:gd name="T70" fmla="*/ 1 w 5"/>
                <a:gd name="T71" fmla="*/ 1 h 14"/>
                <a:gd name="T72" fmla="*/ 0 w 5"/>
                <a:gd name="T73" fmla="*/ 1 h 14"/>
                <a:gd name="T74" fmla="*/ 0 w 5"/>
                <a:gd name="T75" fmla="*/ 1 h 14"/>
                <a:gd name="T76" fmla="*/ 1 w 5"/>
                <a:gd name="T77" fmla="*/ 2 h 14"/>
                <a:gd name="T78" fmla="*/ 1 w 5"/>
                <a:gd name="T79" fmla="*/ 2 h 14"/>
                <a:gd name="T80" fmla="*/ 2 w 5"/>
                <a:gd name="T81" fmla="*/ 2 h 14"/>
                <a:gd name="T82" fmla="*/ 2 w 5"/>
                <a:gd name="T83" fmla="*/ 2 h 14"/>
                <a:gd name="T84" fmla="*/ 2 w 5"/>
                <a:gd name="T8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" h="14">
                  <a:moveTo>
                    <a:pt x="3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moveTo>
                    <a:pt x="3" y="8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3" y="8"/>
                    <a:pt x="3" y="8"/>
                  </a:cubicBezTo>
                  <a:moveTo>
                    <a:pt x="2" y="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moveTo>
                    <a:pt x="2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5" name="Freeform 514"/>
            <p:cNvSpPr>
              <a:spLocks/>
            </p:cNvSpPr>
            <p:nvPr/>
          </p:nvSpPr>
          <p:spPr bwMode="auto">
            <a:xfrm>
              <a:off x="2520" y="1682"/>
              <a:ext cx="6" cy="4"/>
            </a:xfrm>
            <a:custGeom>
              <a:avLst/>
              <a:gdLst>
                <a:gd name="T0" fmla="*/ 1 w 6"/>
                <a:gd name="T1" fmla="*/ 0 h 4"/>
                <a:gd name="T2" fmla="*/ 1 w 6"/>
                <a:gd name="T3" fmla="*/ 1 h 4"/>
                <a:gd name="T4" fmla="*/ 0 w 6"/>
                <a:gd name="T5" fmla="*/ 1 h 4"/>
                <a:gd name="T6" fmla="*/ 1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5 w 6"/>
                <a:gd name="T15" fmla="*/ 2 h 4"/>
                <a:gd name="T16" fmla="*/ 1 w 6"/>
                <a:gd name="T17" fmla="*/ 0 h 4"/>
                <a:gd name="T18" fmla="*/ 1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6" name="Freeform 515"/>
            <p:cNvSpPr>
              <a:spLocks/>
            </p:cNvSpPr>
            <p:nvPr/>
          </p:nvSpPr>
          <p:spPr bwMode="auto">
            <a:xfrm>
              <a:off x="2520" y="1682"/>
              <a:ext cx="6" cy="4"/>
            </a:xfrm>
            <a:custGeom>
              <a:avLst/>
              <a:gdLst>
                <a:gd name="T0" fmla="*/ 1 w 6"/>
                <a:gd name="T1" fmla="*/ 0 h 4"/>
                <a:gd name="T2" fmla="*/ 1 w 6"/>
                <a:gd name="T3" fmla="*/ 1 h 4"/>
                <a:gd name="T4" fmla="*/ 0 w 6"/>
                <a:gd name="T5" fmla="*/ 1 h 4"/>
                <a:gd name="T6" fmla="*/ 1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5 w 6"/>
                <a:gd name="T15" fmla="*/ 2 h 4"/>
                <a:gd name="T16" fmla="*/ 1 w 6"/>
                <a:gd name="T17" fmla="*/ 0 h 4"/>
                <a:gd name="T18" fmla="*/ 1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7" name="Freeform 516"/>
            <p:cNvSpPr>
              <a:spLocks/>
            </p:cNvSpPr>
            <p:nvPr/>
          </p:nvSpPr>
          <p:spPr bwMode="auto">
            <a:xfrm>
              <a:off x="2516" y="1682"/>
              <a:ext cx="5" cy="6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0 h 6"/>
                <a:gd name="T4" fmla="*/ 2 w 5"/>
                <a:gd name="T5" fmla="*/ 0 h 6"/>
                <a:gd name="T6" fmla="*/ 0 w 5"/>
                <a:gd name="T7" fmla="*/ 5 h 6"/>
                <a:gd name="T8" fmla="*/ 1 w 5"/>
                <a:gd name="T9" fmla="*/ 6 h 6"/>
                <a:gd name="T10" fmla="*/ 1 w 5"/>
                <a:gd name="T11" fmla="*/ 6 h 6"/>
                <a:gd name="T12" fmla="*/ 2 w 5"/>
                <a:gd name="T13" fmla="*/ 6 h 6"/>
                <a:gd name="T14" fmla="*/ 4 w 5"/>
                <a:gd name="T15" fmla="*/ 2 h 6"/>
                <a:gd name="T16" fmla="*/ 4 w 5"/>
                <a:gd name="T17" fmla="*/ 1 h 6"/>
                <a:gd name="T18" fmla="*/ 5 w 5"/>
                <a:gd name="T19" fmla="*/ 1 h 6"/>
                <a:gd name="T20" fmla="*/ 5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8" name="Freeform 517"/>
            <p:cNvSpPr>
              <a:spLocks/>
            </p:cNvSpPr>
            <p:nvPr/>
          </p:nvSpPr>
          <p:spPr bwMode="auto">
            <a:xfrm>
              <a:off x="2516" y="1682"/>
              <a:ext cx="5" cy="6"/>
            </a:xfrm>
            <a:custGeom>
              <a:avLst/>
              <a:gdLst>
                <a:gd name="T0" fmla="*/ 5 w 5"/>
                <a:gd name="T1" fmla="*/ 0 h 6"/>
                <a:gd name="T2" fmla="*/ 4 w 5"/>
                <a:gd name="T3" fmla="*/ 0 h 6"/>
                <a:gd name="T4" fmla="*/ 2 w 5"/>
                <a:gd name="T5" fmla="*/ 0 h 6"/>
                <a:gd name="T6" fmla="*/ 0 w 5"/>
                <a:gd name="T7" fmla="*/ 5 h 6"/>
                <a:gd name="T8" fmla="*/ 1 w 5"/>
                <a:gd name="T9" fmla="*/ 6 h 6"/>
                <a:gd name="T10" fmla="*/ 1 w 5"/>
                <a:gd name="T11" fmla="*/ 6 h 6"/>
                <a:gd name="T12" fmla="*/ 2 w 5"/>
                <a:gd name="T13" fmla="*/ 6 h 6"/>
                <a:gd name="T14" fmla="*/ 4 w 5"/>
                <a:gd name="T15" fmla="*/ 2 h 6"/>
                <a:gd name="T16" fmla="*/ 4 w 5"/>
                <a:gd name="T17" fmla="*/ 1 h 6"/>
                <a:gd name="T18" fmla="*/ 5 w 5"/>
                <a:gd name="T19" fmla="*/ 1 h 6"/>
                <a:gd name="T20" fmla="*/ 5 w 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9" name="Freeform 518"/>
            <p:cNvSpPr>
              <a:spLocks/>
            </p:cNvSpPr>
            <p:nvPr/>
          </p:nvSpPr>
          <p:spPr bwMode="auto">
            <a:xfrm>
              <a:off x="2520" y="1678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2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0" name="Freeform 519"/>
            <p:cNvSpPr>
              <a:spLocks/>
            </p:cNvSpPr>
            <p:nvPr/>
          </p:nvSpPr>
          <p:spPr bwMode="auto">
            <a:xfrm>
              <a:off x="2520" y="1678"/>
              <a:ext cx="5" cy="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0 w 5"/>
                <a:gd name="T5" fmla="*/ 2 h 5"/>
                <a:gd name="T6" fmla="*/ 1 w 5"/>
                <a:gd name="T7" fmla="*/ 4 h 5"/>
                <a:gd name="T8" fmla="*/ 4 w 5"/>
                <a:gd name="T9" fmla="*/ 5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4 h 5"/>
                <a:gd name="T16" fmla="*/ 0 w 5"/>
                <a:gd name="T17" fmla="*/ 1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1" name="Freeform 520"/>
            <p:cNvSpPr>
              <a:spLocks/>
            </p:cNvSpPr>
            <p:nvPr/>
          </p:nvSpPr>
          <p:spPr bwMode="auto">
            <a:xfrm>
              <a:off x="2516" y="1678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5 h 8"/>
                <a:gd name="T8" fmla="*/ 0 w 4"/>
                <a:gd name="T9" fmla="*/ 6 h 8"/>
                <a:gd name="T10" fmla="*/ 1 w 4"/>
                <a:gd name="T11" fmla="*/ 8 h 8"/>
                <a:gd name="T12" fmla="*/ 1 w 4"/>
                <a:gd name="T13" fmla="*/ 6 h 8"/>
                <a:gd name="T14" fmla="*/ 2 w 4"/>
                <a:gd name="T15" fmla="*/ 4 h 8"/>
                <a:gd name="T16" fmla="*/ 4 w 4"/>
                <a:gd name="T17" fmla="*/ 2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2" name="Freeform 521"/>
            <p:cNvSpPr>
              <a:spLocks/>
            </p:cNvSpPr>
            <p:nvPr/>
          </p:nvSpPr>
          <p:spPr bwMode="auto">
            <a:xfrm>
              <a:off x="2516" y="1678"/>
              <a:ext cx="4" cy="8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1 h 8"/>
                <a:gd name="T4" fmla="*/ 2 w 4"/>
                <a:gd name="T5" fmla="*/ 1 h 8"/>
                <a:gd name="T6" fmla="*/ 0 w 4"/>
                <a:gd name="T7" fmla="*/ 5 h 8"/>
                <a:gd name="T8" fmla="*/ 0 w 4"/>
                <a:gd name="T9" fmla="*/ 6 h 8"/>
                <a:gd name="T10" fmla="*/ 1 w 4"/>
                <a:gd name="T11" fmla="*/ 8 h 8"/>
                <a:gd name="T12" fmla="*/ 1 w 4"/>
                <a:gd name="T13" fmla="*/ 6 h 8"/>
                <a:gd name="T14" fmla="*/ 2 w 4"/>
                <a:gd name="T15" fmla="*/ 4 h 8"/>
                <a:gd name="T16" fmla="*/ 4 w 4"/>
                <a:gd name="T17" fmla="*/ 2 h 8"/>
                <a:gd name="T18" fmla="*/ 4 w 4"/>
                <a:gd name="T19" fmla="*/ 1 h 8"/>
                <a:gd name="T20" fmla="*/ 4 w 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3" name="Freeform 522"/>
            <p:cNvSpPr>
              <a:spLocks/>
            </p:cNvSpPr>
            <p:nvPr/>
          </p:nvSpPr>
          <p:spPr bwMode="auto">
            <a:xfrm>
              <a:off x="2518" y="1675"/>
              <a:ext cx="6" cy="5"/>
            </a:xfrm>
            <a:custGeom>
              <a:avLst/>
              <a:gdLst>
                <a:gd name="T0" fmla="*/ 0 w 6"/>
                <a:gd name="T1" fmla="*/ 0 h 5"/>
                <a:gd name="T2" fmla="*/ 2 w 6"/>
                <a:gd name="T3" fmla="*/ 1 h 5"/>
                <a:gd name="T4" fmla="*/ 0 w 6"/>
                <a:gd name="T5" fmla="*/ 3 h 5"/>
                <a:gd name="T6" fmla="*/ 2 w 6"/>
                <a:gd name="T7" fmla="*/ 3 h 5"/>
                <a:gd name="T8" fmla="*/ 4 w 6"/>
                <a:gd name="T9" fmla="*/ 5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3 h 5"/>
                <a:gd name="T16" fmla="*/ 2 w 6"/>
                <a:gd name="T17" fmla="*/ 0 h 5"/>
                <a:gd name="T18" fmla="*/ 0 w 6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4" name="Freeform 523"/>
            <p:cNvSpPr>
              <a:spLocks/>
            </p:cNvSpPr>
            <p:nvPr/>
          </p:nvSpPr>
          <p:spPr bwMode="auto">
            <a:xfrm>
              <a:off x="2518" y="1675"/>
              <a:ext cx="6" cy="5"/>
            </a:xfrm>
            <a:custGeom>
              <a:avLst/>
              <a:gdLst>
                <a:gd name="T0" fmla="*/ 0 w 6"/>
                <a:gd name="T1" fmla="*/ 0 h 5"/>
                <a:gd name="T2" fmla="*/ 2 w 6"/>
                <a:gd name="T3" fmla="*/ 1 h 5"/>
                <a:gd name="T4" fmla="*/ 0 w 6"/>
                <a:gd name="T5" fmla="*/ 3 h 5"/>
                <a:gd name="T6" fmla="*/ 2 w 6"/>
                <a:gd name="T7" fmla="*/ 3 h 5"/>
                <a:gd name="T8" fmla="*/ 4 w 6"/>
                <a:gd name="T9" fmla="*/ 5 h 5"/>
                <a:gd name="T10" fmla="*/ 6 w 6"/>
                <a:gd name="T11" fmla="*/ 5 h 5"/>
                <a:gd name="T12" fmla="*/ 6 w 6"/>
                <a:gd name="T13" fmla="*/ 4 h 5"/>
                <a:gd name="T14" fmla="*/ 6 w 6"/>
                <a:gd name="T15" fmla="*/ 3 h 5"/>
                <a:gd name="T16" fmla="*/ 2 w 6"/>
                <a:gd name="T17" fmla="*/ 0 h 5"/>
                <a:gd name="T18" fmla="*/ 0 w 6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2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5" name="Freeform 524"/>
            <p:cNvSpPr>
              <a:spLocks/>
            </p:cNvSpPr>
            <p:nvPr/>
          </p:nvSpPr>
          <p:spPr bwMode="auto">
            <a:xfrm>
              <a:off x="2514" y="1675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3 w 6"/>
                <a:gd name="T5" fmla="*/ 1 h 7"/>
                <a:gd name="T6" fmla="*/ 0 w 6"/>
                <a:gd name="T7" fmla="*/ 5 h 7"/>
                <a:gd name="T8" fmla="*/ 0 w 6"/>
                <a:gd name="T9" fmla="*/ 7 h 7"/>
                <a:gd name="T10" fmla="*/ 2 w 6"/>
                <a:gd name="T11" fmla="*/ 7 h 7"/>
                <a:gd name="T12" fmla="*/ 2 w 6"/>
                <a:gd name="T13" fmla="*/ 7 h 7"/>
                <a:gd name="T14" fmla="*/ 4 w 6"/>
                <a:gd name="T15" fmla="*/ 4 h 7"/>
                <a:gd name="T16" fmla="*/ 4 w 6"/>
                <a:gd name="T17" fmla="*/ 3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6" name="Freeform 525"/>
            <p:cNvSpPr>
              <a:spLocks/>
            </p:cNvSpPr>
            <p:nvPr/>
          </p:nvSpPr>
          <p:spPr bwMode="auto">
            <a:xfrm>
              <a:off x="2514" y="1675"/>
              <a:ext cx="6" cy="7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3 w 6"/>
                <a:gd name="T5" fmla="*/ 1 h 7"/>
                <a:gd name="T6" fmla="*/ 0 w 6"/>
                <a:gd name="T7" fmla="*/ 5 h 7"/>
                <a:gd name="T8" fmla="*/ 0 w 6"/>
                <a:gd name="T9" fmla="*/ 7 h 7"/>
                <a:gd name="T10" fmla="*/ 2 w 6"/>
                <a:gd name="T11" fmla="*/ 7 h 7"/>
                <a:gd name="T12" fmla="*/ 2 w 6"/>
                <a:gd name="T13" fmla="*/ 7 h 7"/>
                <a:gd name="T14" fmla="*/ 4 w 6"/>
                <a:gd name="T15" fmla="*/ 4 h 7"/>
                <a:gd name="T16" fmla="*/ 4 w 6"/>
                <a:gd name="T17" fmla="*/ 3 h 7"/>
                <a:gd name="T18" fmla="*/ 6 w 6"/>
                <a:gd name="T19" fmla="*/ 1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7" name="Freeform 526"/>
            <p:cNvSpPr>
              <a:spLocks/>
            </p:cNvSpPr>
            <p:nvPr/>
          </p:nvSpPr>
          <p:spPr bwMode="auto">
            <a:xfrm>
              <a:off x="2518" y="1672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3 h 4"/>
                <a:gd name="T8" fmla="*/ 4 w 6"/>
                <a:gd name="T9" fmla="*/ 4 h 4"/>
                <a:gd name="T10" fmla="*/ 4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0 w 6"/>
                <a:gd name="T17" fmla="*/ 0 h 4"/>
                <a:gd name="T18" fmla="*/ 0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8" name="Freeform 527"/>
            <p:cNvSpPr>
              <a:spLocks/>
            </p:cNvSpPr>
            <p:nvPr/>
          </p:nvSpPr>
          <p:spPr bwMode="auto">
            <a:xfrm>
              <a:off x="2518" y="1672"/>
              <a:ext cx="6" cy="4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3 h 4"/>
                <a:gd name="T8" fmla="*/ 4 w 6"/>
                <a:gd name="T9" fmla="*/ 4 h 4"/>
                <a:gd name="T10" fmla="*/ 4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0 w 6"/>
                <a:gd name="T17" fmla="*/ 0 h 4"/>
                <a:gd name="T18" fmla="*/ 0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9" name="Freeform 528"/>
            <p:cNvSpPr>
              <a:spLocks/>
            </p:cNvSpPr>
            <p:nvPr/>
          </p:nvSpPr>
          <p:spPr bwMode="auto">
            <a:xfrm>
              <a:off x="2514" y="1672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6 h 7"/>
                <a:gd name="T8" fmla="*/ 0 w 4"/>
                <a:gd name="T9" fmla="*/ 7 h 7"/>
                <a:gd name="T10" fmla="*/ 0 w 4"/>
                <a:gd name="T11" fmla="*/ 7 h 7"/>
                <a:gd name="T12" fmla="*/ 2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0" name="Freeform 529"/>
            <p:cNvSpPr>
              <a:spLocks/>
            </p:cNvSpPr>
            <p:nvPr/>
          </p:nvSpPr>
          <p:spPr bwMode="auto">
            <a:xfrm>
              <a:off x="2514" y="1672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3 w 4"/>
                <a:gd name="T5" fmla="*/ 0 h 7"/>
                <a:gd name="T6" fmla="*/ 0 w 4"/>
                <a:gd name="T7" fmla="*/ 6 h 7"/>
                <a:gd name="T8" fmla="*/ 0 w 4"/>
                <a:gd name="T9" fmla="*/ 7 h 7"/>
                <a:gd name="T10" fmla="*/ 0 w 4"/>
                <a:gd name="T11" fmla="*/ 7 h 7"/>
                <a:gd name="T12" fmla="*/ 2 w 4"/>
                <a:gd name="T13" fmla="*/ 7 h 7"/>
                <a:gd name="T14" fmla="*/ 3 w 4"/>
                <a:gd name="T15" fmla="*/ 3 h 7"/>
                <a:gd name="T16" fmla="*/ 4 w 4"/>
                <a:gd name="T17" fmla="*/ 1 h 7"/>
                <a:gd name="T18" fmla="*/ 4 w 4"/>
                <a:gd name="T19" fmla="*/ 1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1" name="Freeform 530"/>
            <p:cNvSpPr>
              <a:spLocks noEditPoints="1"/>
            </p:cNvSpPr>
            <p:nvPr/>
          </p:nvSpPr>
          <p:spPr bwMode="auto">
            <a:xfrm>
              <a:off x="2526" y="1649"/>
              <a:ext cx="18" cy="6"/>
            </a:xfrm>
            <a:custGeom>
              <a:avLst/>
              <a:gdLst>
                <a:gd name="T0" fmla="*/ 1 w 13"/>
                <a:gd name="T1" fmla="*/ 3 h 4"/>
                <a:gd name="T2" fmla="*/ 0 w 13"/>
                <a:gd name="T3" fmla="*/ 3 h 4"/>
                <a:gd name="T4" fmla="*/ 0 w 13"/>
                <a:gd name="T5" fmla="*/ 4 h 4"/>
                <a:gd name="T6" fmla="*/ 0 w 13"/>
                <a:gd name="T7" fmla="*/ 4 h 4"/>
                <a:gd name="T8" fmla="*/ 2 w 13"/>
                <a:gd name="T9" fmla="*/ 4 h 4"/>
                <a:gd name="T10" fmla="*/ 1 w 13"/>
                <a:gd name="T11" fmla="*/ 4 h 4"/>
                <a:gd name="T12" fmla="*/ 1 w 13"/>
                <a:gd name="T13" fmla="*/ 3 h 4"/>
                <a:gd name="T14" fmla="*/ 1 w 13"/>
                <a:gd name="T15" fmla="*/ 3 h 4"/>
                <a:gd name="T16" fmla="*/ 4 w 13"/>
                <a:gd name="T17" fmla="*/ 2 h 4"/>
                <a:gd name="T18" fmla="*/ 3 w 13"/>
                <a:gd name="T19" fmla="*/ 2 h 4"/>
                <a:gd name="T20" fmla="*/ 3 w 13"/>
                <a:gd name="T21" fmla="*/ 3 h 4"/>
                <a:gd name="T22" fmla="*/ 4 w 13"/>
                <a:gd name="T23" fmla="*/ 3 h 4"/>
                <a:gd name="T24" fmla="*/ 4 w 13"/>
                <a:gd name="T25" fmla="*/ 3 h 4"/>
                <a:gd name="T26" fmla="*/ 4 w 13"/>
                <a:gd name="T27" fmla="*/ 3 h 4"/>
                <a:gd name="T28" fmla="*/ 3 w 13"/>
                <a:gd name="T29" fmla="*/ 2 h 4"/>
                <a:gd name="T30" fmla="*/ 4 w 13"/>
                <a:gd name="T31" fmla="*/ 2 h 4"/>
                <a:gd name="T32" fmla="*/ 6 w 13"/>
                <a:gd name="T33" fmla="*/ 1 h 4"/>
                <a:gd name="T34" fmla="*/ 6 w 13"/>
                <a:gd name="T35" fmla="*/ 1 h 4"/>
                <a:gd name="T36" fmla="*/ 5 w 13"/>
                <a:gd name="T37" fmla="*/ 2 h 4"/>
                <a:gd name="T38" fmla="*/ 6 w 13"/>
                <a:gd name="T39" fmla="*/ 3 h 4"/>
                <a:gd name="T40" fmla="*/ 6 w 13"/>
                <a:gd name="T41" fmla="*/ 3 h 4"/>
                <a:gd name="T42" fmla="*/ 6 w 13"/>
                <a:gd name="T43" fmla="*/ 3 h 4"/>
                <a:gd name="T44" fmla="*/ 6 w 13"/>
                <a:gd name="T45" fmla="*/ 2 h 4"/>
                <a:gd name="T46" fmla="*/ 6 w 13"/>
                <a:gd name="T47" fmla="*/ 1 h 4"/>
                <a:gd name="T48" fmla="*/ 8 w 13"/>
                <a:gd name="T49" fmla="*/ 1 h 4"/>
                <a:gd name="T50" fmla="*/ 8 w 13"/>
                <a:gd name="T51" fmla="*/ 1 h 4"/>
                <a:gd name="T52" fmla="*/ 7 w 13"/>
                <a:gd name="T53" fmla="*/ 2 h 4"/>
                <a:gd name="T54" fmla="*/ 8 w 13"/>
                <a:gd name="T55" fmla="*/ 2 h 4"/>
                <a:gd name="T56" fmla="*/ 9 w 13"/>
                <a:gd name="T57" fmla="*/ 2 h 4"/>
                <a:gd name="T58" fmla="*/ 8 w 13"/>
                <a:gd name="T59" fmla="*/ 2 h 4"/>
                <a:gd name="T60" fmla="*/ 8 w 13"/>
                <a:gd name="T61" fmla="*/ 1 h 4"/>
                <a:gd name="T62" fmla="*/ 8 w 13"/>
                <a:gd name="T63" fmla="*/ 1 h 4"/>
                <a:gd name="T64" fmla="*/ 13 w 13"/>
                <a:gd name="T65" fmla="*/ 0 h 4"/>
                <a:gd name="T66" fmla="*/ 12 w 13"/>
                <a:gd name="T67" fmla="*/ 0 h 4"/>
                <a:gd name="T68" fmla="*/ 10 w 13"/>
                <a:gd name="T69" fmla="*/ 0 h 4"/>
                <a:gd name="T70" fmla="*/ 10 w 13"/>
                <a:gd name="T71" fmla="*/ 1 h 4"/>
                <a:gd name="T72" fmla="*/ 11 w 13"/>
                <a:gd name="T73" fmla="*/ 2 h 4"/>
                <a:gd name="T74" fmla="*/ 13 w 13"/>
                <a:gd name="T75" fmla="*/ 1 h 4"/>
                <a:gd name="T76" fmla="*/ 13 w 13"/>
                <a:gd name="T77" fmla="*/ 0 h 4"/>
                <a:gd name="T78" fmla="*/ 13 w 13"/>
                <a:gd name="T7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4"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2" name="Freeform 531"/>
            <p:cNvSpPr>
              <a:spLocks/>
            </p:cNvSpPr>
            <p:nvPr/>
          </p:nvSpPr>
          <p:spPr bwMode="auto">
            <a:xfrm>
              <a:off x="2537" y="1645"/>
              <a:ext cx="6" cy="6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0 h 6"/>
                <a:gd name="T4" fmla="*/ 0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3 w 6"/>
                <a:gd name="T13" fmla="*/ 4 h 6"/>
                <a:gd name="T14" fmla="*/ 6 w 6"/>
                <a:gd name="T15" fmla="*/ 1 h 6"/>
                <a:gd name="T16" fmla="*/ 4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3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3" name="Freeform 532"/>
            <p:cNvSpPr>
              <a:spLocks/>
            </p:cNvSpPr>
            <p:nvPr/>
          </p:nvSpPr>
          <p:spPr bwMode="auto">
            <a:xfrm>
              <a:off x="2537" y="1645"/>
              <a:ext cx="6" cy="6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0 h 6"/>
                <a:gd name="T4" fmla="*/ 0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3 w 6"/>
                <a:gd name="T13" fmla="*/ 4 h 6"/>
                <a:gd name="T14" fmla="*/ 6 w 6"/>
                <a:gd name="T15" fmla="*/ 1 h 6"/>
                <a:gd name="T16" fmla="*/ 4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3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6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4" name="Freeform 533"/>
            <p:cNvSpPr>
              <a:spLocks/>
            </p:cNvSpPr>
            <p:nvPr/>
          </p:nvSpPr>
          <p:spPr bwMode="auto">
            <a:xfrm>
              <a:off x="2537" y="165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2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5" name="Freeform 534"/>
            <p:cNvSpPr>
              <a:spLocks/>
            </p:cNvSpPr>
            <p:nvPr/>
          </p:nvSpPr>
          <p:spPr bwMode="auto">
            <a:xfrm>
              <a:off x="2537" y="1651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2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6" name="Freeform 535"/>
            <p:cNvSpPr>
              <a:spLocks/>
            </p:cNvSpPr>
            <p:nvPr/>
          </p:nvSpPr>
          <p:spPr bwMode="auto">
            <a:xfrm>
              <a:off x="2534" y="1645"/>
              <a:ext cx="5" cy="7"/>
            </a:xfrm>
            <a:custGeom>
              <a:avLst/>
              <a:gdLst>
                <a:gd name="T0" fmla="*/ 5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7 h 7"/>
                <a:gd name="T8" fmla="*/ 2 w 5"/>
                <a:gd name="T9" fmla="*/ 6 h 7"/>
                <a:gd name="T10" fmla="*/ 2 w 5"/>
                <a:gd name="T11" fmla="*/ 7 h 7"/>
                <a:gd name="T12" fmla="*/ 3 w 5"/>
                <a:gd name="T13" fmla="*/ 6 h 7"/>
                <a:gd name="T14" fmla="*/ 5 w 5"/>
                <a:gd name="T15" fmla="*/ 1 h 7"/>
                <a:gd name="T16" fmla="*/ 5 w 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3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7" name="Freeform 536"/>
            <p:cNvSpPr>
              <a:spLocks/>
            </p:cNvSpPr>
            <p:nvPr/>
          </p:nvSpPr>
          <p:spPr bwMode="auto">
            <a:xfrm>
              <a:off x="2534" y="1645"/>
              <a:ext cx="5" cy="7"/>
            </a:xfrm>
            <a:custGeom>
              <a:avLst/>
              <a:gdLst>
                <a:gd name="T0" fmla="*/ 5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7 h 7"/>
                <a:gd name="T8" fmla="*/ 2 w 5"/>
                <a:gd name="T9" fmla="*/ 6 h 7"/>
                <a:gd name="T10" fmla="*/ 2 w 5"/>
                <a:gd name="T11" fmla="*/ 7 h 7"/>
                <a:gd name="T12" fmla="*/ 3 w 5"/>
                <a:gd name="T13" fmla="*/ 6 h 7"/>
                <a:gd name="T14" fmla="*/ 5 w 5"/>
                <a:gd name="T15" fmla="*/ 1 h 7"/>
                <a:gd name="T16" fmla="*/ 5 w 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3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6"/>
                  </a:lnTo>
                  <a:lnTo>
                    <a:pt x="5" y="1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8" name="Freeform 537"/>
            <p:cNvSpPr>
              <a:spLocks/>
            </p:cNvSpPr>
            <p:nvPr/>
          </p:nvSpPr>
          <p:spPr bwMode="auto">
            <a:xfrm>
              <a:off x="2534" y="165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0 w 7"/>
                <a:gd name="T7" fmla="*/ 2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7 w 7"/>
                <a:gd name="T15" fmla="*/ 2 h 5"/>
                <a:gd name="T16" fmla="*/ 3 w 7"/>
                <a:gd name="T17" fmla="*/ 1 h 5"/>
                <a:gd name="T18" fmla="*/ 2 w 7"/>
                <a:gd name="T19" fmla="*/ 1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9" name="Freeform 538"/>
            <p:cNvSpPr>
              <a:spLocks/>
            </p:cNvSpPr>
            <p:nvPr/>
          </p:nvSpPr>
          <p:spPr bwMode="auto">
            <a:xfrm>
              <a:off x="2534" y="1651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0 w 7"/>
                <a:gd name="T7" fmla="*/ 2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7 w 7"/>
                <a:gd name="T15" fmla="*/ 2 h 5"/>
                <a:gd name="T16" fmla="*/ 3 w 7"/>
                <a:gd name="T17" fmla="*/ 1 h 5"/>
                <a:gd name="T18" fmla="*/ 2 w 7"/>
                <a:gd name="T19" fmla="*/ 1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0" name="Freeform 539"/>
            <p:cNvSpPr>
              <a:spLocks/>
            </p:cNvSpPr>
            <p:nvPr/>
          </p:nvSpPr>
          <p:spPr bwMode="auto">
            <a:xfrm>
              <a:off x="2530" y="1646"/>
              <a:ext cx="6" cy="6"/>
            </a:xfrm>
            <a:custGeom>
              <a:avLst/>
              <a:gdLst>
                <a:gd name="T0" fmla="*/ 6 w 6"/>
                <a:gd name="T1" fmla="*/ 0 h 6"/>
                <a:gd name="T2" fmla="*/ 4 w 6"/>
                <a:gd name="T3" fmla="*/ 0 h 6"/>
                <a:gd name="T4" fmla="*/ 2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4 w 6"/>
                <a:gd name="T13" fmla="*/ 5 h 6"/>
                <a:gd name="T14" fmla="*/ 6 w 6"/>
                <a:gd name="T15" fmla="*/ 2 h 6"/>
                <a:gd name="T16" fmla="*/ 6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4" y="0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1" name="Freeform 540"/>
            <p:cNvSpPr>
              <a:spLocks/>
            </p:cNvSpPr>
            <p:nvPr/>
          </p:nvSpPr>
          <p:spPr bwMode="auto">
            <a:xfrm>
              <a:off x="2530" y="1646"/>
              <a:ext cx="6" cy="6"/>
            </a:xfrm>
            <a:custGeom>
              <a:avLst/>
              <a:gdLst>
                <a:gd name="T0" fmla="*/ 6 w 6"/>
                <a:gd name="T1" fmla="*/ 0 h 6"/>
                <a:gd name="T2" fmla="*/ 4 w 6"/>
                <a:gd name="T3" fmla="*/ 0 h 6"/>
                <a:gd name="T4" fmla="*/ 2 w 6"/>
                <a:gd name="T5" fmla="*/ 6 h 6"/>
                <a:gd name="T6" fmla="*/ 0 w 6"/>
                <a:gd name="T7" fmla="*/ 6 h 6"/>
                <a:gd name="T8" fmla="*/ 2 w 6"/>
                <a:gd name="T9" fmla="*/ 6 h 6"/>
                <a:gd name="T10" fmla="*/ 3 w 6"/>
                <a:gd name="T11" fmla="*/ 6 h 6"/>
                <a:gd name="T12" fmla="*/ 4 w 6"/>
                <a:gd name="T13" fmla="*/ 5 h 6"/>
                <a:gd name="T14" fmla="*/ 6 w 6"/>
                <a:gd name="T15" fmla="*/ 2 h 6"/>
                <a:gd name="T16" fmla="*/ 6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4" y="0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2" name="Freeform 541"/>
            <p:cNvSpPr>
              <a:spLocks/>
            </p:cNvSpPr>
            <p:nvPr/>
          </p:nvSpPr>
          <p:spPr bwMode="auto">
            <a:xfrm>
              <a:off x="2530" y="1652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3" name="Freeform 542"/>
            <p:cNvSpPr>
              <a:spLocks/>
            </p:cNvSpPr>
            <p:nvPr/>
          </p:nvSpPr>
          <p:spPr bwMode="auto">
            <a:xfrm>
              <a:off x="2530" y="1652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2 w 7"/>
                <a:gd name="T7" fmla="*/ 1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3 h 4"/>
                <a:gd name="T16" fmla="*/ 4 w 7"/>
                <a:gd name="T17" fmla="*/ 1 h 4"/>
                <a:gd name="T18" fmla="*/ 3 w 7"/>
                <a:gd name="T19" fmla="*/ 0 h 4"/>
                <a:gd name="T20" fmla="*/ 2 w 7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4" name="Freeform 543"/>
            <p:cNvSpPr>
              <a:spLocks/>
            </p:cNvSpPr>
            <p:nvPr/>
          </p:nvSpPr>
          <p:spPr bwMode="auto">
            <a:xfrm>
              <a:off x="2528" y="1648"/>
              <a:ext cx="5" cy="5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0 h 5"/>
                <a:gd name="T4" fmla="*/ 0 w 5"/>
                <a:gd name="T5" fmla="*/ 5 h 5"/>
                <a:gd name="T6" fmla="*/ 0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2 w 5"/>
                <a:gd name="T13" fmla="*/ 4 h 5"/>
                <a:gd name="T14" fmla="*/ 5 w 5"/>
                <a:gd name="T15" fmla="*/ 1 h 5"/>
                <a:gd name="T16" fmla="*/ 4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5" name="Freeform 544"/>
            <p:cNvSpPr>
              <a:spLocks/>
            </p:cNvSpPr>
            <p:nvPr/>
          </p:nvSpPr>
          <p:spPr bwMode="auto">
            <a:xfrm>
              <a:off x="2528" y="1648"/>
              <a:ext cx="5" cy="5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0 h 5"/>
                <a:gd name="T4" fmla="*/ 0 w 5"/>
                <a:gd name="T5" fmla="*/ 5 h 5"/>
                <a:gd name="T6" fmla="*/ 0 w 5"/>
                <a:gd name="T7" fmla="*/ 5 h 5"/>
                <a:gd name="T8" fmla="*/ 1 w 5"/>
                <a:gd name="T9" fmla="*/ 5 h 5"/>
                <a:gd name="T10" fmla="*/ 2 w 5"/>
                <a:gd name="T11" fmla="*/ 5 h 5"/>
                <a:gd name="T12" fmla="*/ 2 w 5"/>
                <a:gd name="T13" fmla="*/ 4 h 5"/>
                <a:gd name="T14" fmla="*/ 5 w 5"/>
                <a:gd name="T15" fmla="*/ 1 h 5"/>
                <a:gd name="T16" fmla="*/ 4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5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6" name="Freeform 545"/>
            <p:cNvSpPr>
              <a:spLocks/>
            </p:cNvSpPr>
            <p:nvPr/>
          </p:nvSpPr>
          <p:spPr bwMode="auto">
            <a:xfrm>
              <a:off x="2528" y="1653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1 w 6"/>
                <a:gd name="T7" fmla="*/ 2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4 w 6"/>
                <a:gd name="T17" fmla="*/ 0 h 4"/>
                <a:gd name="T18" fmla="*/ 2 w 6"/>
                <a:gd name="T19" fmla="*/ 0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7" name="Freeform 546"/>
            <p:cNvSpPr>
              <a:spLocks/>
            </p:cNvSpPr>
            <p:nvPr/>
          </p:nvSpPr>
          <p:spPr bwMode="auto">
            <a:xfrm>
              <a:off x="2528" y="1653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1 w 6"/>
                <a:gd name="T7" fmla="*/ 2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3 h 4"/>
                <a:gd name="T16" fmla="*/ 4 w 6"/>
                <a:gd name="T17" fmla="*/ 0 h 4"/>
                <a:gd name="T18" fmla="*/ 2 w 6"/>
                <a:gd name="T19" fmla="*/ 0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8" name="Freeform 547"/>
            <p:cNvSpPr>
              <a:spLocks noEditPoints="1"/>
            </p:cNvSpPr>
            <p:nvPr/>
          </p:nvSpPr>
          <p:spPr bwMode="auto">
            <a:xfrm>
              <a:off x="2505" y="1626"/>
              <a:ext cx="7" cy="19"/>
            </a:xfrm>
            <a:custGeom>
              <a:avLst/>
              <a:gdLst>
                <a:gd name="T0" fmla="*/ 4 w 5"/>
                <a:gd name="T1" fmla="*/ 12 h 14"/>
                <a:gd name="T2" fmla="*/ 4 w 5"/>
                <a:gd name="T3" fmla="*/ 12 h 14"/>
                <a:gd name="T4" fmla="*/ 4 w 5"/>
                <a:gd name="T5" fmla="*/ 12 h 14"/>
                <a:gd name="T6" fmla="*/ 3 w 5"/>
                <a:gd name="T7" fmla="*/ 12 h 14"/>
                <a:gd name="T8" fmla="*/ 3 w 5"/>
                <a:gd name="T9" fmla="*/ 12 h 14"/>
                <a:gd name="T10" fmla="*/ 3 w 5"/>
                <a:gd name="T11" fmla="*/ 14 h 14"/>
                <a:gd name="T12" fmla="*/ 4 w 5"/>
                <a:gd name="T13" fmla="*/ 14 h 14"/>
                <a:gd name="T14" fmla="*/ 5 w 5"/>
                <a:gd name="T15" fmla="*/ 13 h 14"/>
                <a:gd name="T16" fmla="*/ 4 w 5"/>
                <a:gd name="T17" fmla="*/ 12 h 14"/>
                <a:gd name="T18" fmla="*/ 4 w 5"/>
                <a:gd name="T19" fmla="*/ 10 h 14"/>
                <a:gd name="T20" fmla="*/ 3 w 5"/>
                <a:gd name="T21" fmla="*/ 10 h 14"/>
                <a:gd name="T22" fmla="*/ 3 w 5"/>
                <a:gd name="T23" fmla="*/ 10 h 14"/>
                <a:gd name="T24" fmla="*/ 2 w 5"/>
                <a:gd name="T25" fmla="*/ 10 h 14"/>
                <a:gd name="T26" fmla="*/ 2 w 5"/>
                <a:gd name="T27" fmla="*/ 10 h 14"/>
                <a:gd name="T28" fmla="*/ 2 w 5"/>
                <a:gd name="T29" fmla="*/ 10 h 14"/>
                <a:gd name="T30" fmla="*/ 3 w 5"/>
                <a:gd name="T31" fmla="*/ 11 h 14"/>
                <a:gd name="T32" fmla="*/ 4 w 5"/>
                <a:gd name="T33" fmla="*/ 10 h 14"/>
                <a:gd name="T34" fmla="*/ 4 w 5"/>
                <a:gd name="T35" fmla="*/ 10 h 14"/>
                <a:gd name="T36" fmla="*/ 3 w 5"/>
                <a:gd name="T37" fmla="*/ 7 h 14"/>
                <a:gd name="T38" fmla="*/ 3 w 5"/>
                <a:gd name="T39" fmla="*/ 7 h 14"/>
                <a:gd name="T40" fmla="*/ 2 w 5"/>
                <a:gd name="T41" fmla="*/ 8 h 14"/>
                <a:gd name="T42" fmla="*/ 2 w 5"/>
                <a:gd name="T43" fmla="*/ 8 h 14"/>
                <a:gd name="T44" fmla="*/ 2 w 5"/>
                <a:gd name="T45" fmla="*/ 8 h 14"/>
                <a:gd name="T46" fmla="*/ 2 w 5"/>
                <a:gd name="T47" fmla="*/ 8 h 14"/>
                <a:gd name="T48" fmla="*/ 3 w 5"/>
                <a:gd name="T49" fmla="*/ 8 h 14"/>
                <a:gd name="T50" fmla="*/ 3 w 5"/>
                <a:gd name="T51" fmla="*/ 8 h 14"/>
                <a:gd name="T52" fmla="*/ 3 w 5"/>
                <a:gd name="T53" fmla="*/ 7 h 14"/>
                <a:gd name="T54" fmla="*/ 2 w 5"/>
                <a:gd name="T55" fmla="*/ 5 h 14"/>
                <a:gd name="T56" fmla="*/ 2 w 5"/>
                <a:gd name="T57" fmla="*/ 5 h 14"/>
                <a:gd name="T58" fmla="*/ 2 w 5"/>
                <a:gd name="T59" fmla="*/ 5 h 14"/>
                <a:gd name="T60" fmla="*/ 1 w 5"/>
                <a:gd name="T61" fmla="*/ 5 h 14"/>
                <a:gd name="T62" fmla="*/ 1 w 5"/>
                <a:gd name="T63" fmla="*/ 5 h 14"/>
                <a:gd name="T64" fmla="*/ 1 w 5"/>
                <a:gd name="T65" fmla="*/ 6 h 14"/>
                <a:gd name="T66" fmla="*/ 2 w 5"/>
                <a:gd name="T67" fmla="*/ 6 h 14"/>
                <a:gd name="T68" fmla="*/ 2 w 5"/>
                <a:gd name="T69" fmla="*/ 5 h 14"/>
                <a:gd name="T70" fmla="*/ 2 w 5"/>
                <a:gd name="T71" fmla="*/ 5 h 14"/>
                <a:gd name="T72" fmla="*/ 1 w 5"/>
                <a:gd name="T73" fmla="*/ 0 h 14"/>
                <a:gd name="T74" fmla="*/ 0 w 5"/>
                <a:gd name="T75" fmla="*/ 0 h 14"/>
                <a:gd name="T76" fmla="*/ 0 w 5"/>
                <a:gd name="T77" fmla="*/ 1 h 14"/>
                <a:gd name="T78" fmla="*/ 0 w 5"/>
                <a:gd name="T79" fmla="*/ 3 h 14"/>
                <a:gd name="T80" fmla="*/ 1 w 5"/>
                <a:gd name="T81" fmla="*/ 4 h 14"/>
                <a:gd name="T82" fmla="*/ 2 w 5"/>
                <a:gd name="T83" fmla="*/ 3 h 14"/>
                <a:gd name="T84" fmla="*/ 1 w 5"/>
                <a:gd name="T85" fmla="*/ 1 h 14"/>
                <a:gd name="T86" fmla="*/ 1 w 5"/>
                <a:gd name="T8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" h="14"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4" y="12"/>
                    <a:pt x="4" y="12"/>
                    <a:pt x="4" y="12"/>
                  </a:cubicBezTo>
                  <a:moveTo>
                    <a:pt x="4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9" name="Freeform 548"/>
            <p:cNvSpPr>
              <a:spLocks/>
            </p:cNvSpPr>
            <p:nvPr/>
          </p:nvSpPr>
          <p:spPr bwMode="auto">
            <a:xfrm>
              <a:off x="2501" y="1629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5 w 7"/>
                <a:gd name="T7" fmla="*/ 4 h 4"/>
                <a:gd name="T8" fmla="*/ 5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5 w 7"/>
                <a:gd name="T17" fmla="*/ 4 h 4"/>
                <a:gd name="T18" fmla="*/ 5 w 7"/>
                <a:gd name="T19" fmla="*/ 3 h 4"/>
                <a:gd name="T20" fmla="*/ 5 w 7"/>
                <a:gd name="T21" fmla="*/ 3 h 4"/>
                <a:gd name="T22" fmla="*/ 4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0" name="Freeform 549"/>
            <p:cNvSpPr>
              <a:spLocks/>
            </p:cNvSpPr>
            <p:nvPr/>
          </p:nvSpPr>
          <p:spPr bwMode="auto">
            <a:xfrm>
              <a:off x="2501" y="1629"/>
              <a:ext cx="7" cy="4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0 h 4"/>
                <a:gd name="T4" fmla="*/ 0 w 7"/>
                <a:gd name="T5" fmla="*/ 1 h 4"/>
                <a:gd name="T6" fmla="*/ 5 w 7"/>
                <a:gd name="T7" fmla="*/ 4 h 4"/>
                <a:gd name="T8" fmla="*/ 5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5 w 7"/>
                <a:gd name="T17" fmla="*/ 4 h 4"/>
                <a:gd name="T18" fmla="*/ 5 w 7"/>
                <a:gd name="T19" fmla="*/ 3 h 4"/>
                <a:gd name="T20" fmla="*/ 5 w 7"/>
                <a:gd name="T21" fmla="*/ 3 h 4"/>
                <a:gd name="T22" fmla="*/ 4 w 7"/>
                <a:gd name="T23" fmla="*/ 1 h 4"/>
                <a:gd name="T24" fmla="*/ 1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1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1" name="Freeform 550"/>
            <p:cNvSpPr>
              <a:spLocks/>
            </p:cNvSpPr>
            <p:nvPr/>
          </p:nvSpPr>
          <p:spPr bwMode="auto">
            <a:xfrm>
              <a:off x="2506" y="1626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2 h 7"/>
                <a:gd name="T4" fmla="*/ 2 w 4"/>
                <a:gd name="T5" fmla="*/ 4 h 7"/>
                <a:gd name="T6" fmla="*/ 0 w 4"/>
                <a:gd name="T7" fmla="*/ 6 h 7"/>
                <a:gd name="T8" fmla="*/ 0 w 4"/>
                <a:gd name="T9" fmla="*/ 6 h 7"/>
                <a:gd name="T10" fmla="*/ 0 w 4"/>
                <a:gd name="T11" fmla="*/ 7 h 7"/>
                <a:gd name="T12" fmla="*/ 2 w 4"/>
                <a:gd name="T13" fmla="*/ 7 h 7"/>
                <a:gd name="T14" fmla="*/ 2 w 4"/>
                <a:gd name="T15" fmla="*/ 7 h 7"/>
                <a:gd name="T16" fmla="*/ 2 w 4"/>
                <a:gd name="T17" fmla="*/ 7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2" name="Freeform 551"/>
            <p:cNvSpPr>
              <a:spLocks/>
            </p:cNvSpPr>
            <p:nvPr/>
          </p:nvSpPr>
          <p:spPr bwMode="auto">
            <a:xfrm>
              <a:off x="2506" y="1626"/>
              <a:ext cx="4" cy="7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2 h 7"/>
                <a:gd name="T4" fmla="*/ 2 w 4"/>
                <a:gd name="T5" fmla="*/ 4 h 7"/>
                <a:gd name="T6" fmla="*/ 0 w 4"/>
                <a:gd name="T7" fmla="*/ 6 h 7"/>
                <a:gd name="T8" fmla="*/ 0 w 4"/>
                <a:gd name="T9" fmla="*/ 6 h 7"/>
                <a:gd name="T10" fmla="*/ 0 w 4"/>
                <a:gd name="T11" fmla="*/ 7 h 7"/>
                <a:gd name="T12" fmla="*/ 2 w 4"/>
                <a:gd name="T13" fmla="*/ 7 h 7"/>
                <a:gd name="T14" fmla="*/ 2 w 4"/>
                <a:gd name="T15" fmla="*/ 7 h 7"/>
                <a:gd name="T16" fmla="*/ 2 w 4"/>
                <a:gd name="T17" fmla="*/ 7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3" name="Freeform 552"/>
            <p:cNvSpPr>
              <a:spLocks/>
            </p:cNvSpPr>
            <p:nvPr/>
          </p:nvSpPr>
          <p:spPr bwMode="auto">
            <a:xfrm>
              <a:off x="2502" y="1632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6 w 7"/>
                <a:gd name="T7" fmla="*/ 5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6 w 7"/>
                <a:gd name="T15" fmla="*/ 5 h 5"/>
                <a:gd name="T16" fmla="*/ 6 w 7"/>
                <a:gd name="T17" fmla="*/ 5 h 5"/>
                <a:gd name="T18" fmla="*/ 6 w 7"/>
                <a:gd name="T19" fmla="*/ 4 h 5"/>
                <a:gd name="T20" fmla="*/ 6 w 7"/>
                <a:gd name="T21" fmla="*/ 2 h 5"/>
                <a:gd name="T22" fmla="*/ 4 w 7"/>
                <a:gd name="T23" fmla="*/ 2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4" name="Freeform 553"/>
            <p:cNvSpPr>
              <a:spLocks/>
            </p:cNvSpPr>
            <p:nvPr/>
          </p:nvSpPr>
          <p:spPr bwMode="auto">
            <a:xfrm>
              <a:off x="2502" y="1632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6 w 7"/>
                <a:gd name="T7" fmla="*/ 5 h 5"/>
                <a:gd name="T8" fmla="*/ 6 w 7"/>
                <a:gd name="T9" fmla="*/ 5 h 5"/>
                <a:gd name="T10" fmla="*/ 6 w 7"/>
                <a:gd name="T11" fmla="*/ 5 h 5"/>
                <a:gd name="T12" fmla="*/ 7 w 7"/>
                <a:gd name="T13" fmla="*/ 4 h 5"/>
                <a:gd name="T14" fmla="*/ 6 w 7"/>
                <a:gd name="T15" fmla="*/ 5 h 5"/>
                <a:gd name="T16" fmla="*/ 6 w 7"/>
                <a:gd name="T17" fmla="*/ 5 h 5"/>
                <a:gd name="T18" fmla="*/ 6 w 7"/>
                <a:gd name="T19" fmla="*/ 4 h 5"/>
                <a:gd name="T20" fmla="*/ 6 w 7"/>
                <a:gd name="T21" fmla="*/ 2 h 5"/>
                <a:gd name="T22" fmla="*/ 4 w 7"/>
                <a:gd name="T23" fmla="*/ 2 h 5"/>
                <a:gd name="T24" fmla="*/ 2 w 7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5" name="Freeform 554"/>
            <p:cNvSpPr>
              <a:spLocks/>
            </p:cNvSpPr>
            <p:nvPr/>
          </p:nvSpPr>
          <p:spPr bwMode="auto">
            <a:xfrm>
              <a:off x="2508" y="1630"/>
              <a:ext cx="4" cy="7"/>
            </a:xfrm>
            <a:custGeom>
              <a:avLst/>
              <a:gdLst>
                <a:gd name="T0" fmla="*/ 4 w 4"/>
                <a:gd name="T1" fmla="*/ 0 h 7"/>
                <a:gd name="T2" fmla="*/ 2 w 4"/>
                <a:gd name="T3" fmla="*/ 0 h 7"/>
                <a:gd name="T4" fmla="*/ 0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1 w 4"/>
                <a:gd name="T15" fmla="*/ 6 h 7"/>
                <a:gd name="T16" fmla="*/ 1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6" name="Freeform 555"/>
            <p:cNvSpPr>
              <a:spLocks/>
            </p:cNvSpPr>
            <p:nvPr/>
          </p:nvSpPr>
          <p:spPr bwMode="auto">
            <a:xfrm>
              <a:off x="2508" y="1630"/>
              <a:ext cx="4" cy="7"/>
            </a:xfrm>
            <a:custGeom>
              <a:avLst/>
              <a:gdLst>
                <a:gd name="T0" fmla="*/ 4 w 4"/>
                <a:gd name="T1" fmla="*/ 0 h 7"/>
                <a:gd name="T2" fmla="*/ 2 w 4"/>
                <a:gd name="T3" fmla="*/ 0 h 7"/>
                <a:gd name="T4" fmla="*/ 0 w 4"/>
                <a:gd name="T5" fmla="*/ 3 h 7"/>
                <a:gd name="T6" fmla="*/ 0 w 4"/>
                <a:gd name="T7" fmla="*/ 4 h 7"/>
                <a:gd name="T8" fmla="*/ 0 w 4"/>
                <a:gd name="T9" fmla="*/ 6 h 7"/>
                <a:gd name="T10" fmla="*/ 0 w 4"/>
                <a:gd name="T11" fmla="*/ 7 h 7"/>
                <a:gd name="T12" fmla="*/ 0 w 4"/>
                <a:gd name="T13" fmla="*/ 7 h 7"/>
                <a:gd name="T14" fmla="*/ 1 w 4"/>
                <a:gd name="T15" fmla="*/ 6 h 7"/>
                <a:gd name="T16" fmla="*/ 1 w 4"/>
                <a:gd name="T17" fmla="*/ 6 h 7"/>
                <a:gd name="T18" fmla="*/ 4 w 4"/>
                <a:gd name="T19" fmla="*/ 2 h 7"/>
                <a:gd name="T20" fmla="*/ 4 w 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7" name="Freeform 556"/>
            <p:cNvSpPr>
              <a:spLocks/>
            </p:cNvSpPr>
            <p:nvPr/>
          </p:nvSpPr>
          <p:spPr bwMode="auto">
            <a:xfrm>
              <a:off x="2502" y="1636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6 w 7"/>
                <a:gd name="T7" fmla="*/ 4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6 w 7"/>
                <a:gd name="T17" fmla="*/ 4 h 4"/>
                <a:gd name="T18" fmla="*/ 6 w 7"/>
                <a:gd name="T19" fmla="*/ 2 h 4"/>
                <a:gd name="T20" fmla="*/ 7 w 7"/>
                <a:gd name="T21" fmla="*/ 1 h 4"/>
                <a:gd name="T22" fmla="*/ 6 w 7"/>
                <a:gd name="T23" fmla="*/ 1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8" name="Freeform 557"/>
            <p:cNvSpPr>
              <a:spLocks/>
            </p:cNvSpPr>
            <p:nvPr/>
          </p:nvSpPr>
          <p:spPr bwMode="auto">
            <a:xfrm>
              <a:off x="2502" y="1636"/>
              <a:ext cx="7" cy="4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2 w 7"/>
                <a:gd name="T5" fmla="*/ 1 h 4"/>
                <a:gd name="T6" fmla="*/ 6 w 7"/>
                <a:gd name="T7" fmla="*/ 4 h 4"/>
                <a:gd name="T8" fmla="*/ 6 w 7"/>
                <a:gd name="T9" fmla="*/ 4 h 4"/>
                <a:gd name="T10" fmla="*/ 7 w 7"/>
                <a:gd name="T11" fmla="*/ 4 h 4"/>
                <a:gd name="T12" fmla="*/ 7 w 7"/>
                <a:gd name="T13" fmla="*/ 4 h 4"/>
                <a:gd name="T14" fmla="*/ 7 w 7"/>
                <a:gd name="T15" fmla="*/ 4 h 4"/>
                <a:gd name="T16" fmla="*/ 6 w 7"/>
                <a:gd name="T17" fmla="*/ 4 h 4"/>
                <a:gd name="T18" fmla="*/ 6 w 7"/>
                <a:gd name="T19" fmla="*/ 2 h 4"/>
                <a:gd name="T20" fmla="*/ 7 w 7"/>
                <a:gd name="T21" fmla="*/ 1 h 4"/>
                <a:gd name="T22" fmla="*/ 6 w 7"/>
                <a:gd name="T23" fmla="*/ 1 h 4"/>
                <a:gd name="T24" fmla="*/ 2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9" name="Freeform 558"/>
            <p:cNvSpPr>
              <a:spLocks/>
            </p:cNvSpPr>
            <p:nvPr/>
          </p:nvSpPr>
          <p:spPr bwMode="auto">
            <a:xfrm>
              <a:off x="2508" y="1633"/>
              <a:ext cx="5" cy="7"/>
            </a:xfrm>
            <a:custGeom>
              <a:avLst/>
              <a:gdLst>
                <a:gd name="T0" fmla="*/ 4 w 5"/>
                <a:gd name="T1" fmla="*/ 0 h 7"/>
                <a:gd name="T2" fmla="*/ 2 w 5"/>
                <a:gd name="T3" fmla="*/ 0 h 7"/>
                <a:gd name="T4" fmla="*/ 1 w 5"/>
                <a:gd name="T5" fmla="*/ 4 h 7"/>
                <a:gd name="T6" fmla="*/ 1 w 5"/>
                <a:gd name="T7" fmla="*/ 4 h 7"/>
                <a:gd name="T8" fmla="*/ 0 w 5"/>
                <a:gd name="T9" fmla="*/ 5 h 7"/>
                <a:gd name="T10" fmla="*/ 0 w 5"/>
                <a:gd name="T11" fmla="*/ 7 h 7"/>
                <a:gd name="T12" fmla="*/ 1 w 5"/>
                <a:gd name="T13" fmla="*/ 7 h 7"/>
                <a:gd name="T14" fmla="*/ 1 w 5"/>
                <a:gd name="T15" fmla="*/ 7 h 7"/>
                <a:gd name="T16" fmla="*/ 2 w 5"/>
                <a:gd name="T17" fmla="*/ 7 h 7"/>
                <a:gd name="T18" fmla="*/ 5 w 5"/>
                <a:gd name="T19" fmla="*/ 1 h 7"/>
                <a:gd name="T20" fmla="*/ 4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lnTo>
                    <a:pt x="2" y="0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0" name="Freeform 559"/>
            <p:cNvSpPr>
              <a:spLocks/>
            </p:cNvSpPr>
            <p:nvPr/>
          </p:nvSpPr>
          <p:spPr bwMode="auto">
            <a:xfrm>
              <a:off x="2508" y="1633"/>
              <a:ext cx="5" cy="7"/>
            </a:xfrm>
            <a:custGeom>
              <a:avLst/>
              <a:gdLst>
                <a:gd name="T0" fmla="*/ 4 w 5"/>
                <a:gd name="T1" fmla="*/ 0 h 7"/>
                <a:gd name="T2" fmla="*/ 2 w 5"/>
                <a:gd name="T3" fmla="*/ 0 h 7"/>
                <a:gd name="T4" fmla="*/ 1 w 5"/>
                <a:gd name="T5" fmla="*/ 4 h 7"/>
                <a:gd name="T6" fmla="*/ 1 w 5"/>
                <a:gd name="T7" fmla="*/ 4 h 7"/>
                <a:gd name="T8" fmla="*/ 0 w 5"/>
                <a:gd name="T9" fmla="*/ 5 h 7"/>
                <a:gd name="T10" fmla="*/ 0 w 5"/>
                <a:gd name="T11" fmla="*/ 7 h 7"/>
                <a:gd name="T12" fmla="*/ 1 w 5"/>
                <a:gd name="T13" fmla="*/ 7 h 7"/>
                <a:gd name="T14" fmla="*/ 1 w 5"/>
                <a:gd name="T15" fmla="*/ 7 h 7"/>
                <a:gd name="T16" fmla="*/ 2 w 5"/>
                <a:gd name="T17" fmla="*/ 7 h 7"/>
                <a:gd name="T18" fmla="*/ 5 w 5"/>
                <a:gd name="T19" fmla="*/ 1 h 7"/>
                <a:gd name="T20" fmla="*/ 4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lnTo>
                    <a:pt x="2" y="0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5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1" name="Freeform 560"/>
            <p:cNvSpPr>
              <a:spLocks/>
            </p:cNvSpPr>
            <p:nvPr/>
          </p:nvSpPr>
          <p:spPr bwMode="auto">
            <a:xfrm>
              <a:off x="2504" y="1638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5 w 6"/>
                <a:gd name="T7" fmla="*/ 4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5 w 6"/>
                <a:gd name="T17" fmla="*/ 4 h 4"/>
                <a:gd name="T18" fmla="*/ 5 w 6"/>
                <a:gd name="T19" fmla="*/ 3 h 4"/>
                <a:gd name="T20" fmla="*/ 5 w 6"/>
                <a:gd name="T21" fmla="*/ 3 h 4"/>
                <a:gd name="T22" fmla="*/ 4 w 6"/>
                <a:gd name="T23" fmla="*/ 2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2" name="Freeform 561"/>
            <p:cNvSpPr>
              <a:spLocks/>
            </p:cNvSpPr>
            <p:nvPr/>
          </p:nvSpPr>
          <p:spPr bwMode="auto">
            <a:xfrm>
              <a:off x="2504" y="1638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0 w 6"/>
                <a:gd name="T5" fmla="*/ 2 h 4"/>
                <a:gd name="T6" fmla="*/ 5 w 6"/>
                <a:gd name="T7" fmla="*/ 4 h 4"/>
                <a:gd name="T8" fmla="*/ 5 w 6"/>
                <a:gd name="T9" fmla="*/ 4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5 w 6"/>
                <a:gd name="T17" fmla="*/ 4 h 4"/>
                <a:gd name="T18" fmla="*/ 5 w 6"/>
                <a:gd name="T19" fmla="*/ 3 h 4"/>
                <a:gd name="T20" fmla="*/ 5 w 6"/>
                <a:gd name="T21" fmla="*/ 3 h 4"/>
                <a:gd name="T22" fmla="*/ 4 w 6"/>
                <a:gd name="T23" fmla="*/ 2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3" name="Freeform 562"/>
            <p:cNvSpPr>
              <a:spLocks/>
            </p:cNvSpPr>
            <p:nvPr/>
          </p:nvSpPr>
          <p:spPr bwMode="auto">
            <a:xfrm>
              <a:off x="2509" y="1636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1 w 4"/>
                <a:gd name="T5" fmla="*/ 4 h 6"/>
                <a:gd name="T6" fmla="*/ 0 w 4"/>
                <a:gd name="T7" fmla="*/ 5 h 6"/>
                <a:gd name="T8" fmla="*/ 0 w 4"/>
                <a:gd name="T9" fmla="*/ 5 h 6"/>
                <a:gd name="T10" fmla="*/ 0 w 4"/>
                <a:gd name="T11" fmla="*/ 6 h 6"/>
                <a:gd name="T12" fmla="*/ 1 w 4"/>
                <a:gd name="T13" fmla="*/ 6 h 6"/>
                <a:gd name="T14" fmla="*/ 1 w 4"/>
                <a:gd name="T15" fmla="*/ 6 h 6"/>
                <a:gd name="T16" fmla="*/ 1 w 4"/>
                <a:gd name="T17" fmla="*/ 6 h 6"/>
                <a:gd name="T18" fmla="*/ 4 w 4"/>
                <a:gd name="T19" fmla="*/ 1 h 6"/>
                <a:gd name="T20" fmla="*/ 4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4" name="Freeform 563"/>
            <p:cNvSpPr>
              <a:spLocks/>
            </p:cNvSpPr>
            <p:nvPr/>
          </p:nvSpPr>
          <p:spPr bwMode="auto">
            <a:xfrm>
              <a:off x="2509" y="1636"/>
              <a:ext cx="4" cy="6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1 h 6"/>
                <a:gd name="T4" fmla="*/ 1 w 4"/>
                <a:gd name="T5" fmla="*/ 4 h 6"/>
                <a:gd name="T6" fmla="*/ 0 w 4"/>
                <a:gd name="T7" fmla="*/ 5 h 6"/>
                <a:gd name="T8" fmla="*/ 0 w 4"/>
                <a:gd name="T9" fmla="*/ 5 h 6"/>
                <a:gd name="T10" fmla="*/ 0 w 4"/>
                <a:gd name="T11" fmla="*/ 6 h 6"/>
                <a:gd name="T12" fmla="*/ 1 w 4"/>
                <a:gd name="T13" fmla="*/ 6 h 6"/>
                <a:gd name="T14" fmla="*/ 1 w 4"/>
                <a:gd name="T15" fmla="*/ 6 h 6"/>
                <a:gd name="T16" fmla="*/ 1 w 4"/>
                <a:gd name="T17" fmla="*/ 6 h 6"/>
                <a:gd name="T18" fmla="*/ 4 w 4"/>
                <a:gd name="T19" fmla="*/ 1 h 6"/>
                <a:gd name="T20" fmla="*/ 4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3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5" name="Freeform 564"/>
            <p:cNvSpPr>
              <a:spLocks noEditPoints="1"/>
            </p:cNvSpPr>
            <p:nvPr/>
          </p:nvSpPr>
          <p:spPr bwMode="auto">
            <a:xfrm>
              <a:off x="2482" y="1660"/>
              <a:ext cx="19" cy="7"/>
            </a:xfrm>
            <a:custGeom>
              <a:avLst/>
              <a:gdLst>
                <a:gd name="T0" fmla="*/ 3 w 14"/>
                <a:gd name="T1" fmla="*/ 3 h 5"/>
                <a:gd name="T2" fmla="*/ 1 w 14"/>
                <a:gd name="T3" fmla="*/ 3 h 5"/>
                <a:gd name="T4" fmla="*/ 0 w 14"/>
                <a:gd name="T5" fmla="*/ 4 h 5"/>
                <a:gd name="T6" fmla="*/ 1 w 14"/>
                <a:gd name="T7" fmla="*/ 5 h 5"/>
                <a:gd name="T8" fmla="*/ 1 w 14"/>
                <a:gd name="T9" fmla="*/ 5 h 5"/>
                <a:gd name="T10" fmla="*/ 4 w 14"/>
                <a:gd name="T11" fmla="*/ 4 h 5"/>
                <a:gd name="T12" fmla="*/ 4 w 14"/>
                <a:gd name="T13" fmla="*/ 3 h 5"/>
                <a:gd name="T14" fmla="*/ 3 w 14"/>
                <a:gd name="T15" fmla="*/ 3 h 5"/>
                <a:gd name="T16" fmla="*/ 6 w 14"/>
                <a:gd name="T17" fmla="*/ 2 h 5"/>
                <a:gd name="T18" fmla="*/ 5 w 14"/>
                <a:gd name="T19" fmla="*/ 2 h 5"/>
                <a:gd name="T20" fmla="*/ 5 w 14"/>
                <a:gd name="T21" fmla="*/ 2 h 5"/>
                <a:gd name="T22" fmla="*/ 6 w 14"/>
                <a:gd name="T23" fmla="*/ 3 h 5"/>
                <a:gd name="T24" fmla="*/ 6 w 14"/>
                <a:gd name="T25" fmla="*/ 4 h 5"/>
                <a:gd name="T26" fmla="*/ 6 w 14"/>
                <a:gd name="T27" fmla="*/ 3 h 5"/>
                <a:gd name="T28" fmla="*/ 6 w 14"/>
                <a:gd name="T29" fmla="*/ 3 h 5"/>
                <a:gd name="T30" fmla="*/ 6 w 14"/>
                <a:gd name="T31" fmla="*/ 2 h 5"/>
                <a:gd name="T32" fmla="*/ 8 w 14"/>
                <a:gd name="T33" fmla="*/ 1 h 5"/>
                <a:gd name="T34" fmla="*/ 8 w 14"/>
                <a:gd name="T35" fmla="*/ 2 h 5"/>
                <a:gd name="T36" fmla="*/ 8 w 14"/>
                <a:gd name="T37" fmla="*/ 2 h 5"/>
                <a:gd name="T38" fmla="*/ 8 w 14"/>
                <a:gd name="T39" fmla="*/ 3 h 5"/>
                <a:gd name="T40" fmla="*/ 8 w 14"/>
                <a:gd name="T41" fmla="*/ 3 h 5"/>
                <a:gd name="T42" fmla="*/ 8 w 14"/>
                <a:gd name="T43" fmla="*/ 3 h 5"/>
                <a:gd name="T44" fmla="*/ 9 w 14"/>
                <a:gd name="T45" fmla="*/ 2 h 5"/>
                <a:gd name="T46" fmla="*/ 8 w 14"/>
                <a:gd name="T47" fmla="*/ 1 h 5"/>
                <a:gd name="T48" fmla="*/ 10 w 14"/>
                <a:gd name="T49" fmla="*/ 1 h 5"/>
                <a:gd name="T50" fmla="*/ 10 w 14"/>
                <a:gd name="T51" fmla="*/ 1 h 5"/>
                <a:gd name="T52" fmla="*/ 10 w 14"/>
                <a:gd name="T53" fmla="*/ 1 h 5"/>
                <a:gd name="T54" fmla="*/ 10 w 14"/>
                <a:gd name="T55" fmla="*/ 2 h 5"/>
                <a:gd name="T56" fmla="*/ 10 w 14"/>
                <a:gd name="T57" fmla="*/ 2 h 5"/>
                <a:gd name="T58" fmla="*/ 11 w 14"/>
                <a:gd name="T59" fmla="*/ 2 h 5"/>
                <a:gd name="T60" fmla="*/ 11 w 14"/>
                <a:gd name="T61" fmla="*/ 1 h 5"/>
                <a:gd name="T62" fmla="*/ 10 w 14"/>
                <a:gd name="T63" fmla="*/ 1 h 5"/>
                <a:gd name="T64" fmla="*/ 14 w 14"/>
                <a:gd name="T65" fmla="*/ 0 h 5"/>
                <a:gd name="T66" fmla="*/ 12 w 14"/>
                <a:gd name="T67" fmla="*/ 0 h 5"/>
                <a:gd name="T68" fmla="*/ 12 w 14"/>
                <a:gd name="T69" fmla="*/ 0 h 5"/>
                <a:gd name="T70" fmla="*/ 13 w 14"/>
                <a:gd name="T71" fmla="*/ 1 h 5"/>
                <a:gd name="T72" fmla="*/ 13 w 14"/>
                <a:gd name="T73" fmla="*/ 2 h 5"/>
                <a:gd name="T74" fmla="*/ 14 w 14"/>
                <a:gd name="T75" fmla="*/ 1 h 5"/>
                <a:gd name="T76" fmla="*/ 14 w 14"/>
                <a:gd name="T77" fmla="*/ 1 h 5"/>
                <a:gd name="T78" fmla="*/ 14 w 14"/>
                <a:gd name="T79" fmla="*/ 1 h 5"/>
                <a:gd name="T80" fmla="*/ 14 w 14"/>
                <a:gd name="T81" fmla="*/ 1 h 5"/>
                <a:gd name="T82" fmla="*/ 14 w 14"/>
                <a:gd name="T8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" h="5">
                  <a:moveTo>
                    <a:pt x="3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6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8" y="1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1"/>
                    <a:pt x="8" y="1"/>
                    <a:pt x="8" y="1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6" name="Freeform 565"/>
            <p:cNvSpPr>
              <a:spLocks/>
            </p:cNvSpPr>
            <p:nvPr/>
          </p:nvSpPr>
          <p:spPr bwMode="auto">
            <a:xfrm>
              <a:off x="2485" y="1664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0 w 5"/>
                <a:gd name="T7" fmla="*/ 5 h 5"/>
                <a:gd name="T8" fmla="*/ 1 w 5"/>
                <a:gd name="T9" fmla="*/ 5 h 5"/>
                <a:gd name="T10" fmla="*/ 1 w 5"/>
                <a:gd name="T11" fmla="*/ 5 h 5"/>
                <a:gd name="T12" fmla="*/ 5 w 5"/>
                <a:gd name="T13" fmla="*/ 1 h 5"/>
                <a:gd name="T14" fmla="*/ 5 w 5"/>
                <a:gd name="T15" fmla="*/ 0 h 5"/>
                <a:gd name="T16" fmla="*/ 4 w 5"/>
                <a:gd name="T17" fmla="*/ 1 h 5"/>
                <a:gd name="T18" fmla="*/ 4 w 5"/>
                <a:gd name="T19" fmla="*/ 1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7" name="Freeform 566"/>
            <p:cNvSpPr>
              <a:spLocks/>
            </p:cNvSpPr>
            <p:nvPr/>
          </p:nvSpPr>
          <p:spPr bwMode="auto">
            <a:xfrm>
              <a:off x="2485" y="1664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1 h 5"/>
                <a:gd name="T4" fmla="*/ 0 w 5"/>
                <a:gd name="T5" fmla="*/ 4 h 5"/>
                <a:gd name="T6" fmla="*/ 0 w 5"/>
                <a:gd name="T7" fmla="*/ 5 h 5"/>
                <a:gd name="T8" fmla="*/ 1 w 5"/>
                <a:gd name="T9" fmla="*/ 5 h 5"/>
                <a:gd name="T10" fmla="*/ 1 w 5"/>
                <a:gd name="T11" fmla="*/ 5 h 5"/>
                <a:gd name="T12" fmla="*/ 5 w 5"/>
                <a:gd name="T13" fmla="*/ 1 h 5"/>
                <a:gd name="T14" fmla="*/ 5 w 5"/>
                <a:gd name="T15" fmla="*/ 0 h 5"/>
                <a:gd name="T16" fmla="*/ 4 w 5"/>
                <a:gd name="T17" fmla="*/ 1 h 5"/>
                <a:gd name="T18" fmla="*/ 4 w 5"/>
                <a:gd name="T19" fmla="*/ 1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8" name="Freeform 567"/>
            <p:cNvSpPr>
              <a:spLocks/>
            </p:cNvSpPr>
            <p:nvPr/>
          </p:nvSpPr>
          <p:spPr bwMode="auto">
            <a:xfrm>
              <a:off x="2483" y="1660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3 w 7"/>
                <a:gd name="T7" fmla="*/ 4 h 5"/>
                <a:gd name="T8" fmla="*/ 4 w 7"/>
                <a:gd name="T9" fmla="*/ 4 h 5"/>
                <a:gd name="T10" fmla="*/ 6 w 7"/>
                <a:gd name="T11" fmla="*/ 5 h 5"/>
                <a:gd name="T12" fmla="*/ 6 w 7"/>
                <a:gd name="T13" fmla="*/ 5 h 5"/>
                <a:gd name="T14" fmla="*/ 7 w 7"/>
                <a:gd name="T15" fmla="*/ 4 h 5"/>
                <a:gd name="T16" fmla="*/ 6 w 7"/>
                <a:gd name="T17" fmla="*/ 3 h 5"/>
                <a:gd name="T18" fmla="*/ 6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9" name="Freeform 568"/>
            <p:cNvSpPr>
              <a:spLocks/>
            </p:cNvSpPr>
            <p:nvPr/>
          </p:nvSpPr>
          <p:spPr bwMode="auto">
            <a:xfrm>
              <a:off x="2483" y="1660"/>
              <a:ext cx="7" cy="5"/>
            </a:xfrm>
            <a:custGeom>
              <a:avLst/>
              <a:gdLst>
                <a:gd name="T0" fmla="*/ 2 w 7"/>
                <a:gd name="T1" fmla="*/ 0 h 5"/>
                <a:gd name="T2" fmla="*/ 0 w 7"/>
                <a:gd name="T3" fmla="*/ 0 h 5"/>
                <a:gd name="T4" fmla="*/ 0 w 7"/>
                <a:gd name="T5" fmla="*/ 1 h 5"/>
                <a:gd name="T6" fmla="*/ 3 w 7"/>
                <a:gd name="T7" fmla="*/ 4 h 5"/>
                <a:gd name="T8" fmla="*/ 4 w 7"/>
                <a:gd name="T9" fmla="*/ 4 h 5"/>
                <a:gd name="T10" fmla="*/ 6 w 7"/>
                <a:gd name="T11" fmla="*/ 5 h 5"/>
                <a:gd name="T12" fmla="*/ 6 w 7"/>
                <a:gd name="T13" fmla="*/ 5 h 5"/>
                <a:gd name="T14" fmla="*/ 7 w 7"/>
                <a:gd name="T15" fmla="*/ 4 h 5"/>
                <a:gd name="T16" fmla="*/ 6 w 7"/>
                <a:gd name="T17" fmla="*/ 3 h 5"/>
                <a:gd name="T18" fmla="*/ 6 w 7"/>
                <a:gd name="T19" fmla="*/ 3 h 5"/>
                <a:gd name="T20" fmla="*/ 2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0" name="Freeform 569"/>
            <p:cNvSpPr>
              <a:spLocks/>
            </p:cNvSpPr>
            <p:nvPr/>
          </p:nvSpPr>
          <p:spPr bwMode="auto">
            <a:xfrm>
              <a:off x="2489" y="1664"/>
              <a:ext cx="4" cy="5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4 h 5"/>
                <a:gd name="T6" fmla="*/ 0 w 4"/>
                <a:gd name="T7" fmla="*/ 5 h 5"/>
                <a:gd name="T8" fmla="*/ 0 w 4"/>
                <a:gd name="T9" fmla="*/ 5 h 5"/>
                <a:gd name="T10" fmla="*/ 1 w 4"/>
                <a:gd name="T11" fmla="*/ 4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1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1" name="Freeform 570"/>
            <p:cNvSpPr>
              <a:spLocks/>
            </p:cNvSpPr>
            <p:nvPr/>
          </p:nvSpPr>
          <p:spPr bwMode="auto">
            <a:xfrm>
              <a:off x="2489" y="1664"/>
              <a:ext cx="4" cy="5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0 h 5"/>
                <a:gd name="T4" fmla="*/ 0 w 4"/>
                <a:gd name="T5" fmla="*/ 4 h 5"/>
                <a:gd name="T6" fmla="*/ 0 w 4"/>
                <a:gd name="T7" fmla="*/ 5 h 5"/>
                <a:gd name="T8" fmla="*/ 0 w 4"/>
                <a:gd name="T9" fmla="*/ 5 h 5"/>
                <a:gd name="T10" fmla="*/ 1 w 4"/>
                <a:gd name="T11" fmla="*/ 4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2 w 4"/>
                <a:gd name="T19" fmla="*/ 0 h 5"/>
                <a:gd name="T20" fmla="*/ 1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2" name="Freeform 571"/>
            <p:cNvSpPr>
              <a:spLocks/>
            </p:cNvSpPr>
            <p:nvPr/>
          </p:nvSpPr>
          <p:spPr bwMode="auto">
            <a:xfrm>
              <a:off x="2486" y="1659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4 w 7"/>
                <a:gd name="T7" fmla="*/ 4 h 5"/>
                <a:gd name="T8" fmla="*/ 4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7 w 7"/>
                <a:gd name="T15" fmla="*/ 5 h 5"/>
                <a:gd name="T16" fmla="*/ 7 w 7"/>
                <a:gd name="T17" fmla="*/ 4 h 5"/>
                <a:gd name="T18" fmla="*/ 7 w 7"/>
                <a:gd name="T19" fmla="*/ 4 h 5"/>
                <a:gd name="T20" fmla="*/ 1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3" name="Freeform 572"/>
            <p:cNvSpPr>
              <a:spLocks/>
            </p:cNvSpPr>
            <p:nvPr/>
          </p:nvSpPr>
          <p:spPr bwMode="auto">
            <a:xfrm>
              <a:off x="2486" y="1659"/>
              <a:ext cx="7" cy="5"/>
            </a:xfrm>
            <a:custGeom>
              <a:avLst/>
              <a:gdLst>
                <a:gd name="T0" fmla="*/ 1 w 7"/>
                <a:gd name="T1" fmla="*/ 0 h 5"/>
                <a:gd name="T2" fmla="*/ 0 w 7"/>
                <a:gd name="T3" fmla="*/ 1 h 5"/>
                <a:gd name="T4" fmla="*/ 0 w 7"/>
                <a:gd name="T5" fmla="*/ 2 h 5"/>
                <a:gd name="T6" fmla="*/ 4 w 7"/>
                <a:gd name="T7" fmla="*/ 4 h 5"/>
                <a:gd name="T8" fmla="*/ 4 w 7"/>
                <a:gd name="T9" fmla="*/ 5 h 5"/>
                <a:gd name="T10" fmla="*/ 5 w 7"/>
                <a:gd name="T11" fmla="*/ 5 h 5"/>
                <a:gd name="T12" fmla="*/ 7 w 7"/>
                <a:gd name="T13" fmla="*/ 5 h 5"/>
                <a:gd name="T14" fmla="*/ 7 w 7"/>
                <a:gd name="T15" fmla="*/ 5 h 5"/>
                <a:gd name="T16" fmla="*/ 7 w 7"/>
                <a:gd name="T17" fmla="*/ 4 h 5"/>
                <a:gd name="T18" fmla="*/ 7 w 7"/>
                <a:gd name="T19" fmla="*/ 4 h 5"/>
                <a:gd name="T20" fmla="*/ 1 w 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4" name="Freeform 573"/>
            <p:cNvSpPr>
              <a:spLocks/>
            </p:cNvSpPr>
            <p:nvPr/>
          </p:nvSpPr>
          <p:spPr bwMode="auto">
            <a:xfrm>
              <a:off x="2491" y="1663"/>
              <a:ext cx="4" cy="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2 w 4"/>
                <a:gd name="T9" fmla="*/ 5 h 5"/>
                <a:gd name="T10" fmla="*/ 2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5" name="Freeform 574"/>
            <p:cNvSpPr>
              <a:spLocks/>
            </p:cNvSpPr>
            <p:nvPr/>
          </p:nvSpPr>
          <p:spPr bwMode="auto">
            <a:xfrm>
              <a:off x="2491" y="1663"/>
              <a:ext cx="4" cy="5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0 w 4"/>
                <a:gd name="T5" fmla="*/ 4 h 5"/>
                <a:gd name="T6" fmla="*/ 0 w 4"/>
                <a:gd name="T7" fmla="*/ 5 h 5"/>
                <a:gd name="T8" fmla="*/ 2 w 4"/>
                <a:gd name="T9" fmla="*/ 5 h 5"/>
                <a:gd name="T10" fmla="*/ 2 w 4"/>
                <a:gd name="T11" fmla="*/ 5 h 5"/>
                <a:gd name="T12" fmla="*/ 4 w 4"/>
                <a:gd name="T13" fmla="*/ 0 h 5"/>
                <a:gd name="T14" fmla="*/ 4 w 4"/>
                <a:gd name="T15" fmla="*/ 0 h 5"/>
                <a:gd name="T16" fmla="*/ 4 w 4"/>
                <a:gd name="T17" fmla="*/ 0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lnTo>
                    <a:pt x="2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6" name="Freeform 575"/>
            <p:cNvSpPr>
              <a:spLocks/>
            </p:cNvSpPr>
            <p:nvPr/>
          </p:nvSpPr>
          <p:spPr bwMode="auto">
            <a:xfrm>
              <a:off x="2489" y="1659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1 w 6"/>
                <a:gd name="T5" fmla="*/ 1 h 4"/>
                <a:gd name="T6" fmla="*/ 4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2 h 4"/>
                <a:gd name="T18" fmla="*/ 6 w 6"/>
                <a:gd name="T19" fmla="*/ 2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4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7" name="Freeform 576"/>
            <p:cNvSpPr>
              <a:spLocks/>
            </p:cNvSpPr>
            <p:nvPr/>
          </p:nvSpPr>
          <p:spPr bwMode="auto">
            <a:xfrm>
              <a:off x="2489" y="1659"/>
              <a:ext cx="6" cy="4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1 w 6"/>
                <a:gd name="T5" fmla="*/ 1 h 4"/>
                <a:gd name="T6" fmla="*/ 4 w 6"/>
                <a:gd name="T7" fmla="*/ 2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2 h 4"/>
                <a:gd name="T18" fmla="*/ 6 w 6"/>
                <a:gd name="T19" fmla="*/ 2 h 4"/>
                <a:gd name="T20" fmla="*/ 1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4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8" name="Freeform 577"/>
            <p:cNvSpPr>
              <a:spLocks/>
            </p:cNvSpPr>
            <p:nvPr/>
          </p:nvSpPr>
          <p:spPr bwMode="auto">
            <a:xfrm>
              <a:off x="2494" y="1661"/>
              <a:ext cx="5" cy="7"/>
            </a:xfrm>
            <a:custGeom>
              <a:avLst/>
              <a:gdLst>
                <a:gd name="T0" fmla="*/ 3 w 5"/>
                <a:gd name="T1" fmla="*/ 0 h 7"/>
                <a:gd name="T2" fmla="*/ 3 w 5"/>
                <a:gd name="T3" fmla="*/ 2 h 7"/>
                <a:gd name="T4" fmla="*/ 0 w 5"/>
                <a:gd name="T5" fmla="*/ 4 h 7"/>
                <a:gd name="T6" fmla="*/ 1 w 5"/>
                <a:gd name="T7" fmla="*/ 6 h 7"/>
                <a:gd name="T8" fmla="*/ 1 w 5"/>
                <a:gd name="T9" fmla="*/ 7 h 7"/>
                <a:gd name="T10" fmla="*/ 1 w 5"/>
                <a:gd name="T11" fmla="*/ 6 h 7"/>
                <a:gd name="T12" fmla="*/ 5 w 5"/>
                <a:gd name="T13" fmla="*/ 2 h 7"/>
                <a:gd name="T14" fmla="*/ 5 w 5"/>
                <a:gd name="T15" fmla="*/ 0 h 7"/>
                <a:gd name="T16" fmla="*/ 4 w 5"/>
                <a:gd name="T17" fmla="*/ 2 h 7"/>
                <a:gd name="T18" fmla="*/ 4 w 5"/>
                <a:gd name="T19" fmla="*/ 2 h 7"/>
                <a:gd name="T20" fmla="*/ 3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3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5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9" name="Freeform 578"/>
            <p:cNvSpPr>
              <a:spLocks/>
            </p:cNvSpPr>
            <p:nvPr/>
          </p:nvSpPr>
          <p:spPr bwMode="auto">
            <a:xfrm>
              <a:off x="2494" y="1661"/>
              <a:ext cx="5" cy="7"/>
            </a:xfrm>
            <a:custGeom>
              <a:avLst/>
              <a:gdLst>
                <a:gd name="T0" fmla="*/ 3 w 5"/>
                <a:gd name="T1" fmla="*/ 0 h 7"/>
                <a:gd name="T2" fmla="*/ 3 w 5"/>
                <a:gd name="T3" fmla="*/ 2 h 7"/>
                <a:gd name="T4" fmla="*/ 0 w 5"/>
                <a:gd name="T5" fmla="*/ 4 h 7"/>
                <a:gd name="T6" fmla="*/ 1 w 5"/>
                <a:gd name="T7" fmla="*/ 6 h 7"/>
                <a:gd name="T8" fmla="*/ 1 w 5"/>
                <a:gd name="T9" fmla="*/ 7 h 7"/>
                <a:gd name="T10" fmla="*/ 1 w 5"/>
                <a:gd name="T11" fmla="*/ 6 h 7"/>
                <a:gd name="T12" fmla="*/ 5 w 5"/>
                <a:gd name="T13" fmla="*/ 2 h 7"/>
                <a:gd name="T14" fmla="*/ 5 w 5"/>
                <a:gd name="T15" fmla="*/ 0 h 7"/>
                <a:gd name="T16" fmla="*/ 4 w 5"/>
                <a:gd name="T17" fmla="*/ 2 h 7"/>
                <a:gd name="T18" fmla="*/ 4 w 5"/>
                <a:gd name="T19" fmla="*/ 2 h 7"/>
                <a:gd name="T20" fmla="*/ 3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3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5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0" name="Freeform 579"/>
            <p:cNvSpPr>
              <a:spLocks/>
            </p:cNvSpPr>
            <p:nvPr/>
          </p:nvSpPr>
          <p:spPr bwMode="auto">
            <a:xfrm>
              <a:off x="2493" y="1657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0 h 6"/>
                <a:gd name="T4" fmla="*/ 0 w 6"/>
                <a:gd name="T5" fmla="*/ 2 h 6"/>
                <a:gd name="T6" fmla="*/ 2 w 6"/>
                <a:gd name="T7" fmla="*/ 4 h 6"/>
                <a:gd name="T8" fmla="*/ 4 w 6"/>
                <a:gd name="T9" fmla="*/ 4 h 6"/>
                <a:gd name="T10" fmla="*/ 5 w 6"/>
                <a:gd name="T11" fmla="*/ 6 h 6"/>
                <a:gd name="T12" fmla="*/ 5 w 6"/>
                <a:gd name="T13" fmla="*/ 6 h 6"/>
                <a:gd name="T14" fmla="*/ 6 w 6"/>
                <a:gd name="T15" fmla="*/ 4 h 6"/>
                <a:gd name="T16" fmla="*/ 5 w 6"/>
                <a:gd name="T17" fmla="*/ 3 h 6"/>
                <a:gd name="T18" fmla="*/ 5 w 6"/>
                <a:gd name="T19" fmla="*/ 3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1" name="Freeform 580"/>
            <p:cNvSpPr>
              <a:spLocks/>
            </p:cNvSpPr>
            <p:nvPr/>
          </p:nvSpPr>
          <p:spPr bwMode="auto">
            <a:xfrm>
              <a:off x="2493" y="1657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0 h 6"/>
                <a:gd name="T4" fmla="*/ 0 w 6"/>
                <a:gd name="T5" fmla="*/ 2 h 6"/>
                <a:gd name="T6" fmla="*/ 2 w 6"/>
                <a:gd name="T7" fmla="*/ 4 h 6"/>
                <a:gd name="T8" fmla="*/ 4 w 6"/>
                <a:gd name="T9" fmla="*/ 4 h 6"/>
                <a:gd name="T10" fmla="*/ 5 w 6"/>
                <a:gd name="T11" fmla="*/ 6 h 6"/>
                <a:gd name="T12" fmla="*/ 5 w 6"/>
                <a:gd name="T13" fmla="*/ 6 h 6"/>
                <a:gd name="T14" fmla="*/ 6 w 6"/>
                <a:gd name="T15" fmla="*/ 4 h 6"/>
                <a:gd name="T16" fmla="*/ 5 w 6"/>
                <a:gd name="T17" fmla="*/ 3 h 6"/>
                <a:gd name="T18" fmla="*/ 5 w 6"/>
                <a:gd name="T19" fmla="*/ 3 h 6"/>
                <a:gd name="T20" fmla="*/ 1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2" name="Freeform 581"/>
            <p:cNvSpPr>
              <a:spLocks noEditPoints="1"/>
            </p:cNvSpPr>
            <p:nvPr/>
          </p:nvSpPr>
          <p:spPr bwMode="auto">
            <a:xfrm>
              <a:off x="2510" y="1646"/>
              <a:ext cx="7" cy="25"/>
            </a:xfrm>
            <a:custGeom>
              <a:avLst/>
              <a:gdLst>
                <a:gd name="T0" fmla="*/ 5 w 5"/>
                <a:gd name="T1" fmla="*/ 17 h 18"/>
                <a:gd name="T2" fmla="*/ 5 w 5"/>
                <a:gd name="T3" fmla="*/ 18 h 18"/>
                <a:gd name="T4" fmla="*/ 4 w 5"/>
                <a:gd name="T5" fmla="*/ 18 h 18"/>
                <a:gd name="T6" fmla="*/ 5 w 5"/>
                <a:gd name="T7" fmla="*/ 18 h 18"/>
                <a:gd name="T8" fmla="*/ 5 w 5"/>
                <a:gd name="T9" fmla="*/ 18 h 18"/>
                <a:gd name="T10" fmla="*/ 5 w 5"/>
                <a:gd name="T11" fmla="*/ 17 h 18"/>
                <a:gd name="T12" fmla="*/ 3 w 5"/>
                <a:gd name="T13" fmla="*/ 9 h 18"/>
                <a:gd name="T14" fmla="*/ 2 w 5"/>
                <a:gd name="T15" fmla="*/ 10 h 18"/>
                <a:gd name="T16" fmla="*/ 2 w 5"/>
                <a:gd name="T17" fmla="*/ 10 h 18"/>
                <a:gd name="T18" fmla="*/ 3 w 5"/>
                <a:gd name="T19" fmla="*/ 14 h 18"/>
                <a:gd name="T20" fmla="*/ 4 w 5"/>
                <a:gd name="T21" fmla="*/ 16 h 18"/>
                <a:gd name="T22" fmla="*/ 5 w 5"/>
                <a:gd name="T23" fmla="*/ 16 h 18"/>
                <a:gd name="T24" fmla="*/ 5 w 5"/>
                <a:gd name="T25" fmla="*/ 16 h 18"/>
                <a:gd name="T26" fmla="*/ 5 w 5"/>
                <a:gd name="T27" fmla="*/ 14 h 18"/>
                <a:gd name="T28" fmla="*/ 4 w 5"/>
                <a:gd name="T29" fmla="*/ 10 h 18"/>
                <a:gd name="T30" fmla="*/ 4 w 5"/>
                <a:gd name="T31" fmla="*/ 10 h 18"/>
                <a:gd name="T32" fmla="*/ 3 w 5"/>
                <a:gd name="T33" fmla="*/ 9 h 18"/>
                <a:gd name="T34" fmla="*/ 1 w 5"/>
                <a:gd name="T35" fmla="*/ 0 h 18"/>
                <a:gd name="T36" fmla="*/ 0 w 5"/>
                <a:gd name="T37" fmla="*/ 0 h 18"/>
                <a:gd name="T38" fmla="*/ 0 w 5"/>
                <a:gd name="T39" fmla="*/ 0 h 18"/>
                <a:gd name="T40" fmla="*/ 0 w 5"/>
                <a:gd name="T41" fmla="*/ 2 h 18"/>
                <a:gd name="T42" fmla="*/ 1 w 5"/>
                <a:gd name="T43" fmla="*/ 7 h 18"/>
                <a:gd name="T44" fmla="*/ 2 w 5"/>
                <a:gd name="T45" fmla="*/ 7 h 18"/>
                <a:gd name="T46" fmla="*/ 3 w 5"/>
                <a:gd name="T47" fmla="*/ 6 h 18"/>
                <a:gd name="T48" fmla="*/ 1 w 5"/>
                <a:gd name="T49" fmla="*/ 2 h 18"/>
                <a:gd name="T50" fmla="*/ 1 w 5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18">
                  <a:moveTo>
                    <a:pt x="5" y="17"/>
                  </a:move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moveTo>
                    <a:pt x="3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3" name="Freeform 582"/>
            <p:cNvSpPr>
              <a:spLocks noEditPoints="1"/>
            </p:cNvSpPr>
            <p:nvPr/>
          </p:nvSpPr>
          <p:spPr bwMode="auto">
            <a:xfrm>
              <a:off x="2502" y="1653"/>
              <a:ext cx="23" cy="8"/>
            </a:xfrm>
            <a:custGeom>
              <a:avLst/>
              <a:gdLst>
                <a:gd name="T0" fmla="*/ 7 w 17"/>
                <a:gd name="T1" fmla="*/ 3 h 6"/>
                <a:gd name="T2" fmla="*/ 6 w 17"/>
                <a:gd name="T3" fmla="*/ 3 h 6"/>
                <a:gd name="T4" fmla="*/ 2 w 17"/>
                <a:gd name="T5" fmla="*/ 4 h 6"/>
                <a:gd name="T6" fmla="*/ 0 w 17"/>
                <a:gd name="T7" fmla="*/ 5 h 6"/>
                <a:gd name="T8" fmla="*/ 0 w 17"/>
                <a:gd name="T9" fmla="*/ 5 h 6"/>
                <a:gd name="T10" fmla="*/ 1 w 17"/>
                <a:gd name="T11" fmla="*/ 6 h 6"/>
                <a:gd name="T12" fmla="*/ 3 w 17"/>
                <a:gd name="T13" fmla="*/ 5 h 6"/>
                <a:gd name="T14" fmla="*/ 7 w 17"/>
                <a:gd name="T15" fmla="*/ 4 h 6"/>
                <a:gd name="T16" fmla="*/ 7 w 17"/>
                <a:gd name="T17" fmla="*/ 3 h 6"/>
                <a:gd name="T18" fmla="*/ 7 w 17"/>
                <a:gd name="T19" fmla="*/ 3 h 6"/>
                <a:gd name="T20" fmla="*/ 16 w 17"/>
                <a:gd name="T21" fmla="*/ 0 h 6"/>
                <a:gd name="T22" fmla="*/ 14 w 17"/>
                <a:gd name="T23" fmla="*/ 1 h 6"/>
                <a:gd name="T24" fmla="*/ 10 w 17"/>
                <a:gd name="T25" fmla="*/ 2 h 6"/>
                <a:gd name="T26" fmla="*/ 10 w 17"/>
                <a:gd name="T27" fmla="*/ 2 h 6"/>
                <a:gd name="T28" fmla="*/ 9 w 17"/>
                <a:gd name="T29" fmla="*/ 3 h 6"/>
                <a:gd name="T30" fmla="*/ 10 w 17"/>
                <a:gd name="T31" fmla="*/ 3 h 6"/>
                <a:gd name="T32" fmla="*/ 15 w 17"/>
                <a:gd name="T33" fmla="*/ 2 h 6"/>
                <a:gd name="T34" fmla="*/ 17 w 17"/>
                <a:gd name="T35" fmla="*/ 2 h 6"/>
                <a:gd name="T36" fmla="*/ 16 w 17"/>
                <a:gd name="T37" fmla="*/ 1 h 6"/>
                <a:gd name="T38" fmla="*/ 16 w 17"/>
                <a:gd name="T3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6">
                  <a:moveTo>
                    <a:pt x="7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1"/>
                    <a:pt x="16" y="1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4" name="Freeform 583"/>
            <p:cNvSpPr>
              <a:spLocks noEditPoints="1"/>
            </p:cNvSpPr>
            <p:nvPr/>
          </p:nvSpPr>
          <p:spPr bwMode="auto">
            <a:xfrm>
              <a:off x="2508" y="1653"/>
              <a:ext cx="12" cy="8"/>
            </a:xfrm>
            <a:custGeom>
              <a:avLst/>
              <a:gdLst>
                <a:gd name="T0" fmla="*/ 6 w 12"/>
                <a:gd name="T1" fmla="*/ 4 h 8"/>
                <a:gd name="T2" fmla="*/ 6 w 12"/>
                <a:gd name="T3" fmla="*/ 6 h 8"/>
                <a:gd name="T4" fmla="*/ 8 w 12"/>
                <a:gd name="T5" fmla="*/ 7 h 8"/>
                <a:gd name="T6" fmla="*/ 9 w 12"/>
                <a:gd name="T7" fmla="*/ 8 h 8"/>
                <a:gd name="T8" fmla="*/ 10 w 12"/>
                <a:gd name="T9" fmla="*/ 8 h 8"/>
                <a:gd name="T10" fmla="*/ 10 w 12"/>
                <a:gd name="T11" fmla="*/ 8 h 8"/>
                <a:gd name="T12" fmla="*/ 12 w 12"/>
                <a:gd name="T13" fmla="*/ 8 h 8"/>
                <a:gd name="T14" fmla="*/ 12 w 12"/>
                <a:gd name="T15" fmla="*/ 7 h 8"/>
                <a:gd name="T16" fmla="*/ 10 w 12"/>
                <a:gd name="T17" fmla="*/ 6 h 8"/>
                <a:gd name="T18" fmla="*/ 8 w 12"/>
                <a:gd name="T19" fmla="*/ 4 h 8"/>
                <a:gd name="T20" fmla="*/ 6 w 12"/>
                <a:gd name="T21" fmla="*/ 4 h 8"/>
                <a:gd name="T22" fmla="*/ 1 w 12"/>
                <a:gd name="T23" fmla="*/ 0 h 8"/>
                <a:gd name="T24" fmla="*/ 0 w 12"/>
                <a:gd name="T25" fmla="*/ 0 h 8"/>
                <a:gd name="T26" fmla="*/ 0 w 12"/>
                <a:gd name="T27" fmla="*/ 2 h 8"/>
                <a:gd name="T28" fmla="*/ 1 w 12"/>
                <a:gd name="T29" fmla="*/ 3 h 8"/>
                <a:gd name="T30" fmla="*/ 4 w 12"/>
                <a:gd name="T31" fmla="*/ 4 h 8"/>
                <a:gd name="T32" fmla="*/ 4 w 12"/>
                <a:gd name="T33" fmla="*/ 4 h 8"/>
                <a:gd name="T34" fmla="*/ 5 w 12"/>
                <a:gd name="T35" fmla="*/ 3 h 8"/>
                <a:gd name="T36" fmla="*/ 4 w 12"/>
                <a:gd name="T37" fmla="*/ 3 h 8"/>
                <a:gd name="T38" fmla="*/ 1 w 12"/>
                <a:gd name="T39" fmla="*/ 0 h 8"/>
                <a:gd name="T40" fmla="*/ 1 w 12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8">
                  <a:moveTo>
                    <a:pt x="6" y="4"/>
                  </a:moveTo>
                  <a:lnTo>
                    <a:pt x="6" y="6"/>
                  </a:lnTo>
                  <a:lnTo>
                    <a:pt x="8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close/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5" name="Freeform 584"/>
            <p:cNvSpPr>
              <a:spLocks noEditPoints="1"/>
            </p:cNvSpPr>
            <p:nvPr/>
          </p:nvSpPr>
          <p:spPr bwMode="auto">
            <a:xfrm>
              <a:off x="2508" y="1653"/>
              <a:ext cx="12" cy="8"/>
            </a:xfrm>
            <a:custGeom>
              <a:avLst/>
              <a:gdLst>
                <a:gd name="T0" fmla="*/ 6 w 12"/>
                <a:gd name="T1" fmla="*/ 4 h 8"/>
                <a:gd name="T2" fmla="*/ 6 w 12"/>
                <a:gd name="T3" fmla="*/ 6 h 8"/>
                <a:gd name="T4" fmla="*/ 8 w 12"/>
                <a:gd name="T5" fmla="*/ 7 h 8"/>
                <a:gd name="T6" fmla="*/ 9 w 12"/>
                <a:gd name="T7" fmla="*/ 8 h 8"/>
                <a:gd name="T8" fmla="*/ 10 w 12"/>
                <a:gd name="T9" fmla="*/ 8 h 8"/>
                <a:gd name="T10" fmla="*/ 10 w 12"/>
                <a:gd name="T11" fmla="*/ 8 h 8"/>
                <a:gd name="T12" fmla="*/ 12 w 12"/>
                <a:gd name="T13" fmla="*/ 8 h 8"/>
                <a:gd name="T14" fmla="*/ 12 w 12"/>
                <a:gd name="T15" fmla="*/ 7 h 8"/>
                <a:gd name="T16" fmla="*/ 10 w 12"/>
                <a:gd name="T17" fmla="*/ 6 h 8"/>
                <a:gd name="T18" fmla="*/ 8 w 12"/>
                <a:gd name="T19" fmla="*/ 4 h 8"/>
                <a:gd name="T20" fmla="*/ 6 w 12"/>
                <a:gd name="T21" fmla="*/ 4 h 8"/>
                <a:gd name="T22" fmla="*/ 1 w 12"/>
                <a:gd name="T23" fmla="*/ 0 h 8"/>
                <a:gd name="T24" fmla="*/ 0 w 12"/>
                <a:gd name="T25" fmla="*/ 0 h 8"/>
                <a:gd name="T26" fmla="*/ 0 w 12"/>
                <a:gd name="T27" fmla="*/ 2 h 8"/>
                <a:gd name="T28" fmla="*/ 1 w 12"/>
                <a:gd name="T29" fmla="*/ 3 h 8"/>
                <a:gd name="T30" fmla="*/ 4 w 12"/>
                <a:gd name="T31" fmla="*/ 4 h 8"/>
                <a:gd name="T32" fmla="*/ 4 w 12"/>
                <a:gd name="T33" fmla="*/ 4 h 8"/>
                <a:gd name="T34" fmla="*/ 5 w 12"/>
                <a:gd name="T35" fmla="*/ 3 h 8"/>
                <a:gd name="T36" fmla="*/ 4 w 12"/>
                <a:gd name="T37" fmla="*/ 3 h 8"/>
                <a:gd name="T38" fmla="*/ 1 w 12"/>
                <a:gd name="T39" fmla="*/ 0 h 8"/>
                <a:gd name="T40" fmla="*/ 1 w 12"/>
                <a:gd name="T4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8">
                  <a:moveTo>
                    <a:pt x="6" y="4"/>
                  </a:moveTo>
                  <a:lnTo>
                    <a:pt x="6" y="6"/>
                  </a:lnTo>
                  <a:lnTo>
                    <a:pt x="8" y="7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4"/>
                  </a:lnTo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6" name="Freeform 585"/>
            <p:cNvSpPr>
              <a:spLocks/>
            </p:cNvSpPr>
            <p:nvPr/>
          </p:nvSpPr>
          <p:spPr bwMode="auto">
            <a:xfrm>
              <a:off x="2509" y="1652"/>
              <a:ext cx="8" cy="12"/>
            </a:xfrm>
            <a:custGeom>
              <a:avLst/>
              <a:gdLst>
                <a:gd name="T0" fmla="*/ 8 w 8"/>
                <a:gd name="T1" fmla="*/ 0 h 12"/>
                <a:gd name="T2" fmla="*/ 7 w 8"/>
                <a:gd name="T3" fmla="*/ 0 h 12"/>
                <a:gd name="T4" fmla="*/ 7 w 8"/>
                <a:gd name="T5" fmla="*/ 0 h 12"/>
                <a:gd name="T6" fmla="*/ 5 w 8"/>
                <a:gd name="T7" fmla="*/ 3 h 12"/>
                <a:gd name="T8" fmla="*/ 4 w 8"/>
                <a:gd name="T9" fmla="*/ 4 h 12"/>
                <a:gd name="T10" fmla="*/ 3 w 8"/>
                <a:gd name="T11" fmla="*/ 5 h 12"/>
                <a:gd name="T12" fmla="*/ 3 w 8"/>
                <a:gd name="T13" fmla="*/ 7 h 12"/>
                <a:gd name="T14" fmla="*/ 1 w 8"/>
                <a:gd name="T15" fmla="*/ 9 h 12"/>
                <a:gd name="T16" fmla="*/ 0 w 8"/>
                <a:gd name="T17" fmla="*/ 11 h 12"/>
                <a:gd name="T18" fmla="*/ 1 w 8"/>
                <a:gd name="T19" fmla="*/ 12 h 12"/>
                <a:gd name="T20" fmla="*/ 1 w 8"/>
                <a:gd name="T21" fmla="*/ 12 h 12"/>
                <a:gd name="T22" fmla="*/ 3 w 8"/>
                <a:gd name="T23" fmla="*/ 11 h 12"/>
                <a:gd name="T24" fmla="*/ 3 w 8"/>
                <a:gd name="T25" fmla="*/ 11 h 12"/>
                <a:gd name="T26" fmla="*/ 4 w 8"/>
                <a:gd name="T27" fmla="*/ 8 h 12"/>
                <a:gd name="T28" fmla="*/ 5 w 8"/>
                <a:gd name="T29" fmla="*/ 7 h 12"/>
                <a:gd name="T30" fmla="*/ 5 w 8"/>
                <a:gd name="T31" fmla="*/ 5 h 12"/>
                <a:gd name="T32" fmla="*/ 7 w 8"/>
                <a:gd name="T33" fmla="*/ 4 h 12"/>
                <a:gd name="T34" fmla="*/ 8 w 8"/>
                <a:gd name="T35" fmla="*/ 1 h 12"/>
                <a:gd name="T36" fmla="*/ 8 w 8"/>
                <a:gd name="T37" fmla="*/ 1 h 12"/>
                <a:gd name="T38" fmla="*/ 8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7" name="Freeform 586"/>
            <p:cNvSpPr>
              <a:spLocks/>
            </p:cNvSpPr>
            <p:nvPr/>
          </p:nvSpPr>
          <p:spPr bwMode="auto">
            <a:xfrm>
              <a:off x="2509" y="1652"/>
              <a:ext cx="8" cy="12"/>
            </a:xfrm>
            <a:custGeom>
              <a:avLst/>
              <a:gdLst>
                <a:gd name="T0" fmla="*/ 8 w 8"/>
                <a:gd name="T1" fmla="*/ 0 h 12"/>
                <a:gd name="T2" fmla="*/ 7 w 8"/>
                <a:gd name="T3" fmla="*/ 0 h 12"/>
                <a:gd name="T4" fmla="*/ 7 w 8"/>
                <a:gd name="T5" fmla="*/ 0 h 12"/>
                <a:gd name="T6" fmla="*/ 5 w 8"/>
                <a:gd name="T7" fmla="*/ 3 h 12"/>
                <a:gd name="T8" fmla="*/ 4 w 8"/>
                <a:gd name="T9" fmla="*/ 4 h 12"/>
                <a:gd name="T10" fmla="*/ 3 w 8"/>
                <a:gd name="T11" fmla="*/ 5 h 12"/>
                <a:gd name="T12" fmla="*/ 3 w 8"/>
                <a:gd name="T13" fmla="*/ 7 h 12"/>
                <a:gd name="T14" fmla="*/ 1 w 8"/>
                <a:gd name="T15" fmla="*/ 9 h 12"/>
                <a:gd name="T16" fmla="*/ 0 w 8"/>
                <a:gd name="T17" fmla="*/ 11 h 12"/>
                <a:gd name="T18" fmla="*/ 1 w 8"/>
                <a:gd name="T19" fmla="*/ 12 h 12"/>
                <a:gd name="T20" fmla="*/ 1 w 8"/>
                <a:gd name="T21" fmla="*/ 12 h 12"/>
                <a:gd name="T22" fmla="*/ 3 w 8"/>
                <a:gd name="T23" fmla="*/ 11 h 12"/>
                <a:gd name="T24" fmla="*/ 3 w 8"/>
                <a:gd name="T25" fmla="*/ 11 h 12"/>
                <a:gd name="T26" fmla="*/ 4 w 8"/>
                <a:gd name="T27" fmla="*/ 8 h 12"/>
                <a:gd name="T28" fmla="*/ 5 w 8"/>
                <a:gd name="T29" fmla="*/ 7 h 12"/>
                <a:gd name="T30" fmla="*/ 5 w 8"/>
                <a:gd name="T31" fmla="*/ 5 h 12"/>
                <a:gd name="T32" fmla="*/ 7 w 8"/>
                <a:gd name="T33" fmla="*/ 4 h 12"/>
                <a:gd name="T34" fmla="*/ 8 w 8"/>
                <a:gd name="T35" fmla="*/ 1 h 12"/>
                <a:gd name="T36" fmla="*/ 8 w 8"/>
                <a:gd name="T37" fmla="*/ 1 h 12"/>
                <a:gd name="T38" fmla="*/ 8 w 8"/>
                <a:gd name="T3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8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8" name="Freeform 587"/>
            <p:cNvSpPr>
              <a:spLocks noEditPoints="1"/>
            </p:cNvSpPr>
            <p:nvPr/>
          </p:nvSpPr>
          <p:spPr bwMode="auto">
            <a:xfrm>
              <a:off x="2499" y="1644"/>
              <a:ext cx="27" cy="27"/>
            </a:xfrm>
            <a:custGeom>
              <a:avLst/>
              <a:gdLst>
                <a:gd name="T0" fmla="*/ 10 w 20"/>
                <a:gd name="T1" fmla="*/ 2 h 20"/>
                <a:gd name="T2" fmla="*/ 10 w 20"/>
                <a:gd name="T3" fmla="*/ 2 h 20"/>
                <a:gd name="T4" fmla="*/ 14 w 20"/>
                <a:gd name="T5" fmla="*/ 3 h 20"/>
                <a:gd name="T6" fmla="*/ 15 w 20"/>
                <a:gd name="T7" fmla="*/ 3 h 20"/>
                <a:gd name="T8" fmla="*/ 18 w 20"/>
                <a:gd name="T9" fmla="*/ 7 h 20"/>
                <a:gd name="T10" fmla="*/ 18 w 20"/>
                <a:gd name="T11" fmla="*/ 7 h 20"/>
                <a:gd name="T12" fmla="*/ 18 w 20"/>
                <a:gd name="T13" fmla="*/ 8 h 20"/>
                <a:gd name="T14" fmla="*/ 19 w 20"/>
                <a:gd name="T15" fmla="*/ 9 h 20"/>
                <a:gd name="T16" fmla="*/ 19 w 20"/>
                <a:gd name="T17" fmla="*/ 9 h 20"/>
                <a:gd name="T18" fmla="*/ 18 w 20"/>
                <a:gd name="T19" fmla="*/ 14 h 20"/>
                <a:gd name="T20" fmla="*/ 17 w 20"/>
                <a:gd name="T21" fmla="*/ 15 h 20"/>
                <a:gd name="T22" fmla="*/ 14 w 20"/>
                <a:gd name="T23" fmla="*/ 18 h 20"/>
                <a:gd name="T24" fmla="*/ 13 w 20"/>
                <a:gd name="T25" fmla="*/ 18 h 20"/>
                <a:gd name="T26" fmla="*/ 13 w 20"/>
                <a:gd name="T27" fmla="*/ 18 h 20"/>
                <a:gd name="T28" fmla="*/ 12 w 20"/>
                <a:gd name="T29" fmla="*/ 18 h 20"/>
                <a:gd name="T30" fmla="*/ 11 w 20"/>
                <a:gd name="T31" fmla="*/ 18 h 20"/>
                <a:gd name="T32" fmla="*/ 10 w 20"/>
                <a:gd name="T33" fmla="*/ 18 h 20"/>
                <a:gd name="T34" fmla="*/ 7 w 20"/>
                <a:gd name="T35" fmla="*/ 18 h 20"/>
                <a:gd name="T36" fmla="*/ 6 w 20"/>
                <a:gd name="T37" fmla="*/ 17 h 20"/>
                <a:gd name="T38" fmla="*/ 3 w 20"/>
                <a:gd name="T39" fmla="*/ 13 h 20"/>
                <a:gd name="T40" fmla="*/ 3 w 20"/>
                <a:gd name="T41" fmla="*/ 13 h 20"/>
                <a:gd name="T42" fmla="*/ 2 w 20"/>
                <a:gd name="T43" fmla="*/ 12 h 20"/>
                <a:gd name="T44" fmla="*/ 2 w 20"/>
                <a:gd name="T45" fmla="*/ 12 h 20"/>
                <a:gd name="T46" fmla="*/ 2 w 20"/>
                <a:gd name="T47" fmla="*/ 11 h 20"/>
                <a:gd name="T48" fmla="*/ 3 w 20"/>
                <a:gd name="T49" fmla="*/ 7 h 20"/>
                <a:gd name="T50" fmla="*/ 4 w 20"/>
                <a:gd name="T51" fmla="*/ 5 h 20"/>
                <a:gd name="T52" fmla="*/ 7 w 20"/>
                <a:gd name="T53" fmla="*/ 2 h 20"/>
                <a:gd name="T54" fmla="*/ 8 w 20"/>
                <a:gd name="T55" fmla="*/ 2 h 20"/>
                <a:gd name="T56" fmla="*/ 8 w 20"/>
                <a:gd name="T57" fmla="*/ 2 h 20"/>
                <a:gd name="T58" fmla="*/ 9 w 20"/>
                <a:gd name="T59" fmla="*/ 2 h 20"/>
                <a:gd name="T60" fmla="*/ 10 w 20"/>
                <a:gd name="T61" fmla="*/ 2 h 20"/>
                <a:gd name="T62" fmla="*/ 10 w 20"/>
                <a:gd name="T63" fmla="*/ 0 h 20"/>
                <a:gd name="T64" fmla="*/ 9 w 20"/>
                <a:gd name="T65" fmla="*/ 0 h 20"/>
                <a:gd name="T66" fmla="*/ 8 w 20"/>
                <a:gd name="T67" fmla="*/ 1 h 20"/>
                <a:gd name="T68" fmla="*/ 7 w 20"/>
                <a:gd name="T69" fmla="*/ 1 h 20"/>
                <a:gd name="T70" fmla="*/ 2 w 20"/>
                <a:gd name="T71" fmla="*/ 5 h 20"/>
                <a:gd name="T72" fmla="*/ 2 w 20"/>
                <a:gd name="T73" fmla="*/ 5 h 20"/>
                <a:gd name="T74" fmla="*/ 2 w 20"/>
                <a:gd name="T75" fmla="*/ 5 h 20"/>
                <a:gd name="T76" fmla="*/ 2 w 20"/>
                <a:gd name="T77" fmla="*/ 5 h 20"/>
                <a:gd name="T78" fmla="*/ 2 w 20"/>
                <a:gd name="T79" fmla="*/ 6 h 20"/>
                <a:gd name="T80" fmla="*/ 1 w 20"/>
                <a:gd name="T81" fmla="*/ 12 h 20"/>
                <a:gd name="T82" fmla="*/ 1 w 20"/>
                <a:gd name="T83" fmla="*/ 13 h 20"/>
                <a:gd name="T84" fmla="*/ 1 w 20"/>
                <a:gd name="T85" fmla="*/ 13 h 20"/>
                <a:gd name="T86" fmla="*/ 1 w 20"/>
                <a:gd name="T87" fmla="*/ 13 h 20"/>
                <a:gd name="T88" fmla="*/ 1 w 20"/>
                <a:gd name="T89" fmla="*/ 13 h 20"/>
                <a:gd name="T90" fmla="*/ 5 w 20"/>
                <a:gd name="T91" fmla="*/ 18 h 20"/>
                <a:gd name="T92" fmla="*/ 6 w 20"/>
                <a:gd name="T93" fmla="*/ 19 h 20"/>
                <a:gd name="T94" fmla="*/ 10 w 20"/>
                <a:gd name="T95" fmla="*/ 20 h 20"/>
                <a:gd name="T96" fmla="*/ 12 w 20"/>
                <a:gd name="T97" fmla="*/ 20 h 20"/>
                <a:gd name="T98" fmla="*/ 12 w 20"/>
                <a:gd name="T99" fmla="*/ 20 h 20"/>
                <a:gd name="T100" fmla="*/ 13 w 20"/>
                <a:gd name="T101" fmla="*/ 20 h 20"/>
                <a:gd name="T102" fmla="*/ 13 w 20"/>
                <a:gd name="T103" fmla="*/ 19 h 20"/>
                <a:gd name="T104" fmla="*/ 14 w 20"/>
                <a:gd name="T105" fmla="*/ 19 h 20"/>
                <a:gd name="T106" fmla="*/ 18 w 20"/>
                <a:gd name="T107" fmla="*/ 16 h 20"/>
                <a:gd name="T108" fmla="*/ 19 w 20"/>
                <a:gd name="T109" fmla="*/ 14 h 20"/>
                <a:gd name="T110" fmla="*/ 20 w 20"/>
                <a:gd name="T111" fmla="*/ 8 h 20"/>
                <a:gd name="T112" fmla="*/ 20 w 20"/>
                <a:gd name="T113" fmla="*/ 8 h 20"/>
                <a:gd name="T114" fmla="*/ 20 w 20"/>
                <a:gd name="T115" fmla="*/ 7 h 20"/>
                <a:gd name="T116" fmla="*/ 16 w 20"/>
                <a:gd name="T117" fmla="*/ 2 h 20"/>
                <a:gd name="T118" fmla="*/ 15 w 20"/>
                <a:gd name="T119" fmla="*/ 1 h 20"/>
                <a:gd name="T120" fmla="*/ 10 w 20"/>
                <a:gd name="T1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" h="20"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4"/>
                    <a:pt x="17" y="5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1"/>
                    <a:pt x="19" y="12"/>
                    <a:pt x="18" y="14"/>
                  </a:cubicBezTo>
                  <a:cubicBezTo>
                    <a:pt x="18" y="14"/>
                    <a:pt x="17" y="15"/>
                    <a:pt x="17" y="15"/>
                  </a:cubicBezTo>
                  <a:cubicBezTo>
                    <a:pt x="16" y="16"/>
                    <a:pt x="15" y="17"/>
                    <a:pt x="14" y="18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1" y="18"/>
                    <a:pt x="11" y="18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9" y="18"/>
                    <a:pt x="8" y="18"/>
                    <a:pt x="7" y="18"/>
                  </a:cubicBezTo>
                  <a:cubicBezTo>
                    <a:pt x="7" y="18"/>
                    <a:pt x="6" y="17"/>
                    <a:pt x="6" y="17"/>
                  </a:cubicBezTo>
                  <a:cubicBezTo>
                    <a:pt x="4" y="16"/>
                    <a:pt x="3" y="15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9"/>
                    <a:pt x="2" y="8"/>
                    <a:pt x="3" y="7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4" y="4"/>
                    <a:pt x="6" y="3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10" y="2"/>
                  </a:cubicBezTo>
                  <a:moveTo>
                    <a:pt x="10" y="0"/>
                  </a:moveTo>
                  <a:cubicBezTo>
                    <a:pt x="10" y="0"/>
                    <a:pt x="9" y="0"/>
                    <a:pt x="9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5" y="2"/>
                    <a:pt x="3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0" y="10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5"/>
                    <a:pt x="3" y="17"/>
                    <a:pt x="5" y="18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8" y="20"/>
                    <a:pt x="9" y="20"/>
                    <a:pt x="10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3" y="19"/>
                    <a:pt x="14" y="19"/>
                    <a:pt x="14" y="19"/>
                  </a:cubicBezTo>
                  <a:cubicBezTo>
                    <a:pt x="16" y="19"/>
                    <a:pt x="17" y="17"/>
                    <a:pt x="18" y="16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20" y="13"/>
                    <a:pt x="20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5"/>
                    <a:pt x="18" y="3"/>
                    <a:pt x="16" y="2"/>
                  </a:cubicBezTo>
                  <a:cubicBezTo>
                    <a:pt x="16" y="2"/>
                    <a:pt x="15" y="2"/>
                    <a:pt x="15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9" name="Freeform 588"/>
            <p:cNvSpPr>
              <a:spLocks noEditPoints="1"/>
            </p:cNvSpPr>
            <p:nvPr/>
          </p:nvSpPr>
          <p:spPr bwMode="auto">
            <a:xfrm>
              <a:off x="4263" y="1109"/>
              <a:ext cx="51" cy="50"/>
            </a:xfrm>
            <a:custGeom>
              <a:avLst/>
              <a:gdLst>
                <a:gd name="T0" fmla="*/ 35 w 38"/>
                <a:gd name="T1" fmla="*/ 33 h 37"/>
                <a:gd name="T2" fmla="*/ 34 w 38"/>
                <a:gd name="T3" fmla="*/ 33 h 37"/>
                <a:gd name="T4" fmla="*/ 34 w 38"/>
                <a:gd name="T5" fmla="*/ 34 h 37"/>
                <a:gd name="T6" fmla="*/ 36 w 38"/>
                <a:gd name="T7" fmla="*/ 37 h 37"/>
                <a:gd name="T8" fmla="*/ 37 w 38"/>
                <a:gd name="T9" fmla="*/ 36 h 37"/>
                <a:gd name="T10" fmla="*/ 38 w 38"/>
                <a:gd name="T11" fmla="*/ 35 h 37"/>
                <a:gd name="T12" fmla="*/ 35 w 38"/>
                <a:gd name="T13" fmla="*/ 33 h 37"/>
                <a:gd name="T14" fmla="*/ 31 w 38"/>
                <a:gd name="T15" fmla="*/ 28 h 37"/>
                <a:gd name="T16" fmla="*/ 29 w 38"/>
                <a:gd name="T17" fmla="*/ 30 h 37"/>
                <a:gd name="T18" fmla="*/ 31 w 38"/>
                <a:gd name="T19" fmla="*/ 32 h 37"/>
                <a:gd name="T20" fmla="*/ 31 w 38"/>
                <a:gd name="T21" fmla="*/ 32 h 37"/>
                <a:gd name="T22" fmla="*/ 32 w 38"/>
                <a:gd name="T23" fmla="*/ 31 h 37"/>
                <a:gd name="T24" fmla="*/ 33 w 38"/>
                <a:gd name="T25" fmla="*/ 30 h 37"/>
                <a:gd name="T26" fmla="*/ 33 w 38"/>
                <a:gd name="T27" fmla="*/ 30 h 37"/>
                <a:gd name="T28" fmla="*/ 31 w 38"/>
                <a:gd name="T29" fmla="*/ 28 h 37"/>
                <a:gd name="T30" fmla="*/ 26 w 38"/>
                <a:gd name="T31" fmla="*/ 23 h 37"/>
                <a:gd name="T32" fmla="*/ 25 w 38"/>
                <a:gd name="T33" fmla="*/ 24 h 37"/>
                <a:gd name="T34" fmla="*/ 24 w 38"/>
                <a:gd name="T35" fmla="*/ 25 h 37"/>
                <a:gd name="T36" fmla="*/ 28 w 38"/>
                <a:gd name="T37" fmla="*/ 28 h 37"/>
                <a:gd name="T38" fmla="*/ 29 w 38"/>
                <a:gd name="T39" fmla="*/ 27 h 37"/>
                <a:gd name="T40" fmla="*/ 26 w 38"/>
                <a:gd name="T41" fmla="*/ 23 h 37"/>
                <a:gd name="T42" fmla="*/ 20 w 38"/>
                <a:gd name="T43" fmla="*/ 21 h 37"/>
                <a:gd name="T44" fmla="*/ 20 w 38"/>
                <a:gd name="T45" fmla="*/ 21 h 37"/>
                <a:gd name="T46" fmla="*/ 23 w 38"/>
                <a:gd name="T47" fmla="*/ 23 h 37"/>
                <a:gd name="T48" fmla="*/ 23 w 38"/>
                <a:gd name="T49" fmla="*/ 23 h 37"/>
                <a:gd name="T50" fmla="*/ 20 w 38"/>
                <a:gd name="T51" fmla="*/ 21 h 37"/>
                <a:gd name="T52" fmla="*/ 14 w 38"/>
                <a:gd name="T53" fmla="*/ 15 h 37"/>
                <a:gd name="T54" fmla="*/ 14 w 38"/>
                <a:gd name="T55" fmla="*/ 15 h 37"/>
                <a:gd name="T56" fmla="*/ 16 w 38"/>
                <a:gd name="T57" fmla="*/ 17 h 37"/>
                <a:gd name="T58" fmla="*/ 16 w 38"/>
                <a:gd name="T59" fmla="*/ 17 h 37"/>
                <a:gd name="T60" fmla="*/ 14 w 38"/>
                <a:gd name="T61" fmla="*/ 15 h 37"/>
                <a:gd name="T62" fmla="*/ 11 w 38"/>
                <a:gd name="T63" fmla="*/ 8 h 37"/>
                <a:gd name="T64" fmla="*/ 9 w 38"/>
                <a:gd name="T65" fmla="*/ 10 h 37"/>
                <a:gd name="T66" fmla="*/ 12 w 38"/>
                <a:gd name="T67" fmla="*/ 13 h 37"/>
                <a:gd name="T68" fmla="*/ 13 w 38"/>
                <a:gd name="T69" fmla="*/ 12 h 37"/>
                <a:gd name="T70" fmla="*/ 14 w 38"/>
                <a:gd name="T71" fmla="*/ 11 h 37"/>
                <a:gd name="T72" fmla="*/ 11 w 38"/>
                <a:gd name="T73" fmla="*/ 8 h 37"/>
                <a:gd name="T74" fmla="*/ 8 w 38"/>
                <a:gd name="T75" fmla="*/ 8 h 37"/>
                <a:gd name="T76" fmla="*/ 7 w 38"/>
                <a:gd name="T77" fmla="*/ 8 h 37"/>
                <a:gd name="T78" fmla="*/ 7 w 38"/>
                <a:gd name="T79" fmla="*/ 8 h 37"/>
                <a:gd name="T80" fmla="*/ 7 w 38"/>
                <a:gd name="T81" fmla="*/ 8 h 37"/>
                <a:gd name="T82" fmla="*/ 8 w 38"/>
                <a:gd name="T83" fmla="*/ 8 h 37"/>
                <a:gd name="T84" fmla="*/ 9 w 38"/>
                <a:gd name="T85" fmla="*/ 6 h 37"/>
                <a:gd name="T86" fmla="*/ 9 w 38"/>
                <a:gd name="T87" fmla="*/ 7 h 37"/>
                <a:gd name="T88" fmla="*/ 8 w 38"/>
                <a:gd name="T89" fmla="*/ 7 h 37"/>
                <a:gd name="T90" fmla="*/ 9 w 38"/>
                <a:gd name="T91" fmla="*/ 7 h 37"/>
                <a:gd name="T92" fmla="*/ 9 w 38"/>
                <a:gd name="T93" fmla="*/ 6 h 37"/>
                <a:gd name="T94" fmla="*/ 2 w 38"/>
                <a:gd name="T95" fmla="*/ 0 h 37"/>
                <a:gd name="T96" fmla="*/ 1 w 38"/>
                <a:gd name="T97" fmla="*/ 1 h 37"/>
                <a:gd name="T98" fmla="*/ 0 w 38"/>
                <a:gd name="T99" fmla="*/ 1 h 37"/>
                <a:gd name="T100" fmla="*/ 5 w 38"/>
                <a:gd name="T101" fmla="*/ 6 h 37"/>
                <a:gd name="T102" fmla="*/ 6 w 38"/>
                <a:gd name="T103" fmla="*/ 6 h 37"/>
                <a:gd name="T104" fmla="*/ 6 w 38"/>
                <a:gd name="T105" fmla="*/ 4 h 37"/>
                <a:gd name="T106" fmla="*/ 2 w 38"/>
                <a:gd name="T10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37">
                  <a:moveTo>
                    <a:pt x="35" y="33"/>
                  </a:moveTo>
                  <a:cubicBezTo>
                    <a:pt x="34" y="33"/>
                    <a:pt x="34" y="33"/>
                    <a:pt x="34" y="33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8" y="36"/>
                    <a:pt x="38" y="35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1" y="28"/>
                  </a:moveTo>
                  <a:cubicBezTo>
                    <a:pt x="30" y="29"/>
                    <a:pt x="30" y="29"/>
                    <a:pt x="29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1" y="28"/>
                    <a:pt x="31" y="28"/>
                    <a:pt x="31" y="28"/>
                  </a:cubicBezTo>
                  <a:moveTo>
                    <a:pt x="26" y="23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9" y="27"/>
                    <a:pt x="29" y="27"/>
                  </a:cubicBezTo>
                  <a:cubicBezTo>
                    <a:pt x="26" y="23"/>
                    <a:pt x="26" y="23"/>
                    <a:pt x="26" y="23"/>
                  </a:cubicBezTo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11" y="8"/>
                  </a:moveTo>
                  <a:cubicBezTo>
                    <a:pt x="10" y="9"/>
                    <a:pt x="10" y="9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1" y="8"/>
                    <a:pt x="11" y="8"/>
                    <a:pt x="11" y="8"/>
                  </a:cubicBezTo>
                  <a:moveTo>
                    <a:pt x="8" y="8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moveTo>
                    <a:pt x="9" y="6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moveTo>
                    <a:pt x="2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0" name="Freeform 589"/>
            <p:cNvSpPr>
              <a:spLocks/>
            </p:cNvSpPr>
            <p:nvPr/>
          </p:nvSpPr>
          <p:spPr bwMode="auto">
            <a:xfrm>
              <a:off x="4311" y="1157"/>
              <a:ext cx="7" cy="6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1 w 5"/>
                <a:gd name="T9" fmla="*/ 4 h 5"/>
                <a:gd name="T10" fmla="*/ 3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1" name="Freeform 590"/>
            <p:cNvSpPr>
              <a:spLocks/>
            </p:cNvSpPr>
            <p:nvPr/>
          </p:nvSpPr>
          <p:spPr bwMode="auto">
            <a:xfrm>
              <a:off x="4259" y="1105"/>
              <a:ext cx="7" cy="6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4 h 4"/>
                <a:gd name="T6" fmla="*/ 3 w 5"/>
                <a:gd name="T7" fmla="*/ 4 h 4"/>
                <a:gd name="T8" fmla="*/ 3 w 5"/>
                <a:gd name="T9" fmla="*/ 4 h 4"/>
                <a:gd name="T10" fmla="*/ 4 w 5"/>
                <a:gd name="T11" fmla="*/ 4 h 4"/>
                <a:gd name="T12" fmla="*/ 5 w 5"/>
                <a:gd name="T13" fmla="*/ 3 h 4"/>
                <a:gd name="T14" fmla="*/ 4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2" name="Freeform 591"/>
            <p:cNvSpPr>
              <a:spLocks/>
            </p:cNvSpPr>
            <p:nvPr/>
          </p:nvSpPr>
          <p:spPr bwMode="auto">
            <a:xfrm>
              <a:off x="4306" y="1150"/>
              <a:ext cx="12" cy="4"/>
            </a:xfrm>
            <a:custGeom>
              <a:avLst/>
              <a:gdLst>
                <a:gd name="T0" fmla="*/ 7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1 h 3"/>
                <a:gd name="T10" fmla="*/ 1 w 9"/>
                <a:gd name="T11" fmla="*/ 1 h 3"/>
                <a:gd name="T12" fmla="*/ 2 w 9"/>
                <a:gd name="T13" fmla="*/ 2 h 3"/>
                <a:gd name="T14" fmla="*/ 2 w 9"/>
                <a:gd name="T15" fmla="*/ 3 h 3"/>
                <a:gd name="T16" fmla="*/ 3 w 9"/>
                <a:gd name="T17" fmla="*/ 3 h 3"/>
                <a:gd name="T18" fmla="*/ 7 w 9"/>
                <a:gd name="T19" fmla="*/ 3 h 3"/>
                <a:gd name="T20" fmla="*/ 9 w 9"/>
                <a:gd name="T21" fmla="*/ 2 h 3"/>
                <a:gd name="T22" fmla="*/ 7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9" y="2"/>
                    <a:pt x="9" y="2"/>
                  </a:cubicBezTo>
                  <a:cubicBezTo>
                    <a:pt x="9" y="1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3" name="Freeform 592"/>
            <p:cNvSpPr>
              <a:spLocks/>
            </p:cNvSpPr>
            <p:nvPr/>
          </p:nvSpPr>
          <p:spPr bwMode="auto">
            <a:xfrm>
              <a:off x="4305" y="1151"/>
              <a:ext cx="4" cy="12"/>
            </a:xfrm>
            <a:custGeom>
              <a:avLst/>
              <a:gdLst>
                <a:gd name="T0" fmla="*/ 2 w 3"/>
                <a:gd name="T1" fmla="*/ 0 h 9"/>
                <a:gd name="T2" fmla="*/ 2 w 3"/>
                <a:gd name="T3" fmla="*/ 0 h 9"/>
                <a:gd name="T4" fmla="*/ 1 w 3"/>
                <a:gd name="T5" fmla="*/ 0 h 9"/>
                <a:gd name="T6" fmla="*/ 0 w 3"/>
                <a:gd name="T7" fmla="*/ 1 h 9"/>
                <a:gd name="T8" fmla="*/ 0 w 3"/>
                <a:gd name="T9" fmla="*/ 1 h 9"/>
                <a:gd name="T10" fmla="*/ 0 w 3"/>
                <a:gd name="T11" fmla="*/ 7 h 9"/>
                <a:gd name="T12" fmla="*/ 2 w 3"/>
                <a:gd name="T13" fmla="*/ 9 h 9"/>
                <a:gd name="T14" fmla="*/ 2 w 3"/>
                <a:gd name="T15" fmla="*/ 9 h 9"/>
                <a:gd name="T16" fmla="*/ 3 w 3"/>
                <a:gd name="T17" fmla="*/ 7 h 9"/>
                <a:gd name="T18" fmla="*/ 3 w 3"/>
                <a:gd name="T19" fmla="*/ 3 h 9"/>
                <a:gd name="T20" fmla="*/ 3 w 3"/>
                <a:gd name="T21" fmla="*/ 2 h 9"/>
                <a:gd name="T22" fmla="*/ 3 w 3"/>
                <a:gd name="T23" fmla="*/ 1 h 9"/>
                <a:gd name="T24" fmla="*/ 2 w 3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8"/>
                    <a:pt x="3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4" name="Freeform 593"/>
            <p:cNvSpPr>
              <a:spLocks/>
            </p:cNvSpPr>
            <p:nvPr/>
          </p:nvSpPr>
          <p:spPr bwMode="auto">
            <a:xfrm>
              <a:off x="4271" y="1108"/>
              <a:ext cx="4" cy="11"/>
            </a:xfrm>
            <a:custGeom>
              <a:avLst/>
              <a:gdLst>
                <a:gd name="T0" fmla="*/ 2 w 3"/>
                <a:gd name="T1" fmla="*/ 0 h 8"/>
                <a:gd name="T2" fmla="*/ 2 w 3"/>
                <a:gd name="T3" fmla="*/ 0 h 8"/>
                <a:gd name="T4" fmla="*/ 0 w 3"/>
                <a:gd name="T5" fmla="*/ 1 h 8"/>
                <a:gd name="T6" fmla="*/ 0 w 3"/>
                <a:gd name="T7" fmla="*/ 5 h 8"/>
                <a:gd name="T8" fmla="*/ 0 w 3"/>
                <a:gd name="T9" fmla="*/ 7 h 8"/>
                <a:gd name="T10" fmla="*/ 1 w 3"/>
                <a:gd name="T11" fmla="*/ 7 h 8"/>
                <a:gd name="T12" fmla="*/ 1 w 3"/>
                <a:gd name="T13" fmla="*/ 7 h 8"/>
                <a:gd name="T14" fmla="*/ 3 w 3"/>
                <a:gd name="T15" fmla="*/ 8 h 8"/>
                <a:gd name="T16" fmla="*/ 2 w 3"/>
                <a:gd name="T17" fmla="*/ 8 h 8"/>
                <a:gd name="T18" fmla="*/ 2 w 3"/>
                <a:gd name="T19" fmla="*/ 8 h 8"/>
                <a:gd name="T20" fmla="*/ 3 w 3"/>
                <a:gd name="T21" fmla="*/ 8 h 8"/>
                <a:gd name="T22" fmla="*/ 3 w 3"/>
                <a:gd name="T23" fmla="*/ 7 h 8"/>
                <a:gd name="T24" fmla="*/ 3 w 3"/>
                <a:gd name="T25" fmla="*/ 1 h 8"/>
                <a:gd name="T26" fmla="*/ 2 w 3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8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7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5" name="Freeform 594"/>
            <p:cNvSpPr>
              <a:spLocks/>
            </p:cNvSpPr>
            <p:nvPr/>
          </p:nvSpPr>
          <p:spPr bwMode="auto">
            <a:xfrm>
              <a:off x="4263" y="1117"/>
              <a:ext cx="12" cy="3"/>
            </a:xfrm>
            <a:custGeom>
              <a:avLst/>
              <a:gdLst>
                <a:gd name="T0" fmla="*/ 7 w 9"/>
                <a:gd name="T1" fmla="*/ 0 h 2"/>
                <a:gd name="T2" fmla="*/ 7 w 9"/>
                <a:gd name="T3" fmla="*/ 0 h 2"/>
                <a:gd name="T4" fmla="*/ 6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7 w 9"/>
                <a:gd name="T17" fmla="*/ 2 h 2"/>
                <a:gd name="T18" fmla="*/ 7 w 9"/>
                <a:gd name="T19" fmla="*/ 2 h 2"/>
                <a:gd name="T20" fmla="*/ 8 w 9"/>
                <a:gd name="T21" fmla="*/ 2 h 2"/>
                <a:gd name="T22" fmla="*/ 8 w 9"/>
                <a:gd name="T23" fmla="*/ 1 h 2"/>
                <a:gd name="T24" fmla="*/ 9 w 9"/>
                <a:gd name="T25" fmla="*/ 1 h 2"/>
                <a:gd name="T26" fmla="*/ 7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6" name="Freeform 595"/>
            <p:cNvSpPr>
              <a:spLocks noEditPoints="1"/>
            </p:cNvSpPr>
            <p:nvPr/>
          </p:nvSpPr>
          <p:spPr bwMode="auto">
            <a:xfrm>
              <a:off x="4264" y="1109"/>
              <a:ext cx="50" cy="50"/>
            </a:xfrm>
            <a:custGeom>
              <a:avLst/>
              <a:gdLst>
                <a:gd name="T0" fmla="*/ 2 w 37"/>
                <a:gd name="T1" fmla="*/ 33 h 37"/>
                <a:gd name="T2" fmla="*/ 0 w 37"/>
                <a:gd name="T3" fmla="*/ 35 h 37"/>
                <a:gd name="T4" fmla="*/ 1 w 37"/>
                <a:gd name="T5" fmla="*/ 36 h 37"/>
                <a:gd name="T6" fmla="*/ 1 w 37"/>
                <a:gd name="T7" fmla="*/ 37 h 37"/>
                <a:gd name="T8" fmla="*/ 4 w 37"/>
                <a:gd name="T9" fmla="*/ 34 h 37"/>
                <a:gd name="T10" fmla="*/ 4 w 37"/>
                <a:gd name="T11" fmla="*/ 33 h 37"/>
                <a:gd name="T12" fmla="*/ 2 w 37"/>
                <a:gd name="T13" fmla="*/ 33 h 37"/>
                <a:gd name="T14" fmla="*/ 7 w 37"/>
                <a:gd name="T15" fmla="*/ 28 h 37"/>
                <a:gd name="T16" fmla="*/ 5 w 37"/>
                <a:gd name="T17" fmla="*/ 30 h 37"/>
                <a:gd name="T18" fmla="*/ 5 w 37"/>
                <a:gd name="T19" fmla="*/ 30 h 37"/>
                <a:gd name="T20" fmla="*/ 6 w 37"/>
                <a:gd name="T21" fmla="*/ 31 h 37"/>
                <a:gd name="T22" fmla="*/ 6 w 37"/>
                <a:gd name="T23" fmla="*/ 32 h 37"/>
                <a:gd name="T24" fmla="*/ 6 w 37"/>
                <a:gd name="T25" fmla="*/ 32 h 37"/>
                <a:gd name="T26" fmla="*/ 8 w 37"/>
                <a:gd name="T27" fmla="*/ 30 h 37"/>
                <a:gd name="T28" fmla="*/ 7 w 37"/>
                <a:gd name="T29" fmla="*/ 28 h 37"/>
                <a:gd name="T30" fmla="*/ 12 w 37"/>
                <a:gd name="T31" fmla="*/ 24 h 37"/>
                <a:gd name="T32" fmla="*/ 8 w 37"/>
                <a:gd name="T33" fmla="*/ 27 h 37"/>
                <a:gd name="T34" fmla="*/ 10 w 37"/>
                <a:gd name="T35" fmla="*/ 28 h 37"/>
                <a:gd name="T36" fmla="*/ 13 w 37"/>
                <a:gd name="T37" fmla="*/ 25 h 37"/>
                <a:gd name="T38" fmla="*/ 12 w 37"/>
                <a:gd name="T39" fmla="*/ 24 h 37"/>
                <a:gd name="T40" fmla="*/ 12 w 37"/>
                <a:gd name="T41" fmla="*/ 24 h 37"/>
                <a:gd name="T42" fmla="*/ 17 w 37"/>
                <a:gd name="T43" fmla="*/ 21 h 37"/>
                <a:gd name="T44" fmla="*/ 15 w 37"/>
                <a:gd name="T45" fmla="*/ 23 h 37"/>
                <a:gd name="T46" fmla="*/ 15 w 37"/>
                <a:gd name="T47" fmla="*/ 24 h 37"/>
                <a:gd name="T48" fmla="*/ 17 w 37"/>
                <a:gd name="T49" fmla="*/ 21 h 37"/>
                <a:gd name="T50" fmla="*/ 17 w 37"/>
                <a:gd name="T51" fmla="*/ 21 h 37"/>
                <a:gd name="T52" fmla="*/ 23 w 37"/>
                <a:gd name="T53" fmla="*/ 15 h 37"/>
                <a:gd name="T54" fmla="*/ 21 w 37"/>
                <a:gd name="T55" fmla="*/ 17 h 37"/>
                <a:gd name="T56" fmla="*/ 21 w 37"/>
                <a:gd name="T57" fmla="*/ 17 h 37"/>
                <a:gd name="T58" fmla="*/ 24 w 37"/>
                <a:gd name="T59" fmla="*/ 15 h 37"/>
                <a:gd name="T60" fmla="*/ 23 w 37"/>
                <a:gd name="T61" fmla="*/ 15 h 37"/>
                <a:gd name="T62" fmla="*/ 27 w 37"/>
                <a:gd name="T63" fmla="*/ 8 h 37"/>
                <a:gd name="T64" fmla="*/ 24 w 37"/>
                <a:gd name="T65" fmla="*/ 12 h 37"/>
                <a:gd name="T66" fmla="*/ 24 w 37"/>
                <a:gd name="T67" fmla="*/ 12 h 37"/>
                <a:gd name="T68" fmla="*/ 25 w 37"/>
                <a:gd name="T69" fmla="*/ 13 h 37"/>
                <a:gd name="T70" fmla="*/ 28 w 37"/>
                <a:gd name="T71" fmla="*/ 10 h 37"/>
                <a:gd name="T72" fmla="*/ 27 w 37"/>
                <a:gd name="T73" fmla="*/ 8 h 37"/>
                <a:gd name="T74" fmla="*/ 29 w 37"/>
                <a:gd name="T75" fmla="*/ 6 h 37"/>
                <a:gd name="T76" fmla="*/ 28 w 37"/>
                <a:gd name="T77" fmla="*/ 7 h 37"/>
                <a:gd name="T78" fmla="*/ 30 w 37"/>
                <a:gd name="T79" fmla="*/ 8 h 37"/>
                <a:gd name="T80" fmla="*/ 31 w 37"/>
                <a:gd name="T81" fmla="*/ 8 h 37"/>
                <a:gd name="T82" fmla="*/ 30 w 37"/>
                <a:gd name="T83" fmla="*/ 8 h 37"/>
                <a:gd name="T84" fmla="*/ 29 w 37"/>
                <a:gd name="T85" fmla="*/ 7 h 37"/>
                <a:gd name="T86" fmla="*/ 29 w 37"/>
                <a:gd name="T87" fmla="*/ 7 h 37"/>
                <a:gd name="T88" fmla="*/ 29 w 37"/>
                <a:gd name="T89" fmla="*/ 6 h 37"/>
                <a:gd name="T90" fmla="*/ 36 w 37"/>
                <a:gd name="T91" fmla="*/ 0 h 37"/>
                <a:gd name="T92" fmla="*/ 31 w 37"/>
                <a:gd name="T93" fmla="*/ 4 h 37"/>
                <a:gd name="T94" fmla="*/ 31 w 37"/>
                <a:gd name="T95" fmla="*/ 6 h 37"/>
                <a:gd name="T96" fmla="*/ 33 w 37"/>
                <a:gd name="T97" fmla="*/ 6 h 37"/>
                <a:gd name="T98" fmla="*/ 37 w 37"/>
                <a:gd name="T99" fmla="*/ 1 h 37"/>
                <a:gd name="T100" fmla="*/ 36 w 37"/>
                <a:gd name="T101" fmla="*/ 1 h 37"/>
                <a:gd name="T102" fmla="*/ 36 w 37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7" h="37">
                  <a:moveTo>
                    <a:pt x="2" y="33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1" y="36"/>
                    <a:pt x="1" y="37"/>
                    <a:pt x="1" y="37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2" y="33"/>
                    <a:pt x="2" y="33"/>
                    <a:pt x="2" y="33"/>
                  </a:cubicBezTo>
                  <a:moveTo>
                    <a:pt x="7" y="28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6" y="31"/>
                    <a:pt x="6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29"/>
                    <a:pt x="7" y="29"/>
                    <a:pt x="7" y="28"/>
                  </a:cubicBezTo>
                  <a:moveTo>
                    <a:pt x="12" y="24"/>
                  </a:moveTo>
                  <a:cubicBezTo>
                    <a:pt x="8" y="27"/>
                    <a:pt x="8" y="27"/>
                    <a:pt x="8" y="27"/>
                  </a:cubicBezTo>
                  <a:cubicBezTo>
                    <a:pt x="9" y="27"/>
                    <a:pt x="9" y="28"/>
                    <a:pt x="10" y="28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1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moveTo>
                    <a:pt x="23" y="15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moveTo>
                    <a:pt x="27" y="8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7" y="9"/>
                    <a:pt x="27" y="8"/>
                  </a:cubicBezTo>
                  <a:moveTo>
                    <a:pt x="29" y="6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30" y="8"/>
                    <a:pt x="30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6" y="0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7" name="Freeform 596"/>
            <p:cNvSpPr>
              <a:spLocks/>
            </p:cNvSpPr>
            <p:nvPr/>
          </p:nvSpPr>
          <p:spPr bwMode="auto">
            <a:xfrm>
              <a:off x="4260" y="1157"/>
              <a:ext cx="6" cy="6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1 h 5"/>
                <a:gd name="T4" fmla="*/ 0 w 4"/>
                <a:gd name="T5" fmla="*/ 4 h 5"/>
                <a:gd name="T6" fmla="*/ 2 w 4"/>
                <a:gd name="T7" fmla="*/ 5 h 5"/>
                <a:gd name="T8" fmla="*/ 4 w 4"/>
                <a:gd name="T9" fmla="*/ 4 h 5"/>
                <a:gd name="T10" fmla="*/ 4 w 4"/>
                <a:gd name="T11" fmla="*/ 2 h 5"/>
                <a:gd name="T12" fmla="*/ 4 w 4"/>
                <a:gd name="T13" fmla="*/ 1 h 5"/>
                <a:gd name="T14" fmla="*/ 3 w 4"/>
                <a:gd name="T15" fmla="*/ 0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8" name="Freeform 597"/>
            <p:cNvSpPr>
              <a:spLocks/>
            </p:cNvSpPr>
            <p:nvPr/>
          </p:nvSpPr>
          <p:spPr bwMode="auto">
            <a:xfrm>
              <a:off x="4311" y="1105"/>
              <a:ext cx="7" cy="6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3 h 4"/>
                <a:gd name="T6" fmla="*/ 1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5 w 5"/>
                <a:gd name="T13" fmla="*/ 4 h 4"/>
                <a:gd name="T14" fmla="*/ 5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9" name="Freeform 598"/>
            <p:cNvSpPr>
              <a:spLocks/>
            </p:cNvSpPr>
            <p:nvPr/>
          </p:nvSpPr>
          <p:spPr bwMode="auto">
            <a:xfrm>
              <a:off x="4260" y="1150"/>
              <a:ext cx="12" cy="4"/>
            </a:xfrm>
            <a:custGeom>
              <a:avLst/>
              <a:gdLst>
                <a:gd name="T0" fmla="*/ 1 w 9"/>
                <a:gd name="T1" fmla="*/ 0 h 3"/>
                <a:gd name="T2" fmla="*/ 0 w 9"/>
                <a:gd name="T3" fmla="*/ 2 h 3"/>
                <a:gd name="T4" fmla="*/ 1 w 9"/>
                <a:gd name="T5" fmla="*/ 3 h 3"/>
                <a:gd name="T6" fmla="*/ 5 w 9"/>
                <a:gd name="T7" fmla="*/ 3 h 3"/>
                <a:gd name="T8" fmla="*/ 7 w 9"/>
                <a:gd name="T9" fmla="*/ 3 h 3"/>
                <a:gd name="T10" fmla="*/ 7 w 9"/>
                <a:gd name="T11" fmla="*/ 2 h 3"/>
                <a:gd name="T12" fmla="*/ 8 w 9"/>
                <a:gd name="T13" fmla="*/ 1 h 3"/>
                <a:gd name="T14" fmla="*/ 9 w 9"/>
                <a:gd name="T15" fmla="*/ 1 h 3"/>
                <a:gd name="T16" fmla="*/ 8 w 9"/>
                <a:gd name="T17" fmla="*/ 0 h 3"/>
                <a:gd name="T18" fmla="*/ 8 w 9"/>
                <a:gd name="T19" fmla="*/ 0 h 3"/>
                <a:gd name="T20" fmla="*/ 1 w 9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0" name="Freeform 599"/>
            <p:cNvSpPr>
              <a:spLocks/>
            </p:cNvSpPr>
            <p:nvPr/>
          </p:nvSpPr>
          <p:spPr bwMode="auto">
            <a:xfrm>
              <a:off x="4270" y="1151"/>
              <a:ext cx="2" cy="12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1 h 9"/>
                <a:gd name="T4" fmla="*/ 0 w 2"/>
                <a:gd name="T5" fmla="*/ 2 h 9"/>
                <a:gd name="T6" fmla="*/ 0 w 2"/>
                <a:gd name="T7" fmla="*/ 3 h 9"/>
                <a:gd name="T8" fmla="*/ 0 w 2"/>
                <a:gd name="T9" fmla="*/ 7 h 9"/>
                <a:gd name="T10" fmla="*/ 1 w 2"/>
                <a:gd name="T11" fmla="*/ 9 h 9"/>
                <a:gd name="T12" fmla="*/ 2 w 2"/>
                <a:gd name="T13" fmla="*/ 7 h 9"/>
                <a:gd name="T14" fmla="*/ 2 w 2"/>
                <a:gd name="T15" fmla="*/ 1 h 9"/>
                <a:gd name="T16" fmla="*/ 2 w 2"/>
                <a:gd name="T17" fmla="*/ 1 h 9"/>
                <a:gd name="T18" fmla="*/ 2 w 2"/>
                <a:gd name="T19" fmla="*/ 0 h 9"/>
                <a:gd name="T20" fmla="*/ 1 w 2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1" name="Freeform 600"/>
            <p:cNvSpPr>
              <a:spLocks/>
            </p:cNvSpPr>
            <p:nvPr/>
          </p:nvSpPr>
          <p:spPr bwMode="auto">
            <a:xfrm>
              <a:off x="4303" y="1108"/>
              <a:ext cx="3" cy="11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0 w 2"/>
                <a:gd name="T7" fmla="*/ 8 h 8"/>
                <a:gd name="T8" fmla="*/ 0 w 2"/>
                <a:gd name="T9" fmla="*/ 8 h 8"/>
                <a:gd name="T10" fmla="*/ 0 w 2"/>
                <a:gd name="T11" fmla="*/ 8 h 8"/>
                <a:gd name="T12" fmla="*/ 1 w 2"/>
                <a:gd name="T13" fmla="*/ 7 h 8"/>
                <a:gd name="T14" fmla="*/ 2 w 2"/>
                <a:gd name="T15" fmla="*/ 7 h 8"/>
                <a:gd name="T16" fmla="*/ 2 w 2"/>
                <a:gd name="T17" fmla="*/ 5 h 8"/>
                <a:gd name="T18" fmla="*/ 2 w 2"/>
                <a:gd name="T19" fmla="*/ 1 h 8"/>
                <a:gd name="T20" fmla="*/ 1 w 2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2" name="Freeform 601"/>
            <p:cNvSpPr>
              <a:spLocks/>
            </p:cNvSpPr>
            <p:nvPr/>
          </p:nvSpPr>
          <p:spPr bwMode="auto">
            <a:xfrm>
              <a:off x="4303" y="1117"/>
              <a:ext cx="13" cy="3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1 h 2"/>
                <a:gd name="T6" fmla="*/ 1 w 9"/>
                <a:gd name="T7" fmla="*/ 2 h 2"/>
                <a:gd name="T8" fmla="*/ 2 w 9"/>
                <a:gd name="T9" fmla="*/ 2 h 2"/>
                <a:gd name="T10" fmla="*/ 8 w 9"/>
                <a:gd name="T11" fmla="*/ 2 h 2"/>
                <a:gd name="T12" fmla="*/ 9 w 9"/>
                <a:gd name="T13" fmla="*/ 1 h 2"/>
                <a:gd name="T14" fmla="*/ 8 w 9"/>
                <a:gd name="T15" fmla="*/ 0 h 2"/>
                <a:gd name="T16" fmla="*/ 4 w 9"/>
                <a:gd name="T17" fmla="*/ 0 h 2"/>
                <a:gd name="T18" fmla="*/ 2 w 9"/>
                <a:gd name="T19" fmla="*/ 0 h 2"/>
                <a:gd name="T20" fmla="*/ 1 w 9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3" name="Freeform 602"/>
            <p:cNvSpPr>
              <a:spLocks noEditPoints="1"/>
            </p:cNvSpPr>
            <p:nvPr/>
          </p:nvSpPr>
          <p:spPr bwMode="auto">
            <a:xfrm>
              <a:off x="4271" y="1116"/>
              <a:ext cx="35" cy="35"/>
            </a:xfrm>
            <a:custGeom>
              <a:avLst/>
              <a:gdLst>
                <a:gd name="T0" fmla="*/ 0 w 26"/>
                <a:gd name="T1" fmla="*/ 14 h 26"/>
                <a:gd name="T2" fmla="*/ 7 w 26"/>
                <a:gd name="T3" fmla="*/ 19 h 26"/>
                <a:gd name="T4" fmla="*/ 8 w 26"/>
                <a:gd name="T5" fmla="*/ 20 h 26"/>
                <a:gd name="T6" fmla="*/ 12 w 26"/>
                <a:gd name="T7" fmla="*/ 26 h 26"/>
                <a:gd name="T8" fmla="*/ 10 w 26"/>
                <a:gd name="T9" fmla="*/ 19 h 26"/>
                <a:gd name="T10" fmla="*/ 9 w 26"/>
                <a:gd name="T11" fmla="*/ 19 h 26"/>
                <a:gd name="T12" fmla="*/ 7 w 26"/>
                <a:gd name="T13" fmla="*/ 19 h 26"/>
                <a:gd name="T14" fmla="*/ 8 w 26"/>
                <a:gd name="T15" fmla="*/ 17 h 26"/>
                <a:gd name="T16" fmla="*/ 26 w 26"/>
                <a:gd name="T17" fmla="*/ 14 h 26"/>
                <a:gd name="T18" fmla="*/ 18 w 26"/>
                <a:gd name="T19" fmla="*/ 17 h 26"/>
                <a:gd name="T20" fmla="*/ 19 w 26"/>
                <a:gd name="T21" fmla="*/ 19 h 26"/>
                <a:gd name="T22" fmla="*/ 17 w 26"/>
                <a:gd name="T23" fmla="*/ 19 h 26"/>
                <a:gd name="T24" fmla="*/ 17 w 26"/>
                <a:gd name="T25" fmla="*/ 18 h 26"/>
                <a:gd name="T26" fmla="*/ 14 w 26"/>
                <a:gd name="T27" fmla="*/ 26 h 26"/>
                <a:gd name="T28" fmla="*/ 18 w 26"/>
                <a:gd name="T29" fmla="*/ 20 h 26"/>
                <a:gd name="T30" fmla="*/ 20 w 26"/>
                <a:gd name="T31" fmla="*/ 18 h 26"/>
                <a:gd name="T32" fmla="*/ 26 w 26"/>
                <a:gd name="T33" fmla="*/ 14 h 26"/>
                <a:gd name="T34" fmla="*/ 14 w 26"/>
                <a:gd name="T35" fmla="*/ 3 h 26"/>
                <a:gd name="T36" fmla="*/ 17 w 26"/>
                <a:gd name="T37" fmla="*/ 7 h 26"/>
                <a:gd name="T38" fmla="*/ 19 w 26"/>
                <a:gd name="T39" fmla="*/ 7 h 26"/>
                <a:gd name="T40" fmla="*/ 18 w 26"/>
                <a:gd name="T41" fmla="*/ 10 h 26"/>
                <a:gd name="T42" fmla="*/ 23 w 26"/>
                <a:gd name="T43" fmla="*/ 12 h 26"/>
                <a:gd name="T44" fmla="*/ 26 w 26"/>
                <a:gd name="T45" fmla="*/ 11 h 26"/>
                <a:gd name="T46" fmla="*/ 19 w 26"/>
                <a:gd name="T47" fmla="*/ 7 h 26"/>
                <a:gd name="T48" fmla="*/ 15 w 26"/>
                <a:gd name="T49" fmla="*/ 0 h 26"/>
                <a:gd name="T50" fmla="*/ 12 w 26"/>
                <a:gd name="T51" fmla="*/ 0 h 26"/>
                <a:gd name="T52" fmla="*/ 8 w 26"/>
                <a:gd name="T53" fmla="*/ 6 h 26"/>
                <a:gd name="T54" fmla="*/ 6 w 26"/>
                <a:gd name="T55" fmla="*/ 8 h 26"/>
                <a:gd name="T56" fmla="*/ 0 w 26"/>
                <a:gd name="T57" fmla="*/ 12 h 26"/>
                <a:gd name="T58" fmla="*/ 8 w 26"/>
                <a:gd name="T59" fmla="*/ 10 h 26"/>
                <a:gd name="T60" fmla="*/ 7 w 26"/>
                <a:gd name="T61" fmla="*/ 9 h 26"/>
                <a:gd name="T62" fmla="*/ 8 w 26"/>
                <a:gd name="T63" fmla="*/ 7 h 26"/>
                <a:gd name="T64" fmla="*/ 10 w 26"/>
                <a:gd name="T65" fmla="*/ 8 h 26"/>
                <a:gd name="T66" fmla="*/ 12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26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4"/>
                  </a:cubicBezTo>
                  <a:moveTo>
                    <a:pt x="14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4" name="Freeform 603"/>
            <p:cNvSpPr>
              <a:spLocks noEditPoints="1"/>
            </p:cNvSpPr>
            <p:nvPr/>
          </p:nvSpPr>
          <p:spPr bwMode="auto">
            <a:xfrm>
              <a:off x="4287" y="1154"/>
              <a:ext cx="3" cy="30"/>
            </a:xfrm>
            <a:custGeom>
              <a:avLst/>
              <a:gdLst>
                <a:gd name="T0" fmla="*/ 1 w 2"/>
                <a:gd name="T1" fmla="*/ 16 h 22"/>
                <a:gd name="T2" fmla="*/ 0 w 2"/>
                <a:gd name="T3" fmla="*/ 18 h 22"/>
                <a:gd name="T4" fmla="*/ 0 w 2"/>
                <a:gd name="T5" fmla="*/ 21 h 22"/>
                <a:gd name="T6" fmla="*/ 1 w 2"/>
                <a:gd name="T7" fmla="*/ 22 h 22"/>
                <a:gd name="T8" fmla="*/ 2 w 2"/>
                <a:gd name="T9" fmla="*/ 21 h 22"/>
                <a:gd name="T10" fmla="*/ 2 w 2"/>
                <a:gd name="T11" fmla="*/ 18 h 22"/>
                <a:gd name="T12" fmla="*/ 1 w 2"/>
                <a:gd name="T13" fmla="*/ 16 h 22"/>
                <a:gd name="T14" fmla="*/ 1 w 2"/>
                <a:gd name="T15" fmla="*/ 13 h 22"/>
                <a:gd name="T16" fmla="*/ 0 w 2"/>
                <a:gd name="T17" fmla="*/ 14 h 22"/>
                <a:gd name="T18" fmla="*/ 0 w 2"/>
                <a:gd name="T19" fmla="*/ 14 h 22"/>
                <a:gd name="T20" fmla="*/ 0 w 2"/>
                <a:gd name="T21" fmla="*/ 14 h 22"/>
                <a:gd name="T22" fmla="*/ 1 w 2"/>
                <a:gd name="T23" fmla="*/ 14 h 22"/>
                <a:gd name="T24" fmla="*/ 2 w 2"/>
                <a:gd name="T25" fmla="*/ 14 h 22"/>
                <a:gd name="T26" fmla="*/ 2 w 2"/>
                <a:gd name="T27" fmla="*/ 14 h 22"/>
                <a:gd name="T28" fmla="*/ 2 w 2"/>
                <a:gd name="T29" fmla="*/ 14 h 22"/>
                <a:gd name="T30" fmla="*/ 2 w 2"/>
                <a:gd name="T31" fmla="*/ 14 h 22"/>
                <a:gd name="T32" fmla="*/ 1 w 2"/>
                <a:gd name="T33" fmla="*/ 13 h 22"/>
                <a:gd name="T34" fmla="*/ 1 w 2"/>
                <a:gd name="T35" fmla="*/ 9 h 22"/>
                <a:gd name="T36" fmla="*/ 0 w 2"/>
                <a:gd name="T37" fmla="*/ 10 h 22"/>
                <a:gd name="T38" fmla="*/ 0 w 2"/>
                <a:gd name="T39" fmla="*/ 11 h 22"/>
                <a:gd name="T40" fmla="*/ 0 w 2"/>
                <a:gd name="T41" fmla="*/ 10 h 22"/>
                <a:gd name="T42" fmla="*/ 1 w 2"/>
                <a:gd name="T43" fmla="*/ 10 h 22"/>
                <a:gd name="T44" fmla="*/ 2 w 2"/>
                <a:gd name="T45" fmla="*/ 10 h 22"/>
                <a:gd name="T46" fmla="*/ 2 w 2"/>
                <a:gd name="T47" fmla="*/ 10 h 22"/>
                <a:gd name="T48" fmla="*/ 2 w 2"/>
                <a:gd name="T49" fmla="*/ 11 h 22"/>
                <a:gd name="T50" fmla="*/ 2 w 2"/>
                <a:gd name="T51" fmla="*/ 10 h 22"/>
                <a:gd name="T52" fmla="*/ 1 w 2"/>
                <a:gd name="T53" fmla="*/ 9 h 22"/>
                <a:gd name="T54" fmla="*/ 1 w 2"/>
                <a:gd name="T55" fmla="*/ 5 h 22"/>
                <a:gd name="T56" fmla="*/ 0 w 2"/>
                <a:gd name="T57" fmla="*/ 6 h 22"/>
                <a:gd name="T58" fmla="*/ 0 w 2"/>
                <a:gd name="T59" fmla="*/ 7 h 22"/>
                <a:gd name="T60" fmla="*/ 0 w 2"/>
                <a:gd name="T61" fmla="*/ 6 h 22"/>
                <a:gd name="T62" fmla="*/ 1 w 2"/>
                <a:gd name="T63" fmla="*/ 6 h 22"/>
                <a:gd name="T64" fmla="*/ 2 w 2"/>
                <a:gd name="T65" fmla="*/ 6 h 22"/>
                <a:gd name="T66" fmla="*/ 2 w 2"/>
                <a:gd name="T67" fmla="*/ 6 h 22"/>
                <a:gd name="T68" fmla="*/ 2 w 2"/>
                <a:gd name="T69" fmla="*/ 7 h 22"/>
                <a:gd name="T70" fmla="*/ 2 w 2"/>
                <a:gd name="T71" fmla="*/ 6 h 22"/>
                <a:gd name="T72" fmla="*/ 1 w 2"/>
                <a:gd name="T73" fmla="*/ 5 h 22"/>
                <a:gd name="T74" fmla="*/ 0 w 2"/>
                <a:gd name="T75" fmla="*/ 0 h 22"/>
                <a:gd name="T76" fmla="*/ 0 w 2"/>
                <a:gd name="T77" fmla="*/ 3 h 22"/>
                <a:gd name="T78" fmla="*/ 0 w 2"/>
                <a:gd name="T79" fmla="*/ 3 h 22"/>
                <a:gd name="T80" fmla="*/ 1 w 2"/>
                <a:gd name="T81" fmla="*/ 2 h 22"/>
                <a:gd name="T82" fmla="*/ 2 w 2"/>
                <a:gd name="T83" fmla="*/ 3 h 22"/>
                <a:gd name="T84" fmla="*/ 2 w 2"/>
                <a:gd name="T85" fmla="*/ 3 h 22"/>
                <a:gd name="T86" fmla="*/ 2 w 2"/>
                <a:gd name="T87" fmla="*/ 3 h 22"/>
                <a:gd name="T88" fmla="*/ 2 w 2"/>
                <a:gd name="T89" fmla="*/ 0 h 22"/>
                <a:gd name="T90" fmla="*/ 2 w 2"/>
                <a:gd name="T91" fmla="*/ 0 h 22"/>
                <a:gd name="T92" fmla="*/ 1 w 2"/>
                <a:gd name="T93" fmla="*/ 1 h 22"/>
                <a:gd name="T94" fmla="*/ 0 w 2"/>
                <a:gd name="T95" fmla="*/ 0 h 22"/>
                <a:gd name="T96" fmla="*/ 0 w 2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" h="22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5" name="Freeform 604"/>
            <p:cNvSpPr>
              <a:spLocks/>
            </p:cNvSpPr>
            <p:nvPr/>
          </p:nvSpPr>
          <p:spPr bwMode="auto">
            <a:xfrm>
              <a:off x="4289" y="1173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2 h 7"/>
                <a:gd name="T6" fmla="*/ 1 w 6"/>
                <a:gd name="T7" fmla="*/ 4 h 7"/>
                <a:gd name="T8" fmla="*/ 4 w 6"/>
                <a:gd name="T9" fmla="*/ 6 h 7"/>
                <a:gd name="T10" fmla="*/ 5 w 6"/>
                <a:gd name="T11" fmla="*/ 7 h 7"/>
                <a:gd name="T12" fmla="*/ 6 w 6"/>
                <a:gd name="T13" fmla="*/ 6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6" name="Freeform 605"/>
            <p:cNvSpPr>
              <a:spLocks/>
            </p:cNvSpPr>
            <p:nvPr/>
          </p:nvSpPr>
          <p:spPr bwMode="auto">
            <a:xfrm>
              <a:off x="4281" y="1173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0 h 7"/>
                <a:gd name="T6" fmla="*/ 1 w 7"/>
                <a:gd name="T7" fmla="*/ 5 h 7"/>
                <a:gd name="T8" fmla="*/ 1 w 7"/>
                <a:gd name="T9" fmla="*/ 6 h 7"/>
                <a:gd name="T10" fmla="*/ 1 w 7"/>
                <a:gd name="T11" fmla="*/ 7 h 7"/>
                <a:gd name="T12" fmla="*/ 2 w 7"/>
                <a:gd name="T13" fmla="*/ 6 h 7"/>
                <a:gd name="T14" fmla="*/ 5 w 7"/>
                <a:gd name="T15" fmla="*/ 4 h 7"/>
                <a:gd name="T16" fmla="*/ 6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7" name="Freeform 606"/>
            <p:cNvSpPr>
              <a:spLocks/>
            </p:cNvSpPr>
            <p:nvPr/>
          </p:nvSpPr>
          <p:spPr bwMode="auto">
            <a:xfrm>
              <a:off x="4289" y="1167"/>
              <a:ext cx="8" cy="10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881" name="Freeform 952"/>
          <p:cNvSpPr>
            <a:spLocks noEditPoints="1"/>
          </p:cNvSpPr>
          <p:nvPr/>
        </p:nvSpPr>
        <p:spPr bwMode="auto">
          <a:xfrm>
            <a:off x="12284906" y="-195448"/>
            <a:ext cx="145148" cy="145148"/>
          </a:xfrm>
          <a:custGeom>
            <a:avLst/>
            <a:gdLst>
              <a:gd name="T0" fmla="*/ 35 w 38"/>
              <a:gd name="T1" fmla="*/ 33 h 38"/>
              <a:gd name="T2" fmla="*/ 33 w 38"/>
              <a:gd name="T3" fmla="*/ 33 h 38"/>
              <a:gd name="T4" fmla="*/ 33 w 38"/>
              <a:gd name="T5" fmla="*/ 35 h 38"/>
              <a:gd name="T6" fmla="*/ 36 w 38"/>
              <a:gd name="T7" fmla="*/ 38 h 38"/>
              <a:gd name="T8" fmla="*/ 37 w 38"/>
              <a:gd name="T9" fmla="*/ 37 h 38"/>
              <a:gd name="T10" fmla="*/ 38 w 38"/>
              <a:gd name="T11" fmla="*/ 36 h 38"/>
              <a:gd name="T12" fmla="*/ 35 w 38"/>
              <a:gd name="T13" fmla="*/ 33 h 38"/>
              <a:gd name="T14" fmla="*/ 31 w 38"/>
              <a:gd name="T15" fmla="*/ 29 h 38"/>
              <a:gd name="T16" fmla="*/ 29 w 38"/>
              <a:gd name="T17" fmla="*/ 30 h 38"/>
              <a:gd name="T18" fmla="*/ 31 w 38"/>
              <a:gd name="T19" fmla="*/ 33 h 38"/>
              <a:gd name="T20" fmla="*/ 31 w 38"/>
              <a:gd name="T21" fmla="*/ 32 h 38"/>
              <a:gd name="T22" fmla="*/ 32 w 38"/>
              <a:gd name="T23" fmla="*/ 31 h 38"/>
              <a:gd name="T24" fmla="*/ 32 w 38"/>
              <a:gd name="T25" fmla="*/ 31 h 38"/>
              <a:gd name="T26" fmla="*/ 33 w 38"/>
              <a:gd name="T27" fmla="*/ 31 h 38"/>
              <a:gd name="T28" fmla="*/ 31 w 38"/>
              <a:gd name="T29" fmla="*/ 29 h 38"/>
              <a:gd name="T30" fmla="*/ 26 w 38"/>
              <a:gd name="T31" fmla="*/ 24 h 38"/>
              <a:gd name="T32" fmla="*/ 25 w 38"/>
              <a:gd name="T33" fmla="*/ 25 h 38"/>
              <a:gd name="T34" fmla="*/ 24 w 38"/>
              <a:gd name="T35" fmla="*/ 26 h 38"/>
              <a:gd name="T36" fmla="*/ 27 w 38"/>
              <a:gd name="T37" fmla="*/ 29 h 38"/>
              <a:gd name="T38" fmla="*/ 29 w 38"/>
              <a:gd name="T39" fmla="*/ 27 h 38"/>
              <a:gd name="T40" fmla="*/ 26 w 38"/>
              <a:gd name="T41" fmla="*/ 24 h 38"/>
              <a:gd name="T42" fmla="*/ 20 w 38"/>
              <a:gd name="T43" fmla="*/ 21 h 38"/>
              <a:gd name="T44" fmla="*/ 20 w 38"/>
              <a:gd name="T45" fmla="*/ 22 h 38"/>
              <a:gd name="T46" fmla="*/ 23 w 38"/>
              <a:gd name="T47" fmla="*/ 24 h 38"/>
              <a:gd name="T48" fmla="*/ 23 w 38"/>
              <a:gd name="T49" fmla="*/ 24 h 38"/>
              <a:gd name="T50" fmla="*/ 20 w 38"/>
              <a:gd name="T51" fmla="*/ 21 h 38"/>
              <a:gd name="T52" fmla="*/ 14 w 38"/>
              <a:gd name="T53" fmla="*/ 15 h 38"/>
              <a:gd name="T54" fmla="*/ 14 w 38"/>
              <a:gd name="T55" fmla="*/ 15 h 38"/>
              <a:gd name="T56" fmla="*/ 16 w 38"/>
              <a:gd name="T57" fmla="*/ 18 h 38"/>
              <a:gd name="T58" fmla="*/ 16 w 38"/>
              <a:gd name="T59" fmla="*/ 18 h 38"/>
              <a:gd name="T60" fmla="*/ 14 w 38"/>
              <a:gd name="T61" fmla="*/ 15 h 38"/>
              <a:gd name="T62" fmla="*/ 10 w 38"/>
              <a:gd name="T63" fmla="*/ 9 h 38"/>
              <a:gd name="T64" fmla="*/ 9 w 38"/>
              <a:gd name="T65" fmla="*/ 10 h 38"/>
              <a:gd name="T66" fmla="*/ 12 w 38"/>
              <a:gd name="T67" fmla="*/ 13 h 38"/>
              <a:gd name="T68" fmla="*/ 13 w 38"/>
              <a:gd name="T69" fmla="*/ 13 h 38"/>
              <a:gd name="T70" fmla="*/ 14 w 38"/>
              <a:gd name="T71" fmla="*/ 12 h 38"/>
              <a:gd name="T72" fmla="*/ 10 w 38"/>
              <a:gd name="T73" fmla="*/ 9 h 38"/>
              <a:gd name="T74" fmla="*/ 8 w 38"/>
              <a:gd name="T75" fmla="*/ 8 h 38"/>
              <a:gd name="T76" fmla="*/ 7 w 38"/>
              <a:gd name="T77" fmla="*/ 8 h 38"/>
              <a:gd name="T78" fmla="*/ 7 w 38"/>
              <a:gd name="T79" fmla="*/ 8 h 38"/>
              <a:gd name="T80" fmla="*/ 7 w 38"/>
              <a:gd name="T81" fmla="*/ 9 h 38"/>
              <a:gd name="T82" fmla="*/ 8 w 38"/>
              <a:gd name="T83" fmla="*/ 8 h 38"/>
              <a:gd name="T84" fmla="*/ 8 w 38"/>
              <a:gd name="T85" fmla="*/ 7 h 38"/>
              <a:gd name="T86" fmla="*/ 8 w 38"/>
              <a:gd name="T87" fmla="*/ 7 h 38"/>
              <a:gd name="T88" fmla="*/ 8 w 38"/>
              <a:gd name="T89" fmla="*/ 8 h 38"/>
              <a:gd name="T90" fmla="*/ 9 w 38"/>
              <a:gd name="T91" fmla="*/ 7 h 38"/>
              <a:gd name="T92" fmla="*/ 8 w 38"/>
              <a:gd name="T93" fmla="*/ 7 h 38"/>
              <a:gd name="T94" fmla="*/ 2 w 38"/>
              <a:gd name="T95" fmla="*/ 0 h 38"/>
              <a:gd name="T96" fmla="*/ 1 w 38"/>
              <a:gd name="T97" fmla="*/ 1 h 38"/>
              <a:gd name="T98" fmla="*/ 0 w 38"/>
              <a:gd name="T99" fmla="*/ 2 h 38"/>
              <a:gd name="T100" fmla="*/ 5 w 38"/>
              <a:gd name="T101" fmla="*/ 6 h 38"/>
              <a:gd name="T102" fmla="*/ 6 w 38"/>
              <a:gd name="T103" fmla="*/ 6 h 38"/>
              <a:gd name="T104" fmla="*/ 6 w 38"/>
              <a:gd name="T105" fmla="*/ 4 h 38"/>
              <a:gd name="T106" fmla="*/ 2 w 38"/>
              <a:gd name="T10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8" h="38">
                <a:moveTo>
                  <a:pt x="35" y="33"/>
                </a:moveTo>
                <a:cubicBezTo>
                  <a:pt x="33" y="33"/>
                  <a:pt x="33" y="33"/>
                  <a:pt x="33" y="33"/>
                </a:cubicBezTo>
                <a:cubicBezTo>
                  <a:pt x="33" y="35"/>
                  <a:pt x="33" y="35"/>
                  <a:pt x="33" y="35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7"/>
                  <a:pt x="36" y="37"/>
                  <a:pt x="37" y="37"/>
                </a:cubicBezTo>
                <a:cubicBezTo>
                  <a:pt x="37" y="36"/>
                  <a:pt x="37" y="36"/>
                  <a:pt x="38" y="36"/>
                </a:cubicBezTo>
                <a:cubicBezTo>
                  <a:pt x="35" y="33"/>
                  <a:pt x="35" y="33"/>
                  <a:pt x="35" y="33"/>
                </a:cubicBezTo>
                <a:moveTo>
                  <a:pt x="31" y="29"/>
                </a:moveTo>
                <a:cubicBezTo>
                  <a:pt x="30" y="29"/>
                  <a:pt x="29" y="30"/>
                  <a:pt x="29" y="30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1" y="32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1" y="29"/>
                  <a:pt x="31" y="29"/>
                  <a:pt x="31" y="29"/>
                </a:cubicBezTo>
                <a:moveTo>
                  <a:pt x="26" y="24"/>
                </a:moveTo>
                <a:cubicBezTo>
                  <a:pt x="25" y="25"/>
                  <a:pt x="25" y="25"/>
                  <a:pt x="25" y="25"/>
                </a:cubicBezTo>
                <a:cubicBezTo>
                  <a:pt x="24" y="26"/>
                  <a:pt x="24" y="26"/>
                  <a:pt x="24" y="26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8"/>
                  <a:pt x="28" y="28"/>
                  <a:pt x="29" y="27"/>
                </a:cubicBezTo>
                <a:cubicBezTo>
                  <a:pt x="26" y="24"/>
                  <a:pt x="26" y="24"/>
                  <a:pt x="26" y="24"/>
                </a:cubicBezTo>
                <a:moveTo>
                  <a:pt x="20" y="21"/>
                </a:moveTo>
                <a:cubicBezTo>
                  <a:pt x="20" y="22"/>
                  <a:pt x="20" y="22"/>
                  <a:pt x="20" y="22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0" y="21"/>
                  <a:pt x="20" y="21"/>
                  <a:pt x="20" y="21"/>
                </a:cubicBezTo>
                <a:moveTo>
                  <a:pt x="14" y="15"/>
                </a:moveTo>
                <a:cubicBezTo>
                  <a:pt x="14" y="15"/>
                  <a:pt x="14" y="15"/>
                  <a:pt x="14" y="15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4" y="15"/>
                  <a:pt x="14" y="15"/>
                  <a:pt x="14" y="15"/>
                </a:cubicBezTo>
                <a:moveTo>
                  <a:pt x="10" y="9"/>
                </a:moveTo>
                <a:cubicBezTo>
                  <a:pt x="10" y="9"/>
                  <a:pt x="9" y="10"/>
                  <a:pt x="9" y="10"/>
                </a:cubicBezTo>
                <a:cubicBezTo>
                  <a:pt x="12" y="13"/>
                  <a:pt x="12" y="13"/>
                  <a:pt x="12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4" y="12"/>
                  <a:pt x="14" y="12"/>
                  <a:pt x="14" y="12"/>
                </a:cubicBezTo>
                <a:cubicBezTo>
                  <a:pt x="10" y="9"/>
                  <a:pt x="10" y="9"/>
                  <a:pt x="10" y="9"/>
                </a:cubicBezTo>
                <a:moveTo>
                  <a:pt x="8" y="8"/>
                </a:moveTo>
                <a:cubicBezTo>
                  <a:pt x="8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8" y="8"/>
                  <a:pt x="8" y="8"/>
                </a:cubicBezTo>
                <a:moveTo>
                  <a:pt x="8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8"/>
                  <a:pt x="8" y="8"/>
                </a:cubicBezTo>
                <a:cubicBezTo>
                  <a:pt x="8" y="8"/>
                  <a:pt x="9" y="7"/>
                  <a:pt x="9" y="7"/>
                </a:cubicBezTo>
                <a:cubicBezTo>
                  <a:pt x="8" y="7"/>
                  <a:pt x="8" y="7"/>
                  <a:pt x="8" y="7"/>
                </a:cubicBezTo>
                <a:moveTo>
                  <a:pt x="2" y="0"/>
                </a:moveTo>
                <a:cubicBezTo>
                  <a:pt x="2" y="1"/>
                  <a:pt x="1" y="1"/>
                  <a:pt x="1" y="1"/>
                </a:cubicBezTo>
                <a:cubicBezTo>
                  <a:pt x="1" y="1"/>
                  <a:pt x="1" y="2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4"/>
                  <a:pt x="6" y="4"/>
                  <a:pt x="6" y="4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2" name="Freeform 953"/>
          <p:cNvSpPr>
            <a:spLocks/>
          </p:cNvSpPr>
          <p:nvPr/>
        </p:nvSpPr>
        <p:spPr bwMode="auto">
          <a:xfrm>
            <a:off x="12424362" y="-55991"/>
            <a:ext cx="19922" cy="14230"/>
          </a:xfrm>
          <a:custGeom>
            <a:avLst/>
            <a:gdLst>
              <a:gd name="T0" fmla="*/ 2 w 5"/>
              <a:gd name="T1" fmla="*/ 0 h 4"/>
              <a:gd name="T2" fmla="*/ 2 w 5"/>
              <a:gd name="T3" fmla="*/ 0 h 4"/>
              <a:gd name="T4" fmla="*/ 1 w 5"/>
              <a:gd name="T5" fmla="*/ 1 h 4"/>
              <a:gd name="T6" fmla="*/ 0 w 5"/>
              <a:gd name="T7" fmla="*/ 2 h 4"/>
              <a:gd name="T8" fmla="*/ 1 w 5"/>
              <a:gd name="T9" fmla="*/ 4 h 4"/>
              <a:gd name="T10" fmla="*/ 2 w 5"/>
              <a:gd name="T11" fmla="*/ 4 h 4"/>
              <a:gd name="T12" fmla="*/ 4 w 5"/>
              <a:gd name="T13" fmla="*/ 4 h 4"/>
              <a:gd name="T14" fmla="*/ 4 w 5"/>
              <a:gd name="T15" fmla="*/ 1 h 4"/>
              <a:gd name="T16" fmla="*/ 2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3"/>
                  <a:pt x="1" y="4"/>
                </a:cubicBezTo>
                <a:cubicBezTo>
                  <a:pt x="1" y="4"/>
                  <a:pt x="2" y="4"/>
                  <a:pt x="2" y="4"/>
                </a:cubicBezTo>
                <a:cubicBezTo>
                  <a:pt x="3" y="4"/>
                  <a:pt x="4" y="4"/>
                  <a:pt x="4" y="4"/>
                </a:cubicBezTo>
                <a:cubicBezTo>
                  <a:pt x="5" y="3"/>
                  <a:pt x="5" y="1"/>
                  <a:pt x="4" y="1"/>
                </a:cubicBezTo>
                <a:cubicBezTo>
                  <a:pt x="4" y="0"/>
                  <a:pt x="3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3" name="Freeform 954"/>
          <p:cNvSpPr>
            <a:spLocks/>
          </p:cNvSpPr>
          <p:nvPr/>
        </p:nvSpPr>
        <p:spPr bwMode="auto">
          <a:xfrm>
            <a:off x="12273522" y="-206832"/>
            <a:ext cx="19922" cy="19922"/>
          </a:xfrm>
          <a:custGeom>
            <a:avLst/>
            <a:gdLst>
              <a:gd name="T0" fmla="*/ 3 w 5"/>
              <a:gd name="T1" fmla="*/ 0 h 5"/>
              <a:gd name="T2" fmla="*/ 1 w 5"/>
              <a:gd name="T3" fmla="*/ 1 h 5"/>
              <a:gd name="T4" fmla="*/ 1 w 5"/>
              <a:gd name="T5" fmla="*/ 4 h 5"/>
              <a:gd name="T6" fmla="*/ 3 w 5"/>
              <a:gd name="T7" fmla="*/ 5 h 5"/>
              <a:gd name="T8" fmla="*/ 3 w 5"/>
              <a:gd name="T9" fmla="*/ 5 h 5"/>
              <a:gd name="T10" fmla="*/ 4 w 5"/>
              <a:gd name="T11" fmla="*/ 4 h 5"/>
              <a:gd name="T12" fmla="*/ 5 w 5"/>
              <a:gd name="T13" fmla="*/ 3 h 5"/>
              <a:gd name="T14" fmla="*/ 4 w 5"/>
              <a:gd name="T15" fmla="*/ 1 h 5"/>
              <a:gd name="T16" fmla="*/ 3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1" y="4"/>
                </a:cubicBezTo>
                <a:cubicBezTo>
                  <a:pt x="1" y="5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4"/>
                  <a:pt x="4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5" y="2"/>
                  <a:pt x="4" y="1"/>
                </a:cubicBezTo>
                <a:cubicBezTo>
                  <a:pt x="4" y="1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4" name="Freeform 955"/>
          <p:cNvSpPr>
            <a:spLocks/>
          </p:cNvSpPr>
          <p:nvPr/>
        </p:nvSpPr>
        <p:spPr bwMode="auto">
          <a:xfrm>
            <a:off x="12407286" y="-75914"/>
            <a:ext cx="31307" cy="8538"/>
          </a:xfrm>
          <a:custGeom>
            <a:avLst/>
            <a:gdLst>
              <a:gd name="T0" fmla="*/ 7 w 8"/>
              <a:gd name="T1" fmla="*/ 0 h 2"/>
              <a:gd name="T2" fmla="*/ 1 w 8"/>
              <a:gd name="T3" fmla="*/ 0 h 2"/>
              <a:gd name="T4" fmla="*/ 0 w 8"/>
              <a:gd name="T5" fmla="*/ 0 h 2"/>
              <a:gd name="T6" fmla="*/ 0 w 8"/>
              <a:gd name="T7" fmla="*/ 0 h 2"/>
              <a:gd name="T8" fmla="*/ 0 w 8"/>
              <a:gd name="T9" fmla="*/ 0 h 2"/>
              <a:gd name="T10" fmla="*/ 0 w 8"/>
              <a:gd name="T11" fmla="*/ 0 h 2"/>
              <a:gd name="T12" fmla="*/ 1 w 8"/>
              <a:gd name="T13" fmla="*/ 1 h 2"/>
              <a:gd name="T14" fmla="*/ 1 w 8"/>
              <a:gd name="T15" fmla="*/ 2 h 2"/>
              <a:gd name="T16" fmla="*/ 3 w 8"/>
              <a:gd name="T17" fmla="*/ 2 h 2"/>
              <a:gd name="T18" fmla="*/ 7 w 8"/>
              <a:gd name="T19" fmla="*/ 2 h 2"/>
              <a:gd name="T20" fmla="*/ 8 w 8"/>
              <a:gd name="T21" fmla="*/ 1 h 2"/>
              <a:gd name="T22" fmla="*/ 7 w 8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2">
                <a:moveTo>
                  <a:pt x="7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2"/>
                  <a:pt x="3" y="2"/>
                  <a:pt x="3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1"/>
                </a:cubicBezTo>
                <a:cubicBezTo>
                  <a:pt x="8" y="1"/>
                  <a:pt x="8" y="0"/>
                  <a:pt x="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5" name="Freeform 956"/>
          <p:cNvSpPr>
            <a:spLocks/>
          </p:cNvSpPr>
          <p:nvPr/>
        </p:nvSpPr>
        <p:spPr bwMode="auto">
          <a:xfrm>
            <a:off x="12404440" y="-75914"/>
            <a:ext cx="8538" cy="34153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1 w 2"/>
              <a:gd name="T5" fmla="*/ 0 h 9"/>
              <a:gd name="T6" fmla="*/ 0 w 2"/>
              <a:gd name="T7" fmla="*/ 1 h 9"/>
              <a:gd name="T8" fmla="*/ 0 w 2"/>
              <a:gd name="T9" fmla="*/ 2 h 9"/>
              <a:gd name="T10" fmla="*/ 0 w 2"/>
              <a:gd name="T11" fmla="*/ 8 h 9"/>
              <a:gd name="T12" fmla="*/ 1 w 2"/>
              <a:gd name="T13" fmla="*/ 9 h 9"/>
              <a:gd name="T14" fmla="*/ 2 w 2"/>
              <a:gd name="T15" fmla="*/ 8 h 9"/>
              <a:gd name="T16" fmla="*/ 2 w 2"/>
              <a:gd name="T17" fmla="*/ 4 h 9"/>
              <a:gd name="T18" fmla="*/ 2 w 2"/>
              <a:gd name="T19" fmla="*/ 2 h 9"/>
              <a:gd name="T20" fmla="*/ 2 w 2"/>
              <a:gd name="T21" fmla="*/ 1 h 9"/>
              <a:gd name="T22" fmla="*/ 1 w 2"/>
              <a:gd name="T2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8"/>
                </a:cubicBezTo>
                <a:cubicBezTo>
                  <a:pt x="2" y="4"/>
                  <a:pt x="2" y="4"/>
                  <a:pt x="2" y="4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6" name="Freeform 957"/>
          <p:cNvSpPr>
            <a:spLocks/>
          </p:cNvSpPr>
          <p:nvPr/>
        </p:nvSpPr>
        <p:spPr bwMode="auto">
          <a:xfrm>
            <a:off x="12307675" y="-198294"/>
            <a:ext cx="8538" cy="34153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0 w 2"/>
              <a:gd name="T5" fmla="*/ 1 h 9"/>
              <a:gd name="T6" fmla="*/ 0 w 2"/>
              <a:gd name="T7" fmla="*/ 5 h 9"/>
              <a:gd name="T8" fmla="*/ 0 w 2"/>
              <a:gd name="T9" fmla="*/ 7 h 9"/>
              <a:gd name="T10" fmla="*/ 1 w 2"/>
              <a:gd name="T11" fmla="*/ 7 h 9"/>
              <a:gd name="T12" fmla="*/ 1 w 2"/>
              <a:gd name="T13" fmla="*/ 7 h 9"/>
              <a:gd name="T14" fmla="*/ 2 w 2"/>
              <a:gd name="T15" fmla="*/ 8 h 9"/>
              <a:gd name="T16" fmla="*/ 2 w 2"/>
              <a:gd name="T17" fmla="*/ 9 h 9"/>
              <a:gd name="T18" fmla="*/ 2 w 2"/>
              <a:gd name="T19" fmla="*/ 9 h 9"/>
              <a:gd name="T20" fmla="*/ 2 w 2"/>
              <a:gd name="T21" fmla="*/ 8 h 9"/>
              <a:gd name="T22" fmla="*/ 2 w 2"/>
              <a:gd name="T23" fmla="*/ 8 h 9"/>
              <a:gd name="T24" fmla="*/ 2 w 2"/>
              <a:gd name="T25" fmla="*/ 1 h 9"/>
              <a:gd name="T26" fmla="*/ 1 w 2"/>
              <a:gd name="T2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8"/>
                  <a:pt x="2" y="8"/>
                </a:cubicBezTo>
                <a:cubicBezTo>
                  <a:pt x="2" y="8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7" name="Freeform 958"/>
          <p:cNvSpPr>
            <a:spLocks/>
          </p:cNvSpPr>
          <p:nvPr/>
        </p:nvSpPr>
        <p:spPr bwMode="auto">
          <a:xfrm>
            <a:off x="12282060" y="-172679"/>
            <a:ext cx="34153" cy="8538"/>
          </a:xfrm>
          <a:custGeom>
            <a:avLst/>
            <a:gdLst>
              <a:gd name="T0" fmla="*/ 8 w 9"/>
              <a:gd name="T1" fmla="*/ 0 h 2"/>
              <a:gd name="T2" fmla="*/ 8 w 9"/>
              <a:gd name="T3" fmla="*/ 0 h 2"/>
              <a:gd name="T4" fmla="*/ 7 w 9"/>
              <a:gd name="T5" fmla="*/ 0 h 2"/>
              <a:gd name="T6" fmla="*/ 6 w 9"/>
              <a:gd name="T7" fmla="*/ 0 h 2"/>
              <a:gd name="T8" fmla="*/ 1 w 9"/>
              <a:gd name="T9" fmla="*/ 0 h 2"/>
              <a:gd name="T10" fmla="*/ 0 w 9"/>
              <a:gd name="T11" fmla="*/ 1 h 2"/>
              <a:gd name="T12" fmla="*/ 1 w 9"/>
              <a:gd name="T13" fmla="*/ 2 h 2"/>
              <a:gd name="T14" fmla="*/ 1 w 9"/>
              <a:gd name="T15" fmla="*/ 2 h 2"/>
              <a:gd name="T16" fmla="*/ 8 w 9"/>
              <a:gd name="T17" fmla="*/ 2 h 2"/>
              <a:gd name="T18" fmla="*/ 8 w 9"/>
              <a:gd name="T19" fmla="*/ 2 h 2"/>
              <a:gd name="T20" fmla="*/ 9 w 9"/>
              <a:gd name="T21" fmla="*/ 2 h 2"/>
              <a:gd name="T22" fmla="*/ 9 w 9"/>
              <a:gd name="T23" fmla="*/ 2 h 2"/>
              <a:gd name="T24" fmla="*/ 9 w 9"/>
              <a:gd name="T25" fmla="*/ 1 h 2"/>
              <a:gd name="T26" fmla="*/ 8 w 9"/>
              <a:gd name="T2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2"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0"/>
                  <a:pt x="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8" name="Freeform 959"/>
          <p:cNvSpPr>
            <a:spLocks noEditPoints="1"/>
          </p:cNvSpPr>
          <p:nvPr/>
        </p:nvSpPr>
        <p:spPr bwMode="auto">
          <a:xfrm>
            <a:off x="12284906" y="-195448"/>
            <a:ext cx="145148" cy="145148"/>
          </a:xfrm>
          <a:custGeom>
            <a:avLst/>
            <a:gdLst>
              <a:gd name="T0" fmla="*/ 3 w 38"/>
              <a:gd name="T1" fmla="*/ 33 h 38"/>
              <a:gd name="T2" fmla="*/ 0 w 38"/>
              <a:gd name="T3" fmla="*/ 36 h 38"/>
              <a:gd name="T4" fmla="*/ 1 w 38"/>
              <a:gd name="T5" fmla="*/ 37 h 38"/>
              <a:gd name="T6" fmla="*/ 2 w 38"/>
              <a:gd name="T7" fmla="*/ 38 h 38"/>
              <a:gd name="T8" fmla="*/ 5 w 38"/>
              <a:gd name="T9" fmla="*/ 35 h 38"/>
              <a:gd name="T10" fmla="*/ 5 w 38"/>
              <a:gd name="T11" fmla="*/ 33 h 38"/>
              <a:gd name="T12" fmla="*/ 3 w 38"/>
              <a:gd name="T13" fmla="*/ 33 h 38"/>
              <a:gd name="T14" fmla="*/ 8 w 38"/>
              <a:gd name="T15" fmla="*/ 29 h 38"/>
              <a:gd name="T16" fmla="*/ 5 w 38"/>
              <a:gd name="T17" fmla="*/ 31 h 38"/>
              <a:gd name="T18" fmla="*/ 6 w 38"/>
              <a:gd name="T19" fmla="*/ 31 h 38"/>
              <a:gd name="T20" fmla="*/ 7 w 38"/>
              <a:gd name="T21" fmla="*/ 31 h 38"/>
              <a:gd name="T22" fmla="*/ 7 w 38"/>
              <a:gd name="T23" fmla="*/ 32 h 38"/>
              <a:gd name="T24" fmla="*/ 7 w 38"/>
              <a:gd name="T25" fmla="*/ 33 h 38"/>
              <a:gd name="T26" fmla="*/ 9 w 38"/>
              <a:gd name="T27" fmla="*/ 31 h 38"/>
              <a:gd name="T28" fmla="*/ 8 w 38"/>
              <a:gd name="T29" fmla="*/ 29 h 38"/>
              <a:gd name="T30" fmla="*/ 12 w 38"/>
              <a:gd name="T31" fmla="*/ 24 h 38"/>
              <a:gd name="T32" fmla="*/ 9 w 38"/>
              <a:gd name="T33" fmla="*/ 27 h 38"/>
              <a:gd name="T34" fmla="*/ 11 w 38"/>
              <a:gd name="T35" fmla="*/ 29 h 38"/>
              <a:gd name="T36" fmla="*/ 14 w 38"/>
              <a:gd name="T37" fmla="*/ 26 h 38"/>
              <a:gd name="T38" fmla="*/ 13 w 38"/>
              <a:gd name="T39" fmla="*/ 25 h 38"/>
              <a:gd name="T40" fmla="*/ 12 w 38"/>
              <a:gd name="T41" fmla="*/ 24 h 38"/>
              <a:gd name="T42" fmla="*/ 18 w 38"/>
              <a:gd name="T43" fmla="*/ 21 h 38"/>
              <a:gd name="T44" fmla="*/ 15 w 38"/>
              <a:gd name="T45" fmla="*/ 24 h 38"/>
              <a:gd name="T46" fmla="*/ 15 w 38"/>
              <a:gd name="T47" fmla="*/ 24 h 38"/>
              <a:gd name="T48" fmla="*/ 18 w 38"/>
              <a:gd name="T49" fmla="*/ 22 h 38"/>
              <a:gd name="T50" fmla="*/ 18 w 38"/>
              <a:gd name="T51" fmla="*/ 21 h 38"/>
              <a:gd name="T52" fmla="*/ 24 w 38"/>
              <a:gd name="T53" fmla="*/ 15 h 38"/>
              <a:gd name="T54" fmla="*/ 22 w 38"/>
              <a:gd name="T55" fmla="*/ 18 h 38"/>
              <a:gd name="T56" fmla="*/ 22 w 38"/>
              <a:gd name="T57" fmla="*/ 18 h 38"/>
              <a:gd name="T58" fmla="*/ 24 w 38"/>
              <a:gd name="T59" fmla="*/ 15 h 38"/>
              <a:gd name="T60" fmla="*/ 24 w 38"/>
              <a:gd name="T61" fmla="*/ 15 h 38"/>
              <a:gd name="T62" fmla="*/ 28 w 38"/>
              <a:gd name="T63" fmla="*/ 9 h 38"/>
              <a:gd name="T64" fmla="*/ 24 w 38"/>
              <a:gd name="T65" fmla="*/ 12 h 38"/>
              <a:gd name="T66" fmla="*/ 25 w 38"/>
              <a:gd name="T67" fmla="*/ 13 h 38"/>
              <a:gd name="T68" fmla="*/ 26 w 38"/>
              <a:gd name="T69" fmla="*/ 14 h 38"/>
              <a:gd name="T70" fmla="*/ 29 w 38"/>
              <a:gd name="T71" fmla="*/ 11 h 38"/>
              <a:gd name="T72" fmla="*/ 28 w 38"/>
              <a:gd name="T73" fmla="*/ 9 h 38"/>
              <a:gd name="T74" fmla="*/ 30 w 38"/>
              <a:gd name="T75" fmla="*/ 7 h 38"/>
              <a:gd name="T76" fmla="*/ 29 w 38"/>
              <a:gd name="T77" fmla="*/ 7 h 38"/>
              <a:gd name="T78" fmla="*/ 31 w 38"/>
              <a:gd name="T79" fmla="*/ 9 h 38"/>
              <a:gd name="T80" fmla="*/ 31 w 38"/>
              <a:gd name="T81" fmla="*/ 8 h 38"/>
              <a:gd name="T82" fmla="*/ 31 w 38"/>
              <a:gd name="T83" fmla="*/ 8 h 38"/>
              <a:gd name="T84" fmla="*/ 30 w 38"/>
              <a:gd name="T85" fmla="*/ 8 h 38"/>
              <a:gd name="T86" fmla="*/ 30 w 38"/>
              <a:gd name="T87" fmla="*/ 7 h 38"/>
              <a:gd name="T88" fmla="*/ 30 w 38"/>
              <a:gd name="T89" fmla="*/ 7 h 38"/>
              <a:gd name="T90" fmla="*/ 36 w 38"/>
              <a:gd name="T91" fmla="*/ 0 h 38"/>
              <a:gd name="T92" fmla="*/ 32 w 38"/>
              <a:gd name="T93" fmla="*/ 4 h 38"/>
              <a:gd name="T94" fmla="*/ 32 w 38"/>
              <a:gd name="T95" fmla="*/ 6 h 38"/>
              <a:gd name="T96" fmla="*/ 34 w 38"/>
              <a:gd name="T97" fmla="*/ 6 h 38"/>
              <a:gd name="T98" fmla="*/ 38 w 38"/>
              <a:gd name="T99" fmla="*/ 2 h 38"/>
              <a:gd name="T100" fmla="*/ 37 w 38"/>
              <a:gd name="T101" fmla="*/ 1 h 38"/>
              <a:gd name="T102" fmla="*/ 36 w 38"/>
              <a:gd name="T10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8" h="38">
                <a:moveTo>
                  <a:pt x="3" y="33"/>
                </a:moveTo>
                <a:cubicBezTo>
                  <a:pt x="0" y="36"/>
                  <a:pt x="0" y="36"/>
                  <a:pt x="0" y="36"/>
                </a:cubicBezTo>
                <a:cubicBezTo>
                  <a:pt x="1" y="36"/>
                  <a:pt x="1" y="36"/>
                  <a:pt x="1" y="37"/>
                </a:cubicBezTo>
                <a:cubicBezTo>
                  <a:pt x="2" y="37"/>
                  <a:pt x="2" y="37"/>
                  <a:pt x="2" y="38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3"/>
                  <a:pt x="5" y="33"/>
                  <a:pt x="5" y="33"/>
                </a:cubicBezTo>
                <a:cubicBezTo>
                  <a:pt x="3" y="33"/>
                  <a:pt x="3" y="33"/>
                  <a:pt x="3" y="33"/>
                </a:cubicBezTo>
                <a:moveTo>
                  <a:pt x="8" y="29"/>
                </a:moveTo>
                <a:cubicBezTo>
                  <a:pt x="5" y="31"/>
                  <a:pt x="5" y="31"/>
                  <a:pt x="5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7" y="31"/>
                </a:cubicBezTo>
                <a:cubicBezTo>
                  <a:pt x="7" y="32"/>
                  <a:pt x="7" y="32"/>
                  <a:pt x="7" y="32"/>
                </a:cubicBezTo>
                <a:cubicBezTo>
                  <a:pt x="7" y="33"/>
                  <a:pt x="7" y="33"/>
                  <a:pt x="7" y="33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0"/>
                  <a:pt x="8" y="30"/>
                  <a:pt x="8" y="29"/>
                </a:cubicBezTo>
                <a:moveTo>
                  <a:pt x="12" y="24"/>
                </a:moveTo>
                <a:cubicBezTo>
                  <a:pt x="9" y="27"/>
                  <a:pt x="9" y="27"/>
                  <a:pt x="9" y="27"/>
                </a:cubicBezTo>
                <a:cubicBezTo>
                  <a:pt x="10" y="28"/>
                  <a:pt x="10" y="28"/>
                  <a:pt x="11" y="29"/>
                </a:cubicBezTo>
                <a:cubicBezTo>
                  <a:pt x="14" y="26"/>
                  <a:pt x="14" y="26"/>
                  <a:pt x="14" y="26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4"/>
                  <a:pt x="12" y="24"/>
                  <a:pt x="12" y="24"/>
                </a:cubicBezTo>
                <a:moveTo>
                  <a:pt x="18" y="21"/>
                </a:move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1"/>
                  <a:pt x="18" y="21"/>
                  <a:pt x="18" y="21"/>
                </a:cubicBezTo>
                <a:moveTo>
                  <a:pt x="24" y="15"/>
                </a:move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5"/>
                  <a:pt x="24" y="15"/>
                  <a:pt x="24" y="15"/>
                </a:cubicBezTo>
                <a:moveTo>
                  <a:pt x="28" y="9"/>
                </a:moveTo>
                <a:cubicBezTo>
                  <a:pt x="24" y="12"/>
                  <a:pt x="24" y="12"/>
                  <a:pt x="24" y="12"/>
                </a:cubicBezTo>
                <a:cubicBezTo>
                  <a:pt x="25" y="13"/>
                  <a:pt x="25" y="13"/>
                  <a:pt x="25" y="13"/>
                </a:cubicBezTo>
                <a:cubicBezTo>
                  <a:pt x="26" y="14"/>
                  <a:pt x="26" y="14"/>
                  <a:pt x="26" y="14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0"/>
                  <a:pt x="28" y="9"/>
                  <a:pt x="28" y="9"/>
                </a:cubicBezTo>
                <a:moveTo>
                  <a:pt x="30" y="7"/>
                </a:moveTo>
                <a:cubicBezTo>
                  <a:pt x="29" y="7"/>
                  <a:pt x="29" y="7"/>
                  <a:pt x="29" y="7"/>
                </a:cubicBezTo>
                <a:cubicBezTo>
                  <a:pt x="30" y="8"/>
                  <a:pt x="30" y="8"/>
                  <a:pt x="31" y="9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moveTo>
                  <a:pt x="36" y="0"/>
                </a:moveTo>
                <a:cubicBezTo>
                  <a:pt x="32" y="4"/>
                  <a:pt x="32" y="4"/>
                  <a:pt x="32" y="4"/>
                </a:cubicBezTo>
                <a:cubicBezTo>
                  <a:pt x="32" y="6"/>
                  <a:pt x="32" y="6"/>
                  <a:pt x="32" y="6"/>
                </a:cubicBezTo>
                <a:cubicBezTo>
                  <a:pt x="34" y="6"/>
                  <a:pt x="34" y="6"/>
                  <a:pt x="34" y="6"/>
                </a:cubicBezTo>
                <a:cubicBezTo>
                  <a:pt x="38" y="2"/>
                  <a:pt x="38" y="2"/>
                  <a:pt x="38" y="2"/>
                </a:cubicBezTo>
                <a:cubicBezTo>
                  <a:pt x="38" y="2"/>
                  <a:pt x="37" y="1"/>
                  <a:pt x="37" y="1"/>
                </a:cubicBezTo>
                <a:cubicBezTo>
                  <a:pt x="37" y="1"/>
                  <a:pt x="37" y="1"/>
                  <a:pt x="3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9" name="Freeform 960"/>
          <p:cNvSpPr>
            <a:spLocks/>
          </p:cNvSpPr>
          <p:nvPr/>
        </p:nvSpPr>
        <p:spPr bwMode="auto">
          <a:xfrm>
            <a:off x="12273522" y="-55991"/>
            <a:ext cx="19922" cy="14230"/>
          </a:xfrm>
          <a:custGeom>
            <a:avLst/>
            <a:gdLst>
              <a:gd name="T0" fmla="*/ 3 w 5"/>
              <a:gd name="T1" fmla="*/ 0 h 4"/>
              <a:gd name="T2" fmla="*/ 1 w 5"/>
              <a:gd name="T3" fmla="*/ 1 h 4"/>
              <a:gd name="T4" fmla="*/ 1 w 5"/>
              <a:gd name="T5" fmla="*/ 4 h 4"/>
              <a:gd name="T6" fmla="*/ 3 w 5"/>
              <a:gd name="T7" fmla="*/ 4 h 4"/>
              <a:gd name="T8" fmla="*/ 4 w 5"/>
              <a:gd name="T9" fmla="*/ 4 h 4"/>
              <a:gd name="T10" fmla="*/ 5 w 5"/>
              <a:gd name="T11" fmla="*/ 2 h 4"/>
              <a:gd name="T12" fmla="*/ 4 w 5"/>
              <a:gd name="T13" fmla="*/ 1 h 4"/>
              <a:gd name="T14" fmla="*/ 3 w 5"/>
              <a:gd name="T15" fmla="*/ 0 h 4"/>
              <a:gd name="T16" fmla="*/ 3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3" y="0"/>
                </a:moveTo>
                <a:cubicBezTo>
                  <a:pt x="2" y="0"/>
                  <a:pt x="2" y="0"/>
                  <a:pt x="1" y="1"/>
                </a:cubicBezTo>
                <a:cubicBezTo>
                  <a:pt x="0" y="1"/>
                  <a:pt x="0" y="3"/>
                  <a:pt x="1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4" y="4"/>
                  <a:pt x="4" y="4"/>
                </a:cubicBezTo>
                <a:cubicBezTo>
                  <a:pt x="5" y="3"/>
                  <a:pt x="5" y="2"/>
                  <a:pt x="5" y="2"/>
                </a:cubicBezTo>
                <a:cubicBezTo>
                  <a:pt x="5" y="1"/>
                  <a:pt x="5" y="1"/>
                  <a:pt x="4" y="1"/>
                </a:cubicBezTo>
                <a:cubicBezTo>
                  <a:pt x="4" y="0"/>
                  <a:pt x="4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0" name="Freeform 961"/>
          <p:cNvSpPr>
            <a:spLocks/>
          </p:cNvSpPr>
          <p:nvPr/>
        </p:nvSpPr>
        <p:spPr bwMode="auto">
          <a:xfrm>
            <a:off x="12424362" y="-206832"/>
            <a:ext cx="19922" cy="19922"/>
          </a:xfrm>
          <a:custGeom>
            <a:avLst/>
            <a:gdLst>
              <a:gd name="T0" fmla="*/ 3 w 5"/>
              <a:gd name="T1" fmla="*/ 0 h 5"/>
              <a:gd name="T2" fmla="*/ 1 w 5"/>
              <a:gd name="T3" fmla="*/ 1 h 5"/>
              <a:gd name="T4" fmla="*/ 0 w 5"/>
              <a:gd name="T5" fmla="*/ 3 h 5"/>
              <a:gd name="T6" fmla="*/ 1 w 5"/>
              <a:gd name="T7" fmla="*/ 4 h 5"/>
              <a:gd name="T8" fmla="*/ 2 w 5"/>
              <a:gd name="T9" fmla="*/ 5 h 5"/>
              <a:gd name="T10" fmla="*/ 3 w 5"/>
              <a:gd name="T11" fmla="*/ 5 h 5"/>
              <a:gd name="T12" fmla="*/ 4 w 5"/>
              <a:gd name="T13" fmla="*/ 4 h 5"/>
              <a:gd name="T14" fmla="*/ 4 w 5"/>
              <a:gd name="T15" fmla="*/ 1 h 5"/>
              <a:gd name="T16" fmla="*/ 3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2" y="5"/>
                  <a:pt x="2" y="5"/>
                </a:cubicBezTo>
                <a:cubicBezTo>
                  <a:pt x="2" y="5"/>
                  <a:pt x="2" y="5"/>
                  <a:pt x="3" y="5"/>
                </a:cubicBezTo>
                <a:cubicBezTo>
                  <a:pt x="3" y="5"/>
                  <a:pt x="4" y="5"/>
                  <a:pt x="4" y="4"/>
                </a:cubicBezTo>
                <a:cubicBezTo>
                  <a:pt x="5" y="3"/>
                  <a:pt x="5" y="2"/>
                  <a:pt x="4" y="1"/>
                </a:cubicBezTo>
                <a:cubicBezTo>
                  <a:pt x="4" y="1"/>
                  <a:pt x="3" y="0"/>
                  <a:pt x="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1" name="Freeform 962"/>
          <p:cNvSpPr>
            <a:spLocks/>
          </p:cNvSpPr>
          <p:nvPr/>
        </p:nvSpPr>
        <p:spPr bwMode="auto">
          <a:xfrm>
            <a:off x="12279214" y="-75914"/>
            <a:ext cx="34153" cy="8538"/>
          </a:xfrm>
          <a:custGeom>
            <a:avLst/>
            <a:gdLst>
              <a:gd name="T0" fmla="*/ 1 w 9"/>
              <a:gd name="T1" fmla="*/ 0 h 2"/>
              <a:gd name="T2" fmla="*/ 1 w 9"/>
              <a:gd name="T3" fmla="*/ 0 h 2"/>
              <a:gd name="T4" fmla="*/ 0 w 9"/>
              <a:gd name="T5" fmla="*/ 1 h 2"/>
              <a:gd name="T6" fmla="*/ 1 w 9"/>
              <a:gd name="T7" fmla="*/ 2 h 2"/>
              <a:gd name="T8" fmla="*/ 5 w 9"/>
              <a:gd name="T9" fmla="*/ 2 h 2"/>
              <a:gd name="T10" fmla="*/ 7 w 9"/>
              <a:gd name="T11" fmla="*/ 2 h 2"/>
              <a:gd name="T12" fmla="*/ 7 w 9"/>
              <a:gd name="T13" fmla="*/ 1 h 2"/>
              <a:gd name="T14" fmla="*/ 8 w 9"/>
              <a:gd name="T15" fmla="*/ 0 h 2"/>
              <a:gd name="T16" fmla="*/ 8 w 9"/>
              <a:gd name="T17" fmla="*/ 0 h 2"/>
              <a:gd name="T18" fmla="*/ 9 w 9"/>
              <a:gd name="T19" fmla="*/ 0 h 2"/>
              <a:gd name="T20" fmla="*/ 8 w 9"/>
              <a:gd name="T21" fmla="*/ 0 h 2"/>
              <a:gd name="T22" fmla="*/ 7 w 9"/>
              <a:gd name="T23" fmla="*/ 0 h 2"/>
              <a:gd name="T24" fmla="*/ 1 w 9"/>
              <a:gd name="T2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2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1" y="2"/>
                </a:cubicBezTo>
                <a:cubicBezTo>
                  <a:pt x="5" y="2"/>
                  <a:pt x="5" y="2"/>
                  <a:pt x="5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9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2" name="Freeform 963"/>
          <p:cNvSpPr>
            <a:spLocks/>
          </p:cNvSpPr>
          <p:nvPr/>
        </p:nvSpPr>
        <p:spPr bwMode="auto">
          <a:xfrm>
            <a:off x="12304829" y="-75914"/>
            <a:ext cx="8538" cy="34153"/>
          </a:xfrm>
          <a:custGeom>
            <a:avLst/>
            <a:gdLst>
              <a:gd name="T0" fmla="*/ 1 w 2"/>
              <a:gd name="T1" fmla="*/ 0 h 9"/>
              <a:gd name="T2" fmla="*/ 1 w 2"/>
              <a:gd name="T3" fmla="*/ 0 h 9"/>
              <a:gd name="T4" fmla="*/ 0 w 2"/>
              <a:gd name="T5" fmla="*/ 1 h 9"/>
              <a:gd name="T6" fmla="*/ 0 w 2"/>
              <a:gd name="T7" fmla="*/ 2 h 9"/>
              <a:gd name="T8" fmla="*/ 0 w 2"/>
              <a:gd name="T9" fmla="*/ 4 h 9"/>
              <a:gd name="T10" fmla="*/ 0 w 2"/>
              <a:gd name="T11" fmla="*/ 8 h 9"/>
              <a:gd name="T12" fmla="*/ 1 w 2"/>
              <a:gd name="T13" fmla="*/ 9 h 9"/>
              <a:gd name="T14" fmla="*/ 1 w 2"/>
              <a:gd name="T15" fmla="*/ 9 h 9"/>
              <a:gd name="T16" fmla="*/ 2 w 2"/>
              <a:gd name="T17" fmla="*/ 8 h 9"/>
              <a:gd name="T18" fmla="*/ 2 w 2"/>
              <a:gd name="T19" fmla="*/ 2 h 9"/>
              <a:gd name="T20" fmla="*/ 2 w 2"/>
              <a:gd name="T21" fmla="*/ 1 h 9"/>
              <a:gd name="T22" fmla="*/ 2 w 2"/>
              <a:gd name="T23" fmla="*/ 0 h 9"/>
              <a:gd name="T24" fmla="*/ 1 w 2"/>
              <a:gd name="T2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0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2" y="9"/>
                  <a:pt x="2" y="8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3" name="Freeform 964"/>
          <p:cNvSpPr>
            <a:spLocks/>
          </p:cNvSpPr>
          <p:nvPr/>
        </p:nvSpPr>
        <p:spPr bwMode="auto">
          <a:xfrm>
            <a:off x="12401594" y="-198294"/>
            <a:ext cx="5692" cy="34153"/>
          </a:xfrm>
          <a:custGeom>
            <a:avLst/>
            <a:gdLst>
              <a:gd name="T0" fmla="*/ 1 w 2"/>
              <a:gd name="T1" fmla="*/ 0 h 9"/>
              <a:gd name="T2" fmla="*/ 0 w 2"/>
              <a:gd name="T3" fmla="*/ 1 h 9"/>
              <a:gd name="T4" fmla="*/ 0 w 2"/>
              <a:gd name="T5" fmla="*/ 8 h 9"/>
              <a:gd name="T6" fmla="*/ 0 w 2"/>
              <a:gd name="T7" fmla="*/ 8 h 9"/>
              <a:gd name="T8" fmla="*/ 0 w 2"/>
              <a:gd name="T9" fmla="*/ 9 h 9"/>
              <a:gd name="T10" fmla="*/ 0 w 2"/>
              <a:gd name="T11" fmla="*/ 8 h 9"/>
              <a:gd name="T12" fmla="*/ 1 w 2"/>
              <a:gd name="T13" fmla="*/ 7 h 9"/>
              <a:gd name="T14" fmla="*/ 2 w 2"/>
              <a:gd name="T15" fmla="*/ 7 h 9"/>
              <a:gd name="T16" fmla="*/ 2 w 2"/>
              <a:gd name="T17" fmla="*/ 5 h 9"/>
              <a:gd name="T18" fmla="*/ 2 w 2"/>
              <a:gd name="T19" fmla="*/ 1 h 9"/>
              <a:gd name="T20" fmla="*/ 1 w 2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9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9"/>
                  <a:pt x="0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8"/>
                  <a:pt x="0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5"/>
                  <a:pt x="2" y="5"/>
                  <a:pt x="2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4" name="Freeform 965"/>
          <p:cNvSpPr>
            <a:spLocks/>
          </p:cNvSpPr>
          <p:nvPr/>
        </p:nvSpPr>
        <p:spPr bwMode="auto">
          <a:xfrm>
            <a:off x="12401594" y="-172679"/>
            <a:ext cx="34153" cy="8538"/>
          </a:xfrm>
          <a:custGeom>
            <a:avLst/>
            <a:gdLst>
              <a:gd name="T0" fmla="*/ 1 w 9"/>
              <a:gd name="T1" fmla="*/ 0 h 2"/>
              <a:gd name="T2" fmla="*/ 0 w 9"/>
              <a:gd name="T3" fmla="*/ 1 h 2"/>
              <a:gd name="T4" fmla="*/ 0 w 9"/>
              <a:gd name="T5" fmla="*/ 2 h 2"/>
              <a:gd name="T6" fmla="*/ 1 w 9"/>
              <a:gd name="T7" fmla="*/ 2 h 2"/>
              <a:gd name="T8" fmla="*/ 1 w 9"/>
              <a:gd name="T9" fmla="*/ 2 h 2"/>
              <a:gd name="T10" fmla="*/ 8 w 9"/>
              <a:gd name="T11" fmla="*/ 2 h 2"/>
              <a:gd name="T12" fmla="*/ 8 w 9"/>
              <a:gd name="T13" fmla="*/ 2 h 2"/>
              <a:gd name="T14" fmla="*/ 9 w 9"/>
              <a:gd name="T15" fmla="*/ 1 h 2"/>
              <a:gd name="T16" fmla="*/ 8 w 9"/>
              <a:gd name="T17" fmla="*/ 0 h 2"/>
              <a:gd name="T18" fmla="*/ 4 w 9"/>
              <a:gd name="T19" fmla="*/ 0 h 2"/>
              <a:gd name="T20" fmla="*/ 2 w 9"/>
              <a:gd name="T21" fmla="*/ 0 h 2"/>
              <a:gd name="T22" fmla="*/ 1 w 9"/>
              <a:gd name="T2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2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2"/>
                  <a:pt x="9" y="1"/>
                </a:cubicBezTo>
                <a:cubicBezTo>
                  <a:pt x="9" y="1"/>
                  <a:pt x="8" y="0"/>
                  <a:pt x="8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5" name="Freeform 966"/>
          <p:cNvSpPr>
            <a:spLocks noEditPoints="1"/>
          </p:cNvSpPr>
          <p:nvPr/>
        </p:nvSpPr>
        <p:spPr bwMode="auto">
          <a:xfrm>
            <a:off x="12307675" y="-172679"/>
            <a:ext cx="99612" cy="99612"/>
          </a:xfrm>
          <a:custGeom>
            <a:avLst/>
            <a:gdLst>
              <a:gd name="T0" fmla="*/ 0 w 26"/>
              <a:gd name="T1" fmla="*/ 14 h 26"/>
              <a:gd name="T2" fmla="*/ 6 w 26"/>
              <a:gd name="T3" fmla="*/ 18 h 26"/>
              <a:gd name="T4" fmla="*/ 8 w 26"/>
              <a:gd name="T5" fmla="*/ 20 h 26"/>
              <a:gd name="T6" fmla="*/ 12 w 26"/>
              <a:gd name="T7" fmla="*/ 26 h 26"/>
              <a:gd name="T8" fmla="*/ 9 w 26"/>
              <a:gd name="T9" fmla="*/ 18 h 26"/>
              <a:gd name="T10" fmla="*/ 9 w 26"/>
              <a:gd name="T11" fmla="*/ 19 h 26"/>
              <a:gd name="T12" fmla="*/ 7 w 26"/>
              <a:gd name="T13" fmla="*/ 19 h 26"/>
              <a:gd name="T14" fmla="*/ 8 w 26"/>
              <a:gd name="T15" fmla="*/ 16 h 26"/>
              <a:gd name="T16" fmla="*/ 26 w 26"/>
              <a:gd name="T17" fmla="*/ 14 h 26"/>
              <a:gd name="T18" fmla="*/ 18 w 26"/>
              <a:gd name="T19" fmla="*/ 16 h 26"/>
              <a:gd name="T20" fmla="*/ 19 w 26"/>
              <a:gd name="T21" fmla="*/ 19 h 26"/>
              <a:gd name="T22" fmla="*/ 17 w 26"/>
              <a:gd name="T23" fmla="*/ 19 h 26"/>
              <a:gd name="T24" fmla="*/ 17 w 26"/>
              <a:gd name="T25" fmla="*/ 18 h 26"/>
              <a:gd name="T26" fmla="*/ 14 w 26"/>
              <a:gd name="T27" fmla="*/ 26 h 26"/>
              <a:gd name="T28" fmla="*/ 18 w 26"/>
              <a:gd name="T29" fmla="*/ 20 h 26"/>
              <a:gd name="T30" fmla="*/ 20 w 26"/>
              <a:gd name="T31" fmla="*/ 18 h 26"/>
              <a:gd name="T32" fmla="*/ 26 w 26"/>
              <a:gd name="T33" fmla="*/ 14 h 26"/>
              <a:gd name="T34" fmla="*/ 14 w 26"/>
              <a:gd name="T35" fmla="*/ 3 h 26"/>
              <a:gd name="T36" fmla="*/ 17 w 26"/>
              <a:gd name="T37" fmla="*/ 7 h 26"/>
              <a:gd name="T38" fmla="*/ 19 w 26"/>
              <a:gd name="T39" fmla="*/ 7 h 26"/>
              <a:gd name="T40" fmla="*/ 18 w 26"/>
              <a:gd name="T41" fmla="*/ 9 h 26"/>
              <a:gd name="T42" fmla="*/ 23 w 26"/>
              <a:gd name="T43" fmla="*/ 12 h 26"/>
              <a:gd name="T44" fmla="*/ 26 w 26"/>
              <a:gd name="T45" fmla="*/ 11 h 26"/>
              <a:gd name="T46" fmla="*/ 19 w 26"/>
              <a:gd name="T47" fmla="*/ 7 h 26"/>
              <a:gd name="T48" fmla="*/ 15 w 26"/>
              <a:gd name="T49" fmla="*/ 0 h 26"/>
              <a:gd name="T50" fmla="*/ 12 w 26"/>
              <a:gd name="T51" fmla="*/ 0 h 26"/>
              <a:gd name="T52" fmla="*/ 8 w 26"/>
              <a:gd name="T53" fmla="*/ 6 h 26"/>
              <a:gd name="T54" fmla="*/ 6 w 26"/>
              <a:gd name="T55" fmla="*/ 7 h 26"/>
              <a:gd name="T56" fmla="*/ 0 w 26"/>
              <a:gd name="T57" fmla="*/ 12 h 26"/>
              <a:gd name="T58" fmla="*/ 8 w 26"/>
              <a:gd name="T59" fmla="*/ 9 h 26"/>
              <a:gd name="T60" fmla="*/ 7 w 26"/>
              <a:gd name="T61" fmla="*/ 8 h 26"/>
              <a:gd name="T62" fmla="*/ 8 w 26"/>
              <a:gd name="T63" fmla="*/ 7 h 26"/>
              <a:gd name="T64" fmla="*/ 9 w 26"/>
              <a:gd name="T65" fmla="*/ 7 h 26"/>
              <a:gd name="T66" fmla="*/ 12 w 26"/>
              <a:gd name="T6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" h="26">
                <a:moveTo>
                  <a:pt x="3" y="14"/>
                </a:move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5"/>
                </a:cubicBezTo>
                <a:cubicBezTo>
                  <a:pt x="6" y="18"/>
                  <a:pt x="6" y="18"/>
                  <a:pt x="6" y="18"/>
                </a:cubicBezTo>
                <a:cubicBezTo>
                  <a:pt x="7" y="19"/>
                  <a:pt x="7" y="19"/>
                  <a:pt x="7" y="19"/>
                </a:cubicBezTo>
                <a:cubicBezTo>
                  <a:pt x="8" y="20"/>
                  <a:pt x="8" y="20"/>
                  <a:pt x="8" y="20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2" y="26"/>
                  <a:pt x="12" y="26"/>
                </a:cubicBezTo>
                <a:cubicBezTo>
                  <a:pt x="12" y="22"/>
                  <a:pt x="12" y="22"/>
                  <a:pt x="12" y="22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8"/>
                  <a:pt x="7" y="17"/>
                  <a:pt x="7" y="17"/>
                </a:cubicBezTo>
                <a:cubicBezTo>
                  <a:pt x="8" y="16"/>
                  <a:pt x="8" y="16"/>
                  <a:pt x="8" y="16"/>
                </a:cubicBezTo>
                <a:cubicBezTo>
                  <a:pt x="3" y="14"/>
                  <a:pt x="3" y="14"/>
                  <a:pt x="3" y="14"/>
                </a:cubicBezTo>
                <a:moveTo>
                  <a:pt x="26" y="14"/>
                </a:moveTo>
                <a:cubicBezTo>
                  <a:pt x="23" y="14"/>
                  <a:pt x="23" y="14"/>
                  <a:pt x="23" y="14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8"/>
                  <a:pt x="19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5" y="26"/>
                  <a:pt x="15" y="26"/>
                </a:cubicBezTo>
                <a:cubicBezTo>
                  <a:pt x="18" y="20"/>
                  <a:pt x="18" y="20"/>
                  <a:pt x="18" y="20"/>
                </a:cubicBezTo>
                <a:cubicBezTo>
                  <a:pt x="19" y="19"/>
                  <a:pt x="19" y="19"/>
                  <a:pt x="19" y="19"/>
                </a:cubicBezTo>
                <a:cubicBezTo>
                  <a:pt x="20" y="18"/>
                  <a:pt x="20" y="18"/>
                  <a:pt x="20" y="18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4"/>
                  <a:pt x="26" y="14"/>
                  <a:pt x="26" y="14"/>
                </a:cubicBezTo>
                <a:moveTo>
                  <a:pt x="14" y="0"/>
                </a:moveTo>
                <a:cubicBezTo>
                  <a:pt x="14" y="3"/>
                  <a:pt x="14" y="3"/>
                  <a:pt x="14" y="3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8" y="7"/>
                  <a:pt x="18" y="7"/>
                </a:cubicBezTo>
                <a:cubicBezTo>
                  <a:pt x="18" y="7"/>
                  <a:pt x="19" y="7"/>
                  <a:pt x="19" y="7"/>
                </a:cubicBezTo>
                <a:cubicBezTo>
                  <a:pt x="19" y="7"/>
                  <a:pt x="19" y="8"/>
                  <a:pt x="19" y="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23" y="12"/>
                  <a:pt x="23" y="12"/>
                  <a:pt x="23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1"/>
                  <a:pt x="26" y="11"/>
                  <a:pt x="26" y="11"/>
                </a:cubicBezTo>
                <a:cubicBezTo>
                  <a:pt x="20" y="8"/>
                  <a:pt x="20" y="8"/>
                  <a:pt x="20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4" y="0"/>
                  <a:pt x="14" y="0"/>
                </a:cubicBezTo>
                <a:moveTo>
                  <a:pt x="12" y="0"/>
                </a:moveTo>
                <a:cubicBezTo>
                  <a:pt x="12" y="0"/>
                  <a:pt x="11" y="0"/>
                  <a:pt x="11" y="0"/>
                </a:cubicBezTo>
                <a:cubicBezTo>
                  <a:pt x="8" y="6"/>
                  <a:pt x="8" y="6"/>
                  <a:pt x="8" y="6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6" name="Freeform 967"/>
          <p:cNvSpPr>
            <a:spLocks noEditPoints="1"/>
          </p:cNvSpPr>
          <p:nvPr/>
        </p:nvSpPr>
        <p:spPr bwMode="auto">
          <a:xfrm>
            <a:off x="12356057" y="-64529"/>
            <a:ext cx="5692" cy="85381"/>
          </a:xfrm>
          <a:custGeom>
            <a:avLst/>
            <a:gdLst>
              <a:gd name="T0" fmla="*/ 1 w 2"/>
              <a:gd name="T1" fmla="*/ 16 h 22"/>
              <a:gd name="T2" fmla="*/ 0 w 2"/>
              <a:gd name="T3" fmla="*/ 17 h 22"/>
              <a:gd name="T4" fmla="*/ 0 w 2"/>
              <a:gd name="T5" fmla="*/ 21 h 22"/>
              <a:gd name="T6" fmla="*/ 1 w 2"/>
              <a:gd name="T7" fmla="*/ 22 h 22"/>
              <a:gd name="T8" fmla="*/ 2 w 2"/>
              <a:gd name="T9" fmla="*/ 21 h 22"/>
              <a:gd name="T10" fmla="*/ 2 w 2"/>
              <a:gd name="T11" fmla="*/ 17 h 22"/>
              <a:gd name="T12" fmla="*/ 1 w 2"/>
              <a:gd name="T13" fmla="*/ 16 h 22"/>
              <a:gd name="T14" fmla="*/ 1 w 2"/>
              <a:gd name="T15" fmla="*/ 12 h 22"/>
              <a:gd name="T16" fmla="*/ 0 w 2"/>
              <a:gd name="T17" fmla="*/ 13 h 22"/>
              <a:gd name="T18" fmla="*/ 0 w 2"/>
              <a:gd name="T19" fmla="*/ 14 h 22"/>
              <a:gd name="T20" fmla="*/ 0 w 2"/>
              <a:gd name="T21" fmla="*/ 14 h 22"/>
              <a:gd name="T22" fmla="*/ 1 w 2"/>
              <a:gd name="T23" fmla="*/ 13 h 22"/>
              <a:gd name="T24" fmla="*/ 2 w 2"/>
              <a:gd name="T25" fmla="*/ 14 h 22"/>
              <a:gd name="T26" fmla="*/ 2 w 2"/>
              <a:gd name="T27" fmla="*/ 14 h 22"/>
              <a:gd name="T28" fmla="*/ 2 w 2"/>
              <a:gd name="T29" fmla="*/ 14 h 22"/>
              <a:gd name="T30" fmla="*/ 2 w 2"/>
              <a:gd name="T31" fmla="*/ 13 h 22"/>
              <a:gd name="T32" fmla="*/ 1 w 2"/>
              <a:gd name="T33" fmla="*/ 12 h 22"/>
              <a:gd name="T34" fmla="*/ 1 w 2"/>
              <a:gd name="T35" fmla="*/ 8 h 22"/>
              <a:gd name="T36" fmla="*/ 0 w 2"/>
              <a:gd name="T37" fmla="*/ 10 h 22"/>
              <a:gd name="T38" fmla="*/ 0 w 2"/>
              <a:gd name="T39" fmla="*/ 10 h 22"/>
              <a:gd name="T40" fmla="*/ 0 w 2"/>
              <a:gd name="T41" fmla="*/ 10 h 22"/>
              <a:gd name="T42" fmla="*/ 1 w 2"/>
              <a:gd name="T43" fmla="*/ 9 h 22"/>
              <a:gd name="T44" fmla="*/ 2 w 2"/>
              <a:gd name="T45" fmla="*/ 10 h 22"/>
              <a:gd name="T46" fmla="*/ 2 w 2"/>
              <a:gd name="T47" fmla="*/ 10 h 22"/>
              <a:gd name="T48" fmla="*/ 2 w 2"/>
              <a:gd name="T49" fmla="*/ 10 h 22"/>
              <a:gd name="T50" fmla="*/ 2 w 2"/>
              <a:gd name="T51" fmla="*/ 10 h 22"/>
              <a:gd name="T52" fmla="*/ 1 w 2"/>
              <a:gd name="T53" fmla="*/ 8 h 22"/>
              <a:gd name="T54" fmla="*/ 1 w 2"/>
              <a:gd name="T55" fmla="*/ 5 h 22"/>
              <a:gd name="T56" fmla="*/ 0 w 2"/>
              <a:gd name="T57" fmla="*/ 6 h 22"/>
              <a:gd name="T58" fmla="*/ 0 w 2"/>
              <a:gd name="T59" fmla="*/ 6 h 22"/>
              <a:gd name="T60" fmla="*/ 0 w 2"/>
              <a:gd name="T61" fmla="*/ 6 h 22"/>
              <a:gd name="T62" fmla="*/ 1 w 2"/>
              <a:gd name="T63" fmla="*/ 6 h 22"/>
              <a:gd name="T64" fmla="*/ 2 w 2"/>
              <a:gd name="T65" fmla="*/ 6 h 22"/>
              <a:gd name="T66" fmla="*/ 2 w 2"/>
              <a:gd name="T67" fmla="*/ 6 h 22"/>
              <a:gd name="T68" fmla="*/ 2 w 2"/>
              <a:gd name="T69" fmla="*/ 6 h 22"/>
              <a:gd name="T70" fmla="*/ 2 w 2"/>
              <a:gd name="T71" fmla="*/ 6 h 22"/>
              <a:gd name="T72" fmla="*/ 1 w 2"/>
              <a:gd name="T73" fmla="*/ 5 h 22"/>
              <a:gd name="T74" fmla="*/ 0 w 2"/>
              <a:gd name="T75" fmla="*/ 0 h 22"/>
              <a:gd name="T76" fmla="*/ 0 w 2"/>
              <a:gd name="T77" fmla="*/ 3 h 22"/>
              <a:gd name="T78" fmla="*/ 0 w 2"/>
              <a:gd name="T79" fmla="*/ 2 h 22"/>
              <a:gd name="T80" fmla="*/ 1 w 2"/>
              <a:gd name="T81" fmla="*/ 2 h 22"/>
              <a:gd name="T82" fmla="*/ 2 w 2"/>
              <a:gd name="T83" fmla="*/ 2 h 22"/>
              <a:gd name="T84" fmla="*/ 2 w 2"/>
              <a:gd name="T85" fmla="*/ 2 h 22"/>
              <a:gd name="T86" fmla="*/ 2 w 2"/>
              <a:gd name="T87" fmla="*/ 3 h 22"/>
              <a:gd name="T88" fmla="*/ 2 w 2"/>
              <a:gd name="T89" fmla="*/ 0 h 22"/>
              <a:gd name="T90" fmla="*/ 2 w 2"/>
              <a:gd name="T91" fmla="*/ 0 h 22"/>
              <a:gd name="T92" fmla="*/ 1 w 2"/>
              <a:gd name="T93" fmla="*/ 0 h 22"/>
              <a:gd name="T94" fmla="*/ 0 w 2"/>
              <a:gd name="T95" fmla="*/ 0 h 22"/>
              <a:gd name="T96" fmla="*/ 0 w 2"/>
              <a:gd name="T97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" h="22">
                <a:moveTo>
                  <a:pt x="1" y="16"/>
                </a:moveTo>
                <a:cubicBezTo>
                  <a:pt x="0" y="17"/>
                  <a:pt x="0" y="17"/>
                  <a:pt x="0" y="17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2"/>
                  <a:pt x="1" y="22"/>
                </a:cubicBezTo>
                <a:cubicBezTo>
                  <a:pt x="2" y="22"/>
                  <a:pt x="2" y="21"/>
                  <a:pt x="2" y="21"/>
                </a:cubicBezTo>
                <a:cubicBezTo>
                  <a:pt x="2" y="17"/>
                  <a:pt x="2" y="17"/>
                  <a:pt x="2" y="17"/>
                </a:cubicBezTo>
                <a:cubicBezTo>
                  <a:pt x="1" y="16"/>
                  <a:pt x="1" y="16"/>
                  <a:pt x="1" y="16"/>
                </a:cubicBezTo>
                <a:moveTo>
                  <a:pt x="1" y="12"/>
                </a:move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1" y="13"/>
                  <a:pt x="1" y="13"/>
                </a:cubicBezTo>
                <a:cubicBezTo>
                  <a:pt x="1" y="13"/>
                  <a:pt x="2" y="13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2"/>
                  <a:pt x="1" y="12"/>
                  <a:pt x="1" y="12"/>
                </a:cubicBezTo>
                <a:moveTo>
                  <a:pt x="1" y="8"/>
                </a:move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9"/>
                  <a:pt x="1" y="9"/>
                </a:cubicBezTo>
                <a:cubicBezTo>
                  <a:pt x="1" y="9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8"/>
                  <a:pt x="1" y="8"/>
                  <a:pt x="1" y="8"/>
                </a:cubicBezTo>
                <a:moveTo>
                  <a:pt x="1" y="5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" y="5"/>
                  <a:pt x="1" y="5"/>
                  <a:pt x="1" y="5"/>
                </a:cubicBezTo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7" name="Freeform 968"/>
          <p:cNvSpPr>
            <a:spLocks/>
          </p:cNvSpPr>
          <p:nvPr/>
        </p:nvSpPr>
        <p:spPr bwMode="auto">
          <a:xfrm>
            <a:off x="12358903" y="-10455"/>
            <a:ext cx="22768" cy="22768"/>
          </a:xfrm>
          <a:custGeom>
            <a:avLst/>
            <a:gdLst>
              <a:gd name="T0" fmla="*/ 1 w 6"/>
              <a:gd name="T1" fmla="*/ 0 h 6"/>
              <a:gd name="T2" fmla="*/ 1 w 6"/>
              <a:gd name="T3" fmla="*/ 1 h 6"/>
              <a:gd name="T4" fmla="*/ 0 w 6"/>
              <a:gd name="T5" fmla="*/ 2 h 6"/>
              <a:gd name="T6" fmla="*/ 1 w 6"/>
              <a:gd name="T7" fmla="*/ 3 h 6"/>
              <a:gd name="T8" fmla="*/ 4 w 6"/>
              <a:gd name="T9" fmla="*/ 6 h 6"/>
              <a:gd name="T10" fmla="*/ 5 w 6"/>
              <a:gd name="T11" fmla="*/ 6 h 6"/>
              <a:gd name="T12" fmla="*/ 6 w 6"/>
              <a:gd name="T13" fmla="*/ 6 h 6"/>
              <a:gd name="T14" fmla="*/ 6 w 6"/>
              <a:gd name="T15" fmla="*/ 4 h 6"/>
              <a:gd name="T16" fmla="*/ 1 w 6"/>
              <a:gd name="T17" fmla="*/ 0 h 6"/>
              <a:gd name="T18" fmla="*/ 1 w 6"/>
              <a:gd name="T1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6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5"/>
                  <a:pt x="6" y="4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8" name="Freeform 969"/>
          <p:cNvSpPr>
            <a:spLocks/>
          </p:cNvSpPr>
          <p:nvPr/>
        </p:nvSpPr>
        <p:spPr bwMode="auto">
          <a:xfrm>
            <a:off x="12336135" y="-16147"/>
            <a:ext cx="25614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1 h 7"/>
              <a:gd name="T4" fmla="*/ 5 w 7"/>
              <a:gd name="T5" fmla="*/ 1 h 7"/>
              <a:gd name="T6" fmla="*/ 0 w 7"/>
              <a:gd name="T7" fmla="*/ 5 h 7"/>
              <a:gd name="T8" fmla="*/ 0 w 7"/>
              <a:gd name="T9" fmla="*/ 7 h 7"/>
              <a:gd name="T10" fmla="*/ 1 w 7"/>
              <a:gd name="T11" fmla="*/ 7 h 7"/>
              <a:gd name="T12" fmla="*/ 2 w 7"/>
              <a:gd name="T13" fmla="*/ 7 h 7"/>
              <a:gd name="T14" fmla="*/ 5 w 7"/>
              <a:gd name="T15" fmla="*/ 4 h 7"/>
              <a:gd name="T16" fmla="*/ 6 w 7"/>
              <a:gd name="T17" fmla="*/ 3 h 7"/>
              <a:gd name="T18" fmla="*/ 7 w 7"/>
              <a:gd name="T19" fmla="*/ 2 h 7"/>
              <a:gd name="T20" fmla="*/ 7 w 7"/>
              <a:gd name="T21" fmla="*/ 1 h 7"/>
              <a:gd name="T22" fmla="*/ 7 w 7"/>
              <a:gd name="T23" fmla="*/ 1 h 7"/>
              <a:gd name="T24" fmla="*/ 6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7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9" name="Freeform 970"/>
          <p:cNvSpPr>
            <a:spLocks/>
          </p:cNvSpPr>
          <p:nvPr/>
        </p:nvSpPr>
        <p:spPr bwMode="auto">
          <a:xfrm>
            <a:off x="12358903" y="-27531"/>
            <a:ext cx="22768" cy="28460"/>
          </a:xfrm>
          <a:custGeom>
            <a:avLst/>
            <a:gdLst>
              <a:gd name="T0" fmla="*/ 1 w 6"/>
              <a:gd name="T1" fmla="*/ 0 h 7"/>
              <a:gd name="T2" fmla="*/ 1 w 6"/>
              <a:gd name="T3" fmla="*/ 1 h 7"/>
              <a:gd name="T4" fmla="*/ 0 w 6"/>
              <a:gd name="T5" fmla="*/ 2 h 7"/>
              <a:gd name="T6" fmla="*/ 1 w 6"/>
              <a:gd name="T7" fmla="*/ 3 h 7"/>
              <a:gd name="T8" fmla="*/ 4 w 6"/>
              <a:gd name="T9" fmla="*/ 6 h 7"/>
              <a:gd name="T10" fmla="*/ 5 w 6"/>
              <a:gd name="T11" fmla="*/ 7 h 7"/>
              <a:gd name="T12" fmla="*/ 6 w 6"/>
              <a:gd name="T13" fmla="*/ 6 h 7"/>
              <a:gd name="T14" fmla="*/ 6 w 6"/>
              <a:gd name="T15" fmla="*/ 5 h 7"/>
              <a:gd name="T16" fmla="*/ 1 w 6"/>
              <a:gd name="T17" fmla="*/ 0 h 7"/>
              <a:gd name="T18" fmla="*/ 1 w 6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2"/>
                  <a:pt x="0" y="2"/>
                  <a:pt x="0" y="2"/>
                </a:cubicBezTo>
                <a:cubicBezTo>
                  <a:pt x="1" y="3"/>
                  <a:pt x="1" y="3"/>
                  <a:pt x="1" y="3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0" name="Freeform 971"/>
          <p:cNvSpPr>
            <a:spLocks/>
          </p:cNvSpPr>
          <p:nvPr/>
        </p:nvSpPr>
        <p:spPr bwMode="auto">
          <a:xfrm>
            <a:off x="12336135" y="-30377"/>
            <a:ext cx="25614" cy="31307"/>
          </a:xfrm>
          <a:custGeom>
            <a:avLst/>
            <a:gdLst>
              <a:gd name="T0" fmla="*/ 6 w 7"/>
              <a:gd name="T1" fmla="*/ 0 h 8"/>
              <a:gd name="T2" fmla="*/ 5 w 7"/>
              <a:gd name="T3" fmla="*/ 1 h 8"/>
              <a:gd name="T4" fmla="*/ 5 w 7"/>
              <a:gd name="T5" fmla="*/ 1 h 8"/>
              <a:gd name="T6" fmla="*/ 0 w 7"/>
              <a:gd name="T7" fmla="*/ 6 h 8"/>
              <a:gd name="T8" fmla="*/ 0 w 7"/>
              <a:gd name="T9" fmla="*/ 7 h 8"/>
              <a:gd name="T10" fmla="*/ 1 w 7"/>
              <a:gd name="T11" fmla="*/ 8 h 8"/>
              <a:gd name="T12" fmla="*/ 2 w 7"/>
              <a:gd name="T13" fmla="*/ 7 h 8"/>
              <a:gd name="T14" fmla="*/ 5 w 7"/>
              <a:gd name="T15" fmla="*/ 4 h 8"/>
              <a:gd name="T16" fmla="*/ 6 w 7"/>
              <a:gd name="T17" fmla="*/ 3 h 8"/>
              <a:gd name="T18" fmla="*/ 7 w 7"/>
              <a:gd name="T19" fmla="*/ 2 h 8"/>
              <a:gd name="T20" fmla="*/ 7 w 7"/>
              <a:gd name="T21" fmla="*/ 1 h 8"/>
              <a:gd name="T22" fmla="*/ 7 w 7"/>
              <a:gd name="T23" fmla="*/ 1 h 8"/>
              <a:gd name="T24" fmla="*/ 6 w 7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8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1" name="Freeform 972"/>
          <p:cNvSpPr>
            <a:spLocks/>
          </p:cNvSpPr>
          <p:nvPr/>
        </p:nvSpPr>
        <p:spPr bwMode="auto">
          <a:xfrm>
            <a:off x="12358903" y="-41761"/>
            <a:ext cx="22768" cy="25614"/>
          </a:xfrm>
          <a:custGeom>
            <a:avLst/>
            <a:gdLst>
              <a:gd name="T0" fmla="*/ 1 w 6"/>
              <a:gd name="T1" fmla="*/ 0 h 7"/>
              <a:gd name="T2" fmla="*/ 1 w 6"/>
              <a:gd name="T3" fmla="*/ 2 h 7"/>
              <a:gd name="T4" fmla="*/ 0 w 6"/>
              <a:gd name="T5" fmla="*/ 2 h 7"/>
              <a:gd name="T6" fmla="*/ 1 w 6"/>
              <a:gd name="T7" fmla="*/ 4 h 7"/>
              <a:gd name="T8" fmla="*/ 4 w 6"/>
              <a:gd name="T9" fmla="*/ 6 h 7"/>
              <a:gd name="T10" fmla="*/ 5 w 6"/>
              <a:gd name="T11" fmla="*/ 7 h 7"/>
              <a:gd name="T12" fmla="*/ 6 w 6"/>
              <a:gd name="T13" fmla="*/ 6 h 7"/>
              <a:gd name="T14" fmla="*/ 6 w 6"/>
              <a:gd name="T15" fmla="*/ 5 h 7"/>
              <a:gd name="T16" fmla="*/ 1 w 6"/>
              <a:gd name="T17" fmla="*/ 0 h 7"/>
              <a:gd name="T18" fmla="*/ 1 w 6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1" y="0"/>
                  <a:pt x="1" y="1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4"/>
                  <a:pt x="1" y="4"/>
                  <a:pt x="1" y="4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2" name="Freeform 973"/>
          <p:cNvSpPr>
            <a:spLocks/>
          </p:cNvSpPr>
          <p:nvPr/>
        </p:nvSpPr>
        <p:spPr bwMode="auto">
          <a:xfrm>
            <a:off x="12336135" y="-41761"/>
            <a:ext cx="25614" cy="25614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5 w 7"/>
              <a:gd name="T5" fmla="*/ 0 h 7"/>
              <a:gd name="T6" fmla="*/ 0 w 7"/>
              <a:gd name="T7" fmla="*/ 5 h 7"/>
              <a:gd name="T8" fmla="*/ 0 w 7"/>
              <a:gd name="T9" fmla="*/ 6 h 7"/>
              <a:gd name="T10" fmla="*/ 1 w 7"/>
              <a:gd name="T11" fmla="*/ 7 h 7"/>
              <a:gd name="T12" fmla="*/ 2 w 7"/>
              <a:gd name="T13" fmla="*/ 6 h 7"/>
              <a:gd name="T14" fmla="*/ 5 w 7"/>
              <a:gd name="T15" fmla="*/ 4 h 7"/>
              <a:gd name="T16" fmla="*/ 6 w 7"/>
              <a:gd name="T17" fmla="*/ 2 h 7"/>
              <a:gd name="T18" fmla="*/ 7 w 7"/>
              <a:gd name="T19" fmla="*/ 2 h 7"/>
              <a:gd name="T20" fmla="*/ 7 w 7"/>
              <a:gd name="T21" fmla="*/ 0 h 7"/>
              <a:gd name="T22" fmla="*/ 7 w 7"/>
              <a:gd name="T23" fmla="*/ 0 h 7"/>
              <a:gd name="T24" fmla="*/ 6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5" y="4"/>
                  <a:pt x="5" y="4"/>
                  <a:pt x="5" y="4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3" name="Freeform 974"/>
          <p:cNvSpPr>
            <a:spLocks/>
          </p:cNvSpPr>
          <p:nvPr/>
        </p:nvSpPr>
        <p:spPr bwMode="auto">
          <a:xfrm>
            <a:off x="12358903" y="-55991"/>
            <a:ext cx="22768" cy="25614"/>
          </a:xfrm>
          <a:custGeom>
            <a:avLst/>
            <a:gdLst>
              <a:gd name="T0" fmla="*/ 1 w 6"/>
              <a:gd name="T1" fmla="*/ 0 h 7"/>
              <a:gd name="T2" fmla="*/ 1 w 6"/>
              <a:gd name="T3" fmla="*/ 2 h 7"/>
              <a:gd name="T4" fmla="*/ 0 w 6"/>
              <a:gd name="T5" fmla="*/ 3 h 7"/>
              <a:gd name="T6" fmla="*/ 1 w 6"/>
              <a:gd name="T7" fmla="*/ 4 h 7"/>
              <a:gd name="T8" fmla="*/ 4 w 6"/>
              <a:gd name="T9" fmla="*/ 7 h 7"/>
              <a:gd name="T10" fmla="*/ 5 w 6"/>
              <a:gd name="T11" fmla="*/ 7 h 7"/>
              <a:gd name="T12" fmla="*/ 6 w 6"/>
              <a:gd name="T13" fmla="*/ 7 h 7"/>
              <a:gd name="T14" fmla="*/ 6 w 6"/>
              <a:gd name="T15" fmla="*/ 5 h 7"/>
              <a:gd name="T16" fmla="*/ 1 w 6"/>
              <a:gd name="T17" fmla="*/ 1 h 7"/>
              <a:gd name="T18" fmla="*/ 1 w 6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1" y="1"/>
                  <a:pt x="1" y="1"/>
                  <a:pt x="1" y="2"/>
                </a:cubicBezTo>
                <a:cubicBezTo>
                  <a:pt x="0" y="3"/>
                  <a:pt x="0" y="3"/>
                  <a:pt x="0" y="3"/>
                </a:cubicBezTo>
                <a:cubicBezTo>
                  <a:pt x="1" y="4"/>
                  <a:pt x="1" y="4"/>
                  <a:pt x="1" y="4"/>
                </a:cubicBezTo>
                <a:cubicBezTo>
                  <a:pt x="4" y="7"/>
                  <a:pt x="4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5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4" name="Freeform 975"/>
          <p:cNvSpPr>
            <a:spLocks/>
          </p:cNvSpPr>
          <p:nvPr/>
        </p:nvSpPr>
        <p:spPr bwMode="auto">
          <a:xfrm>
            <a:off x="12336135" y="-55991"/>
            <a:ext cx="25614" cy="25614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5 w 7"/>
              <a:gd name="T5" fmla="*/ 1 h 7"/>
              <a:gd name="T6" fmla="*/ 0 w 7"/>
              <a:gd name="T7" fmla="*/ 5 h 7"/>
              <a:gd name="T8" fmla="*/ 0 w 7"/>
              <a:gd name="T9" fmla="*/ 7 h 7"/>
              <a:gd name="T10" fmla="*/ 1 w 7"/>
              <a:gd name="T11" fmla="*/ 7 h 7"/>
              <a:gd name="T12" fmla="*/ 2 w 7"/>
              <a:gd name="T13" fmla="*/ 7 h 7"/>
              <a:gd name="T14" fmla="*/ 5 w 7"/>
              <a:gd name="T15" fmla="*/ 4 h 7"/>
              <a:gd name="T16" fmla="*/ 6 w 7"/>
              <a:gd name="T17" fmla="*/ 3 h 7"/>
              <a:gd name="T18" fmla="*/ 7 w 7"/>
              <a:gd name="T19" fmla="*/ 2 h 7"/>
              <a:gd name="T20" fmla="*/ 7 w 7"/>
              <a:gd name="T21" fmla="*/ 0 h 7"/>
              <a:gd name="T22" fmla="*/ 7 w 7"/>
              <a:gd name="T23" fmla="*/ 0 h 7"/>
              <a:gd name="T24" fmla="*/ 6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5" y="1"/>
                  <a:pt x="5" y="1"/>
                  <a:pt x="5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5" name="Freeform 976"/>
          <p:cNvSpPr>
            <a:spLocks noEditPoints="1"/>
          </p:cNvSpPr>
          <p:nvPr/>
        </p:nvSpPr>
        <p:spPr bwMode="auto">
          <a:xfrm>
            <a:off x="12415824" y="-127142"/>
            <a:ext cx="85381" cy="8538"/>
          </a:xfrm>
          <a:custGeom>
            <a:avLst/>
            <a:gdLst>
              <a:gd name="T0" fmla="*/ 3 w 22"/>
              <a:gd name="T1" fmla="*/ 0 h 2"/>
              <a:gd name="T2" fmla="*/ 0 w 22"/>
              <a:gd name="T3" fmla="*/ 0 h 2"/>
              <a:gd name="T4" fmla="*/ 0 w 22"/>
              <a:gd name="T5" fmla="*/ 1 h 2"/>
              <a:gd name="T6" fmla="*/ 0 w 22"/>
              <a:gd name="T7" fmla="*/ 2 h 2"/>
              <a:gd name="T8" fmla="*/ 3 w 22"/>
              <a:gd name="T9" fmla="*/ 2 h 2"/>
              <a:gd name="T10" fmla="*/ 2 w 22"/>
              <a:gd name="T11" fmla="*/ 2 h 2"/>
              <a:gd name="T12" fmla="*/ 2 w 22"/>
              <a:gd name="T13" fmla="*/ 1 h 2"/>
              <a:gd name="T14" fmla="*/ 2 w 22"/>
              <a:gd name="T15" fmla="*/ 0 h 2"/>
              <a:gd name="T16" fmla="*/ 2 w 22"/>
              <a:gd name="T17" fmla="*/ 0 h 2"/>
              <a:gd name="T18" fmla="*/ 3 w 22"/>
              <a:gd name="T19" fmla="*/ 0 h 2"/>
              <a:gd name="T20" fmla="*/ 7 w 22"/>
              <a:gd name="T21" fmla="*/ 0 h 2"/>
              <a:gd name="T22" fmla="*/ 6 w 22"/>
              <a:gd name="T23" fmla="*/ 0 h 2"/>
              <a:gd name="T24" fmla="*/ 5 w 22"/>
              <a:gd name="T25" fmla="*/ 1 h 2"/>
              <a:gd name="T26" fmla="*/ 6 w 22"/>
              <a:gd name="T27" fmla="*/ 2 h 2"/>
              <a:gd name="T28" fmla="*/ 7 w 22"/>
              <a:gd name="T29" fmla="*/ 2 h 2"/>
              <a:gd name="T30" fmla="*/ 6 w 22"/>
              <a:gd name="T31" fmla="*/ 2 h 2"/>
              <a:gd name="T32" fmla="*/ 6 w 22"/>
              <a:gd name="T33" fmla="*/ 1 h 2"/>
              <a:gd name="T34" fmla="*/ 6 w 22"/>
              <a:gd name="T35" fmla="*/ 0 h 2"/>
              <a:gd name="T36" fmla="*/ 6 w 22"/>
              <a:gd name="T37" fmla="*/ 0 h 2"/>
              <a:gd name="T38" fmla="*/ 7 w 22"/>
              <a:gd name="T39" fmla="*/ 0 h 2"/>
              <a:gd name="T40" fmla="*/ 10 w 22"/>
              <a:gd name="T41" fmla="*/ 0 h 2"/>
              <a:gd name="T42" fmla="*/ 10 w 22"/>
              <a:gd name="T43" fmla="*/ 0 h 2"/>
              <a:gd name="T44" fmla="*/ 9 w 22"/>
              <a:gd name="T45" fmla="*/ 1 h 2"/>
              <a:gd name="T46" fmla="*/ 10 w 22"/>
              <a:gd name="T47" fmla="*/ 2 h 2"/>
              <a:gd name="T48" fmla="*/ 10 w 22"/>
              <a:gd name="T49" fmla="*/ 2 h 2"/>
              <a:gd name="T50" fmla="*/ 10 w 22"/>
              <a:gd name="T51" fmla="*/ 2 h 2"/>
              <a:gd name="T52" fmla="*/ 10 w 22"/>
              <a:gd name="T53" fmla="*/ 1 h 2"/>
              <a:gd name="T54" fmla="*/ 10 w 22"/>
              <a:gd name="T55" fmla="*/ 0 h 2"/>
              <a:gd name="T56" fmla="*/ 10 w 22"/>
              <a:gd name="T57" fmla="*/ 0 h 2"/>
              <a:gd name="T58" fmla="*/ 10 w 22"/>
              <a:gd name="T59" fmla="*/ 0 h 2"/>
              <a:gd name="T60" fmla="*/ 14 w 22"/>
              <a:gd name="T61" fmla="*/ 0 h 2"/>
              <a:gd name="T62" fmla="*/ 14 w 22"/>
              <a:gd name="T63" fmla="*/ 0 h 2"/>
              <a:gd name="T64" fmla="*/ 12 w 22"/>
              <a:gd name="T65" fmla="*/ 1 h 2"/>
              <a:gd name="T66" fmla="*/ 14 w 22"/>
              <a:gd name="T67" fmla="*/ 2 h 2"/>
              <a:gd name="T68" fmla="*/ 14 w 22"/>
              <a:gd name="T69" fmla="*/ 2 h 2"/>
              <a:gd name="T70" fmla="*/ 14 w 22"/>
              <a:gd name="T71" fmla="*/ 2 h 2"/>
              <a:gd name="T72" fmla="*/ 13 w 22"/>
              <a:gd name="T73" fmla="*/ 1 h 2"/>
              <a:gd name="T74" fmla="*/ 14 w 22"/>
              <a:gd name="T75" fmla="*/ 0 h 2"/>
              <a:gd name="T76" fmla="*/ 14 w 22"/>
              <a:gd name="T77" fmla="*/ 0 h 2"/>
              <a:gd name="T78" fmla="*/ 14 w 22"/>
              <a:gd name="T79" fmla="*/ 0 h 2"/>
              <a:gd name="T80" fmla="*/ 21 w 22"/>
              <a:gd name="T81" fmla="*/ 0 h 2"/>
              <a:gd name="T82" fmla="*/ 17 w 22"/>
              <a:gd name="T83" fmla="*/ 0 h 2"/>
              <a:gd name="T84" fmla="*/ 16 w 22"/>
              <a:gd name="T85" fmla="*/ 1 h 2"/>
              <a:gd name="T86" fmla="*/ 17 w 22"/>
              <a:gd name="T87" fmla="*/ 2 h 2"/>
              <a:gd name="T88" fmla="*/ 21 w 22"/>
              <a:gd name="T89" fmla="*/ 2 h 2"/>
              <a:gd name="T90" fmla="*/ 22 w 22"/>
              <a:gd name="T91" fmla="*/ 1 h 2"/>
              <a:gd name="T92" fmla="*/ 21 w 22"/>
              <a:gd name="T9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" h="2">
                <a:moveTo>
                  <a:pt x="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moveTo>
                  <a:pt x="7" y="0"/>
                </a:moveTo>
                <a:cubicBezTo>
                  <a:pt x="6" y="0"/>
                  <a:pt x="6" y="0"/>
                  <a:pt x="6" y="0"/>
                </a:cubicBezTo>
                <a:cubicBezTo>
                  <a:pt x="5" y="1"/>
                  <a:pt x="5" y="1"/>
                  <a:pt x="5" y="1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7" y="0"/>
                </a:cubicBezTo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9" y="1"/>
                  <a:pt x="9" y="1"/>
                  <a:pt x="9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1"/>
                  <a:pt x="13" y="1"/>
                  <a:pt x="13" y="1"/>
                </a:cubicBezTo>
                <a:cubicBezTo>
                  <a:pt x="13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moveTo>
                  <a:pt x="21" y="0"/>
                </a:moveTo>
                <a:cubicBezTo>
                  <a:pt x="17" y="0"/>
                  <a:pt x="17" y="0"/>
                  <a:pt x="17" y="0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2"/>
                  <a:pt x="17" y="2"/>
                  <a:pt x="17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2" y="2"/>
                  <a:pt x="22" y="1"/>
                  <a:pt x="22" y="1"/>
                </a:cubicBezTo>
                <a:cubicBezTo>
                  <a:pt x="22" y="0"/>
                  <a:pt x="22" y="0"/>
                  <a:pt x="2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6" name="Freeform 977"/>
          <p:cNvSpPr>
            <a:spLocks/>
          </p:cNvSpPr>
          <p:nvPr/>
        </p:nvSpPr>
        <p:spPr bwMode="auto">
          <a:xfrm>
            <a:off x="12469899" y="-144219"/>
            <a:ext cx="25614" cy="22768"/>
          </a:xfrm>
          <a:custGeom>
            <a:avLst/>
            <a:gdLst>
              <a:gd name="T0" fmla="*/ 5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1 w 7"/>
              <a:gd name="T11" fmla="*/ 5 h 6"/>
              <a:gd name="T12" fmla="*/ 2 w 7"/>
              <a:gd name="T13" fmla="*/ 6 h 6"/>
              <a:gd name="T14" fmla="*/ 3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5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3" y="5"/>
                  <a:pt x="3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0"/>
                  <a:pt x="6" y="0"/>
                </a:cubicBezTo>
                <a:cubicBezTo>
                  <a:pt x="6" y="0"/>
                  <a:pt x="6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7" name="Freeform 978"/>
          <p:cNvSpPr>
            <a:spLocks/>
          </p:cNvSpPr>
          <p:nvPr/>
        </p:nvSpPr>
        <p:spPr bwMode="auto">
          <a:xfrm>
            <a:off x="12467053" y="-127142"/>
            <a:ext cx="28460" cy="28460"/>
          </a:xfrm>
          <a:custGeom>
            <a:avLst/>
            <a:gdLst>
              <a:gd name="T0" fmla="*/ 2 w 8"/>
              <a:gd name="T1" fmla="*/ 0 h 7"/>
              <a:gd name="T2" fmla="*/ 1 w 8"/>
              <a:gd name="T3" fmla="*/ 0 h 7"/>
              <a:gd name="T4" fmla="*/ 1 w 8"/>
              <a:gd name="T5" fmla="*/ 0 h 7"/>
              <a:gd name="T6" fmla="*/ 0 w 8"/>
              <a:gd name="T7" fmla="*/ 1 h 7"/>
              <a:gd name="T8" fmla="*/ 1 w 8"/>
              <a:gd name="T9" fmla="*/ 2 h 7"/>
              <a:gd name="T10" fmla="*/ 1 w 8"/>
              <a:gd name="T11" fmla="*/ 2 h 7"/>
              <a:gd name="T12" fmla="*/ 1 w 8"/>
              <a:gd name="T13" fmla="*/ 2 h 7"/>
              <a:gd name="T14" fmla="*/ 6 w 8"/>
              <a:gd name="T15" fmla="*/ 6 h 7"/>
              <a:gd name="T16" fmla="*/ 6 w 8"/>
              <a:gd name="T17" fmla="*/ 7 h 7"/>
              <a:gd name="T18" fmla="*/ 7 w 8"/>
              <a:gd name="T19" fmla="*/ 6 h 7"/>
              <a:gd name="T20" fmla="*/ 7 w 8"/>
              <a:gd name="T21" fmla="*/ 5 h 7"/>
              <a:gd name="T22" fmla="*/ 4 w 8"/>
              <a:gd name="T23" fmla="*/ 2 h 7"/>
              <a:gd name="T24" fmla="*/ 3 w 8"/>
              <a:gd name="T25" fmla="*/ 1 h 7"/>
              <a:gd name="T26" fmla="*/ 2 w 8"/>
              <a:gd name="T27" fmla="*/ 0 h 7"/>
              <a:gd name="T28" fmla="*/ 2 w 8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7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6" y="6"/>
                  <a:pt x="6" y="6"/>
                  <a:pt x="6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5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8" name="Freeform 979"/>
          <p:cNvSpPr>
            <a:spLocks/>
          </p:cNvSpPr>
          <p:nvPr/>
        </p:nvSpPr>
        <p:spPr bwMode="auto">
          <a:xfrm>
            <a:off x="12455669" y="-144219"/>
            <a:ext cx="25614" cy="227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0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2 w 7"/>
              <a:gd name="T13" fmla="*/ 6 h 6"/>
              <a:gd name="T14" fmla="*/ 4 w 7"/>
              <a:gd name="T15" fmla="*/ 5 h 6"/>
              <a:gd name="T16" fmla="*/ 6 w 7"/>
              <a:gd name="T17" fmla="*/ 2 h 6"/>
              <a:gd name="T18" fmla="*/ 6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1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4" y="5"/>
                  <a:pt x="4" y="5"/>
                  <a:pt x="4" y="5"/>
                </a:cubicBezTo>
                <a:cubicBezTo>
                  <a:pt x="6" y="2"/>
                  <a:pt x="6" y="2"/>
                  <a:pt x="6" y="2"/>
                </a:cubicBezTo>
                <a:cubicBezTo>
                  <a:pt x="7" y="1"/>
                  <a:pt x="7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9" name="Freeform 980"/>
          <p:cNvSpPr>
            <a:spLocks/>
          </p:cNvSpPr>
          <p:nvPr/>
        </p:nvSpPr>
        <p:spPr bwMode="auto">
          <a:xfrm>
            <a:off x="12455669" y="-127142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0 w 7"/>
              <a:gd name="T13" fmla="*/ 2 h 7"/>
              <a:gd name="T14" fmla="*/ 5 w 7"/>
              <a:gd name="T15" fmla="*/ 6 h 7"/>
              <a:gd name="T16" fmla="*/ 6 w 7"/>
              <a:gd name="T17" fmla="*/ 7 h 7"/>
              <a:gd name="T18" fmla="*/ 6 w 7"/>
              <a:gd name="T19" fmla="*/ 6 h 7"/>
              <a:gd name="T20" fmla="*/ 6 w 7"/>
              <a:gd name="T21" fmla="*/ 5 h 7"/>
              <a:gd name="T22" fmla="*/ 4 w 7"/>
              <a:gd name="T23" fmla="*/ 2 h 7"/>
              <a:gd name="T24" fmla="*/ 2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cubicBezTo>
                  <a:pt x="7" y="6"/>
                  <a:pt x="7" y="5"/>
                  <a:pt x="6" y="5"/>
                </a:cubicBezTo>
                <a:cubicBezTo>
                  <a:pt x="4" y="2"/>
                  <a:pt x="4" y="2"/>
                  <a:pt x="4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0" name="Freeform 981"/>
          <p:cNvSpPr>
            <a:spLocks/>
          </p:cNvSpPr>
          <p:nvPr/>
        </p:nvSpPr>
        <p:spPr bwMode="auto">
          <a:xfrm>
            <a:off x="12438593" y="-144219"/>
            <a:ext cx="28460" cy="227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1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3 w 7"/>
              <a:gd name="T13" fmla="*/ 6 h 6"/>
              <a:gd name="T14" fmla="*/ 4 w 7"/>
              <a:gd name="T15" fmla="*/ 5 h 6"/>
              <a:gd name="T16" fmla="*/ 7 w 7"/>
              <a:gd name="T17" fmla="*/ 2 h 6"/>
              <a:gd name="T18" fmla="*/ 7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1" name="Freeform 982"/>
          <p:cNvSpPr>
            <a:spLocks/>
          </p:cNvSpPr>
          <p:nvPr/>
        </p:nvSpPr>
        <p:spPr bwMode="auto">
          <a:xfrm>
            <a:off x="12438593" y="-127142"/>
            <a:ext cx="28460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1 w 7"/>
              <a:gd name="T13" fmla="*/ 2 h 7"/>
              <a:gd name="T14" fmla="*/ 5 w 7"/>
              <a:gd name="T15" fmla="*/ 6 h 7"/>
              <a:gd name="T16" fmla="*/ 6 w 7"/>
              <a:gd name="T17" fmla="*/ 7 h 7"/>
              <a:gd name="T18" fmla="*/ 7 w 7"/>
              <a:gd name="T19" fmla="*/ 6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2" name="Freeform 983"/>
          <p:cNvSpPr>
            <a:spLocks/>
          </p:cNvSpPr>
          <p:nvPr/>
        </p:nvSpPr>
        <p:spPr bwMode="auto">
          <a:xfrm>
            <a:off x="12424362" y="-144219"/>
            <a:ext cx="25614" cy="22768"/>
          </a:xfrm>
          <a:custGeom>
            <a:avLst/>
            <a:gdLst>
              <a:gd name="T0" fmla="*/ 6 w 7"/>
              <a:gd name="T1" fmla="*/ 0 h 6"/>
              <a:gd name="T2" fmla="*/ 5 w 7"/>
              <a:gd name="T3" fmla="*/ 0 h 6"/>
              <a:gd name="T4" fmla="*/ 1 w 7"/>
              <a:gd name="T5" fmla="*/ 5 h 6"/>
              <a:gd name="T6" fmla="*/ 0 w 7"/>
              <a:gd name="T7" fmla="*/ 5 h 6"/>
              <a:gd name="T8" fmla="*/ 1 w 7"/>
              <a:gd name="T9" fmla="*/ 5 h 6"/>
              <a:gd name="T10" fmla="*/ 2 w 7"/>
              <a:gd name="T11" fmla="*/ 5 h 6"/>
              <a:gd name="T12" fmla="*/ 3 w 7"/>
              <a:gd name="T13" fmla="*/ 6 h 6"/>
              <a:gd name="T14" fmla="*/ 4 w 7"/>
              <a:gd name="T15" fmla="*/ 5 h 6"/>
              <a:gd name="T16" fmla="*/ 7 w 7"/>
              <a:gd name="T17" fmla="*/ 2 h 6"/>
              <a:gd name="T18" fmla="*/ 7 w 7"/>
              <a:gd name="T19" fmla="*/ 0 h 6"/>
              <a:gd name="T20" fmla="*/ 6 w 7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6" y="0"/>
                </a:moveTo>
                <a:cubicBezTo>
                  <a:pt x="6" y="0"/>
                  <a:pt x="6" y="0"/>
                  <a:pt x="5" y="0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1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6"/>
                  <a:pt x="3" y="6"/>
                  <a:pt x="3" y="6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3" name="Freeform 984"/>
          <p:cNvSpPr>
            <a:spLocks/>
          </p:cNvSpPr>
          <p:nvPr/>
        </p:nvSpPr>
        <p:spPr bwMode="auto">
          <a:xfrm>
            <a:off x="12424362" y="-127142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0 h 7"/>
              <a:gd name="T6" fmla="*/ 0 w 7"/>
              <a:gd name="T7" fmla="*/ 1 h 7"/>
              <a:gd name="T8" fmla="*/ 0 w 7"/>
              <a:gd name="T9" fmla="*/ 2 h 7"/>
              <a:gd name="T10" fmla="*/ 0 w 7"/>
              <a:gd name="T11" fmla="*/ 2 h 7"/>
              <a:gd name="T12" fmla="*/ 1 w 7"/>
              <a:gd name="T13" fmla="*/ 2 h 7"/>
              <a:gd name="T14" fmla="*/ 5 w 7"/>
              <a:gd name="T15" fmla="*/ 6 h 7"/>
              <a:gd name="T16" fmla="*/ 6 w 7"/>
              <a:gd name="T17" fmla="*/ 7 h 7"/>
              <a:gd name="T18" fmla="*/ 7 w 7"/>
              <a:gd name="T19" fmla="*/ 6 h 7"/>
              <a:gd name="T20" fmla="*/ 7 w 7"/>
              <a:gd name="T21" fmla="*/ 5 h 7"/>
              <a:gd name="T22" fmla="*/ 4 w 7"/>
              <a:gd name="T23" fmla="*/ 2 h 7"/>
              <a:gd name="T24" fmla="*/ 3 w 7"/>
              <a:gd name="T25" fmla="*/ 1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5"/>
                  <a:pt x="7" y="5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4" name="Freeform 985"/>
          <p:cNvSpPr>
            <a:spLocks noEditPoints="1"/>
          </p:cNvSpPr>
          <p:nvPr/>
        </p:nvSpPr>
        <p:spPr bwMode="auto">
          <a:xfrm>
            <a:off x="12356057" y="-263753"/>
            <a:ext cx="5692" cy="79689"/>
          </a:xfrm>
          <a:custGeom>
            <a:avLst/>
            <a:gdLst>
              <a:gd name="T0" fmla="*/ 0 w 2"/>
              <a:gd name="T1" fmla="*/ 19 h 21"/>
              <a:gd name="T2" fmla="*/ 0 w 2"/>
              <a:gd name="T3" fmla="*/ 21 h 21"/>
              <a:gd name="T4" fmla="*/ 1 w 2"/>
              <a:gd name="T5" fmla="*/ 21 h 21"/>
              <a:gd name="T6" fmla="*/ 2 w 2"/>
              <a:gd name="T7" fmla="*/ 21 h 21"/>
              <a:gd name="T8" fmla="*/ 2 w 2"/>
              <a:gd name="T9" fmla="*/ 19 h 21"/>
              <a:gd name="T10" fmla="*/ 2 w 2"/>
              <a:gd name="T11" fmla="*/ 19 h 21"/>
              <a:gd name="T12" fmla="*/ 2 w 2"/>
              <a:gd name="T13" fmla="*/ 19 h 21"/>
              <a:gd name="T14" fmla="*/ 1 w 2"/>
              <a:gd name="T15" fmla="*/ 20 h 21"/>
              <a:gd name="T16" fmla="*/ 0 w 2"/>
              <a:gd name="T17" fmla="*/ 19 h 21"/>
              <a:gd name="T18" fmla="*/ 0 w 2"/>
              <a:gd name="T19" fmla="*/ 19 h 21"/>
              <a:gd name="T20" fmla="*/ 0 w 2"/>
              <a:gd name="T21" fmla="*/ 15 h 21"/>
              <a:gd name="T22" fmla="*/ 0 w 2"/>
              <a:gd name="T23" fmla="*/ 16 h 21"/>
              <a:gd name="T24" fmla="*/ 1 w 2"/>
              <a:gd name="T25" fmla="*/ 17 h 21"/>
              <a:gd name="T26" fmla="*/ 2 w 2"/>
              <a:gd name="T27" fmla="*/ 16 h 21"/>
              <a:gd name="T28" fmla="*/ 2 w 2"/>
              <a:gd name="T29" fmla="*/ 15 h 21"/>
              <a:gd name="T30" fmla="*/ 2 w 2"/>
              <a:gd name="T31" fmla="*/ 15 h 21"/>
              <a:gd name="T32" fmla="*/ 2 w 2"/>
              <a:gd name="T33" fmla="*/ 15 h 21"/>
              <a:gd name="T34" fmla="*/ 1 w 2"/>
              <a:gd name="T35" fmla="*/ 16 h 21"/>
              <a:gd name="T36" fmla="*/ 0 w 2"/>
              <a:gd name="T37" fmla="*/ 15 h 21"/>
              <a:gd name="T38" fmla="*/ 0 w 2"/>
              <a:gd name="T39" fmla="*/ 15 h 21"/>
              <a:gd name="T40" fmla="*/ 0 w 2"/>
              <a:gd name="T41" fmla="*/ 11 h 21"/>
              <a:gd name="T42" fmla="*/ 0 w 2"/>
              <a:gd name="T43" fmla="*/ 12 h 21"/>
              <a:gd name="T44" fmla="*/ 1 w 2"/>
              <a:gd name="T45" fmla="*/ 13 h 21"/>
              <a:gd name="T46" fmla="*/ 2 w 2"/>
              <a:gd name="T47" fmla="*/ 12 h 21"/>
              <a:gd name="T48" fmla="*/ 2 w 2"/>
              <a:gd name="T49" fmla="*/ 11 h 21"/>
              <a:gd name="T50" fmla="*/ 2 w 2"/>
              <a:gd name="T51" fmla="*/ 12 h 21"/>
              <a:gd name="T52" fmla="*/ 2 w 2"/>
              <a:gd name="T53" fmla="*/ 12 h 21"/>
              <a:gd name="T54" fmla="*/ 1 w 2"/>
              <a:gd name="T55" fmla="*/ 12 h 21"/>
              <a:gd name="T56" fmla="*/ 0 w 2"/>
              <a:gd name="T57" fmla="*/ 12 h 21"/>
              <a:gd name="T58" fmla="*/ 0 w 2"/>
              <a:gd name="T59" fmla="*/ 11 h 21"/>
              <a:gd name="T60" fmla="*/ 0 w 2"/>
              <a:gd name="T61" fmla="*/ 8 h 21"/>
              <a:gd name="T62" fmla="*/ 0 w 2"/>
              <a:gd name="T63" fmla="*/ 8 h 21"/>
              <a:gd name="T64" fmla="*/ 1 w 2"/>
              <a:gd name="T65" fmla="*/ 9 h 21"/>
              <a:gd name="T66" fmla="*/ 2 w 2"/>
              <a:gd name="T67" fmla="*/ 8 h 21"/>
              <a:gd name="T68" fmla="*/ 2 w 2"/>
              <a:gd name="T69" fmla="*/ 8 h 21"/>
              <a:gd name="T70" fmla="*/ 2 w 2"/>
              <a:gd name="T71" fmla="*/ 8 h 21"/>
              <a:gd name="T72" fmla="*/ 2 w 2"/>
              <a:gd name="T73" fmla="*/ 8 h 21"/>
              <a:gd name="T74" fmla="*/ 1 w 2"/>
              <a:gd name="T75" fmla="*/ 8 h 21"/>
              <a:gd name="T76" fmla="*/ 0 w 2"/>
              <a:gd name="T77" fmla="*/ 8 h 21"/>
              <a:gd name="T78" fmla="*/ 0 w 2"/>
              <a:gd name="T79" fmla="*/ 8 h 21"/>
              <a:gd name="T80" fmla="*/ 1 w 2"/>
              <a:gd name="T81" fmla="*/ 0 h 21"/>
              <a:gd name="T82" fmla="*/ 0 w 2"/>
              <a:gd name="T83" fmla="*/ 1 h 21"/>
              <a:gd name="T84" fmla="*/ 0 w 2"/>
              <a:gd name="T85" fmla="*/ 4 h 21"/>
              <a:gd name="T86" fmla="*/ 1 w 2"/>
              <a:gd name="T87" fmla="*/ 5 h 21"/>
              <a:gd name="T88" fmla="*/ 2 w 2"/>
              <a:gd name="T89" fmla="*/ 4 h 21"/>
              <a:gd name="T90" fmla="*/ 2 w 2"/>
              <a:gd name="T91" fmla="*/ 1 h 21"/>
              <a:gd name="T92" fmla="*/ 1 w 2"/>
              <a:gd name="T9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" h="21">
                <a:moveTo>
                  <a:pt x="0" y="19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1" y="21"/>
                  <a:pt x="1" y="21"/>
                </a:cubicBezTo>
                <a:cubicBezTo>
                  <a:pt x="1" y="21"/>
                  <a:pt x="2" y="21"/>
                  <a:pt x="2" y="21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moveTo>
                  <a:pt x="0" y="15"/>
                </a:move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moveTo>
                  <a:pt x="0" y="11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1" y="9"/>
                  <a:pt x="1" y="9"/>
                  <a:pt x="1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5" name="Freeform 986"/>
          <p:cNvSpPr>
            <a:spLocks/>
          </p:cNvSpPr>
          <p:nvPr/>
        </p:nvSpPr>
        <p:spPr bwMode="auto">
          <a:xfrm>
            <a:off x="12336135" y="-260907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7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6" name="Freeform 987"/>
          <p:cNvSpPr>
            <a:spLocks/>
          </p:cNvSpPr>
          <p:nvPr/>
        </p:nvSpPr>
        <p:spPr bwMode="auto">
          <a:xfrm>
            <a:off x="12356057" y="-260907"/>
            <a:ext cx="25614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7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7" name="Freeform 988"/>
          <p:cNvSpPr>
            <a:spLocks/>
          </p:cNvSpPr>
          <p:nvPr/>
        </p:nvSpPr>
        <p:spPr bwMode="auto">
          <a:xfrm>
            <a:off x="12336135" y="-246676"/>
            <a:ext cx="25614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8" name="Freeform 989"/>
          <p:cNvSpPr>
            <a:spLocks/>
          </p:cNvSpPr>
          <p:nvPr/>
        </p:nvSpPr>
        <p:spPr bwMode="auto">
          <a:xfrm>
            <a:off x="12356057" y="-246676"/>
            <a:ext cx="25614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9" name="Freeform 990"/>
          <p:cNvSpPr>
            <a:spLocks/>
          </p:cNvSpPr>
          <p:nvPr/>
        </p:nvSpPr>
        <p:spPr bwMode="auto">
          <a:xfrm>
            <a:off x="12336135" y="-229600"/>
            <a:ext cx="25614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6 h 7"/>
              <a:gd name="T10" fmla="*/ 6 w 7"/>
              <a:gd name="T11" fmla="*/ 7 h 7"/>
              <a:gd name="T12" fmla="*/ 7 w 7"/>
              <a:gd name="T13" fmla="*/ 6 h 7"/>
              <a:gd name="T14" fmla="*/ 7 w 7"/>
              <a:gd name="T15" fmla="*/ 6 h 7"/>
              <a:gd name="T16" fmla="*/ 6 w 7"/>
              <a:gd name="T17" fmla="*/ 7 h 7"/>
              <a:gd name="T18" fmla="*/ 5 w 7"/>
              <a:gd name="T19" fmla="*/ 6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0" name="Freeform 991"/>
          <p:cNvSpPr>
            <a:spLocks/>
          </p:cNvSpPr>
          <p:nvPr/>
        </p:nvSpPr>
        <p:spPr bwMode="auto">
          <a:xfrm>
            <a:off x="12356057" y="-229600"/>
            <a:ext cx="25614" cy="25614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6 h 7"/>
              <a:gd name="T12" fmla="*/ 1 w 7"/>
              <a:gd name="T13" fmla="*/ 7 h 7"/>
              <a:gd name="T14" fmla="*/ 2 w 7"/>
              <a:gd name="T15" fmla="*/ 6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1" name="Freeform 992"/>
          <p:cNvSpPr>
            <a:spLocks/>
          </p:cNvSpPr>
          <p:nvPr/>
        </p:nvSpPr>
        <p:spPr bwMode="auto">
          <a:xfrm>
            <a:off x="12336135" y="-218216"/>
            <a:ext cx="25614" cy="31307"/>
          </a:xfrm>
          <a:custGeom>
            <a:avLst/>
            <a:gdLst>
              <a:gd name="T0" fmla="*/ 1 w 7"/>
              <a:gd name="T1" fmla="*/ 0 h 8"/>
              <a:gd name="T2" fmla="*/ 0 w 7"/>
              <a:gd name="T3" fmla="*/ 1 h 8"/>
              <a:gd name="T4" fmla="*/ 0 w 7"/>
              <a:gd name="T5" fmla="*/ 2 h 8"/>
              <a:gd name="T6" fmla="*/ 5 w 7"/>
              <a:gd name="T7" fmla="*/ 7 h 8"/>
              <a:gd name="T8" fmla="*/ 5 w 7"/>
              <a:gd name="T9" fmla="*/ 7 h 8"/>
              <a:gd name="T10" fmla="*/ 6 w 7"/>
              <a:gd name="T11" fmla="*/ 8 h 8"/>
              <a:gd name="T12" fmla="*/ 7 w 7"/>
              <a:gd name="T13" fmla="*/ 7 h 8"/>
              <a:gd name="T14" fmla="*/ 7 w 7"/>
              <a:gd name="T15" fmla="*/ 7 h 8"/>
              <a:gd name="T16" fmla="*/ 6 w 7"/>
              <a:gd name="T17" fmla="*/ 8 h 8"/>
              <a:gd name="T18" fmla="*/ 5 w 7"/>
              <a:gd name="T19" fmla="*/ 7 h 8"/>
              <a:gd name="T20" fmla="*/ 5 w 7"/>
              <a:gd name="T21" fmla="*/ 6 h 8"/>
              <a:gd name="T22" fmla="*/ 6 w 7"/>
              <a:gd name="T23" fmla="*/ 5 h 8"/>
              <a:gd name="T24" fmla="*/ 5 w 7"/>
              <a:gd name="T25" fmla="*/ 4 h 8"/>
              <a:gd name="T26" fmla="*/ 2 w 7"/>
              <a:gd name="T27" fmla="*/ 1 h 8"/>
              <a:gd name="T28" fmla="*/ 1 w 7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8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8"/>
                  <a:pt x="6" y="8"/>
                  <a:pt x="6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8"/>
                  <a:pt x="6" y="8"/>
                  <a:pt x="6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6"/>
                  <a:pt x="5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5" y="4"/>
                  <a:pt x="5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2" name="Freeform 993"/>
          <p:cNvSpPr>
            <a:spLocks/>
          </p:cNvSpPr>
          <p:nvPr/>
        </p:nvSpPr>
        <p:spPr bwMode="auto">
          <a:xfrm>
            <a:off x="12356057" y="-218216"/>
            <a:ext cx="25614" cy="31307"/>
          </a:xfrm>
          <a:custGeom>
            <a:avLst/>
            <a:gdLst>
              <a:gd name="T0" fmla="*/ 6 w 7"/>
              <a:gd name="T1" fmla="*/ 0 h 8"/>
              <a:gd name="T2" fmla="*/ 5 w 7"/>
              <a:gd name="T3" fmla="*/ 1 h 8"/>
              <a:gd name="T4" fmla="*/ 2 w 7"/>
              <a:gd name="T5" fmla="*/ 4 h 8"/>
              <a:gd name="T6" fmla="*/ 1 w 7"/>
              <a:gd name="T7" fmla="*/ 5 h 8"/>
              <a:gd name="T8" fmla="*/ 0 w 7"/>
              <a:gd name="T9" fmla="*/ 6 h 8"/>
              <a:gd name="T10" fmla="*/ 0 w 7"/>
              <a:gd name="T11" fmla="*/ 7 h 8"/>
              <a:gd name="T12" fmla="*/ 1 w 7"/>
              <a:gd name="T13" fmla="*/ 8 h 8"/>
              <a:gd name="T14" fmla="*/ 2 w 7"/>
              <a:gd name="T15" fmla="*/ 7 h 8"/>
              <a:gd name="T16" fmla="*/ 2 w 7"/>
              <a:gd name="T17" fmla="*/ 7 h 8"/>
              <a:gd name="T18" fmla="*/ 7 w 7"/>
              <a:gd name="T19" fmla="*/ 2 h 8"/>
              <a:gd name="T20" fmla="*/ 7 w 7"/>
              <a:gd name="T21" fmla="*/ 1 h 8"/>
              <a:gd name="T22" fmla="*/ 6 w 7"/>
              <a:gd name="T2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8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6" y="1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3" name="Freeform 994"/>
          <p:cNvSpPr>
            <a:spLocks noEditPoints="1"/>
          </p:cNvSpPr>
          <p:nvPr/>
        </p:nvSpPr>
        <p:spPr bwMode="auto">
          <a:xfrm>
            <a:off x="12216601" y="-127142"/>
            <a:ext cx="85381" cy="8538"/>
          </a:xfrm>
          <a:custGeom>
            <a:avLst/>
            <a:gdLst>
              <a:gd name="T0" fmla="*/ 5 w 22"/>
              <a:gd name="T1" fmla="*/ 0 h 2"/>
              <a:gd name="T2" fmla="*/ 1 w 22"/>
              <a:gd name="T3" fmla="*/ 0 h 2"/>
              <a:gd name="T4" fmla="*/ 0 w 22"/>
              <a:gd name="T5" fmla="*/ 1 h 2"/>
              <a:gd name="T6" fmla="*/ 1 w 22"/>
              <a:gd name="T7" fmla="*/ 2 h 2"/>
              <a:gd name="T8" fmla="*/ 5 w 22"/>
              <a:gd name="T9" fmla="*/ 2 h 2"/>
              <a:gd name="T10" fmla="*/ 6 w 22"/>
              <a:gd name="T11" fmla="*/ 1 h 2"/>
              <a:gd name="T12" fmla="*/ 5 w 22"/>
              <a:gd name="T13" fmla="*/ 0 h 2"/>
              <a:gd name="T14" fmla="*/ 8 w 22"/>
              <a:gd name="T15" fmla="*/ 0 h 2"/>
              <a:gd name="T16" fmla="*/ 8 w 22"/>
              <a:gd name="T17" fmla="*/ 0 h 2"/>
              <a:gd name="T18" fmla="*/ 8 w 22"/>
              <a:gd name="T19" fmla="*/ 0 h 2"/>
              <a:gd name="T20" fmla="*/ 8 w 22"/>
              <a:gd name="T21" fmla="*/ 1 h 2"/>
              <a:gd name="T22" fmla="*/ 8 w 22"/>
              <a:gd name="T23" fmla="*/ 2 h 2"/>
              <a:gd name="T24" fmla="*/ 8 w 22"/>
              <a:gd name="T25" fmla="*/ 2 h 2"/>
              <a:gd name="T26" fmla="*/ 8 w 22"/>
              <a:gd name="T27" fmla="*/ 2 h 2"/>
              <a:gd name="T28" fmla="*/ 9 w 22"/>
              <a:gd name="T29" fmla="*/ 1 h 2"/>
              <a:gd name="T30" fmla="*/ 8 w 22"/>
              <a:gd name="T31" fmla="*/ 0 h 2"/>
              <a:gd name="T32" fmla="*/ 12 w 22"/>
              <a:gd name="T33" fmla="*/ 0 h 2"/>
              <a:gd name="T34" fmla="*/ 12 w 22"/>
              <a:gd name="T35" fmla="*/ 0 h 2"/>
              <a:gd name="T36" fmla="*/ 12 w 22"/>
              <a:gd name="T37" fmla="*/ 0 h 2"/>
              <a:gd name="T38" fmla="*/ 12 w 22"/>
              <a:gd name="T39" fmla="*/ 1 h 2"/>
              <a:gd name="T40" fmla="*/ 12 w 22"/>
              <a:gd name="T41" fmla="*/ 2 h 2"/>
              <a:gd name="T42" fmla="*/ 12 w 22"/>
              <a:gd name="T43" fmla="*/ 2 h 2"/>
              <a:gd name="T44" fmla="*/ 12 w 22"/>
              <a:gd name="T45" fmla="*/ 2 h 2"/>
              <a:gd name="T46" fmla="*/ 13 w 22"/>
              <a:gd name="T47" fmla="*/ 1 h 2"/>
              <a:gd name="T48" fmla="*/ 12 w 22"/>
              <a:gd name="T49" fmla="*/ 0 h 2"/>
              <a:gd name="T50" fmla="*/ 16 w 22"/>
              <a:gd name="T51" fmla="*/ 0 h 2"/>
              <a:gd name="T52" fmla="*/ 15 w 22"/>
              <a:gd name="T53" fmla="*/ 0 h 2"/>
              <a:gd name="T54" fmla="*/ 16 w 22"/>
              <a:gd name="T55" fmla="*/ 0 h 2"/>
              <a:gd name="T56" fmla="*/ 16 w 22"/>
              <a:gd name="T57" fmla="*/ 1 h 2"/>
              <a:gd name="T58" fmla="*/ 16 w 22"/>
              <a:gd name="T59" fmla="*/ 2 h 2"/>
              <a:gd name="T60" fmla="*/ 15 w 22"/>
              <a:gd name="T61" fmla="*/ 2 h 2"/>
              <a:gd name="T62" fmla="*/ 16 w 22"/>
              <a:gd name="T63" fmla="*/ 2 h 2"/>
              <a:gd name="T64" fmla="*/ 17 w 22"/>
              <a:gd name="T65" fmla="*/ 1 h 2"/>
              <a:gd name="T66" fmla="*/ 16 w 22"/>
              <a:gd name="T67" fmla="*/ 0 h 2"/>
              <a:gd name="T68" fmla="*/ 22 w 22"/>
              <a:gd name="T69" fmla="*/ 0 h 2"/>
              <a:gd name="T70" fmla="*/ 19 w 22"/>
              <a:gd name="T71" fmla="*/ 0 h 2"/>
              <a:gd name="T72" fmla="*/ 19 w 22"/>
              <a:gd name="T73" fmla="*/ 0 h 2"/>
              <a:gd name="T74" fmla="*/ 20 w 22"/>
              <a:gd name="T75" fmla="*/ 1 h 2"/>
              <a:gd name="T76" fmla="*/ 19 w 22"/>
              <a:gd name="T77" fmla="*/ 2 h 2"/>
              <a:gd name="T78" fmla="*/ 19 w 22"/>
              <a:gd name="T79" fmla="*/ 2 h 2"/>
              <a:gd name="T80" fmla="*/ 22 w 22"/>
              <a:gd name="T81" fmla="*/ 2 h 2"/>
              <a:gd name="T82" fmla="*/ 22 w 22"/>
              <a:gd name="T83" fmla="*/ 1 h 2"/>
              <a:gd name="T84" fmla="*/ 22 w 22"/>
              <a:gd name="T85" fmla="*/ 1 h 2"/>
              <a:gd name="T86" fmla="*/ 22 w 22"/>
              <a:gd name="T87" fmla="*/ 1 h 2"/>
              <a:gd name="T88" fmla="*/ 22 w 22"/>
              <a:gd name="T89" fmla="*/ 1 h 2"/>
              <a:gd name="T90" fmla="*/ 22 w 22"/>
              <a:gd name="T9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2">
                <a:moveTo>
                  <a:pt x="5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1"/>
                  <a:pt x="9" y="1"/>
                  <a:pt x="9" y="1"/>
                </a:cubicBezTo>
                <a:cubicBezTo>
                  <a:pt x="8" y="0"/>
                  <a:pt x="8" y="0"/>
                  <a:pt x="8" y="0"/>
                </a:cubicBezTo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1"/>
                </a:cubicBezTo>
                <a:cubicBezTo>
                  <a:pt x="12" y="1"/>
                  <a:pt x="12" y="1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0"/>
                  <a:pt x="12" y="0"/>
                  <a:pt x="12" y="0"/>
                </a:cubicBezTo>
                <a:moveTo>
                  <a:pt x="16" y="0"/>
                </a:move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0"/>
                  <a:pt x="16" y="0"/>
                  <a:pt x="16" y="0"/>
                </a:cubicBezTo>
                <a:moveTo>
                  <a:pt x="22" y="0"/>
                </a:move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0" y="1"/>
                  <a:pt x="20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4" name="Freeform 995"/>
          <p:cNvSpPr>
            <a:spLocks/>
          </p:cNvSpPr>
          <p:nvPr/>
        </p:nvSpPr>
        <p:spPr bwMode="auto">
          <a:xfrm>
            <a:off x="12219447" y="-121450"/>
            <a:ext cx="28460" cy="22768"/>
          </a:xfrm>
          <a:custGeom>
            <a:avLst/>
            <a:gdLst>
              <a:gd name="T0" fmla="*/ 5 w 7"/>
              <a:gd name="T1" fmla="*/ 0 h 6"/>
              <a:gd name="T2" fmla="*/ 4 w 7"/>
              <a:gd name="T3" fmla="*/ 1 h 6"/>
              <a:gd name="T4" fmla="*/ 1 w 7"/>
              <a:gd name="T5" fmla="*/ 4 h 6"/>
              <a:gd name="T6" fmla="*/ 1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5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5" name="Freeform 996"/>
          <p:cNvSpPr>
            <a:spLocks/>
          </p:cNvSpPr>
          <p:nvPr/>
        </p:nvSpPr>
        <p:spPr bwMode="auto">
          <a:xfrm>
            <a:off x="12219447" y="-144219"/>
            <a:ext cx="28460" cy="25614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4 w 7"/>
              <a:gd name="T7" fmla="*/ 5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6" name="Freeform 997"/>
          <p:cNvSpPr>
            <a:spLocks/>
          </p:cNvSpPr>
          <p:nvPr/>
        </p:nvSpPr>
        <p:spPr bwMode="auto">
          <a:xfrm>
            <a:off x="12236523" y="-121450"/>
            <a:ext cx="25614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7" name="Freeform 998"/>
          <p:cNvSpPr>
            <a:spLocks/>
          </p:cNvSpPr>
          <p:nvPr/>
        </p:nvSpPr>
        <p:spPr bwMode="auto">
          <a:xfrm>
            <a:off x="12236523" y="-144219"/>
            <a:ext cx="25614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8" name="Freeform 999"/>
          <p:cNvSpPr>
            <a:spLocks/>
          </p:cNvSpPr>
          <p:nvPr/>
        </p:nvSpPr>
        <p:spPr bwMode="auto">
          <a:xfrm>
            <a:off x="12250754" y="-121450"/>
            <a:ext cx="28460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9" name="Freeform 1000"/>
          <p:cNvSpPr>
            <a:spLocks/>
          </p:cNvSpPr>
          <p:nvPr/>
        </p:nvSpPr>
        <p:spPr bwMode="auto">
          <a:xfrm>
            <a:off x="12250754" y="-144219"/>
            <a:ext cx="28460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0" name="Freeform 1001"/>
          <p:cNvSpPr>
            <a:spLocks/>
          </p:cNvSpPr>
          <p:nvPr/>
        </p:nvSpPr>
        <p:spPr bwMode="auto">
          <a:xfrm>
            <a:off x="12267830" y="-121450"/>
            <a:ext cx="25614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6 w 7"/>
              <a:gd name="T15" fmla="*/ 1 h 6"/>
              <a:gd name="T16" fmla="*/ 7 w 7"/>
              <a:gd name="T17" fmla="*/ 0 h 6"/>
              <a:gd name="T18" fmla="*/ 6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1" name="Freeform 1002"/>
          <p:cNvSpPr>
            <a:spLocks/>
          </p:cNvSpPr>
          <p:nvPr/>
        </p:nvSpPr>
        <p:spPr bwMode="auto">
          <a:xfrm>
            <a:off x="12267830" y="-144219"/>
            <a:ext cx="25614" cy="25614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7 h 7"/>
              <a:gd name="T16" fmla="*/ 7 w 7"/>
              <a:gd name="T17" fmla="*/ 6 h 7"/>
              <a:gd name="T18" fmla="*/ 6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2" name="Freeform 1003"/>
          <p:cNvSpPr>
            <a:spLocks noEditPoints="1"/>
          </p:cNvSpPr>
          <p:nvPr/>
        </p:nvSpPr>
        <p:spPr bwMode="auto">
          <a:xfrm>
            <a:off x="12356057" y="-172679"/>
            <a:ext cx="5692" cy="108150"/>
          </a:xfrm>
          <a:custGeom>
            <a:avLst/>
            <a:gdLst>
              <a:gd name="T0" fmla="*/ 2 w 2"/>
              <a:gd name="T1" fmla="*/ 28 h 28"/>
              <a:gd name="T2" fmla="*/ 1 w 2"/>
              <a:gd name="T3" fmla="*/ 28 h 28"/>
              <a:gd name="T4" fmla="*/ 0 w 2"/>
              <a:gd name="T5" fmla="*/ 28 h 28"/>
              <a:gd name="T6" fmla="*/ 1 w 2"/>
              <a:gd name="T7" fmla="*/ 28 h 28"/>
              <a:gd name="T8" fmla="*/ 2 w 2"/>
              <a:gd name="T9" fmla="*/ 28 h 28"/>
              <a:gd name="T10" fmla="*/ 1 w 2"/>
              <a:gd name="T11" fmla="*/ 14 h 28"/>
              <a:gd name="T12" fmla="*/ 0 w 2"/>
              <a:gd name="T13" fmla="*/ 15 h 28"/>
              <a:gd name="T14" fmla="*/ 0 w 2"/>
              <a:gd name="T15" fmla="*/ 16 h 28"/>
              <a:gd name="T16" fmla="*/ 0 w 2"/>
              <a:gd name="T17" fmla="*/ 22 h 28"/>
              <a:gd name="T18" fmla="*/ 0 w 2"/>
              <a:gd name="T19" fmla="*/ 26 h 28"/>
              <a:gd name="T20" fmla="*/ 1 w 2"/>
              <a:gd name="T21" fmla="*/ 26 h 28"/>
              <a:gd name="T22" fmla="*/ 2 w 2"/>
              <a:gd name="T23" fmla="*/ 26 h 28"/>
              <a:gd name="T24" fmla="*/ 2 w 2"/>
              <a:gd name="T25" fmla="*/ 22 h 28"/>
              <a:gd name="T26" fmla="*/ 2 w 2"/>
              <a:gd name="T27" fmla="*/ 16 h 28"/>
              <a:gd name="T28" fmla="*/ 2 w 2"/>
              <a:gd name="T29" fmla="*/ 15 h 28"/>
              <a:gd name="T30" fmla="*/ 1 w 2"/>
              <a:gd name="T31" fmla="*/ 14 h 28"/>
              <a:gd name="T32" fmla="*/ 1 w 2"/>
              <a:gd name="T33" fmla="*/ 0 h 28"/>
              <a:gd name="T34" fmla="*/ 0 w 2"/>
              <a:gd name="T35" fmla="*/ 0 h 28"/>
              <a:gd name="T36" fmla="*/ 0 w 2"/>
              <a:gd name="T37" fmla="*/ 3 h 28"/>
              <a:gd name="T38" fmla="*/ 0 w 2"/>
              <a:gd name="T39" fmla="*/ 10 h 28"/>
              <a:gd name="T40" fmla="*/ 1 w 2"/>
              <a:gd name="T41" fmla="*/ 11 h 28"/>
              <a:gd name="T42" fmla="*/ 2 w 2"/>
              <a:gd name="T43" fmla="*/ 10 h 28"/>
              <a:gd name="T44" fmla="*/ 2 w 2"/>
              <a:gd name="T45" fmla="*/ 3 h 28"/>
              <a:gd name="T46" fmla="*/ 2 w 2"/>
              <a:gd name="T47" fmla="*/ 0 h 28"/>
              <a:gd name="T48" fmla="*/ 1 w 2"/>
              <a:gd name="T4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" h="28">
                <a:moveTo>
                  <a:pt x="2" y="28"/>
                </a:moveTo>
                <a:cubicBezTo>
                  <a:pt x="2" y="28"/>
                  <a:pt x="1" y="28"/>
                  <a:pt x="1" y="28"/>
                </a:cubicBezTo>
                <a:cubicBezTo>
                  <a:pt x="1" y="28"/>
                  <a:pt x="0" y="28"/>
                  <a:pt x="0" y="28"/>
                </a:cubicBezTo>
                <a:cubicBezTo>
                  <a:pt x="0" y="28"/>
                  <a:pt x="1" y="28"/>
                  <a:pt x="1" y="28"/>
                </a:cubicBezTo>
                <a:cubicBezTo>
                  <a:pt x="1" y="28"/>
                  <a:pt x="2" y="28"/>
                  <a:pt x="2" y="28"/>
                </a:cubicBezTo>
                <a:moveTo>
                  <a:pt x="1" y="14"/>
                </a:move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1" y="26"/>
                  <a:pt x="1" y="26"/>
                </a:cubicBezTo>
                <a:cubicBezTo>
                  <a:pt x="1" y="26"/>
                  <a:pt x="2" y="26"/>
                  <a:pt x="2" y="26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4"/>
                  <a:pt x="1" y="14"/>
                  <a:pt x="1" y="14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3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3" name="Freeform 1004"/>
          <p:cNvSpPr>
            <a:spLocks noEditPoints="1"/>
          </p:cNvSpPr>
          <p:nvPr/>
        </p:nvSpPr>
        <p:spPr bwMode="auto">
          <a:xfrm>
            <a:off x="12307675" y="-127142"/>
            <a:ext cx="99612" cy="8538"/>
          </a:xfrm>
          <a:custGeom>
            <a:avLst/>
            <a:gdLst>
              <a:gd name="T0" fmla="*/ 10 w 26"/>
              <a:gd name="T1" fmla="*/ 0 h 2"/>
              <a:gd name="T2" fmla="*/ 10 w 26"/>
              <a:gd name="T3" fmla="*/ 0 h 2"/>
              <a:gd name="T4" fmla="*/ 3 w 26"/>
              <a:gd name="T5" fmla="*/ 0 h 2"/>
              <a:gd name="T6" fmla="*/ 0 w 26"/>
              <a:gd name="T7" fmla="*/ 0 h 2"/>
              <a:gd name="T8" fmla="*/ 0 w 26"/>
              <a:gd name="T9" fmla="*/ 1 h 2"/>
              <a:gd name="T10" fmla="*/ 0 w 26"/>
              <a:gd name="T11" fmla="*/ 2 h 2"/>
              <a:gd name="T12" fmla="*/ 3 w 26"/>
              <a:gd name="T13" fmla="*/ 2 h 2"/>
              <a:gd name="T14" fmla="*/ 10 w 26"/>
              <a:gd name="T15" fmla="*/ 2 h 2"/>
              <a:gd name="T16" fmla="*/ 11 w 26"/>
              <a:gd name="T17" fmla="*/ 1 h 2"/>
              <a:gd name="T18" fmla="*/ 10 w 26"/>
              <a:gd name="T19" fmla="*/ 0 h 2"/>
              <a:gd name="T20" fmla="*/ 26 w 26"/>
              <a:gd name="T21" fmla="*/ 0 h 2"/>
              <a:gd name="T22" fmla="*/ 23 w 26"/>
              <a:gd name="T23" fmla="*/ 0 h 2"/>
              <a:gd name="T24" fmla="*/ 16 w 26"/>
              <a:gd name="T25" fmla="*/ 0 h 2"/>
              <a:gd name="T26" fmla="*/ 16 w 26"/>
              <a:gd name="T27" fmla="*/ 0 h 2"/>
              <a:gd name="T28" fmla="*/ 15 w 26"/>
              <a:gd name="T29" fmla="*/ 1 h 2"/>
              <a:gd name="T30" fmla="*/ 16 w 26"/>
              <a:gd name="T31" fmla="*/ 2 h 2"/>
              <a:gd name="T32" fmla="*/ 23 w 26"/>
              <a:gd name="T33" fmla="*/ 2 h 2"/>
              <a:gd name="T34" fmla="*/ 26 w 26"/>
              <a:gd name="T35" fmla="*/ 2 h 2"/>
              <a:gd name="T36" fmla="*/ 26 w 26"/>
              <a:gd name="T37" fmla="*/ 1 h 2"/>
              <a:gd name="T38" fmla="*/ 26 w 26"/>
              <a:gd name="T3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" h="2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0"/>
                  <a:pt x="10" y="0"/>
                  <a:pt x="10" y="0"/>
                </a:cubicBezTo>
                <a:moveTo>
                  <a:pt x="26" y="0"/>
                </a:move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4" name="Freeform 1005"/>
          <p:cNvSpPr>
            <a:spLocks noEditPoints="1"/>
          </p:cNvSpPr>
          <p:nvPr/>
        </p:nvSpPr>
        <p:spPr bwMode="auto">
          <a:xfrm>
            <a:off x="12336135" y="-144219"/>
            <a:ext cx="45537" cy="45537"/>
          </a:xfrm>
          <a:custGeom>
            <a:avLst/>
            <a:gdLst>
              <a:gd name="T0" fmla="*/ 8 w 12"/>
              <a:gd name="T1" fmla="*/ 6 h 12"/>
              <a:gd name="T2" fmla="*/ 6 w 12"/>
              <a:gd name="T3" fmla="*/ 7 h 12"/>
              <a:gd name="T4" fmla="*/ 7 w 12"/>
              <a:gd name="T5" fmla="*/ 8 h 12"/>
              <a:gd name="T6" fmla="*/ 10 w 12"/>
              <a:gd name="T7" fmla="*/ 11 h 12"/>
              <a:gd name="T8" fmla="*/ 10 w 12"/>
              <a:gd name="T9" fmla="*/ 12 h 12"/>
              <a:gd name="T10" fmla="*/ 11 w 12"/>
              <a:gd name="T11" fmla="*/ 12 h 12"/>
              <a:gd name="T12" fmla="*/ 12 w 12"/>
              <a:gd name="T13" fmla="*/ 12 h 12"/>
              <a:gd name="T14" fmla="*/ 12 w 12"/>
              <a:gd name="T15" fmla="*/ 10 h 12"/>
              <a:gd name="T16" fmla="*/ 11 w 12"/>
              <a:gd name="T17" fmla="*/ 9 h 12"/>
              <a:gd name="T18" fmla="*/ 9 w 12"/>
              <a:gd name="T19" fmla="*/ 7 h 12"/>
              <a:gd name="T20" fmla="*/ 8 w 12"/>
              <a:gd name="T21" fmla="*/ 6 h 12"/>
              <a:gd name="T22" fmla="*/ 1 w 12"/>
              <a:gd name="T23" fmla="*/ 0 h 12"/>
              <a:gd name="T24" fmla="*/ 0 w 12"/>
              <a:gd name="T25" fmla="*/ 0 h 12"/>
              <a:gd name="T26" fmla="*/ 0 w 12"/>
              <a:gd name="T27" fmla="*/ 1 h 12"/>
              <a:gd name="T28" fmla="*/ 1 w 12"/>
              <a:gd name="T29" fmla="*/ 2 h 12"/>
              <a:gd name="T30" fmla="*/ 3 w 12"/>
              <a:gd name="T31" fmla="*/ 5 h 12"/>
              <a:gd name="T32" fmla="*/ 4 w 12"/>
              <a:gd name="T33" fmla="*/ 6 h 12"/>
              <a:gd name="T34" fmla="*/ 6 w 12"/>
              <a:gd name="T35" fmla="*/ 4 h 12"/>
              <a:gd name="T36" fmla="*/ 5 w 12"/>
              <a:gd name="T37" fmla="*/ 3 h 12"/>
              <a:gd name="T38" fmla="*/ 2 w 12"/>
              <a:gd name="T39" fmla="*/ 0 h 12"/>
              <a:gd name="T40" fmla="*/ 2 w 12"/>
              <a:gd name="T41" fmla="*/ 0 h 12"/>
              <a:gd name="T42" fmla="*/ 1 w 12"/>
              <a:gd name="T4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" h="12">
                <a:moveTo>
                  <a:pt x="8" y="6"/>
                </a:moveTo>
                <a:cubicBezTo>
                  <a:pt x="6" y="7"/>
                  <a:pt x="6" y="7"/>
                  <a:pt x="6" y="7"/>
                </a:cubicBezTo>
                <a:cubicBezTo>
                  <a:pt x="7" y="8"/>
                  <a:pt x="7" y="8"/>
                  <a:pt x="7" y="8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1"/>
                  <a:pt x="12" y="10"/>
                  <a:pt x="12" y="10"/>
                </a:cubicBezTo>
                <a:cubicBezTo>
                  <a:pt x="11" y="9"/>
                  <a:pt x="11" y="9"/>
                  <a:pt x="11" y="9"/>
                </a:cubicBezTo>
                <a:cubicBezTo>
                  <a:pt x="9" y="7"/>
                  <a:pt x="9" y="7"/>
                  <a:pt x="9" y="7"/>
                </a:cubicBezTo>
                <a:cubicBezTo>
                  <a:pt x="8" y="6"/>
                  <a:pt x="8" y="6"/>
                  <a:pt x="8" y="6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5" name="Freeform 1006"/>
          <p:cNvSpPr>
            <a:spLocks/>
          </p:cNvSpPr>
          <p:nvPr/>
        </p:nvSpPr>
        <p:spPr bwMode="auto">
          <a:xfrm>
            <a:off x="12336135" y="-144219"/>
            <a:ext cx="45537" cy="45537"/>
          </a:xfrm>
          <a:custGeom>
            <a:avLst/>
            <a:gdLst>
              <a:gd name="T0" fmla="*/ 11 w 12"/>
              <a:gd name="T1" fmla="*/ 0 h 12"/>
              <a:gd name="T2" fmla="*/ 10 w 12"/>
              <a:gd name="T3" fmla="*/ 0 h 12"/>
              <a:gd name="T4" fmla="*/ 10 w 12"/>
              <a:gd name="T5" fmla="*/ 0 h 12"/>
              <a:gd name="T6" fmla="*/ 7 w 12"/>
              <a:gd name="T7" fmla="*/ 3 h 12"/>
              <a:gd name="T8" fmla="*/ 6 w 12"/>
              <a:gd name="T9" fmla="*/ 4 h 12"/>
              <a:gd name="T10" fmla="*/ 4 w 12"/>
              <a:gd name="T11" fmla="*/ 6 h 12"/>
              <a:gd name="T12" fmla="*/ 3 w 12"/>
              <a:gd name="T13" fmla="*/ 7 h 12"/>
              <a:gd name="T14" fmla="*/ 1 w 12"/>
              <a:gd name="T15" fmla="*/ 9 h 12"/>
              <a:gd name="T16" fmla="*/ 0 w 12"/>
              <a:gd name="T17" fmla="*/ 10 h 12"/>
              <a:gd name="T18" fmla="*/ 0 w 12"/>
              <a:gd name="T19" fmla="*/ 12 h 12"/>
              <a:gd name="T20" fmla="*/ 1 w 12"/>
              <a:gd name="T21" fmla="*/ 12 h 12"/>
              <a:gd name="T22" fmla="*/ 2 w 12"/>
              <a:gd name="T23" fmla="*/ 12 h 12"/>
              <a:gd name="T24" fmla="*/ 2 w 12"/>
              <a:gd name="T25" fmla="*/ 11 h 12"/>
              <a:gd name="T26" fmla="*/ 5 w 12"/>
              <a:gd name="T27" fmla="*/ 8 h 12"/>
              <a:gd name="T28" fmla="*/ 6 w 12"/>
              <a:gd name="T29" fmla="*/ 7 h 12"/>
              <a:gd name="T30" fmla="*/ 8 w 12"/>
              <a:gd name="T31" fmla="*/ 6 h 12"/>
              <a:gd name="T32" fmla="*/ 9 w 12"/>
              <a:gd name="T33" fmla="*/ 5 h 12"/>
              <a:gd name="T34" fmla="*/ 11 w 12"/>
              <a:gd name="T35" fmla="*/ 2 h 12"/>
              <a:gd name="T36" fmla="*/ 12 w 12"/>
              <a:gd name="T37" fmla="*/ 1 h 12"/>
              <a:gd name="T38" fmla="*/ 12 w 12"/>
              <a:gd name="T39" fmla="*/ 0 h 12"/>
              <a:gd name="T40" fmla="*/ 11 w 12"/>
              <a:gd name="T4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2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7" y="3"/>
                  <a:pt x="7" y="3"/>
                  <a:pt x="7" y="3"/>
                </a:cubicBezTo>
                <a:cubicBezTo>
                  <a:pt x="6" y="4"/>
                  <a:pt x="6" y="4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1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5" y="8"/>
                  <a:pt x="5" y="8"/>
                  <a:pt x="5" y="8"/>
                </a:cubicBezTo>
                <a:cubicBezTo>
                  <a:pt x="6" y="7"/>
                  <a:pt x="6" y="7"/>
                  <a:pt x="6" y="7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0"/>
                  <a:pt x="12" y="0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6" name="Freeform 1007"/>
          <p:cNvSpPr>
            <a:spLocks noEditPoints="1"/>
          </p:cNvSpPr>
          <p:nvPr/>
        </p:nvSpPr>
        <p:spPr bwMode="auto">
          <a:xfrm>
            <a:off x="12301982" y="-184063"/>
            <a:ext cx="113842" cy="119534"/>
          </a:xfrm>
          <a:custGeom>
            <a:avLst/>
            <a:gdLst>
              <a:gd name="T0" fmla="*/ 14 w 30"/>
              <a:gd name="T1" fmla="*/ 3 h 31"/>
              <a:gd name="T2" fmla="*/ 15 w 30"/>
              <a:gd name="T3" fmla="*/ 3 h 31"/>
              <a:gd name="T4" fmla="*/ 16 w 30"/>
              <a:gd name="T5" fmla="*/ 3 h 31"/>
              <a:gd name="T6" fmla="*/ 17 w 30"/>
              <a:gd name="T7" fmla="*/ 3 h 31"/>
              <a:gd name="T8" fmla="*/ 24 w 30"/>
              <a:gd name="T9" fmla="*/ 6 h 31"/>
              <a:gd name="T10" fmla="*/ 25 w 30"/>
              <a:gd name="T11" fmla="*/ 8 h 31"/>
              <a:gd name="T12" fmla="*/ 28 w 30"/>
              <a:gd name="T13" fmla="*/ 14 h 31"/>
              <a:gd name="T14" fmla="*/ 28 w 30"/>
              <a:gd name="T15" fmla="*/ 15 h 31"/>
              <a:gd name="T16" fmla="*/ 28 w 30"/>
              <a:gd name="T17" fmla="*/ 16 h 31"/>
              <a:gd name="T18" fmla="*/ 28 w 30"/>
              <a:gd name="T19" fmla="*/ 17 h 31"/>
              <a:gd name="T20" fmla="*/ 28 w 30"/>
              <a:gd name="T21" fmla="*/ 18 h 31"/>
              <a:gd name="T22" fmla="*/ 25 w 30"/>
              <a:gd name="T23" fmla="*/ 24 h 31"/>
              <a:gd name="T24" fmla="*/ 23 w 30"/>
              <a:gd name="T25" fmla="*/ 26 h 31"/>
              <a:gd name="T26" fmla="*/ 17 w 30"/>
              <a:gd name="T27" fmla="*/ 29 h 31"/>
              <a:gd name="T28" fmla="*/ 16 w 30"/>
              <a:gd name="T29" fmla="*/ 29 h 31"/>
              <a:gd name="T30" fmla="*/ 15 w 30"/>
              <a:gd name="T31" fmla="*/ 29 h 31"/>
              <a:gd name="T32" fmla="*/ 14 w 30"/>
              <a:gd name="T33" fmla="*/ 29 h 31"/>
              <a:gd name="T34" fmla="*/ 13 w 30"/>
              <a:gd name="T35" fmla="*/ 29 h 31"/>
              <a:gd name="T36" fmla="*/ 7 w 30"/>
              <a:gd name="T37" fmla="*/ 26 h 31"/>
              <a:gd name="T38" fmla="*/ 5 w 30"/>
              <a:gd name="T39" fmla="*/ 24 h 31"/>
              <a:gd name="T40" fmla="*/ 2 w 30"/>
              <a:gd name="T41" fmla="*/ 18 h 31"/>
              <a:gd name="T42" fmla="*/ 2 w 30"/>
              <a:gd name="T43" fmla="*/ 17 h 31"/>
              <a:gd name="T44" fmla="*/ 2 w 30"/>
              <a:gd name="T45" fmla="*/ 16 h 31"/>
              <a:gd name="T46" fmla="*/ 2 w 30"/>
              <a:gd name="T47" fmla="*/ 15 h 31"/>
              <a:gd name="T48" fmla="*/ 2 w 30"/>
              <a:gd name="T49" fmla="*/ 14 h 31"/>
              <a:gd name="T50" fmla="*/ 5 w 30"/>
              <a:gd name="T51" fmla="*/ 7 h 31"/>
              <a:gd name="T52" fmla="*/ 6 w 30"/>
              <a:gd name="T53" fmla="*/ 6 h 31"/>
              <a:gd name="T54" fmla="*/ 13 w 30"/>
              <a:gd name="T55" fmla="*/ 3 h 31"/>
              <a:gd name="T56" fmla="*/ 14 w 30"/>
              <a:gd name="T57" fmla="*/ 3 h 31"/>
              <a:gd name="T58" fmla="*/ 15 w 30"/>
              <a:gd name="T59" fmla="*/ 0 h 31"/>
              <a:gd name="T60" fmla="*/ 14 w 30"/>
              <a:gd name="T61" fmla="*/ 0 h 31"/>
              <a:gd name="T62" fmla="*/ 5 w 30"/>
              <a:gd name="T63" fmla="*/ 4 h 31"/>
              <a:gd name="T64" fmla="*/ 4 w 30"/>
              <a:gd name="T65" fmla="*/ 5 h 31"/>
              <a:gd name="T66" fmla="*/ 4 w 30"/>
              <a:gd name="T67" fmla="*/ 5 h 31"/>
              <a:gd name="T68" fmla="*/ 4 w 30"/>
              <a:gd name="T69" fmla="*/ 5 h 31"/>
              <a:gd name="T70" fmla="*/ 3 w 30"/>
              <a:gd name="T71" fmla="*/ 6 h 31"/>
              <a:gd name="T72" fmla="*/ 0 w 30"/>
              <a:gd name="T73" fmla="*/ 15 h 31"/>
              <a:gd name="T74" fmla="*/ 0 w 30"/>
              <a:gd name="T75" fmla="*/ 16 h 31"/>
              <a:gd name="T76" fmla="*/ 0 w 30"/>
              <a:gd name="T77" fmla="*/ 16 h 31"/>
              <a:gd name="T78" fmla="*/ 0 w 30"/>
              <a:gd name="T79" fmla="*/ 16 h 31"/>
              <a:gd name="T80" fmla="*/ 0 w 30"/>
              <a:gd name="T81" fmla="*/ 17 h 31"/>
              <a:gd name="T82" fmla="*/ 4 w 30"/>
              <a:gd name="T83" fmla="*/ 26 h 31"/>
              <a:gd name="T84" fmla="*/ 5 w 30"/>
              <a:gd name="T85" fmla="*/ 28 h 31"/>
              <a:gd name="T86" fmla="*/ 14 w 30"/>
              <a:gd name="T87" fmla="*/ 31 h 31"/>
              <a:gd name="T88" fmla="*/ 14 w 30"/>
              <a:gd name="T89" fmla="*/ 31 h 31"/>
              <a:gd name="T90" fmla="*/ 15 w 30"/>
              <a:gd name="T91" fmla="*/ 31 h 31"/>
              <a:gd name="T92" fmla="*/ 16 w 30"/>
              <a:gd name="T93" fmla="*/ 31 h 31"/>
              <a:gd name="T94" fmla="*/ 16 w 30"/>
              <a:gd name="T95" fmla="*/ 31 h 31"/>
              <a:gd name="T96" fmla="*/ 25 w 30"/>
              <a:gd name="T97" fmla="*/ 27 h 31"/>
              <a:gd name="T98" fmla="*/ 27 w 30"/>
              <a:gd name="T99" fmla="*/ 26 h 31"/>
              <a:gd name="T100" fmla="*/ 30 w 30"/>
              <a:gd name="T101" fmla="*/ 17 h 31"/>
              <a:gd name="T102" fmla="*/ 30 w 30"/>
              <a:gd name="T103" fmla="*/ 16 h 31"/>
              <a:gd name="T104" fmla="*/ 30 w 30"/>
              <a:gd name="T105" fmla="*/ 15 h 31"/>
              <a:gd name="T106" fmla="*/ 27 w 30"/>
              <a:gd name="T107" fmla="*/ 6 h 31"/>
              <a:gd name="T108" fmla="*/ 25 w 30"/>
              <a:gd name="T109" fmla="*/ 4 h 31"/>
              <a:gd name="T110" fmla="*/ 16 w 30"/>
              <a:gd name="T111" fmla="*/ 0 h 31"/>
              <a:gd name="T112" fmla="*/ 15 w 30"/>
              <a:gd name="T11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1">
                <a:moveTo>
                  <a:pt x="14" y="3"/>
                </a:moveTo>
                <a:cubicBezTo>
                  <a:pt x="14" y="3"/>
                  <a:pt x="15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3"/>
                  <a:pt x="17" y="3"/>
                  <a:pt x="17" y="3"/>
                </a:cubicBezTo>
                <a:cubicBezTo>
                  <a:pt x="19" y="3"/>
                  <a:pt x="22" y="4"/>
                  <a:pt x="24" y="6"/>
                </a:cubicBezTo>
                <a:cubicBezTo>
                  <a:pt x="24" y="6"/>
                  <a:pt x="25" y="7"/>
                  <a:pt x="25" y="8"/>
                </a:cubicBezTo>
                <a:cubicBezTo>
                  <a:pt x="27" y="9"/>
                  <a:pt x="28" y="11"/>
                  <a:pt x="28" y="14"/>
                </a:cubicBezTo>
                <a:cubicBezTo>
                  <a:pt x="28" y="14"/>
                  <a:pt x="28" y="14"/>
                  <a:pt x="28" y="15"/>
                </a:cubicBezTo>
                <a:cubicBezTo>
                  <a:pt x="28" y="15"/>
                  <a:pt x="28" y="15"/>
                  <a:pt x="28" y="16"/>
                </a:cubicBezTo>
                <a:cubicBezTo>
                  <a:pt x="28" y="16"/>
                  <a:pt x="28" y="16"/>
                  <a:pt x="28" y="17"/>
                </a:cubicBezTo>
                <a:cubicBezTo>
                  <a:pt x="28" y="17"/>
                  <a:pt x="28" y="17"/>
                  <a:pt x="28" y="18"/>
                </a:cubicBezTo>
                <a:cubicBezTo>
                  <a:pt x="27" y="20"/>
                  <a:pt x="26" y="22"/>
                  <a:pt x="25" y="24"/>
                </a:cubicBezTo>
                <a:cubicBezTo>
                  <a:pt x="24" y="25"/>
                  <a:pt x="24" y="25"/>
                  <a:pt x="23" y="26"/>
                </a:cubicBezTo>
                <a:cubicBezTo>
                  <a:pt x="21" y="27"/>
                  <a:pt x="19" y="28"/>
                  <a:pt x="17" y="29"/>
                </a:cubicBezTo>
                <a:cubicBezTo>
                  <a:pt x="17" y="29"/>
                  <a:pt x="16" y="29"/>
                  <a:pt x="16" y="29"/>
                </a:cubicBezTo>
                <a:cubicBezTo>
                  <a:pt x="16" y="29"/>
                  <a:pt x="15" y="29"/>
                  <a:pt x="15" y="29"/>
                </a:cubicBezTo>
                <a:cubicBezTo>
                  <a:pt x="15" y="29"/>
                  <a:pt x="14" y="29"/>
                  <a:pt x="14" y="29"/>
                </a:cubicBezTo>
                <a:cubicBezTo>
                  <a:pt x="14" y="29"/>
                  <a:pt x="13" y="29"/>
                  <a:pt x="13" y="29"/>
                </a:cubicBezTo>
                <a:cubicBezTo>
                  <a:pt x="11" y="28"/>
                  <a:pt x="9" y="27"/>
                  <a:pt x="7" y="26"/>
                </a:cubicBezTo>
                <a:cubicBezTo>
                  <a:pt x="6" y="25"/>
                  <a:pt x="6" y="25"/>
                  <a:pt x="5" y="24"/>
                </a:cubicBezTo>
                <a:cubicBezTo>
                  <a:pt x="4" y="23"/>
                  <a:pt x="2" y="20"/>
                  <a:pt x="2" y="18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1"/>
                  <a:pt x="3" y="9"/>
                  <a:pt x="5" y="7"/>
                </a:cubicBezTo>
                <a:cubicBezTo>
                  <a:pt x="5" y="7"/>
                  <a:pt x="6" y="6"/>
                  <a:pt x="6" y="6"/>
                </a:cubicBezTo>
                <a:cubicBezTo>
                  <a:pt x="8" y="4"/>
                  <a:pt x="10" y="3"/>
                  <a:pt x="13" y="3"/>
                </a:cubicBezTo>
                <a:cubicBezTo>
                  <a:pt x="13" y="3"/>
                  <a:pt x="14" y="3"/>
                  <a:pt x="14" y="3"/>
                </a:cubicBezTo>
                <a:moveTo>
                  <a:pt x="15" y="0"/>
                </a:moveTo>
                <a:cubicBezTo>
                  <a:pt x="15" y="0"/>
                  <a:pt x="14" y="0"/>
                  <a:pt x="14" y="0"/>
                </a:cubicBezTo>
                <a:cubicBezTo>
                  <a:pt x="10" y="1"/>
                  <a:pt x="7" y="2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3" y="6"/>
                  <a:pt x="3" y="6"/>
                </a:cubicBezTo>
                <a:cubicBezTo>
                  <a:pt x="1" y="8"/>
                  <a:pt x="0" y="11"/>
                  <a:pt x="0" y="15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7"/>
                </a:cubicBezTo>
                <a:cubicBezTo>
                  <a:pt x="0" y="20"/>
                  <a:pt x="1" y="23"/>
                  <a:pt x="4" y="26"/>
                </a:cubicBezTo>
                <a:cubicBezTo>
                  <a:pt x="4" y="27"/>
                  <a:pt x="5" y="27"/>
                  <a:pt x="5" y="28"/>
                </a:cubicBezTo>
                <a:cubicBezTo>
                  <a:pt x="8" y="29"/>
                  <a:pt x="11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5" y="31"/>
                  <a:pt x="15" y="31"/>
                </a:cubicBezTo>
                <a:cubicBezTo>
                  <a:pt x="15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31"/>
                  <a:pt x="22" y="29"/>
                  <a:pt x="25" y="27"/>
                </a:cubicBezTo>
                <a:cubicBezTo>
                  <a:pt x="25" y="27"/>
                  <a:pt x="26" y="26"/>
                  <a:pt x="27" y="26"/>
                </a:cubicBezTo>
                <a:cubicBezTo>
                  <a:pt x="29" y="23"/>
                  <a:pt x="30" y="20"/>
                  <a:pt x="30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1"/>
                  <a:pt x="29" y="8"/>
                  <a:pt x="27" y="6"/>
                </a:cubicBezTo>
                <a:cubicBezTo>
                  <a:pt x="26" y="5"/>
                  <a:pt x="26" y="5"/>
                  <a:pt x="25" y="4"/>
                </a:cubicBezTo>
                <a:cubicBezTo>
                  <a:pt x="23" y="2"/>
                  <a:pt x="20" y="1"/>
                  <a:pt x="16" y="0"/>
                </a:cubicBezTo>
                <a:cubicBezTo>
                  <a:pt x="16" y="0"/>
                  <a:pt x="15" y="0"/>
                  <a:pt x="1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7" name="Freeform 1008"/>
          <p:cNvSpPr>
            <a:spLocks noEditPoints="1"/>
          </p:cNvSpPr>
          <p:nvPr/>
        </p:nvSpPr>
        <p:spPr bwMode="auto">
          <a:xfrm>
            <a:off x="10067836" y="2485529"/>
            <a:ext cx="142302" cy="145148"/>
          </a:xfrm>
          <a:custGeom>
            <a:avLst/>
            <a:gdLst>
              <a:gd name="T0" fmla="*/ 35 w 37"/>
              <a:gd name="T1" fmla="*/ 33 h 38"/>
              <a:gd name="T2" fmla="*/ 33 w 37"/>
              <a:gd name="T3" fmla="*/ 33 h 38"/>
              <a:gd name="T4" fmla="*/ 33 w 37"/>
              <a:gd name="T5" fmla="*/ 35 h 38"/>
              <a:gd name="T6" fmla="*/ 36 w 37"/>
              <a:gd name="T7" fmla="*/ 38 h 38"/>
              <a:gd name="T8" fmla="*/ 36 w 37"/>
              <a:gd name="T9" fmla="*/ 37 h 38"/>
              <a:gd name="T10" fmla="*/ 37 w 37"/>
              <a:gd name="T11" fmla="*/ 36 h 38"/>
              <a:gd name="T12" fmla="*/ 35 w 37"/>
              <a:gd name="T13" fmla="*/ 33 h 38"/>
              <a:gd name="T14" fmla="*/ 30 w 37"/>
              <a:gd name="T15" fmla="*/ 29 h 38"/>
              <a:gd name="T16" fmla="*/ 28 w 37"/>
              <a:gd name="T17" fmla="*/ 30 h 38"/>
              <a:gd name="T18" fmla="*/ 31 w 37"/>
              <a:gd name="T19" fmla="*/ 33 h 38"/>
              <a:gd name="T20" fmla="*/ 31 w 37"/>
              <a:gd name="T21" fmla="*/ 32 h 38"/>
              <a:gd name="T22" fmla="*/ 31 w 37"/>
              <a:gd name="T23" fmla="*/ 31 h 38"/>
              <a:gd name="T24" fmla="*/ 32 w 37"/>
              <a:gd name="T25" fmla="*/ 31 h 38"/>
              <a:gd name="T26" fmla="*/ 32 w 37"/>
              <a:gd name="T27" fmla="*/ 31 h 38"/>
              <a:gd name="T28" fmla="*/ 30 w 37"/>
              <a:gd name="T29" fmla="*/ 29 h 38"/>
              <a:gd name="T30" fmla="*/ 25 w 37"/>
              <a:gd name="T31" fmla="*/ 24 h 38"/>
              <a:gd name="T32" fmla="*/ 24 w 37"/>
              <a:gd name="T33" fmla="*/ 25 h 38"/>
              <a:gd name="T34" fmla="*/ 24 w 37"/>
              <a:gd name="T35" fmla="*/ 26 h 38"/>
              <a:gd name="T36" fmla="*/ 27 w 37"/>
              <a:gd name="T37" fmla="*/ 29 h 38"/>
              <a:gd name="T38" fmla="*/ 28 w 37"/>
              <a:gd name="T39" fmla="*/ 27 h 38"/>
              <a:gd name="T40" fmla="*/ 25 w 37"/>
              <a:gd name="T41" fmla="*/ 24 h 38"/>
              <a:gd name="T42" fmla="*/ 20 w 37"/>
              <a:gd name="T43" fmla="*/ 21 h 38"/>
              <a:gd name="T44" fmla="*/ 20 w 37"/>
              <a:gd name="T45" fmla="*/ 22 h 38"/>
              <a:gd name="T46" fmla="*/ 22 w 37"/>
              <a:gd name="T47" fmla="*/ 24 h 38"/>
              <a:gd name="T48" fmla="*/ 22 w 37"/>
              <a:gd name="T49" fmla="*/ 24 h 38"/>
              <a:gd name="T50" fmla="*/ 20 w 37"/>
              <a:gd name="T51" fmla="*/ 21 h 38"/>
              <a:gd name="T52" fmla="*/ 13 w 37"/>
              <a:gd name="T53" fmla="*/ 15 h 38"/>
              <a:gd name="T54" fmla="*/ 13 w 37"/>
              <a:gd name="T55" fmla="*/ 15 h 38"/>
              <a:gd name="T56" fmla="*/ 16 w 37"/>
              <a:gd name="T57" fmla="*/ 18 h 38"/>
              <a:gd name="T58" fmla="*/ 16 w 37"/>
              <a:gd name="T59" fmla="*/ 18 h 38"/>
              <a:gd name="T60" fmla="*/ 13 w 37"/>
              <a:gd name="T61" fmla="*/ 15 h 38"/>
              <a:gd name="T62" fmla="*/ 10 w 37"/>
              <a:gd name="T63" fmla="*/ 9 h 38"/>
              <a:gd name="T64" fmla="*/ 8 w 37"/>
              <a:gd name="T65" fmla="*/ 10 h 38"/>
              <a:gd name="T66" fmla="*/ 11 w 37"/>
              <a:gd name="T67" fmla="*/ 14 h 38"/>
              <a:gd name="T68" fmla="*/ 13 w 37"/>
              <a:gd name="T69" fmla="*/ 13 h 38"/>
              <a:gd name="T70" fmla="*/ 13 w 37"/>
              <a:gd name="T71" fmla="*/ 12 h 38"/>
              <a:gd name="T72" fmla="*/ 10 w 37"/>
              <a:gd name="T73" fmla="*/ 9 h 38"/>
              <a:gd name="T74" fmla="*/ 7 w 37"/>
              <a:gd name="T75" fmla="*/ 8 h 38"/>
              <a:gd name="T76" fmla="*/ 7 w 37"/>
              <a:gd name="T77" fmla="*/ 8 h 38"/>
              <a:gd name="T78" fmla="*/ 6 w 37"/>
              <a:gd name="T79" fmla="*/ 8 h 38"/>
              <a:gd name="T80" fmla="*/ 7 w 37"/>
              <a:gd name="T81" fmla="*/ 9 h 38"/>
              <a:gd name="T82" fmla="*/ 7 w 37"/>
              <a:gd name="T83" fmla="*/ 8 h 38"/>
              <a:gd name="T84" fmla="*/ 8 w 37"/>
              <a:gd name="T85" fmla="*/ 7 h 38"/>
              <a:gd name="T86" fmla="*/ 8 w 37"/>
              <a:gd name="T87" fmla="*/ 7 h 38"/>
              <a:gd name="T88" fmla="*/ 8 w 37"/>
              <a:gd name="T89" fmla="*/ 8 h 38"/>
              <a:gd name="T90" fmla="*/ 8 w 37"/>
              <a:gd name="T91" fmla="*/ 7 h 38"/>
              <a:gd name="T92" fmla="*/ 8 w 37"/>
              <a:gd name="T93" fmla="*/ 7 h 38"/>
              <a:gd name="T94" fmla="*/ 1 w 37"/>
              <a:gd name="T95" fmla="*/ 0 h 38"/>
              <a:gd name="T96" fmla="*/ 1 w 37"/>
              <a:gd name="T97" fmla="*/ 1 h 38"/>
              <a:gd name="T98" fmla="*/ 0 w 37"/>
              <a:gd name="T99" fmla="*/ 2 h 38"/>
              <a:gd name="T100" fmla="*/ 4 w 37"/>
              <a:gd name="T101" fmla="*/ 6 h 38"/>
              <a:gd name="T102" fmla="*/ 6 w 37"/>
              <a:gd name="T103" fmla="*/ 6 h 38"/>
              <a:gd name="T104" fmla="*/ 6 w 37"/>
              <a:gd name="T105" fmla="*/ 5 h 38"/>
              <a:gd name="T106" fmla="*/ 1 w 37"/>
              <a:gd name="T10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" h="38">
                <a:moveTo>
                  <a:pt x="35" y="33"/>
                </a:moveTo>
                <a:cubicBezTo>
                  <a:pt x="33" y="33"/>
                  <a:pt x="33" y="33"/>
                  <a:pt x="33" y="33"/>
                </a:cubicBezTo>
                <a:cubicBezTo>
                  <a:pt x="33" y="35"/>
                  <a:pt x="33" y="35"/>
                  <a:pt x="33" y="35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7"/>
                  <a:pt x="36" y="37"/>
                  <a:pt x="36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5" y="33"/>
                  <a:pt x="35" y="33"/>
                  <a:pt x="35" y="33"/>
                </a:cubicBezTo>
                <a:moveTo>
                  <a:pt x="30" y="29"/>
                </a:moveTo>
                <a:cubicBezTo>
                  <a:pt x="30" y="29"/>
                  <a:pt x="29" y="30"/>
                  <a:pt x="28" y="30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1" y="32"/>
                  <a:pt x="31" y="31"/>
                </a:cubicBezTo>
                <a:cubicBezTo>
                  <a:pt x="31" y="31"/>
                  <a:pt x="32" y="31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0" y="29"/>
                  <a:pt x="30" y="29"/>
                  <a:pt x="30" y="29"/>
                </a:cubicBezTo>
                <a:moveTo>
                  <a:pt x="25" y="24"/>
                </a:moveTo>
                <a:cubicBezTo>
                  <a:pt x="24" y="25"/>
                  <a:pt x="24" y="25"/>
                  <a:pt x="24" y="25"/>
                </a:cubicBezTo>
                <a:cubicBezTo>
                  <a:pt x="24" y="26"/>
                  <a:pt x="24" y="26"/>
                  <a:pt x="24" y="26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8"/>
                  <a:pt x="28" y="28"/>
                  <a:pt x="28" y="27"/>
                </a:cubicBezTo>
                <a:cubicBezTo>
                  <a:pt x="25" y="24"/>
                  <a:pt x="25" y="24"/>
                  <a:pt x="25" y="24"/>
                </a:cubicBezTo>
                <a:moveTo>
                  <a:pt x="20" y="21"/>
                </a:moveTo>
                <a:cubicBezTo>
                  <a:pt x="20" y="22"/>
                  <a:pt x="20" y="22"/>
                  <a:pt x="20" y="22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0" y="21"/>
                  <a:pt x="20" y="21"/>
                  <a:pt x="20" y="21"/>
                </a:cubicBezTo>
                <a:moveTo>
                  <a:pt x="13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3" y="15"/>
                  <a:pt x="13" y="15"/>
                  <a:pt x="13" y="15"/>
                </a:cubicBezTo>
                <a:moveTo>
                  <a:pt x="10" y="9"/>
                </a:moveTo>
                <a:cubicBezTo>
                  <a:pt x="9" y="9"/>
                  <a:pt x="9" y="10"/>
                  <a:pt x="8" y="10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3" y="12"/>
                  <a:pt x="13" y="12"/>
                </a:cubicBezTo>
                <a:cubicBezTo>
                  <a:pt x="10" y="9"/>
                  <a:pt x="10" y="9"/>
                  <a:pt x="10" y="9"/>
                </a:cubicBezTo>
                <a:moveTo>
                  <a:pt x="7" y="8"/>
                </a:moveTo>
                <a:cubicBezTo>
                  <a:pt x="7" y="8"/>
                  <a:pt x="7" y="8"/>
                  <a:pt x="7" y="8"/>
                </a:cubicBezTo>
                <a:cubicBezTo>
                  <a:pt x="6" y="8"/>
                  <a:pt x="6" y="8"/>
                  <a:pt x="6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8"/>
                  <a:pt x="7" y="8"/>
                </a:cubicBezTo>
                <a:moveTo>
                  <a:pt x="8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8"/>
                  <a:pt x="8" y="8"/>
                </a:cubicBezTo>
                <a:cubicBezTo>
                  <a:pt x="8" y="8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2"/>
                  <a:pt x="0" y="2"/>
                </a:cubicBezTo>
                <a:cubicBezTo>
                  <a:pt x="4" y="6"/>
                  <a:pt x="4" y="6"/>
                  <a:pt x="4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511" name="Group 1210"/>
          <p:cNvGrpSpPr>
            <a:grpSpLocks/>
          </p:cNvGrpSpPr>
          <p:nvPr/>
        </p:nvGrpSpPr>
        <p:grpSpPr bwMode="auto">
          <a:xfrm>
            <a:off x="9996686" y="-226755"/>
            <a:ext cx="2729359" cy="3216032"/>
            <a:chOff x="2474" y="1070"/>
            <a:chExt cx="959" cy="1130"/>
          </a:xfrm>
          <a:solidFill>
            <a:schemeClr val="bg1"/>
          </a:solidFill>
        </p:grpSpPr>
        <p:sp>
          <p:nvSpPr>
            <p:cNvPr id="1538" name="Freeform 1010"/>
            <p:cNvSpPr>
              <a:spLocks/>
            </p:cNvSpPr>
            <p:nvPr/>
          </p:nvSpPr>
          <p:spPr bwMode="auto">
            <a:xfrm>
              <a:off x="2548" y="2072"/>
              <a:ext cx="5" cy="5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0 h 4"/>
                <a:gd name="T4" fmla="*/ 0 w 4"/>
                <a:gd name="T5" fmla="*/ 1 h 4"/>
                <a:gd name="T6" fmla="*/ 0 w 4"/>
                <a:gd name="T7" fmla="*/ 2 h 4"/>
                <a:gd name="T8" fmla="*/ 0 w 4"/>
                <a:gd name="T9" fmla="*/ 4 h 4"/>
                <a:gd name="T10" fmla="*/ 2 w 4"/>
                <a:gd name="T11" fmla="*/ 4 h 4"/>
                <a:gd name="T12" fmla="*/ 4 w 4"/>
                <a:gd name="T13" fmla="*/ 4 h 4"/>
                <a:gd name="T14" fmla="*/ 4 w 4"/>
                <a:gd name="T15" fmla="*/ 1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3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1011"/>
            <p:cNvSpPr>
              <a:spLocks/>
            </p:cNvSpPr>
            <p:nvPr/>
          </p:nvSpPr>
          <p:spPr bwMode="auto">
            <a:xfrm>
              <a:off x="2495" y="2019"/>
              <a:ext cx="6" cy="7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1 h 5"/>
                <a:gd name="T4" fmla="*/ 0 w 4"/>
                <a:gd name="T5" fmla="*/ 4 h 5"/>
                <a:gd name="T6" fmla="*/ 2 w 4"/>
                <a:gd name="T7" fmla="*/ 5 h 5"/>
                <a:gd name="T8" fmla="*/ 3 w 4"/>
                <a:gd name="T9" fmla="*/ 5 h 5"/>
                <a:gd name="T10" fmla="*/ 4 w 4"/>
                <a:gd name="T11" fmla="*/ 4 h 5"/>
                <a:gd name="T12" fmla="*/ 4 w 4"/>
                <a:gd name="T13" fmla="*/ 3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1012"/>
            <p:cNvSpPr>
              <a:spLocks/>
            </p:cNvSpPr>
            <p:nvPr/>
          </p:nvSpPr>
          <p:spPr bwMode="auto">
            <a:xfrm>
              <a:off x="2541" y="2065"/>
              <a:ext cx="12" cy="3"/>
            </a:xfrm>
            <a:custGeom>
              <a:avLst/>
              <a:gdLst>
                <a:gd name="T0" fmla="*/ 8 w 9"/>
                <a:gd name="T1" fmla="*/ 0 h 2"/>
                <a:gd name="T2" fmla="*/ 1 w 9"/>
                <a:gd name="T3" fmla="*/ 0 h 2"/>
                <a:gd name="T4" fmla="*/ 1 w 9"/>
                <a:gd name="T5" fmla="*/ 0 h 2"/>
                <a:gd name="T6" fmla="*/ 0 w 9"/>
                <a:gd name="T7" fmla="*/ 0 h 2"/>
                <a:gd name="T8" fmla="*/ 1 w 9"/>
                <a:gd name="T9" fmla="*/ 0 h 2"/>
                <a:gd name="T10" fmla="*/ 1 w 9"/>
                <a:gd name="T11" fmla="*/ 0 h 2"/>
                <a:gd name="T12" fmla="*/ 2 w 9"/>
                <a:gd name="T13" fmla="*/ 1 h 2"/>
                <a:gd name="T14" fmla="*/ 2 w 9"/>
                <a:gd name="T15" fmla="*/ 2 h 2"/>
                <a:gd name="T16" fmla="*/ 4 w 9"/>
                <a:gd name="T17" fmla="*/ 2 h 2"/>
                <a:gd name="T18" fmla="*/ 8 w 9"/>
                <a:gd name="T19" fmla="*/ 2 h 2"/>
                <a:gd name="T20" fmla="*/ 9 w 9"/>
                <a:gd name="T21" fmla="*/ 1 h 2"/>
                <a:gd name="T22" fmla="*/ 8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1013"/>
            <p:cNvSpPr>
              <a:spLocks/>
            </p:cNvSpPr>
            <p:nvPr/>
          </p:nvSpPr>
          <p:spPr bwMode="auto">
            <a:xfrm>
              <a:off x="2541" y="2065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0 h 9"/>
                <a:gd name="T6" fmla="*/ 0 w 2"/>
                <a:gd name="T7" fmla="*/ 1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2 h 9"/>
                <a:gd name="T20" fmla="*/ 2 w 2"/>
                <a:gd name="T21" fmla="*/ 1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1014"/>
            <p:cNvSpPr>
              <a:spLocks/>
            </p:cNvSpPr>
            <p:nvPr/>
          </p:nvSpPr>
          <p:spPr bwMode="auto">
            <a:xfrm>
              <a:off x="2508" y="2022"/>
              <a:ext cx="2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6 h 9"/>
                <a:gd name="T8" fmla="*/ 0 w 2"/>
                <a:gd name="T9" fmla="*/ 7 h 9"/>
                <a:gd name="T10" fmla="*/ 1 w 2"/>
                <a:gd name="T11" fmla="*/ 7 h 9"/>
                <a:gd name="T12" fmla="*/ 1 w 2"/>
                <a:gd name="T13" fmla="*/ 7 h 9"/>
                <a:gd name="T14" fmla="*/ 2 w 2"/>
                <a:gd name="T15" fmla="*/ 8 h 9"/>
                <a:gd name="T16" fmla="*/ 2 w 2"/>
                <a:gd name="T17" fmla="*/ 9 h 9"/>
                <a:gd name="T18" fmla="*/ 2 w 2"/>
                <a:gd name="T19" fmla="*/ 9 h 9"/>
                <a:gd name="T20" fmla="*/ 2 w 2"/>
                <a:gd name="T21" fmla="*/ 8 h 9"/>
                <a:gd name="T22" fmla="*/ 2 w 2"/>
                <a:gd name="T23" fmla="*/ 8 h 9"/>
                <a:gd name="T24" fmla="*/ 2 w 2"/>
                <a:gd name="T25" fmla="*/ 1 h 9"/>
                <a:gd name="T26" fmla="*/ 1 w 2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Freeform 1015"/>
            <p:cNvSpPr>
              <a:spLocks/>
            </p:cNvSpPr>
            <p:nvPr/>
          </p:nvSpPr>
          <p:spPr bwMode="auto">
            <a:xfrm>
              <a:off x="2498" y="2031"/>
              <a:ext cx="12" cy="3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7 w 9"/>
                <a:gd name="T17" fmla="*/ 2 h 2"/>
                <a:gd name="T18" fmla="*/ 8 w 9"/>
                <a:gd name="T19" fmla="*/ 2 h 2"/>
                <a:gd name="T20" fmla="*/ 8 w 9"/>
                <a:gd name="T21" fmla="*/ 2 h 2"/>
                <a:gd name="T22" fmla="*/ 9 w 9"/>
                <a:gd name="T23" fmla="*/ 2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Freeform 1016"/>
            <p:cNvSpPr>
              <a:spLocks noEditPoints="1"/>
            </p:cNvSpPr>
            <p:nvPr/>
          </p:nvSpPr>
          <p:spPr bwMode="auto">
            <a:xfrm>
              <a:off x="2499" y="2023"/>
              <a:ext cx="52" cy="51"/>
            </a:xfrm>
            <a:custGeom>
              <a:avLst/>
              <a:gdLst>
                <a:gd name="T0" fmla="*/ 3 w 38"/>
                <a:gd name="T1" fmla="*/ 33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3 h 38"/>
                <a:gd name="T12" fmla="*/ 3 w 38"/>
                <a:gd name="T13" fmla="*/ 33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1 h 38"/>
                <a:gd name="T22" fmla="*/ 7 w 38"/>
                <a:gd name="T23" fmla="*/ 32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7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1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1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5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7 h 38"/>
                <a:gd name="T78" fmla="*/ 30 w 38"/>
                <a:gd name="T79" fmla="*/ 9 h 38"/>
                <a:gd name="T80" fmla="*/ 31 w 38"/>
                <a:gd name="T81" fmla="*/ 8 h 38"/>
                <a:gd name="T82" fmla="*/ 31 w 38"/>
                <a:gd name="T83" fmla="*/ 8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6"/>
                    <a:pt x="1" y="37"/>
                  </a:cubicBezTo>
                  <a:cubicBezTo>
                    <a:pt x="1" y="37"/>
                    <a:pt x="1" y="37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7" y="32"/>
                    <a:pt x="7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10" y="28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1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9"/>
                    <a:pt x="27" y="9"/>
                  </a:cubicBezTo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1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1017"/>
            <p:cNvSpPr>
              <a:spLocks/>
            </p:cNvSpPr>
            <p:nvPr/>
          </p:nvSpPr>
          <p:spPr bwMode="auto">
            <a:xfrm>
              <a:off x="2495" y="2072"/>
              <a:ext cx="7" cy="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1 h 4"/>
                <a:gd name="T4" fmla="*/ 1 w 5"/>
                <a:gd name="T5" fmla="*/ 4 h 4"/>
                <a:gd name="T6" fmla="*/ 2 w 5"/>
                <a:gd name="T7" fmla="*/ 4 h 4"/>
                <a:gd name="T8" fmla="*/ 4 w 5"/>
                <a:gd name="T9" fmla="*/ 4 h 4"/>
                <a:gd name="T10" fmla="*/ 5 w 5"/>
                <a:gd name="T11" fmla="*/ 2 h 4"/>
                <a:gd name="T12" fmla="*/ 4 w 5"/>
                <a:gd name="T13" fmla="*/ 1 h 4"/>
                <a:gd name="T14" fmla="*/ 3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" name="Freeform 1018"/>
            <p:cNvSpPr>
              <a:spLocks/>
            </p:cNvSpPr>
            <p:nvPr/>
          </p:nvSpPr>
          <p:spPr bwMode="auto">
            <a:xfrm>
              <a:off x="2548" y="2019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2 w 5"/>
                <a:gd name="T9" fmla="*/ 5 h 5"/>
                <a:gd name="T10" fmla="*/ 2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1019"/>
            <p:cNvSpPr>
              <a:spLocks/>
            </p:cNvSpPr>
            <p:nvPr/>
          </p:nvSpPr>
          <p:spPr bwMode="auto">
            <a:xfrm>
              <a:off x="2495" y="2065"/>
              <a:ext cx="13" cy="3"/>
            </a:xfrm>
            <a:custGeom>
              <a:avLst/>
              <a:gdLst>
                <a:gd name="T0" fmla="*/ 2 w 9"/>
                <a:gd name="T1" fmla="*/ 0 h 2"/>
                <a:gd name="T2" fmla="*/ 2 w 9"/>
                <a:gd name="T3" fmla="*/ 0 h 2"/>
                <a:gd name="T4" fmla="*/ 0 w 9"/>
                <a:gd name="T5" fmla="*/ 1 h 2"/>
                <a:gd name="T6" fmla="*/ 2 w 9"/>
                <a:gd name="T7" fmla="*/ 2 h 2"/>
                <a:gd name="T8" fmla="*/ 6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8 w 9"/>
                <a:gd name="T23" fmla="*/ 0 h 2"/>
                <a:gd name="T24" fmla="*/ 2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1020"/>
            <p:cNvSpPr>
              <a:spLocks/>
            </p:cNvSpPr>
            <p:nvPr/>
          </p:nvSpPr>
          <p:spPr bwMode="auto">
            <a:xfrm>
              <a:off x="2505" y="2065"/>
              <a:ext cx="4" cy="12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0 w 3"/>
                <a:gd name="T7" fmla="*/ 2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1 w 3"/>
                <a:gd name="T15" fmla="*/ 9 h 9"/>
                <a:gd name="T16" fmla="*/ 3 w 3"/>
                <a:gd name="T17" fmla="*/ 8 h 9"/>
                <a:gd name="T18" fmla="*/ 3 w 3"/>
                <a:gd name="T19" fmla="*/ 2 h 9"/>
                <a:gd name="T20" fmla="*/ 3 w 3"/>
                <a:gd name="T21" fmla="*/ 1 h 9"/>
                <a:gd name="T22" fmla="*/ 2 w 3"/>
                <a:gd name="T23" fmla="*/ 0 h 9"/>
                <a:gd name="T24" fmla="*/ 1 w 3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Freeform 1021"/>
            <p:cNvSpPr>
              <a:spLocks/>
            </p:cNvSpPr>
            <p:nvPr/>
          </p:nvSpPr>
          <p:spPr bwMode="auto">
            <a:xfrm>
              <a:off x="2539" y="2022"/>
              <a:ext cx="4" cy="12"/>
            </a:xfrm>
            <a:custGeom>
              <a:avLst/>
              <a:gdLst>
                <a:gd name="T0" fmla="*/ 1 w 3"/>
                <a:gd name="T1" fmla="*/ 0 h 9"/>
                <a:gd name="T2" fmla="*/ 0 w 3"/>
                <a:gd name="T3" fmla="*/ 1 h 9"/>
                <a:gd name="T4" fmla="*/ 0 w 3"/>
                <a:gd name="T5" fmla="*/ 8 h 9"/>
                <a:gd name="T6" fmla="*/ 0 w 3"/>
                <a:gd name="T7" fmla="*/ 8 h 9"/>
                <a:gd name="T8" fmla="*/ 1 w 3"/>
                <a:gd name="T9" fmla="*/ 9 h 9"/>
                <a:gd name="T10" fmla="*/ 0 w 3"/>
                <a:gd name="T11" fmla="*/ 8 h 9"/>
                <a:gd name="T12" fmla="*/ 2 w 3"/>
                <a:gd name="T13" fmla="*/ 7 h 9"/>
                <a:gd name="T14" fmla="*/ 3 w 3"/>
                <a:gd name="T15" fmla="*/ 7 h 9"/>
                <a:gd name="T16" fmla="*/ 3 w 3"/>
                <a:gd name="T17" fmla="*/ 6 h 9"/>
                <a:gd name="T18" fmla="*/ 3 w 3"/>
                <a:gd name="T19" fmla="*/ 1 h 9"/>
                <a:gd name="T20" fmla="*/ 1 w 3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1022"/>
            <p:cNvSpPr>
              <a:spLocks/>
            </p:cNvSpPr>
            <p:nvPr/>
          </p:nvSpPr>
          <p:spPr bwMode="auto">
            <a:xfrm>
              <a:off x="2539" y="2031"/>
              <a:ext cx="12" cy="3"/>
            </a:xfrm>
            <a:custGeom>
              <a:avLst/>
              <a:gdLst>
                <a:gd name="T0" fmla="*/ 2 w 9"/>
                <a:gd name="T1" fmla="*/ 0 h 2"/>
                <a:gd name="T2" fmla="*/ 0 w 9"/>
                <a:gd name="T3" fmla="*/ 1 h 2"/>
                <a:gd name="T4" fmla="*/ 1 w 9"/>
                <a:gd name="T5" fmla="*/ 2 h 2"/>
                <a:gd name="T6" fmla="*/ 2 w 9"/>
                <a:gd name="T7" fmla="*/ 2 h 2"/>
                <a:gd name="T8" fmla="*/ 2 w 9"/>
                <a:gd name="T9" fmla="*/ 2 h 2"/>
                <a:gd name="T10" fmla="*/ 8 w 9"/>
                <a:gd name="T11" fmla="*/ 2 h 2"/>
                <a:gd name="T12" fmla="*/ 8 w 9"/>
                <a:gd name="T13" fmla="*/ 2 h 2"/>
                <a:gd name="T14" fmla="*/ 9 w 9"/>
                <a:gd name="T15" fmla="*/ 1 h 2"/>
                <a:gd name="T16" fmla="*/ 8 w 9"/>
                <a:gd name="T17" fmla="*/ 0 h 2"/>
                <a:gd name="T18" fmla="*/ 4 w 9"/>
                <a:gd name="T19" fmla="*/ 0 h 2"/>
                <a:gd name="T20" fmla="*/ 3 w 9"/>
                <a:gd name="T21" fmla="*/ 0 h 2"/>
                <a:gd name="T22" fmla="*/ 2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1023"/>
            <p:cNvSpPr>
              <a:spLocks noEditPoints="1"/>
            </p:cNvSpPr>
            <p:nvPr/>
          </p:nvSpPr>
          <p:spPr bwMode="auto">
            <a:xfrm>
              <a:off x="2506" y="2031"/>
              <a:ext cx="37" cy="35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6 h 26"/>
                <a:gd name="T16" fmla="*/ 27 w 27"/>
                <a:gd name="T17" fmla="*/ 14 h 26"/>
                <a:gd name="T18" fmla="*/ 19 w 27"/>
                <a:gd name="T19" fmla="*/ 16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7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7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1024"/>
            <p:cNvSpPr>
              <a:spLocks noEditPoints="1"/>
            </p:cNvSpPr>
            <p:nvPr/>
          </p:nvSpPr>
          <p:spPr bwMode="auto">
            <a:xfrm>
              <a:off x="2522" y="2069"/>
              <a:ext cx="4" cy="3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3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3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3 h 22"/>
                <a:gd name="T32" fmla="*/ 1 w 3"/>
                <a:gd name="T33" fmla="*/ 12 h 22"/>
                <a:gd name="T34" fmla="*/ 1 w 3"/>
                <a:gd name="T35" fmla="*/ 8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9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8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6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6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0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2"/>
                    <a:pt x="1" y="22"/>
                  </a:cubicBezTo>
                  <a:cubicBezTo>
                    <a:pt x="2" y="22"/>
                    <a:pt x="3" y="21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8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1025"/>
            <p:cNvSpPr>
              <a:spLocks/>
            </p:cNvSpPr>
            <p:nvPr/>
          </p:nvSpPr>
          <p:spPr bwMode="auto">
            <a:xfrm>
              <a:off x="2524" y="2088"/>
              <a:ext cx="9" cy="8"/>
            </a:xfrm>
            <a:custGeom>
              <a:avLst/>
              <a:gdLst>
                <a:gd name="T0" fmla="*/ 1 w 7"/>
                <a:gd name="T1" fmla="*/ 0 h 6"/>
                <a:gd name="T2" fmla="*/ 1 w 7"/>
                <a:gd name="T3" fmla="*/ 1 h 6"/>
                <a:gd name="T4" fmla="*/ 0 w 7"/>
                <a:gd name="T5" fmla="*/ 2 h 6"/>
                <a:gd name="T6" fmla="*/ 2 w 7"/>
                <a:gd name="T7" fmla="*/ 3 h 6"/>
                <a:gd name="T8" fmla="*/ 5 w 7"/>
                <a:gd name="T9" fmla="*/ 6 h 6"/>
                <a:gd name="T10" fmla="*/ 5 w 7"/>
                <a:gd name="T11" fmla="*/ 6 h 6"/>
                <a:gd name="T12" fmla="*/ 6 w 7"/>
                <a:gd name="T13" fmla="*/ 6 h 6"/>
                <a:gd name="T14" fmla="*/ 6 w 7"/>
                <a:gd name="T15" fmla="*/ 4 h 6"/>
                <a:gd name="T16" fmla="*/ 2 w 7"/>
                <a:gd name="T17" fmla="*/ 0 h 6"/>
                <a:gd name="T18" fmla="*/ 1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Freeform 1026"/>
            <p:cNvSpPr>
              <a:spLocks/>
            </p:cNvSpPr>
            <p:nvPr/>
          </p:nvSpPr>
          <p:spPr bwMode="auto">
            <a:xfrm>
              <a:off x="2516" y="2086"/>
              <a:ext cx="10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1 h 7"/>
                <a:gd name="T22" fmla="*/ 7 w 8"/>
                <a:gd name="T23" fmla="*/ 1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1027"/>
            <p:cNvSpPr>
              <a:spLocks/>
            </p:cNvSpPr>
            <p:nvPr/>
          </p:nvSpPr>
          <p:spPr bwMode="auto">
            <a:xfrm>
              <a:off x="2524" y="2082"/>
              <a:ext cx="9" cy="10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Freeform 1028"/>
            <p:cNvSpPr>
              <a:spLocks/>
            </p:cNvSpPr>
            <p:nvPr/>
          </p:nvSpPr>
          <p:spPr bwMode="auto">
            <a:xfrm>
              <a:off x="2516" y="2081"/>
              <a:ext cx="10" cy="11"/>
            </a:xfrm>
            <a:custGeom>
              <a:avLst/>
              <a:gdLst>
                <a:gd name="T0" fmla="*/ 6 w 8"/>
                <a:gd name="T1" fmla="*/ 0 h 8"/>
                <a:gd name="T2" fmla="*/ 6 w 8"/>
                <a:gd name="T3" fmla="*/ 1 h 8"/>
                <a:gd name="T4" fmla="*/ 5 w 8"/>
                <a:gd name="T5" fmla="*/ 1 h 8"/>
                <a:gd name="T6" fmla="*/ 1 w 8"/>
                <a:gd name="T7" fmla="*/ 6 h 8"/>
                <a:gd name="T8" fmla="*/ 1 w 8"/>
                <a:gd name="T9" fmla="*/ 7 h 8"/>
                <a:gd name="T10" fmla="*/ 2 w 8"/>
                <a:gd name="T11" fmla="*/ 8 h 8"/>
                <a:gd name="T12" fmla="*/ 2 w 8"/>
                <a:gd name="T13" fmla="*/ 7 h 8"/>
                <a:gd name="T14" fmla="*/ 5 w 8"/>
                <a:gd name="T15" fmla="*/ 4 h 8"/>
                <a:gd name="T16" fmla="*/ 6 w 8"/>
                <a:gd name="T17" fmla="*/ 3 h 8"/>
                <a:gd name="T18" fmla="*/ 7 w 8"/>
                <a:gd name="T19" fmla="*/ 2 h 8"/>
                <a:gd name="T20" fmla="*/ 7 w 8"/>
                <a:gd name="T21" fmla="*/ 1 h 8"/>
                <a:gd name="T22" fmla="*/ 7 w 8"/>
                <a:gd name="T23" fmla="*/ 1 h 8"/>
                <a:gd name="T24" fmla="*/ 6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7" name="Freeform 1029"/>
            <p:cNvSpPr>
              <a:spLocks/>
            </p:cNvSpPr>
            <p:nvPr/>
          </p:nvSpPr>
          <p:spPr bwMode="auto">
            <a:xfrm>
              <a:off x="2524" y="2077"/>
              <a:ext cx="9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1030"/>
            <p:cNvSpPr>
              <a:spLocks/>
            </p:cNvSpPr>
            <p:nvPr/>
          </p:nvSpPr>
          <p:spPr bwMode="auto">
            <a:xfrm>
              <a:off x="2516" y="2077"/>
              <a:ext cx="10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Freeform 1031"/>
            <p:cNvSpPr>
              <a:spLocks/>
            </p:cNvSpPr>
            <p:nvPr/>
          </p:nvSpPr>
          <p:spPr bwMode="auto">
            <a:xfrm>
              <a:off x="2524" y="2072"/>
              <a:ext cx="9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Freeform 1032"/>
            <p:cNvSpPr>
              <a:spLocks/>
            </p:cNvSpPr>
            <p:nvPr/>
          </p:nvSpPr>
          <p:spPr bwMode="auto">
            <a:xfrm>
              <a:off x="2516" y="2072"/>
              <a:ext cx="10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1033"/>
            <p:cNvSpPr>
              <a:spLocks noEditPoints="1"/>
            </p:cNvSpPr>
            <p:nvPr/>
          </p:nvSpPr>
          <p:spPr bwMode="auto">
            <a:xfrm>
              <a:off x="2545" y="2047"/>
              <a:ext cx="30" cy="3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1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Freeform 1034"/>
            <p:cNvSpPr>
              <a:spLocks/>
            </p:cNvSpPr>
            <p:nvPr/>
          </p:nvSpPr>
          <p:spPr bwMode="auto">
            <a:xfrm>
              <a:off x="2563" y="2041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3" name="Freeform 1035"/>
            <p:cNvSpPr>
              <a:spLocks/>
            </p:cNvSpPr>
            <p:nvPr/>
          </p:nvSpPr>
          <p:spPr bwMode="auto">
            <a:xfrm>
              <a:off x="2563" y="2047"/>
              <a:ext cx="9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4" name="Freeform 1036"/>
            <p:cNvSpPr>
              <a:spLocks/>
            </p:cNvSpPr>
            <p:nvPr/>
          </p:nvSpPr>
          <p:spPr bwMode="auto">
            <a:xfrm>
              <a:off x="2559" y="2041"/>
              <a:ext cx="8" cy="8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1037"/>
            <p:cNvSpPr>
              <a:spLocks/>
            </p:cNvSpPr>
            <p:nvPr/>
          </p:nvSpPr>
          <p:spPr bwMode="auto">
            <a:xfrm>
              <a:off x="2557" y="2047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Freeform 1038"/>
            <p:cNvSpPr>
              <a:spLocks/>
            </p:cNvSpPr>
            <p:nvPr/>
          </p:nvSpPr>
          <p:spPr bwMode="auto">
            <a:xfrm>
              <a:off x="2553" y="2041"/>
              <a:ext cx="10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7" name="Freeform 1039"/>
            <p:cNvSpPr>
              <a:spLocks/>
            </p:cNvSpPr>
            <p:nvPr/>
          </p:nvSpPr>
          <p:spPr bwMode="auto">
            <a:xfrm>
              <a:off x="2552" y="2047"/>
              <a:ext cx="11" cy="10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6 h 7"/>
                <a:gd name="T16" fmla="*/ 6 w 8"/>
                <a:gd name="T17" fmla="*/ 7 h 7"/>
                <a:gd name="T18" fmla="*/ 7 w 8"/>
                <a:gd name="T19" fmla="*/ 6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Freeform 1040"/>
            <p:cNvSpPr>
              <a:spLocks/>
            </p:cNvSpPr>
            <p:nvPr/>
          </p:nvSpPr>
          <p:spPr bwMode="auto">
            <a:xfrm>
              <a:off x="2548" y="2041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9" name="Freeform 1041"/>
            <p:cNvSpPr>
              <a:spLocks/>
            </p:cNvSpPr>
            <p:nvPr/>
          </p:nvSpPr>
          <p:spPr bwMode="auto">
            <a:xfrm>
              <a:off x="2548" y="2047"/>
              <a:ext cx="9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1042"/>
            <p:cNvSpPr>
              <a:spLocks noEditPoints="1"/>
            </p:cNvSpPr>
            <p:nvPr/>
          </p:nvSpPr>
          <p:spPr bwMode="auto">
            <a:xfrm>
              <a:off x="2522" y="1999"/>
              <a:ext cx="4" cy="28"/>
            </a:xfrm>
            <a:custGeom>
              <a:avLst/>
              <a:gdLst>
                <a:gd name="T0" fmla="*/ 0 w 3"/>
                <a:gd name="T1" fmla="*/ 19 h 21"/>
                <a:gd name="T2" fmla="*/ 0 w 3"/>
                <a:gd name="T3" fmla="*/ 21 h 21"/>
                <a:gd name="T4" fmla="*/ 1 w 3"/>
                <a:gd name="T5" fmla="*/ 21 h 21"/>
                <a:gd name="T6" fmla="*/ 3 w 3"/>
                <a:gd name="T7" fmla="*/ 21 h 21"/>
                <a:gd name="T8" fmla="*/ 3 w 3"/>
                <a:gd name="T9" fmla="*/ 19 h 21"/>
                <a:gd name="T10" fmla="*/ 2 w 3"/>
                <a:gd name="T11" fmla="*/ 19 h 21"/>
                <a:gd name="T12" fmla="*/ 2 w 3"/>
                <a:gd name="T13" fmla="*/ 19 h 21"/>
                <a:gd name="T14" fmla="*/ 1 w 3"/>
                <a:gd name="T15" fmla="*/ 20 h 21"/>
                <a:gd name="T16" fmla="*/ 1 w 3"/>
                <a:gd name="T17" fmla="*/ 19 h 21"/>
                <a:gd name="T18" fmla="*/ 0 w 3"/>
                <a:gd name="T19" fmla="*/ 19 h 21"/>
                <a:gd name="T20" fmla="*/ 0 w 3"/>
                <a:gd name="T21" fmla="*/ 15 h 21"/>
                <a:gd name="T22" fmla="*/ 0 w 3"/>
                <a:gd name="T23" fmla="*/ 16 h 21"/>
                <a:gd name="T24" fmla="*/ 1 w 3"/>
                <a:gd name="T25" fmla="*/ 17 h 21"/>
                <a:gd name="T26" fmla="*/ 3 w 3"/>
                <a:gd name="T27" fmla="*/ 16 h 21"/>
                <a:gd name="T28" fmla="*/ 3 w 3"/>
                <a:gd name="T29" fmla="*/ 15 h 21"/>
                <a:gd name="T30" fmla="*/ 2 w 3"/>
                <a:gd name="T31" fmla="*/ 15 h 21"/>
                <a:gd name="T32" fmla="*/ 2 w 3"/>
                <a:gd name="T33" fmla="*/ 15 h 21"/>
                <a:gd name="T34" fmla="*/ 1 w 3"/>
                <a:gd name="T35" fmla="*/ 16 h 21"/>
                <a:gd name="T36" fmla="*/ 1 w 3"/>
                <a:gd name="T37" fmla="*/ 15 h 21"/>
                <a:gd name="T38" fmla="*/ 0 w 3"/>
                <a:gd name="T39" fmla="*/ 15 h 21"/>
                <a:gd name="T40" fmla="*/ 0 w 3"/>
                <a:gd name="T41" fmla="*/ 11 h 21"/>
                <a:gd name="T42" fmla="*/ 0 w 3"/>
                <a:gd name="T43" fmla="*/ 12 h 21"/>
                <a:gd name="T44" fmla="*/ 1 w 3"/>
                <a:gd name="T45" fmla="*/ 13 h 21"/>
                <a:gd name="T46" fmla="*/ 3 w 3"/>
                <a:gd name="T47" fmla="*/ 12 h 21"/>
                <a:gd name="T48" fmla="*/ 3 w 3"/>
                <a:gd name="T49" fmla="*/ 11 h 21"/>
                <a:gd name="T50" fmla="*/ 2 w 3"/>
                <a:gd name="T51" fmla="*/ 12 h 21"/>
                <a:gd name="T52" fmla="*/ 2 w 3"/>
                <a:gd name="T53" fmla="*/ 12 h 21"/>
                <a:gd name="T54" fmla="*/ 1 w 3"/>
                <a:gd name="T55" fmla="*/ 12 h 21"/>
                <a:gd name="T56" fmla="*/ 1 w 3"/>
                <a:gd name="T57" fmla="*/ 12 h 21"/>
                <a:gd name="T58" fmla="*/ 0 w 3"/>
                <a:gd name="T59" fmla="*/ 11 h 21"/>
                <a:gd name="T60" fmla="*/ 0 w 3"/>
                <a:gd name="T61" fmla="*/ 8 h 21"/>
                <a:gd name="T62" fmla="*/ 0 w 3"/>
                <a:gd name="T63" fmla="*/ 8 h 21"/>
                <a:gd name="T64" fmla="*/ 1 w 3"/>
                <a:gd name="T65" fmla="*/ 9 h 21"/>
                <a:gd name="T66" fmla="*/ 3 w 3"/>
                <a:gd name="T67" fmla="*/ 8 h 21"/>
                <a:gd name="T68" fmla="*/ 3 w 3"/>
                <a:gd name="T69" fmla="*/ 8 h 21"/>
                <a:gd name="T70" fmla="*/ 2 w 3"/>
                <a:gd name="T71" fmla="*/ 8 h 21"/>
                <a:gd name="T72" fmla="*/ 2 w 3"/>
                <a:gd name="T73" fmla="*/ 8 h 21"/>
                <a:gd name="T74" fmla="*/ 1 w 3"/>
                <a:gd name="T75" fmla="*/ 8 h 21"/>
                <a:gd name="T76" fmla="*/ 1 w 3"/>
                <a:gd name="T77" fmla="*/ 8 h 21"/>
                <a:gd name="T78" fmla="*/ 0 w 3"/>
                <a:gd name="T79" fmla="*/ 8 h 21"/>
                <a:gd name="T80" fmla="*/ 1 w 3"/>
                <a:gd name="T81" fmla="*/ 0 h 21"/>
                <a:gd name="T82" fmla="*/ 0 w 3"/>
                <a:gd name="T83" fmla="*/ 1 h 21"/>
                <a:gd name="T84" fmla="*/ 0 w 3"/>
                <a:gd name="T85" fmla="*/ 4 h 21"/>
                <a:gd name="T86" fmla="*/ 1 w 3"/>
                <a:gd name="T87" fmla="*/ 5 h 21"/>
                <a:gd name="T88" fmla="*/ 3 w 3"/>
                <a:gd name="T89" fmla="*/ 4 h 21"/>
                <a:gd name="T90" fmla="*/ 3 w 3"/>
                <a:gd name="T91" fmla="*/ 1 h 21"/>
                <a:gd name="T92" fmla="*/ 1 w 3"/>
                <a:gd name="T9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1">
                  <a:moveTo>
                    <a:pt x="0" y="19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1043"/>
            <p:cNvSpPr>
              <a:spLocks/>
            </p:cNvSpPr>
            <p:nvPr/>
          </p:nvSpPr>
          <p:spPr bwMode="auto">
            <a:xfrm>
              <a:off x="2516" y="2000"/>
              <a:ext cx="9" cy="10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1044"/>
            <p:cNvSpPr>
              <a:spLocks/>
            </p:cNvSpPr>
            <p:nvPr/>
          </p:nvSpPr>
          <p:spPr bwMode="auto">
            <a:xfrm>
              <a:off x="2522" y="2000"/>
              <a:ext cx="11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1045"/>
            <p:cNvSpPr>
              <a:spLocks/>
            </p:cNvSpPr>
            <p:nvPr/>
          </p:nvSpPr>
          <p:spPr bwMode="auto">
            <a:xfrm>
              <a:off x="2516" y="2005"/>
              <a:ext cx="9" cy="10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1046"/>
            <p:cNvSpPr>
              <a:spLocks/>
            </p:cNvSpPr>
            <p:nvPr/>
          </p:nvSpPr>
          <p:spPr bwMode="auto">
            <a:xfrm>
              <a:off x="2522" y="2005"/>
              <a:ext cx="11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Freeform 1047"/>
            <p:cNvSpPr>
              <a:spLocks/>
            </p:cNvSpPr>
            <p:nvPr/>
          </p:nvSpPr>
          <p:spPr bwMode="auto">
            <a:xfrm>
              <a:off x="2516" y="2011"/>
              <a:ext cx="9" cy="9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Freeform 1048"/>
            <p:cNvSpPr>
              <a:spLocks/>
            </p:cNvSpPr>
            <p:nvPr/>
          </p:nvSpPr>
          <p:spPr bwMode="auto">
            <a:xfrm>
              <a:off x="2522" y="2011"/>
              <a:ext cx="11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7" name="Freeform 1049"/>
            <p:cNvSpPr>
              <a:spLocks/>
            </p:cNvSpPr>
            <p:nvPr/>
          </p:nvSpPr>
          <p:spPr bwMode="auto">
            <a:xfrm>
              <a:off x="2516" y="2015"/>
              <a:ext cx="9" cy="11"/>
            </a:xfrm>
            <a:custGeom>
              <a:avLst/>
              <a:gdLst>
                <a:gd name="T0" fmla="*/ 2 w 7"/>
                <a:gd name="T1" fmla="*/ 0 h 8"/>
                <a:gd name="T2" fmla="*/ 1 w 7"/>
                <a:gd name="T3" fmla="*/ 1 h 8"/>
                <a:gd name="T4" fmla="*/ 1 w 7"/>
                <a:gd name="T5" fmla="*/ 2 h 8"/>
                <a:gd name="T6" fmla="*/ 5 w 7"/>
                <a:gd name="T7" fmla="*/ 7 h 8"/>
                <a:gd name="T8" fmla="*/ 6 w 7"/>
                <a:gd name="T9" fmla="*/ 7 h 8"/>
                <a:gd name="T10" fmla="*/ 6 w 7"/>
                <a:gd name="T11" fmla="*/ 8 h 8"/>
                <a:gd name="T12" fmla="*/ 7 w 7"/>
                <a:gd name="T13" fmla="*/ 7 h 8"/>
                <a:gd name="T14" fmla="*/ 7 w 7"/>
                <a:gd name="T15" fmla="*/ 7 h 8"/>
                <a:gd name="T16" fmla="*/ 6 w 7"/>
                <a:gd name="T17" fmla="*/ 8 h 8"/>
                <a:gd name="T18" fmla="*/ 6 w 7"/>
                <a:gd name="T19" fmla="*/ 7 h 8"/>
                <a:gd name="T20" fmla="*/ 6 w 7"/>
                <a:gd name="T21" fmla="*/ 6 h 8"/>
                <a:gd name="T22" fmla="*/ 6 w 7"/>
                <a:gd name="T23" fmla="*/ 5 h 8"/>
                <a:gd name="T24" fmla="*/ 5 w 7"/>
                <a:gd name="T25" fmla="*/ 4 h 8"/>
                <a:gd name="T26" fmla="*/ 2 w 7"/>
                <a:gd name="T27" fmla="*/ 1 h 8"/>
                <a:gd name="T28" fmla="*/ 2 w 7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8" name="Freeform 1050"/>
            <p:cNvSpPr>
              <a:spLocks/>
            </p:cNvSpPr>
            <p:nvPr/>
          </p:nvSpPr>
          <p:spPr bwMode="auto">
            <a:xfrm>
              <a:off x="2522" y="2015"/>
              <a:ext cx="11" cy="11"/>
            </a:xfrm>
            <a:custGeom>
              <a:avLst/>
              <a:gdLst>
                <a:gd name="T0" fmla="*/ 6 w 8"/>
                <a:gd name="T1" fmla="*/ 0 h 8"/>
                <a:gd name="T2" fmla="*/ 6 w 8"/>
                <a:gd name="T3" fmla="*/ 1 h 8"/>
                <a:gd name="T4" fmla="*/ 3 w 8"/>
                <a:gd name="T5" fmla="*/ 4 h 8"/>
                <a:gd name="T6" fmla="*/ 1 w 8"/>
                <a:gd name="T7" fmla="*/ 5 h 8"/>
                <a:gd name="T8" fmla="*/ 1 w 8"/>
                <a:gd name="T9" fmla="*/ 6 h 8"/>
                <a:gd name="T10" fmla="*/ 1 w 8"/>
                <a:gd name="T11" fmla="*/ 7 h 8"/>
                <a:gd name="T12" fmla="*/ 1 w 8"/>
                <a:gd name="T13" fmla="*/ 8 h 8"/>
                <a:gd name="T14" fmla="*/ 2 w 8"/>
                <a:gd name="T15" fmla="*/ 7 h 8"/>
                <a:gd name="T16" fmla="*/ 3 w 8"/>
                <a:gd name="T17" fmla="*/ 7 h 8"/>
                <a:gd name="T18" fmla="*/ 7 w 8"/>
                <a:gd name="T19" fmla="*/ 2 h 8"/>
                <a:gd name="T20" fmla="*/ 7 w 8"/>
                <a:gd name="T21" fmla="*/ 1 h 8"/>
                <a:gd name="T22" fmla="*/ 6 w 8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1051"/>
            <p:cNvSpPr>
              <a:spLocks noEditPoints="1"/>
            </p:cNvSpPr>
            <p:nvPr/>
          </p:nvSpPr>
          <p:spPr bwMode="auto">
            <a:xfrm>
              <a:off x="2474" y="2047"/>
              <a:ext cx="30" cy="3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Freeform 1052"/>
            <p:cNvSpPr>
              <a:spLocks/>
            </p:cNvSpPr>
            <p:nvPr/>
          </p:nvSpPr>
          <p:spPr bwMode="auto">
            <a:xfrm>
              <a:off x="2477" y="2049"/>
              <a:ext cx="9" cy="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Freeform 1053"/>
            <p:cNvSpPr>
              <a:spLocks/>
            </p:cNvSpPr>
            <p:nvPr/>
          </p:nvSpPr>
          <p:spPr bwMode="auto">
            <a:xfrm>
              <a:off x="2477" y="2041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Freeform 1054"/>
            <p:cNvSpPr>
              <a:spLocks/>
            </p:cNvSpPr>
            <p:nvPr/>
          </p:nvSpPr>
          <p:spPr bwMode="auto">
            <a:xfrm>
              <a:off x="2482" y="2049"/>
              <a:ext cx="9" cy="8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1055"/>
            <p:cNvSpPr>
              <a:spLocks/>
            </p:cNvSpPr>
            <p:nvPr/>
          </p:nvSpPr>
          <p:spPr bwMode="auto">
            <a:xfrm>
              <a:off x="2482" y="2041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1056"/>
            <p:cNvSpPr>
              <a:spLocks/>
            </p:cNvSpPr>
            <p:nvPr/>
          </p:nvSpPr>
          <p:spPr bwMode="auto">
            <a:xfrm>
              <a:off x="2486" y="2049"/>
              <a:ext cx="11" cy="8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5 h 6"/>
                <a:gd name="T8" fmla="*/ 2 w 8"/>
                <a:gd name="T9" fmla="*/ 6 h 6"/>
                <a:gd name="T10" fmla="*/ 2 w 8"/>
                <a:gd name="T11" fmla="*/ 5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1057"/>
            <p:cNvSpPr>
              <a:spLocks/>
            </p:cNvSpPr>
            <p:nvPr/>
          </p:nvSpPr>
          <p:spPr bwMode="auto">
            <a:xfrm>
              <a:off x="2486" y="2041"/>
              <a:ext cx="11" cy="9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1058"/>
            <p:cNvSpPr>
              <a:spLocks/>
            </p:cNvSpPr>
            <p:nvPr/>
          </p:nvSpPr>
          <p:spPr bwMode="auto">
            <a:xfrm>
              <a:off x="2491" y="2049"/>
              <a:ext cx="10" cy="8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5 h 6"/>
                <a:gd name="T8" fmla="*/ 1 w 7"/>
                <a:gd name="T9" fmla="*/ 6 h 6"/>
                <a:gd name="T10" fmla="*/ 2 w 7"/>
                <a:gd name="T11" fmla="*/ 5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1059"/>
            <p:cNvSpPr>
              <a:spLocks/>
            </p:cNvSpPr>
            <p:nvPr/>
          </p:nvSpPr>
          <p:spPr bwMode="auto">
            <a:xfrm>
              <a:off x="2491" y="2041"/>
              <a:ext cx="10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1060"/>
            <p:cNvSpPr>
              <a:spLocks noEditPoints="1"/>
            </p:cNvSpPr>
            <p:nvPr/>
          </p:nvSpPr>
          <p:spPr bwMode="auto">
            <a:xfrm>
              <a:off x="2522" y="2031"/>
              <a:ext cx="4" cy="38"/>
            </a:xfrm>
            <a:custGeom>
              <a:avLst/>
              <a:gdLst>
                <a:gd name="T0" fmla="*/ 2 w 3"/>
                <a:gd name="T1" fmla="*/ 28 h 28"/>
                <a:gd name="T2" fmla="*/ 1 w 3"/>
                <a:gd name="T3" fmla="*/ 28 h 28"/>
                <a:gd name="T4" fmla="*/ 1 w 3"/>
                <a:gd name="T5" fmla="*/ 28 h 28"/>
                <a:gd name="T6" fmla="*/ 1 w 3"/>
                <a:gd name="T7" fmla="*/ 28 h 28"/>
                <a:gd name="T8" fmla="*/ 2 w 3"/>
                <a:gd name="T9" fmla="*/ 28 h 28"/>
                <a:gd name="T10" fmla="*/ 1 w 3"/>
                <a:gd name="T11" fmla="*/ 14 h 28"/>
                <a:gd name="T12" fmla="*/ 0 w 3"/>
                <a:gd name="T13" fmla="*/ 15 h 28"/>
                <a:gd name="T14" fmla="*/ 0 w 3"/>
                <a:gd name="T15" fmla="*/ 16 h 28"/>
                <a:gd name="T16" fmla="*/ 0 w 3"/>
                <a:gd name="T17" fmla="*/ 23 h 28"/>
                <a:gd name="T18" fmla="*/ 0 w 3"/>
                <a:gd name="T19" fmla="*/ 26 h 28"/>
                <a:gd name="T20" fmla="*/ 1 w 3"/>
                <a:gd name="T21" fmla="*/ 26 h 28"/>
                <a:gd name="T22" fmla="*/ 3 w 3"/>
                <a:gd name="T23" fmla="*/ 26 h 28"/>
                <a:gd name="T24" fmla="*/ 3 w 3"/>
                <a:gd name="T25" fmla="*/ 23 h 28"/>
                <a:gd name="T26" fmla="*/ 3 w 3"/>
                <a:gd name="T27" fmla="*/ 16 h 28"/>
                <a:gd name="T28" fmla="*/ 3 w 3"/>
                <a:gd name="T29" fmla="*/ 15 h 28"/>
                <a:gd name="T30" fmla="*/ 1 w 3"/>
                <a:gd name="T31" fmla="*/ 14 h 28"/>
                <a:gd name="T32" fmla="*/ 1 w 3"/>
                <a:gd name="T33" fmla="*/ 0 h 28"/>
                <a:gd name="T34" fmla="*/ 0 w 3"/>
                <a:gd name="T35" fmla="*/ 0 h 28"/>
                <a:gd name="T36" fmla="*/ 0 w 3"/>
                <a:gd name="T37" fmla="*/ 3 h 28"/>
                <a:gd name="T38" fmla="*/ 0 w 3"/>
                <a:gd name="T39" fmla="*/ 10 h 28"/>
                <a:gd name="T40" fmla="*/ 1 w 3"/>
                <a:gd name="T41" fmla="*/ 11 h 28"/>
                <a:gd name="T42" fmla="*/ 3 w 3"/>
                <a:gd name="T43" fmla="*/ 10 h 28"/>
                <a:gd name="T44" fmla="*/ 3 w 3"/>
                <a:gd name="T45" fmla="*/ 3 h 28"/>
                <a:gd name="T46" fmla="*/ 3 w 3"/>
                <a:gd name="T47" fmla="*/ 0 h 28"/>
                <a:gd name="T48" fmla="*/ 1 w 3"/>
                <a:gd name="T4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8">
                  <a:moveTo>
                    <a:pt x="2" y="28"/>
                  </a:move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1" y="1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4"/>
                    <a:pt x="1" y="14"/>
                    <a:pt x="1" y="1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1061"/>
            <p:cNvSpPr>
              <a:spLocks noEditPoints="1"/>
            </p:cNvSpPr>
            <p:nvPr/>
          </p:nvSpPr>
          <p:spPr bwMode="auto">
            <a:xfrm>
              <a:off x="2506" y="2047"/>
              <a:ext cx="37" cy="3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1062"/>
            <p:cNvSpPr>
              <a:spLocks noEditPoints="1"/>
            </p:cNvSpPr>
            <p:nvPr/>
          </p:nvSpPr>
          <p:spPr bwMode="auto">
            <a:xfrm>
              <a:off x="2516" y="2041"/>
              <a:ext cx="17" cy="16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7 h 12"/>
                <a:gd name="T4" fmla="*/ 8 w 13"/>
                <a:gd name="T5" fmla="*/ 8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9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0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1063"/>
            <p:cNvSpPr>
              <a:spLocks/>
            </p:cNvSpPr>
            <p:nvPr/>
          </p:nvSpPr>
          <p:spPr bwMode="auto">
            <a:xfrm>
              <a:off x="2516" y="2041"/>
              <a:ext cx="17" cy="16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0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9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8 h 12"/>
                <a:gd name="T28" fmla="*/ 6 w 13"/>
                <a:gd name="T29" fmla="*/ 7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1064"/>
            <p:cNvSpPr>
              <a:spLocks noEditPoints="1"/>
            </p:cNvSpPr>
            <p:nvPr/>
          </p:nvSpPr>
          <p:spPr bwMode="auto">
            <a:xfrm>
              <a:off x="2504" y="2027"/>
              <a:ext cx="41" cy="42"/>
            </a:xfrm>
            <a:custGeom>
              <a:avLst/>
              <a:gdLst>
                <a:gd name="T0" fmla="*/ 14 w 31"/>
                <a:gd name="T1" fmla="*/ 3 h 31"/>
                <a:gd name="T2" fmla="*/ 15 w 31"/>
                <a:gd name="T3" fmla="*/ 3 h 31"/>
                <a:gd name="T4" fmla="*/ 17 w 31"/>
                <a:gd name="T5" fmla="*/ 3 h 31"/>
                <a:gd name="T6" fmla="*/ 17 w 31"/>
                <a:gd name="T7" fmla="*/ 3 h 31"/>
                <a:gd name="T8" fmla="*/ 24 w 31"/>
                <a:gd name="T9" fmla="*/ 6 h 31"/>
                <a:gd name="T10" fmla="*/ 26 w 31"/>
                <a:gd name="T11" fmla="*/ 8 h 31"/>
                <a:gd name="T12" fmla="*/ 28 w 31"/>
                <a:gd name="T13" fmla="*/ 14 h 31"/>
                <a:gd name="T14" fmla="*/ 29 w 31"/>
                <a:gd name="T15" fmla="*/ 15 h 31"/>
                <a:gd name="T16" fmla="*/ 29 w 31"/>
                <a:gd name="T17" fmla="*/ 16 h 31"/>
                <a:gd name="T18" fmla="*/ 29 w 31"/>
                <a:gd name="T19" fmla="*/ 17 h 31"/>
                <a:gd name="T20" fmla="*/ 28 w 31"/>
                <a:gd name="T21" fmla="*/ 18 h 31"/>
                <a:gd name="T22" fmla="*/ 25 w 31"/>
                <a:gd name="T23" fmla="*/ 24 h 31"/>
                <a:gd name="T24" fmla="*/ 24 w 31"/>
                <a:gd name="T25" fmla="*/ 26 h 31"/>
                <a:gd name="T26" fmla="*/ 17 w 31"/>
                <a:gd name="T27" fmla="*/ 29 h 31"/>
                <a:gd name="T28" fmla="*/ 17 w 31"/>
                <a:gd name="T29" fmla="*/ 29 h 31"/>
                <a:gd name="T30" fmla="*/ 15 w 31"/>
                <a:gd name="T31" fmla="*/ 29 h 31"/>
                <a:gd name="T32" fmla="*/ 14 w 31"/>
                <a:gd name="T33" fmla="*/ 29 h 31"/>
                <a:gd name="T34" fmla="*/ 13 w 31"/>
                <a:gd name="T35" fmla="*/ 29 h 31"/>
                <a:gd name="T36" fmla="*/ 7 w 31"/>
                <a:gd name="T37" fmla="*/ 26 h 31"/>
                <a:gd name="T38" fmla="*/ 6 w 31"/>
                <a:gd name="T39" fmla="*/ 24 h 31"/>
                <a:gd name="T40" fmla="*/ 3 w 31"/>
                <a:gd name="T41" fmla="*/ 18 h 31"/>
                <a:gd name="T42" fmla="*/ 2 w 31"/>
                <a:gd name="T43" fmla="*/ 17 h 31"/>
                <a:gd name="T44" fmla="*/ 2 w 31"/>
                <a:gd name="T45" fmla="*/ 16 h 31"/>
                <a:gd name="T46" fmla="*/ 2 w 31"/>
                <a:gd name="T47" fmla="*/ 15 h 31"/>
                <a:gd name="T48" fmla="*/ 3 w 31"/>
                <a:gd name="T49" fmla="*/ 14 h 31"/>
                <a:gd name="T50" fmla="*/ 5 w 31"/>
                <a:gd name="T51" fmla="*/ 7 h 31"/>
                <a:gd name="T52" fmla="*/ 7 w 31"/>
                <a:gd name="T53" fmla="*/ 6 h 31"/>
                <a:gd name="T54" fmla="*/ 13 w 31"/>
                <a:gd name="T55" fmla="*/ 3 h 31"/>
                <a:gd name="T56" fmla="*/ 14 w 31"/>
                <a:gd name="T57" fmla="*/ 3 h 31"/>
                <a:gd name="T58" fmla="*/ 15 w 31"/>
                <a:gd name="T59" fmla="*/ 0 h 31"/>
                <a:gd name="T60" fmla="*/ 14 w 31"/>
                <a:gd name="T61" fmla="*/ 0 h 31"/>
                <a:gd name="T62" fmla="*/ 5 w 31"/>
                <a:gd name="T63" fmla="*/ 4 h 31"/>
                <a:gd name="T64" fmla="*/ 5 w 31"/>
                <a:gd name="T65" fmla="*/ 5 h 31"/>
                <a:gd name="T66" fmla="*/ 5 w 31"/>
                <a:gd name="T67" fmla="*/ 5 h 31"/>
                <a:gd name="T68" fmla="*/ 4 w 31"/>
                <a:gd name="T69" fmla="*/ 5 h 31"/>
                <a:gd name="T70" fmla="*/ 4 w 31"/>
                <a:gd name="T71" fmla="*/ 6 h 31"/>
                <a:gd name="T72" fmla="*/ 0 w 31"/>
                <a:gd name="T73" fmla="*/ 15 h 31"/>
                <a:gd name="T74" fmla="*/ 0 w 31"/>
                <a:gd name="T75" fmla="*/ 16 h 31"/>
                <a:gd name="T76" fmla="*/ 0 w 31"/>
                <a:gd name="T77" fmla="*/ 16 h 31"/>
                <a:gd name="T78" fmla="*/ 0 w 31"/>
                <a:gd name="T79" fmla="*/ 16 h 31"/>
                <a:gd name="T80" fmla="*/ 0 w 31"/>
                <a:gd name="T81" fmla="*/ 17 h 31"/>
                <a:gd name="T82" fmla="*/ 4 w 31"/>
                <a:gd name="T83" fmla="*/ 26 h 31"/>
                <a:gd name="T84" fmla="*/ 6 w 31"/>
                <a:gd name="T85" fmla="*/ 28 h 31"/>
                <a:gd name="T86" fmla="*/ 14 w 31"/>
                <a:gd name="T87" fmla="*/ 31 h 31"/>
                <a:gd name="T88" fmla="*/ 15 w 31"/>
                <a:gd name="T89" fmla="*/ 31 h 31"/>
                <a:gd name="T90" fmla="*/ 15 w 31"/>
                <a:gd name="T91" fmla="*/ 31 h 31"/>
                <a:gd name="T92" fmla="*/ 16 w 31"/>
                <a:gd name="T93" fmla="*/ 31 h 31"/>
                <a:gd name="T94" fmla="*/ 17 w 31"/>
                <a:gd name="T95" fmla="*/ 31 h 31"/>
                <a:gd name="T96" fmla="*/ 25 w 31"/>
                <a:gd name="T97" fmla="*/ 27 h 31"/>
                <a:gd name="T98" fmla="*/ 27 w 31"/>
                <a:gd name="T99" fmla="*/ 26 h 31"/>
                <a:gd name="T100" fmla="*/ 31 w 31"/>
                <a:gd name="T101" fmla="*/ 17 h 31"/>
                <a:gd name="T102" fmla="*/ 31 w 31"/>
                <a:gd name="T103" fmla="*/ 16 h 31"/>
                <a:gd name="T104" fmla="*/ 31 w 31"/>
                <a:gd name="T105" fmla="*/ 15 h 31"/>
                <a:gd name="T106" fmla="*/ 27 w 31"/>
                <a:gd name="T107" fmla="*/ 6 h 31"/>
                <a:gd name="T108" fmla="*/ 26 w 31"/>
                <a:gd name="T109" fmla="*/ 4 h 31"/>
                <a:gd name="T110" fmla="*/ 17 w 31"/>
                <a:gd name="T111" fmla="*/ 0 h 31"/>
                <a:gd name="T112" fmla="*/ 15 w 31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1">
                  <a:moveTo>
                    <a:pt x="14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0" y="3"/>
                    <a:pt x="22" y="4"/>
                    <a:pt x="24" y="6"/>
                  </a:cubicBezTo>
                  <a:cubicBezTo>
                    <a:pt x="25" y="6"/>
                    <a:pt x="25" y="7"/>
                    <a:pt x="26" y="8"/>
                  </a:cubicBezTo>
                  <a:cubicBezTo>
                    <a:pt x="27" y="9"/>
                    <a:pt x="28" y="11"/>
                    <a:pt x="28" y="14"/>
                  </a:cubicBezTo>
                  <a:cubicBezTo>
                    <a:pt x="28" y="14"/>
                    <a:pt x="29" y="14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29" y="17"/>
                    <a:pt x="28" y="17"/>
                    <a:pt x="28" y="18"/>
                  </a:cubicBezTo>
                  <a:cubicBezTo>
                    <a:pt x="28" y="20"/>
                    <a:pt x="27" y="22"/>
                    <a:pt x="25" y="24"/>
                  </a:cubicBezTo>
                  <a:cubicBezTo>
                    <a:pt x="25" y="25"/>
                    <a:pt x="24" y="25"/>
                    <a:pt x="24" y="26"/>
                  </a:cubicBezTo>
                  <a:cubicBezTo>
                    <a:pt x="22" y="27"/>
                    <a:pt x="20" y="28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6" y="29"/>
                    <a:pt x="15" y="29"/>
                  </a:cubicBezTo>
                  <a:cubicBezTo>
                    <a:pt x="15" y="29"/>
                    <a:pt x="15" y="29"/>
                    <a:pt x="14" y="29"/>
                  </a:cubicBezTo>
                  <a:cubicBezTo>
                    <a:pt x="14" y="29"/>
                    <a:pt x="14" y="29"/>
                    <a:pt x="13" y="29"/>
                  </a:cubicBezTo>
                  <a:cubicBezTo>
                    <a:pt x="11" y="28"/>
                    <a:pt x="9" y="27"/>
                    <a:pt x="7" y="26"/>
                  </a:cubicBezTo>
                  <a:cubicBezTo>
                    <a:pt x="7" y="25"/>
                    <a:pt x="6" y="25"/>
                    <a:pt x="6" y="24"/>
                  </a:cubicBezTo>
                  <a:cubicBezTo>
                    <a:pt x="4" y="23"/>
                    <a:pt x="3" y="20"/>
                    <a:pt x="3" y="18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3" y="11"/>
                    <a:pt x="4" y="9"/>
                    <a:pt x="5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9" y="4"/>
                    <a:pt x="11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2" y="8"/>
                    <a:pt x="0" y="11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20"/>
                    <a:pt x="2" y="23"/>
                    <a:pt x="4" y="26"/>
                  </a:cubicBezTo>
                  <a:cubicBezTo>
                    <a:pt x="5" y="27"/>
                    <a:pt x="5" y="27"/>
                    <a:pt x="6" y="28"/>
                  </a:cubicBezTo>
                  <a:cubicBezTo>
                    <a:pt x="8" y="30"/>
                    <a:pt x="11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20" y="31"/>
                    <a:pt x="23" y="29"/>
                    <a:pt x="25" y="27"/>
                  </a:cubicBezTo>
                  <a:cubicBezTo>
                    <a:pt x="26" y="27"/>
                    <a:pt x="27" y="26"/>
                    <a:pt x="27" y="26"/>
                  </a:cubicBezTo>
                  <a:cubicBezTo>
                    <a:pt x="29" y="23"/>
                    <a:pt x="31" y="20"/>
                    <a:pt x="31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1"/>
                    <a:pt x="29" y="8"/>
                    <a:pt x="27" y="6"/>
                  </a:cubicBezTo>
                  <a:cubicBezTo>
                    <a:pt x="27" y="5"/>
                    <a:pt x="26" y="5"/>
                    <a:pt x="26" y="4"/>
                  </a:cubicBezTo>
                  <a:cubicBezTo>
                    <a:pt x="23" y="2"/>
                    <a:pt x="20" y="1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1065"/>
            <p:cNvSpPr>
              <a:spLocks noEditPoints="1"/>
            </p:cNvSpPr>
            <p:nvPr/>
          </p:nvSpPr>
          <p:spPr bwMode="auto">
            <a:xfrm>
              <a:off x="2996" y="1458"/>
              <a:ext cx="50" cy="49"/>
            </a:xfrm>
            <a:custGeom>
              <a:avLst/>
              <a:gdLst>
                <a:gd name="T0" fmla="*/ 35 w 37"/>
                <a:gd name="T1" fmla="*/ 33 h 37"/>
                <a:gd name="T2" fmla="*/ 33 w 37"/>
                <a:gd name="T3" fmla="*/ 33 h 37"/>
                <a:gd name="T4" fmla="*/ 33 w 37"/>
                <a:gd name="T5" fmla="*/ 35 h 37"/>
                <a:gd name="T6" fmla="*/ 36 w 37"/>
                <a:gd name="T7" fmla="*/ 37 h 37"/>
                <a:gd name="T8" fmla="*/ 36 w 37"/>
                <a:gd name="T9" fmla="*/ 36 h 37"/>
                <a:gd name="T10" fmla="*/ 37 w 37"/>
                <a:gd name="T11" fmla="*/ 36 h 37"/>
                <a:gd name="T12" fmla="*/ 35 w 37"/>
                <a:gd name="T13" fmla="*/ 33 h 37"/>
                <a:gd name="T14" fmla="*/ 30 w 37"/>
                <a:gd name="T15" fmla="*/ 29 h 37"/>
                <a:gd name="T16" fmla="*/ 29 w 37"/>
                <a:gd name="T17" fmla="*/ 30 h 37"/>
                <a:gd name="T18" fmla="*/ 31 w 37"/>
                <a:gd name="T19" fmla="*/ 32 h 37"/>
                <a:gd name="T20" fmla="*/ 31 w 37"/>
                <a:gd name="T21" fmla="*/ 32 h 37"/>
                <a:gd name="T22" fmla="*/ 31 w 37"/>
                <a:gd name="T23" fmla="*/ 31 h 37"/>
                <a:gd name="T24" fmla="*/ 32 w 37"/>
                <a:gd name="T25" fmla="*/ 31 h 37"/>
                <a:gd name="T26" fmla="*/ 32 w 37"/>
                <a:gd name="T27" fmla="*/ 31 h 37"/>
                <a:gd name="T28" fmla="*/ 30 w 37"/>
                <a:gd name="T29" fmla="*/ 29 h 37"/>
                <a:gd name="T30" fmla="*/ 25 w 37"/>
                <a:gd name="T31" fmla="*/ 24 h 37"/>
                <a:gd name="T32" fmla="*/ 24 w 37"/>
                <a:gd name="T33" fmla="*/ 24 h 37"/>
                <a:gd name="T34" fmla="*/ 24 w 37"/>
                <a:gd name="T35" fmla="*/ 25 h 37"/>
                <a:gd name="T36" fmla="*/ 27 w 37"/>
                <a:gd name="T37" fmla="*/ 29 h 37"/>
                <a:gd name="T38" fmla="*/ 29 w 37"/>
                <a:gd name="T39" fmla="*/ 27 h 37"/>
                <a:gd name="T40" fmla="*/ 25 w 37"/>
                <a:gd name="T41" fmla="*/ 24 h 37"/>
                <a:gd name="T42" fmla="*/ 20 w 37"/>
                <a:gd name="T43" fmla="*/ 21 h 37"/>
                <a:gd name="T44" fmla="*/ 20 w 37"/>
                <a:gd name="T45" fmla="*/ 21 h 37"/>
                <a:gd name="T46" fmla="*/ 22 w 37"/>
                <a:gd name="T47" fmla="*/ 24 h 37"/>
                <a:gd name="T48" fmla="*/ 22 w 37"/>
                <a:gd name="T49" fmla="*/ 24 h 37"/>
                <a:gd name="T50" fmla="*/ 20 w 37"/>
                <a:gd name="T51" fmla="*/ 21 h 37"/>
                <a:gd name="T52" fmla="*/ 13 w 37"/>
                <a:gd name="T53" fmla="*/ 15 h 37"/>
                <a:gd name="T54" fmla="*/ 13 w 37"/>
                <a:gd name="T55" fmla="*/ 15 h 37"/>
                <a:gd name="T56" fmla="*/ 16 w 37"/>
                <a:gd name="T57" fmla="*/ 17 h 37"/>
                <a:gd name="T58" fmla="*/ 16 w 37"/>
                <a:gd name="T59" fmla="*/ 17 h 37"/>
                <a:gd name="T60" fmla="*/ 13 w 37"/>
                <a:gd name="T61" fmla="*/ 15 h 37"/>
                <a:gd name="T62" fmla="*/ 10 w 37"/>
                <a:gd name="T63" fmla="*/ 9 h 37"/>
                <a:gd name="T64" fmla="*/ 8 w 37"/>
                <a:gd name="T65" fmla="*/ 10 h 37"/>
                <a:gd name="T66" fmla="*/ 12 w 37"/>
                <a:gd name="T67" fmla="*/ 13 h 37"/>
                <a:gd name="T68" fmla="*/ 13 w 37"/>
                <a:gd name="T69" fmla="*/ 13 h 37"/>
                <a:gd name="T70" fmla="*/ 13 w 37"/>
                <a:gd name="T71" fmla="*/ 12 h 37"/>
                <a:gd name="T72" fmla="*/ 10 w 37"/>
                <a:gd name="T73" fmla="*/ 9 h 37"/>
                <a:gd name="T74" fmla="*/ 7 w 37"/>
                <a:gd name="T75" fmla="*/ 8 h 37"/>
                <a:gd name="T76" fmla="*/ 7 w 37"/>
                <a:gd name="T77" fmla="*/ 8 h 37"/>
                <a:gd name="T78" fmla="*/ 6 w 37"/>
                <a:gd name="T79" fmla="*/ 8 h 37"/>
                <a:gd name="T80" fmla="*/ 7 w 37"/>
                <a:gd name="T81" fmla="*/ 9 h 37"/>
                <a:gd name="T82" fmla="*/ 7 w 37"/>
                <a:gd name="T83" fmla="*/ 8 h 37"/>
                <a:gd name="T84" fmla="*/ 8 w 37"/>
                <a:gd name="T85" fmla="*/ 6 h 37"/>
                <a:gd name="T86" fmla="*/ 8 w 37"/>
                <a:gd name="T87" fmla="*/ 7 h 37"/>
                <a:gd name="T88" fmla="*/ 8 w 37"/>
                <a:gd name="T89" fmla="*/ 8 h 37"/>
                <a:gd name="T90" fmla="*/ 8 w 37"/>
                <a:gd name="T91" fmla="*/ 7 h 37"/>
                <a:gd name="T92" fmla="*/ 8 w 37"/>
                <a:gd name="T93" fmla="*/ 6 h 37"/>
                <a:gd name="T94" fmla="*/ 1 w 37"/>
                <a:gd name="T95" fmla="*/ 0 h 37"/>
                <a:gd name="T96" fmla="*/ 1 w 37"/>
                <a:gd name="T97" fmla="*/ 1 h 37"/>
                <a:gd name="T98" fmla="*/ 0 w 37"/>
                <a:gd name="T99" fmla="*/ 2 h 37"/>
                <a:gd name="T100" fmla="*/ 4 w 37"/>
                <a:gd name="T101" fmla="*/ 6 h 37"/>
                <a:gd name="T102" fmla="*/ 6 w 37"/>
                <a:gd name="T103" fmla="*/ 6 h 37"/>
                <a:gd name="T104" fmla="*/ 6 w 37"/>
                <a:gd name="T105" fmla="*/ 4 h 37"/>
                <a:gd name="T106" fmla="*/ 1 w 37"/>
                <a:gd name="T10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7">
                  <a:moveTo>
                    <a:pt x="35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0" y="29"/>
                  </a:moveTo>
                  <a:cubicBezTo>
                    <a:pt x="30" y="29"/>
                    <a:pt x="29" y="30"/>
                    <a:pt x="29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1"/>
                    <a:pt x="31" y="31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8"/>
                    <a:pt x="28" y="28"/>
                    <a:pt x="29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9"/>
                    <a:pt x="9" y="10"/>
                    <a:pt x="8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8" y="6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1066"/>
            <p:cNvSpPr>
              <a:spLocks/>
            </p:cNvSpPr>
            <p:nvPr/>
          </p:nvSpPr>
          <p:spPr bwMode="auto">
            <a:xfrm>
              <a:off x="3044" y="1506"/>
              <a:ext cx="7" cy="6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0 h 4"/>
                <a:gd name="T6" fmla="*/ 0 w 5"/>
                <a:gd name="T7" fmla="*/ 1 h 4"/>
                <a:gd name="T8" fmla="*/ 0 w 5"/>
                <a:gd name="T9" fmla="*/ 4 h 4"/>
                <a:gd name="T10" fmla="*/ 2 w 5"/>
                <a:gd name="T11" fmla="*/ 4 h 4"/>
                <a:gd name="T12" fmla="*/ 4 w 5"/>
                <a:gd name="T13" fmla="*/ 4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1067"/>
            <p:cNvSpPr>
              <a:spLocks/>
            </p:cNvSpPr>
            <p:nvPr/>
          </p:nvSpPr>
          <p:spPr bwMode="auto">
            <a:xfrm>
              <a:off x="2992" y="1453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4 h 5"/>
                <a:gd name="T12" fmla="*/ 4 w 5"/>
                <a:gd name="T13" fmla="*/ 3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Freeform 1068"/>
            <p:cNvSpPr>
              <a:spLocks/>
            </p:cNvSpPr>
            <p:nvPr/>
          </p:nvSpPr>
          <p:spPr bwMode="auto">
            <a:xfrm>
              <a:off x="3038" y="1499"/>
              <a:ext cx="12" cy="3"/>
            </a:xfrm>
            <a:custGeom>
              <a:avLst/>
              <a:gdLst>
                <a:gd name="T0" fmla="*/ 8 w 9"/>
                <a:gd name="T1" fmla="*/ 0 h 2"/>
                <a:gd name="T2" fmla="*/ 1 w 9"/>
                <a:gd name="T3" fmla="*/ 0 h 2"/>
                <a:gd name="T4" fmla="*/ 1 w 9"/>
                <a:gd name="T5" fmla="*/ 0 h 2"/>
                <a:gd name="T6" fmla="*/ 0 w 9"/>
                <a:gd name="T7" fmla="*/ 0 h 2"/>
                <a:gd name="T8" fmla="*/ 1 w 9"/>
                <a:gd name="T9" fmla="*/ 0 h 2"/>
                <a:gd name="T10" fmla="*/ 1 w 9"/>
                <a:gd name="T11" fmla="*/ 0 h 2"/>
                <a:gd name="T12" fmla="*/ 2 w 9"/>
                <a:gd name="T13" fmla="*/ 1 h 2"/>
                <a:gd name="T14" fmla="*/ 2 w 9"/>
                <a:gd name="T15" fmla="*/ 2 h 2"/>
                <a:gd name="T16" fmla="*/ 4 w 9"/>
                <a:gd name="T17" fmla="*/ 2 h 2"/>
                <a:gd name="T18" fmla="*/ 8 w 9"/>
                <a:gd name="T19" fmla="*/ 2 h 2"/>
                <a:gd name="T20" fmla="*/ 9 w 9"/>
                <a:gd name="T21" fmla="*/ 1 h 2"/>
                <a:gd name="T22" fmla="*/ 8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Freeform 1069"/>
            <p:cNvSpPr>
              <a:spLocks/>
            </p:cNvSpPr>
            <p:nvPr/>
          </p:nvSpPr>
          <p:spPr bwMode="auto">
            <a:xfrm>
              <a:off x="3038" y="1499"/>
              <a:ext cx="2" cy="13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0 h 9"/>
                <a:gd name="T6" fmla="*/ 0 w 2"/>
                <a:gd name="T7" fmla="*/ 1 h 9"/>
                <a:gd name="T8" fmla="*/ 0 w 2"/>
                <a:gd name="T9" fmla="*/ 1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4 h 9"/>
                <a:gd name="T20" fmla="*/ 2 w 2"/>
                <a:gd name="T21" fmla="*/ 2 h 9"/>
                <a:gd name="T22" fmla="*/ 2 w 2"/>
                <a:gd name="T23" fmla="*/ 1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1070"/>
            <p:cNvSpPr>
              <a:spLocks/>
            </p:cNvSpPr>
            <p:nvPr/>
          </p:nvSpPr>
          <p:spPr bwMode="auto">
            <a:xfrm>
              <a:off x="3004" y="1456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5 h 9"/>
                <a:gd name="T8" fmla="*/ 0 w 2"/>
                <a:gd name="T9" fmla="*/ 7 h 9"/>
                <a:gd name="T10" fmla="*/ 1 w 2"/>
                <a:gd name="T11" fmla="*/ 7 h 9"/>
                <a:gd name="T12" fmla="*/ 1 w 2"/>
                <a:gd name="T13" fmla="*/ 7 h 9"/>
                <a:gd name="T14" fmla="*/ 2 w 2"/>
                <a:gd name="T15" fmla="*/ 8 h 9"/>
                <a:gd name="T16" fmla="*/ 2 w 2"/>
                <a:gd name="T17" fmla="*/ 9 h 9"/>
                <a:gd name="T18" fmla="*/ 2 w 2"/>
                <a:gd name="T19" fmla="*/ 9 h 9"/>
                <a:gd name="T20" fmla="*/ 2 w 2"/>
                <a:gd name="T21" fmla="*/ 8 h 9"/>
                <a:gd name="T22" fmla="*/ 2 w 2"/>
                <a:gd name="T23" fmla="*/ 7 h 9"/>
                <a:gd name="T24" fmla="*/ 2 w 2"/>
                <a:gd name="T25" fmla="*/ 1 h 9"/>
                <a:gd name="T26" fmla="*/ 1 w 2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1071"/>
            <p:cNvSpPr>
              <a:spLocks/>
            </p:cNvSpPr>
            <p:nvPr/>
          </p:nvSpPr>
          <p:spPr bwMode="auto">
            <a:xfrm>
              <a:off x="2995" y="1466"/>
              <a:ext cx="12" cy="2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7 w 9"/>
                <a:gd name="T17" fmla="*/ 2 h 2"/>
                <a:gd name="T18" fmla="*/ 8 w 9"/>
                <a:gd name="T19" fmla="*/ 2 h 2"/>
                <a:gd name="T20" fmla="*/ 8 w 9"/>
                <a:gd name="T21" fmla="*/ 2 h 2"/>
                <a:gd name="T22" fmla="*/ 9 w 9"/>
                <a:gd name="T23" fmla="*/ 2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1072"/>
            <p:cNvSpPr>
              <a:spLocks noEditPoints="1"/>
            </p:cNvSpPr>
            <p:nvPr/>
          </p:nvSpPr>
          <p:spPr bwMode="auto">
            <a:xfrm>
              <a:off x="2996" y="1458"/>
              <a:ext cx="51" cy="49"/>
            </a:xfrm>
            <a:custGeom>
              <a:avLst/>
              <a:gdLst>
                <a:gd name="T0" fmla="*/ 3 w 38"/>
                <a:gd name="T1" fmla="*/ 33 h 37"/>
                <a:gd name="T2" fmla="*/ 0 w 38"/>
                <a:gd name="T3" fmla="*/ 36 h 37"/>
                <a:gd name="T4" fmla="*/ 1 w 38"/>
                <a:gd name="T5" fmla="*/ 36 h 37"/>
                <a:gd name="T6" fmla="*/ 2 w 38"/>
                <a:gd name="T7" fmla="*/ 37 h 37"/>
                <a:gd name="T8" fmla="*/ 4 w 38"/>
                <a:gd name="T9" fmla="*/ 35 h 37"/>
                <a:gd name="T10" fmla="*/ 4 w 38"/>
                <a:gd name="T11" fmla="*/ 33 h 37"/>
                <a:gd name="T12" fmla="*/ 3 w 38"/>
                <a:gd name="T13" fmla="*/ 33 h 37"/>
                <a:gd name="T14" fmla="*/ 7 w 38"/>
                <a:gd name="T15" fmla="*/ 29 h 37"/>
                <a:gd name="T16" fmla="*/ 5 w 38"/>
                <a:gd name="T17" fmla="*/ 31 h 37"/>
                <a:gd name="T18" fmla="*/ 5 w 38"/>
                <a:gd name="T19" fmla="*/ 31 h 37"/>
                <a:gd name="T20" fmla="*/ 6 w 38"/>
                <a:gd name="T21" fmla="*/ 31 h 37"/>
                <a:gd name="T22" fmla="*/ 7 w 38"/>
                <a:gd name="T23" fmla="*/ 32 h 37"/>
                <a:gd name="T24" fmla="*/ 7 w 38"/>
                <a:gd name="T25" fmla="*/ 32 h 37"/>
                <a:gd name="T26" fmla="*/ 9 w 38"/>
                <a:gd name="T27" fmla="*/ 30 h 37"/>
                <a:gd name="T28" fmla="*/ 7 w 38"/>
                <a:gd name="T29" fmla="*/ 29 h 37"/>
                <a:gd name="T30" fmla="*/ 12 w 38"/>
                <a:gd name="T31" fmla="*/ 24 h 37"/>
                <a:gd name="T32" fmla="*/ 9 w 38"/>
                <a:gd name="T33" fmla="*/ 27 h 37"/>
                <a:gd name="T34" fmla="*/ 10 w 38"/>
                <a:gd name="T35" fmla="*/ 29 h 37"/>
                <a:gd name="T36" fmla="*/ 13 w 38"/>
                <a:gd name="T37" fmla="*/ 26 h 37"/>
                <a:gd name="T38" fmla="*/ 13 w 38"/>
                <a:gd name="T39" fmla="*/ 24 h 37"/>
                <a:gd name="T40" fmla="*/ 12 w 38"/>
                <a:gd name="T41" fmla="*/ 24 h 37"/>
                <a:gd name="T42" fmla="*/ 17 w 38"/>
                <a:gd name="T43" fmla="*/ 21 h 37"/>
                <a:gd name="T44" fmla="*/ 15 w 38"/>
                <a:gd name="T45" fmla="*/ 24 h 37"/>
                <a:gd name="T46" fmla="*/ 15 w 38"/>
                <a:gd name="T47" fmla="*/ 24 h 37"/>
                <a:gd name="T48" fmla="*/ 17 w 38"/>
                <a:gd name="T49" fmla="*/ 22 h 37"/>
                <a:gd name="T50" fmla="*/ 17 w 38"/>
                <a:gd name="T51" fmla="*/ 21 h 37"/>
                <a:gd name="T52" fmla="*/ 24 w 38"/>
                <a:gd name="T53" fmla="*/ 15 h 37"/>
                <a:gd name="T54" fmla="*/ 21 w 38"/>
                <a:gd name="T55" fmla="*/ 17 h 37"/>
                <a:gd name="T56" fmla="*/ 22 w 38"/>
                <a:gd name="T57" fmla="*/ 17 h 37"/>
                <a:gd name="T58" fmla="*/ 24 w 38"/>
                <a:gd name="T59" fmla="*/ 15 h 37"/>
                <a:gd name="T60" fmla="*/ 24 w 38"/>
                <a:gd name="T61" fmla="*/ 15 h 37"/>
                <a:gd name="T62" fmla="*/ 27 w 38"/>
                <a:gd name="T63" fmla="*/ 9 h 37"/>
                <a:gd name="T64" fmla="*/ 24 w 38"/>
                <a:gd name="T65" fmla="*/ 12 h 37"/>
                <a:gd name="T66" fmla="*/ 24 w 38"/>
                <a:gd name="T67" fmla="*/ 13 h 37"/>
                <a:gd name="T68" fmla="*/ 26 w 38"/>
                <a:gd name="T69" fmla="*/ 13 h 37"/>
                <a:gd name="T70" fmla="*/ 29 w 38"/>
                <a:gd name="T71" fmla="*/ 10 h 37"/>
                <a:gd name="T72" fmla="*/ 27 w 38"/>
                <a:gd name="T73" fmla="*/ 9 h 37"/>
                <a:gd name="T74" fmla="*/ 29 w 38"/>
                <a:gd name="T75" fmla="*/ 6 h 37"/>
                <a:gd name="T76" fmla="*/ 29 w 38"/>
                <a:gd name="T77" fmla="*/ 7 h 37"/>
                <a:gd name="T78" fmla="*/ 30 w 38"/>
                <a:gd name="T79" fmla="*/ 9 h 37"/>
                <a:gd name="T80" fmla="*/ 31 w 38"/>
                <a:gd name="T81" fmla="*/ 8 h 37"/>
                <a:gd name="T82" fmla="*/ 31 w 38"/>
                <a:gd name="T83" fmla="*/ 8 h 37"/>
                <a:gd name="T84" fmla="*/ 30 w 38"/>
                <a:gd name="T85" fmla="*/ 8 h 37"/>
                <a:gd name="T86" fmla="*/ 29 w 38"/>
                <a:gd name="T87" fmla="*/ 7 h 37"/>
                <a:gd name="T88" fmla="*/ 29 w 38"/>
                <a:gd name="T89" fmla="*/ 6 h 37"/>
                <a:gd name="T90" fmla="*/ 36 w 38"/>
                <a:gd name="T91" fmla="*/ 0 h 37"/>
                <a:gd name="T92" fmla="*/ 32 w 38"/>
                <a:gd name="T93" fmla="*/ 4 h 37"/>
                <a:gd name="T94" fmla="*/ 32 w 38"/>
                <a:gd name="T95" fmla="*/ 6 h 37"/>
                <a:gd name="T96" fmla="*/ 33 w 38"/>
                <a:gd name="T97" fmla="*/ 6 h 37"/>
                <a:gd name="T98" fmla="*/ 38 w 38"/>
                <a:gd name="T99" fmla="*/ 2 h 37"/>
                <a:gd name="T100" fmla="*/ 37 w 38"/>
                <a:gd name="T101" fmla="*/ 1 h 37"/>
                <a:gd name="T102" fmla="*/ 36 w 38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" y="3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0"/>
                    <a:pt x="8" y="29"/>
                    <a:pt x="7" y="29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10" y="28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1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moveTo>
                    <a:pt x="24" y="15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9"/>
                    <a:pt x="27" y="9"/>
                  </a:cubicBezTo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36" y="0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1"/>
                    <a:pt x="36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1073"/>
            <p:cNvSpPr>
              <a:spLocks/>
            </p:cNvSpPr>
            <p:nvPr/>
          </p:nvSpPr>
          <p:spPr bwMode="auto">
            <a:xfrm>
              <a:off x="2992" y="1506"/>
              <a:ext cx="7" cy="6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1 w 5"/>
                <a:gd name="T5" fmla="*/ 4 h 4"/>
                <a:gd name="T6" fmla="*/ 2 w 5"/>
                <a:gd name="T7" fmla="*/ 4 h 4"/>
                <a:gd name="T8" fmla="*/ 4 w 5"/>
                <a:gd name="T9" fmla="*/ 4 h 4"/>
                <a:gd name="T10" fmla="*/ 5 w 5"/>
                <a:gd name="T11" fmla="*/ 1 h 4"/>
                <a:gd name="T12" fmla="*/ 4 w 5"/>
                <a:gd name="T13" fmla="*/ 0 h 4"/>
                <a:gd name="T14" fmla="*/ 3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Freeform 1074"/>
            <p:cNvSpPr>
              <a:spLocks/>
            </p:cNvSpPr>
            <p:nvPr/>
          </p:nvSpPr>
          <p:spPr bwMode="auto">
            <a:xfrm>
              <a:off x="3044" y="1453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2 w 5"/>
                <a:gd name="T9" fmla="*/ 5 h 5"/>
                <a:gd name="T10" fmla="*/ 2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Freeform 1075"/>
            <p:cNvSpPr>
              <a:spLocks/>
            </p:cNvSpPr>
            <p:nvPr/>
          </p:nvSpPr>
          <p:spPr bwMode="auto">
            <a:xfrm>
              <a:off x="2992" y="1499"/>
              <a:ext cx="12" cy="3"/>
            </a:xfrm>
            <a:custGeom>
              <a:avLst/>
              <a:gdLst>
                <a:gd name="T0" fmla="*/ 2 w 9"/>
                <a:gd name="T1" fmla="*/ 0 h 2"/>
                <a:gd name="T2" fmla="*/ 2 w 9"/>
                <a:gd name="T3" fmla="*/ 0 h 2"/>
                <a:gd name="T4" fmla="*/ 0 w 9"/>
                <a:gd name="T5" fmla="*/ 1 h 2"/>
                <a:gd name="T6" fmla="*/ 2 w 9"/>
                <a:gd name="T7" fmla="*/ 2 h 2"/>
                <a:gd name="T8" fmla="*/ 6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8 w 9"/>
                <a:gd name="T23" fmla="*/ 0 h 2"/>
                <a:gd name="T24" fmla="*/ 2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1076"/>
            <p:cNvSpPr>
              <a:spLocks/>
            </p:cNvSpPr>
            <p:nvPr/>
          </p:nvSpPr>
          <p:spPr bwMode="auto">
            <a:xfrm>
              <a:off x="3001" y="1499"/>
              <a:ext cx="4" cy="13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0 w 3"/>
                <a:gd name="T7" fmla="*/ 2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1 w 3"/>
                <a:gd name="T15" fmla="*/ 9 h 9"/>
                <a:gd name="T16" fmla="*/ 3 w 3"/>
                <a:gd name="T17" fmla="*/ 8 h 9"/>
                <a:gd name="T18" fmla="*/ 3 w 3"/>
                <a:gd name="T19" fmla="*/ 1 h 9"/>
                <a:gd name="T20" fmla="*/ 3 w 3"/>
                <a:gd name="T21" fmla="*/ 1 h 9"/>
                <a:gd name="T22" fmla="*/ 2 w 3"/>
                <a:gd name="T23" fmla="*/ 0 h 9"/>
                <a:gd name="T24" fmla="*/ 1 w 3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3" y="8"/>
                    <a:pt x="3" y="8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1077"/>
            <p:cNvSpPr>
              <a:spLocks/>
            </p:cNvSpPr>
            <p:nvPr/>
          </p:nvSpPr>
          <p:spPr bwMode="auto">
            <a:xfrm>
              <a:off x="3035" y="1456"/>
              <a:ext cx="4" cy="12"/>
            </a:xfrm>
            <a:custGeom>
              <a:avLst/>
              <a:gdLst>
                <a:gd name="T0" fmla="*/ 2 w 3"/>
                <a:gd name="T1" fmla="*/ 0 h 9"/>
                <a:gd name="T2" fmla="*/ 0 w 3"/>
                <a:gd name="T3" fmla="*/ 1 h 9"/>
                <a:gd name="T4" fmla="*/ 0 w 3"/>
                <a:gd name="T5" fmla="*/ 7 h 9"/>
                <a:gd name="T6" fmla="*/ 0 w 3"/>
                <a:gd name="T7" fmla="*/ 8 h 9"/>
                <a:gd name="T8" fmla="*/ 1 w 3"/>
                <a:gd name="T9" fmla="*/ 9 h 9"/>
                <a:gd name="T10" fmla="*/ 1 w 3"/>
                <a:gd name="T11" fmla="*/ 8 h 9"/>
                <a:gd name="T12" fmla="*/ 2 w 3"/>
                <a:gd name="T13" fmla="*/ 7 h 9"/>
                <a:gd name="T14" fmla="*/ 3 w 3"/>
                <a:gd name="T15" fmla="*/ 7 h 9"/>
                <a:gd name="T16" fmla="*/ 3 w 3"/>
                <a:gd name="T17" fmla="*/ 5 h 9"/>
                <a:gd name="T18" fmla="*/ 3 w 3"/>
                <a:gd name="T19" fmla="*/ 1 h 9"/>
                <a:gd name="T20" fmla="*/ 2 w 3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1078"/>
            <p:cNvSpPr>
              <a:spLocks/>
            </p:cNvSpPr>
            <p:nvPr/>
          </p:nvSpPr>
          <p:spPr bwMode="auto">
            <a:xfrm>
              <a:off x="3036" y="1466"/>
              <a:ext cx="12" cy="2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2 h 2"/>
                <a:gd name="T6" fmla="*/ 1 w 9"/>
                <a:gd name="T7" fmla="*/ 2 h 2"/>
                <a:gd name="T8" fmla="*/ 1 w 9"/>
                <a:gd name="T9" fmla="*/ 2 h 2"/>
                <a:gd name="T10" fmla="*/ 7 w 9"/>
                <a:gd name="T11" fmla="*/ 2 h 2"/>
                <a:gd name="T12" fmla="*/ 7 w 9"/>
                <a:gd name="T13" fmla="*/ 2 h 2"/>
                <a:gd name="T14" fmla="*/ 9 w 9"/>
                <a:gd name="T15" fmla="*/ 1 h 2"/>
                <a:gd name="T16" fmla="*/ 7 w 9"/>
                <a:gd name="T17" fmla="*/ 0 h 2"/>
                <a:gd name="T18" fmla="*/ 3 w 9"/>
                <a:gd name="T19" fmla="*/ 0 h 2"/>
                <a:gd name="T20" fmla="*/ 2 w 9"/>
                <a:gd name="T21" fmla="*/ 0 h 2"/>
                <a:gd name="T22" fmla="*/ 1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7" name="Freeform 1079"/>
            <p:cNvSpPr>
              <a:spLocks noEditPoints="1"/>
            </p:cNvSpPr>
            <p:nvPr/>
          </p:nvSpPr>
          <p:spPr bwMode="auto">
            <a:xfrm>
              <a:off x="3004" y="1464"/>
              <a:ext cx="35" cy="35"/>
            </a:xfrm>
            <a:custGeom>
              <a:avLst/>
              <a:gdLst>
                <a:gd name="T0" fmla="*/ 0 w 26"/>
                <a:gd name="T1" fmla="*/ 15 h 26"/>
                <a:gd name="T2" fmla="*/ 6 w 26"/>
                <a:gd name="T3" fmla="*/ 19 h 26"/>
                <a:gd name="T4" fmla="*/ 7 w 26"/>
                <a:gd name="T5" fmla="*/ 21 h 26"/>
                <a:gd name="T6" fmla="*/ 11 w 26"/>
                <a:gd name="T7" fmla="*/ 26 h 26"/>
                <a:gd name="T8" fmla="*/ 9 w 26"/>
                <a:gd name="T9" fmla="*/ 19 h 26"/>
                <a:gd name="T10" fmla="*/ 8 w 26"/>
                <a:gd name="T11" fmla="*/ 19 h 26"/>
                <a:gd name="T12" fmla="*/ 7 w 26"/>
                <a:gd name="T13" fmla="*/ 19 h 26"/>
                <a:gd name="T14" fmla="*/ 7 w 26"/>
                <a:gd name="T15" fmla="*/ 17 h 26"/>
                <a:gd name="T16" fmla="*/ 26 w 26"/>
                <a:gd name="T17" fmla="*/ 15 h 26"/>
                <a:gd name="T18" fmla="*/ 18 w 26"/>
                <a:gd name="T19" fmla="*/ 17 h 26"/>
                <a:gd name="T20" fmla="*/ 18 w 26"/>
                <a:gd name="T21" fmla="*/ 19 h 26"/>
                <a:gd name="T22" fmla="*/ 17 w 26"/>
                <a:gd name="T23" fmla="*/ 19 h 26"/>
                <a:gd name="T24" fmla="*/ 16 w 26"/>
                <a:gd name="T25" fmla="*/ 19 h 26"/>
                <a:gd name="T26" fmla="*/ 14 w 26"/>
                <a:gd name="T27" fmla="*/ 26 h 26"/>
                <a:gd name="T28" fmla="*/ 18 w 26"/>
                <a:gd name="T29" fmla="*/ 20 h 26"/>
                <a:gd name="T30" fmla="*/ 19 w 26"/>
                <a:gd name="T31" fmla="*/ 19 h 26"/>
                <a:gd name="T32" fmla="*/ 26 w 26"/>
                <a:gd name="T33" fmla="*/ 15 h 26"/>
                <a:gd name="T34" fmla="*/ 11 w 26"/>
                <a:gd name="T35" fmla="*/ 1 h 26"/>
                <a:gd name="T36" fmla="*/ 7 w 26"/>
                <a:gd name="T37" fmla="*/ 8 h 26"/>
                <a:gd name="T38" fmla="*/ 0 w 26"/>
                <a:gd name="T39" fmla="*/ 11 h 26"/>
                <a:gd name="T40" fmla="*/ 3 w 26"/>
                <a:gd name="T41" fmla="*/ 12 h 26"/>
                <a:gd name="T42" fmla="*/ 7 w 26"/>
                <a:gd name="T43" fmla="*/ 10 h 26"/>
                <a:gd name="T44" fmla="*/ 7 w 26"/>
                <a:gd name="T45" fmla="*/ 8 h 26"/>
                <a:gd name="T46" fmla="*/ 8 w 26"/>
                <a:gd name="T47" fmla="*/ 8 h 26"/>
                <a:gd name="T48" fmla="*/ 11 w 26"/>
                <a:gd name="T49" fmla="*/ 4 h 26"/>
                <a:gd name="T50" fmla="*/ 14 w 26"/>
                <a:gd name="T51" fmla="*/ 0 h 26"/>
                <a:gd name="T52" fmla="*/ 16 w 26"/>
                <a:gd name="T53" fmla="*/ 8 h 26"/>
                <a:gd name="T54" fmla="*/ 18 w 26"/>
                <a:gd name="T55" fmla="*/ 7 h 26"/>
                <a:gd name="T56" fmla="*/ 18 w 26"/>
                <a:gd name="T57" fmla="*/ 9 h 26"/>
                <a:gd name="T58" fmla="*/ 18 w 26"/>
                <a:gd name="T59" fmla="*/ 10 h 26"/>
                <a:gd name="T60" fmla="*/ 26 w 26"/>
                <a:gd name="T61" fmla="*/ 12 h 26"/>
                <a:gd name="T62" fmla="*/ 20 w 26"/>
                <a:gd name="T63" fmla="*/ 8 h 26"/>
                <a:gd name="T64" fmla="*/ 18 w 26"/>
                <a:gd name="T65" fmla="*/ 7 h 26"/>
                <a:gd name="T66" fmla="*/ 14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8"/>
                    <a:pt x="7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6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8"/>
                    <a:pt x="19" y="19"/>
                    <a:pt x="18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8"/>
                    <a:pt x="7" y="8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14" y="0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9" y="8"/>
                    <a:pt x="19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Freeform 1080"/>
            <p:cNvSpPr>
              <a:spLocks noEditPoints="1"/>
            </p:cNvSpPr>
            <p:nvPr/>
          </p:nvSpPr>
          <p:spPr bwMode="auto">
            <a:xfrm>
              <a:off x="3019" y="1503"/>
              <a:ext cx="4" cy="30"/>
            </a:xfrm>
            <a:custGeom>
              <a:avLst/>
              <a:gdLst>
                <a:gd name="T0" fmla="*/ 2 w 3"/>
                <a:gd name="T1" fmla="*/ 16 h 22"/>
                <a:gd name="T2" fmla="*/ 0 w 3"/>
                <a:gd name="T3" fmla="*/ 17 h 22"/>
                <a:gd name="T4" fmla="*/ 0 w 3"/>
                <a:gd name="T5" fmla="*/ 20 h 22"/>
                <a:gd name="T6" fmla="*/ 2 w 3"/>
                <a:gd name="T7" fmla="*/ 22 h 22"/>
                <a:gd name="T8" fmla="*/ 3 w 3"/>
                <a:gd name="T9" fmla="*/ 20 h 22"/>
                <a:gd name="T10" fmla="*/ 3 w 3"/>
                <a:gd name="T11" fmla="*/ 17 h 22"/>
                <a:gd name="T12" fmla="*/ 2 w 3"/>
                <a:gd name="T13" fmla="*/ 16 h 22"/>
                <a:gd name="T14" fmla="*/ 2 w 3"/>
                <a:gd name="T15" fmla="*/ 12 h 22"/>
                <a:gd name="T16" fmla="*/ 0 w 3"/>
                <a:gd name="T17" fmla="*/ 13 h 22"/>
                <a:gd name="T18" fmla="*/ 0 w 3"/>
                <a:gd name="T19" fmla="*/ 14 h 22"/>
                <a:gd name="T20" fmla="*/ 1 w 3"/>
                <a:gd name="T21" fmla="*/ 13 h 22"/>
                <a:gd name="T22" fmla="*/ 2 w 3"/>
                <a:gd name="T23" fmla="*/ 13 h 22"/>
                <a:gd name="T24" fmla="*/ 2 w 3"/>
                <a:gd name="T25" fmla="*/ 13 h 22"/>
                <a:gd name="T26" fmla="*/ 2 w 3"/>
                <a:gd name="T27" fmla="*/ 13 h 22"/>
                <a:gd name="T28" fmla="*/ 3 w 3"/>
                <a:gd name="T29" fmla="*/ 14 h 22"/>
                <a:gd name="T30" fmla="*/ 3 w 3"/>
                <a:gd name="T31" fmla="*/ 13 h 22"/>
                <a:gd name="T32" fmla="*/ 2 w 3"/>
                <a:gd name="T33" fmla="*/ 12 h 22"/>
                <a:gd name="T34" fmla="*/ 2 w 3"/>
                <a:gd name="T35" fmla="*/ 8 h 22"/>
                <a:gd name="T36" fmla="*/ 0 w 3"/>
                <a:gd name="T37" fmla="*/ 9 h 22"/>
                <a:gd name="T38" fmla="*/ 0 w 3"/>
                <a:gd name="T39" fmla="*/ 10 h 22"/>
                <a:gd name="T40" fmla="*/ 1 w 3"/>
                <a:gd name="T41" fmla="*/ 10 h 22"/>
                <a:gd name="T42" fmla="*/ 2 w 3"/>
                <a:gd name="T43" fmla="*/ 9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9 h 22"/>
                <a:gd name="T52" fmla="*/ 2 w 3"/>
                <a:gd name="T53" fmla="*/ 8 h 22"/>
                <a:gd name="T54" fmla="*/ 2 w 3"/>
                <a:gd name="T55" fmla="*/ 4 h 22"/>
                <a:gd name="T56" fmla="*/ 0 w 3"/>
                <a:gd name="T57" fmla="*/ 5 h 22"/>
                <a:gd name="T58" fmla="*/ 0 w 3"/>
                <a:gd name="T59" fmla="*/ 6 h 22"/>
                <a:gd name="T60" fmla="*/ 1 w 3"/>
                <a:gd name="T61" fmla="*/ 6 h 22"/>
                <a:gd name="T62" fmla="*/ 2 w 3"/>
                <a:gd name="T63" fmla="*/ 5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6 h 22"/>
                <a:gd name="T70" fmla="*/ 3 w 3"/>
                <a:gd name="T71" fmla="*/ 5 h 22"/>
                <a:gd name="T72" fmla="*/ 2 w 3"/>
                <a:gd name="T73" fmla="*/ 4 h 22"/>
                <a:gd name="T74" fmla="*/ 0 w 3"/>
                <a:gd name="T75" fmla="*/ 0 h 22"/>
                <a:gd name="T76" fmla="*/ 0 w 3"/>
                <a:gd name="T77" fmla="*/ 2 h 22"/>
                <a:gd name="T78" fmla="*/ 1 w 3"/>
                <a:gd name="T79" fmla="*/ 2 h 22"/>
                <a:gd name="T80" fmla="*/ 2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2 h 22"/>
                <a:gd name="T88" fmla="*/ 3 w 3"/>
                <a:gd name="T89" fmla="*/ 0 h 22"/>
                <a:gd name="T90" fmla="*/ 2 w 3"/>
                <a:gd name="T91" fmla="*/ 0 h 22"/>
                <a:gd name="T92" fmla="*/ 2 w 3"/>
                <a:gd name="T93" fmla="*/ 0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2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1" y="22"/>
                    <a:pt x="2" y="22"/>
                  </a:cubicBezTo>
                  <a:cubicBezTo>
                    <a:pt x="2" y="22"/>
                    <a:pt x="3" y="21"/>
                    <a:pt x="3" y="20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6"/>
                    <a:pt x="2" y="16"/>
                    <a:pt x="2" y="16"/>
                  </a:cubicBezTo>
                  <a:moveTo>
                    <a:pt x="2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2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Freeform 1081"/>
            <p:cNvSpPr>
              <a:spLocks/>
            </p:cNvSpPr>
            <p:nvPr/>
          </p:nvSpPr>
          <p:spPr bwMode="auto">
            <a:xfrm>
              <a:off x="3021" y="1521"/>
              <a:ext cx="9" cy="9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4 w 6"/>
                <a:gd name="T11" fmla="*/ 7 h 7"/>
                <a:gd name="T12" fmla="*/ 5 w 6"/>
                <a:gd name="T13" fmla="*/ 7 h 7"/>
                <a:gd name="T14" fmla="*/ 5 w 6"/>
                <a:gd name="T15" fmla="*/ 5 h 7"/>
                <a:gd name="T16" fmla="*/ 1 w 6"/>
                <a:gd name="T17" fmla="*/ 1 h 7"/>
                <a:gd name="T18" fmla="*/ 0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1082"/>
            <p:cNvSpPr>
              <a:spLocks/>
            </p:cNvSpPr>
            <p:nvPr/>
          </p:nvSpPr>
          <p:spPr bwMode="auto">
            <a:xfrm>
              <a:off x="3012" y="1521"/>
              <a:ext cx="11" cy="9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3 w 8"/>
                <a:gd name="T13" fmla="*/ 7 h 7"/>
                <a:gd name="T14" fmla="*/ 5 w 8"/>
                <a:gd name="T15" fmla="*/ 4 h 7"/>
                <a:gd name="T16" fmla="*/ 7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7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1083"/>
            <p:cNvSpPr>
              <a:spLocks/>
            </p:cNvSpPr>
            <p:nvPr/>
          </p:nvSpPr>
          <p:spPr bwMode="auto">
            <a:xfrm>
              <a:off x="3021" y="1517"/>
              <a:ext cx="9" cy="8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1 h 6"/>
                <a:gd name="T4" fmla="*/ 0 w 6"/>
                <a:gd name="T5" fmla="*/ 2 h 6"/>
                <a:gd name="T6" fmla="*/ 1 w 6"/>
                <a:gd name="T7" fmla="*/ 3 h 6"/>
                <a:gd name="T8" fmla="*/ 4 w 6"/>
                <a:gd name="T9" fmla="*/ 6 h 6"/>
                <a:gd name="T10" fmla="*/ 4 w 6"/>
                <a:gd name="T11" fmla="*/ 6 h 6"/>
                <a:gd name="T12" fmla="*/ 5 w 6"/>
                <a:gd name="T13" fmla="*/ 6 h 6"/>
                <a:gd name="T14" fmla="*/ 5 w 6"/>
                <a:gd name="T15" fmla="*/ 4 h 6"/>
                <a:gd name="T16" fmla="*/ 1 w 6"/>
                <a:gd name="T17" fmla="*/ 0 h 6"/>
                <a:gd name="T18" fmla="*/ 0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1084"/>
            <p:cNvSpPr>
              <a:spLocks/>
            </p:cNvSpPr>
            <p:nvPr/>
          </p:nvSpPr>
          <p:spPr bwMode="auto">
            <a:xfrm>
              <a:off x="3012" y="1516"/>
              <a:ext cx="11" cy="9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1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3 w 8"/>
                <a:gd name="T13" fmla="*/ 7 h 7"/>
                <a:gd name="T14" fmla="*/ 5 w 8"/>
                <a:gd name="T15" fmla="*/ 4 h 7"/>
                <a:gd name="T16" fmla="*/ 7 w 8"/>
                <a:gd name="T17" fmla="*/ 3 h 7"/>
                <a:gd name="T18" fmla="*/ 7 w 8"/>
                <a:gd name="T19" fmla="*/ 2 h 7"/>
                <a:gd name="T20" fmla="*/ 7 w 8"/>
                <a:gd name="T21" fmla="*/ 1 h 7"/>
                <a:gd name="T22" fmla="*/ 7 w 8"/>
                <a:gd name="T23" fmla="*/ 1 h 7"/>
                <a:gd name="T24" fmla="*/ 7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1085"/>
            <p:cNvSpPr>
              <a:spLocks/>
            </p:cNvSpPr>
            <p:nvPr/>
          </p:nvSpPr>
          <p:spPr bwMode="auto">
            <a:xfrm>
              <a:off x="3021" y="1512"/>
              <a:ext cx="9" cy="9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1 h 7"/>
                <a:gd name="T4" fmla="*/ 0 w 6"/>
                <a:gd name="T5" fmla="*/ 2 h 7"/>
                <a:gd name="T6" fmla="*/ 1 w 6"/>
                <a:gd name="T7" fmla="*/ 3 h 7"/>
                <a:gd name="T8" fmla="*/ 4 w 6"/>
                <a:gd name="T9" fmla="*/ 6 h 7"/>
                <a:gd name="T10" fmla="*/ 4 w 6"/>
                <a:gd name="T11" fmla="*/ 7 h 7"/>
                <a:gd name="T12" fmla="*/ 5 w 6"/>
                <a:gd name="T13" fmla="*/ 6 h 7"/>
                <a:gd name="T14" fmla="*/ 5 w 6"/>
                <a:gd name="T15" fmla="*/ 5 h 7"/>
                <a:gd name="T16" fmla="*/ 1 w 6"/>
                <a:gd name="T17" fmla="*/ 0 h 7"/>
                <a:gd name="T18" fmla="*/ 0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1086"/>
            <p:cNvSpPr>
              <a:spLocks/>
            </p:cNvSpPr>
            <p:nvPr/>
          </p:nvSpPr>
          <p:spPr bwMode="auto">
            <a:xfrm>
              <a:off x="3012" y="1510"/>
              <a:ext cx="11" cy="11"/>
            </a:xfrm>
            <a:custGeom>
              <a:avLst/>
              <a:gdLst>
                <a:gd name="T0" fmla="*/ 7 w 8"/>
                <a:gd name="T1" fmla="*/ 0 h 8"/>
                <a:gd name="T2" fmla="*/ 6 w 8"/>
                <a:gd name="T3" fmla="*/ 1 h 8"/>
                <a:gd name="T4" fmla="*/ 5 w 8"/>
                <a:gd name="T5" fmla="*/ 1 h 8"/>
                <a:gd name="T6" fmla="*/ 1 w 8"/>
                <a:gd name="T7" fmla="*/ 6 h 8"/>
                <a:gd name="T8" fmla="*/ 1 w 8"/>
                <a:gd name="T9" fmla="*/ 7 h 8"/>
                <a:gd name="T10" fmla="*/ 2 w 8"/>
                <a:gd name="T11" fmla="*/ 8 h 8"/>
                <a:gd name="T12" fmla="*/ 3 w 8"/>
                <a:gd name="T13" fmla="*/ 7 h 8"/>
                <a:gd name="T14" fmla="*/ 5 w 8"/>
                <a:gd name="T15" fmla="*/ 4 h 8"/>
                <a:gd name="T16" fmla="*/ 7 w 8"/>
                <a:gd name="T17" fmla="*/ 3 h 8"/>
                <a:gd name="T18" fmla="*/ 7 w 8"/>
                <a:gd name="T19" fmla="*/ 2 h 8"/>
                <a:gd name="T20" fmla="*/ 7 w 8"/>
                <a:gd name="T21" fmla="*/ 1 h 8"/>
                <a:gd name="T22" fmla="*/ 7 w 8"/>
                <a:gd name="T23" fmla="*/ 1 h 8"/>
                <a:gd name="T24" fmla="*/ 7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Freeform 1087"/>
            <p:cNvSpPr>
              <a:spLocks/>
            </p:cNvSpPr>
            <p:nvPr/>
          </p:nvSpPr>
          <p:spPr bwMode="auto">
            <a:xfrm>
              <a:off x="3021" y="1506"/>
              <a:ext cx="9" cy="10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2 h 7"/>
                <a:gd name="T4" fmla="*/ 0 w 6"/>
                <a:gd name="T5" fmla="*/ 2 h 7"/>
                <a:gd name="T6" fmla="*/ 1 w 6"/>
                <a:gd name="T7" fmla="*/ 3 h 7"/>
                <a:gd name="T8" fmla="*/ 4 w 6"/>
                <a:gd name="T9" fmla="*/ 6 h 7"/>
                <a:gd name="T10" fmla="*/ 4 w 6"/>
                <a:gd name="T11" fmla="*/ 7 h 7"/>
                <a:gd name="T12" fmla="*/ 5 w 6"/>
                <a:gd name="T13" fmla="*/ 6 h 7"/>
                <a:gd name="T14" fmla="*/ 5 w 6"/>
                <a:gd name="T15" fmla="*/ 5 h 7"/>
                <a:gd name="T16" fmla="*/ 1 w 6"/>
                <a:gd name="T17" fmla="*/ 0 h 7"/>
                <a:gd name="T18" fmla="*/ 0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1088"/>
            <p:cNvSpPr>
              <a:spLocks/>
            </p:cNvSpPr>
            <p:nvPr/>
          </p:nvSpPr>
          <p:spPr bwMode="auto">
            <a:xfrm>
              <a:off x="3012" y="1506"/>
              <a:ext cx="11" cy="10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3 w 8"/>
                <a:gd name="T13" fmla="*/ 6 h 7"/>
                <a:gd name="T14" fmla="*/ 5 w 8"/>
                <a:gd name="T15" fmla="*/ 3 h 7"/>
                <a:gd name="T16" fmla="*/ 7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7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7" name="Freeform 1089"/>
            <p:cNvSpPr>
              <a:spLocks noEditPoints="1"/>
            </p:cNvSpPr>
            <p:nvPr/>
          </p:nvSpPr>
          <p:spPr bwMode="auto">
            <a:xfrm>
              <a:off x="3042" y="1480"/>
              <a:ext cx="29" cy="5"/>
            </a:xfrm>
            <a:custGeom>
              <a:avLst/>
              <a:gdLst>
                <a:gd name="T0" fmla="*/ 2 w 22"/>
                <a:gd name="T1" fmla="*/ 0 h 3"/>
                <a:gd name="T2" fmla="*/ 0 w 22"/>
                <a:gd name="T3" fmla="*/ 0 h 3"/>
                <a:gd name="T4" fmla="*/ 0 w 22"/>
                <a:gd name="T5" fmla="*/ 1 h 3"/>
                <a:gd name="T6" fmla="*/ 0 w 22"/>
                <a:gd name="T7" fmla="*/ 3 h 3"/>
                <a:gd name="T8" fmla="*/ 2 w 22"/>
                <a:gd name="T9" fmla="*/ 3 h 3"/>
                <a:gd name="T10" fmla="*/ 2 w 22"/>
                <a:gd name="T11" fmla="*/ 2 h 3"/>
                <a:gd name="T12" fmla="*/ 2 w 22"/>
                <a:gd name="T13" fmla="*/ 1 h 3"/>
                <a:gd name="T14" fmla="*/ 2 w 22"/>
                <a:gd name="T15" fmla="*/ 1 h 3"/>
                <a:gd name="T16" fmla="*/ 2 w 22"/>
                <a:gd name="T17" fmla="*/ 1 h 3"/>
                <a:gd name="T18" fmla="*/ 2 w 22"/>
                <a:gd name="T19" fmla="*/ 0 h 3"/>
                <a:gd name="T20" fmla="*/ 6 w 22"/>
                <a:gd name="T21" fmla="*/ 0 h 3"/>
                <a:gd name="T22" fmla="*/ 6 w 22"/>
                <a:gd name="T23" fmla="*/ 0 h 3"/>
                <a:gd name="T24" fmla="*/ 4 w 22"/>
                <a:gd name="T25" fmla="*/ 1 h 3"/>
                <a:gd name="T26" fmla="*/ 6 w 22"/>
                <a:gd name="T27" fmla="*/ 3 h 3"/>
                <a:gd name="T28" fmla="*/ 6 w 22"/>
                <a:gd name="T29" fmla="*/ 3 h 3"/>
                <a:gd name="T30" fmla="*/ 6 w 22"/>
                <a:gd name="T31" fmla="*/ 2 h 3"/>
                <a:gd name="T32" fmla="*/ 6 w 22"/>
                <a:gd name="T33" fmla="*/ 1 h 3"/>
                <a:gd name="T34" fmla="*/ 6 w 22"/>
                <a:gd name="T35" fmla="*/ 1 h 3"/>
                <a:gd name="T36" fmla="*/ 6 w 22"/>
                <a:gd name="T37" fmla="*/ 1 h 3"/>
                <a:gd name="T38" fmla="*/ 6 w 22"/>
                <a:gd name="T39" fmla="*/ 0 h 3"/>
                <a:gd name="T40" fmla="*/ 10 w 22"/>
                <a:gd name="T41" fmla="*/ 0 h 3"/>
                <a:gd name="T42" fmla="*/ 9 w 22"/>
                <a:gd name="T43" fmla="*/ 0 h 3"/>
                <a:gd name="T44" fmla="*/ 8 w 22"/>
                <a:gd name="T45" fmla="*/ 1 h 3"/>
                <a:gd name="T46" fmla="*/ 9 w 22"/>
                <a:gd name="T47" fmla="*/ 3 h 3"/>
                <a:gd name="T48" fmla="*/ 10 w 22"/>
                <a:gd name="T49" fmla="*/ 3 h 3"/>
                <a:gd name="T50" fmla="*/ 10 w 22"/>
                <a:gd name="T51" fmla="*/ 2 h 3"/>
                <a:gd name="T52" fmla="*/ 9 w 22"/>
                <a:gd name="T53" fmla="*/ 1 h 3"/>
                <a:gd name="T54" fmla="*/ 10 w 22"/>
                <a:gd name="T55" fmla="*/ 1 h 3"/>
                <a:gd name="T56" fmla="*/ 10 w 22"/>
                <a:gd name="T57" fmla="*/ 1 h 3"/>
                <a:gd name="T58" fmla="*/ 10 w 22"/>
                <a:gd name="T59" fmla="*/ 0 h 3"/>
                <a:gd name="T60" fmla="*/ 14 w 22"/>
                <a:gd name="T61" fmla="*/ 0 h 3"/>
                <a:gd name="T62" fmla="*/ 13 w 22"/>
                <a:gd name="T63" fmla="*/ 0 h 3"/>
                <a:gd name="T64" fmla="*/ 12 w 22"/>
                <a:gd name="T65" fmla="*/ 1 h 3"/>
                <a:gd name="T66" fmla="*/ 13 w 22"/>
                <a:gd name="T67" fmla="*/ 3 h 3"/>
                <a:gd name="T68" fmla="*/ 14 w 22"/>
                <a:gd name="T69" fmla="*/ 3 h 3"/>
                <a:gd name="T70" fmla="*/ 13 w 22"/>
                <a:gd name="T71" fmla="*/ 2 h 3"/>
                <a:gd name="T72" fmla="*/ 13 w 22"/>
                <a:gd name="T73" fmla="*/ 1 h 3"/>
                <a:gd name="T74" fmla="*/ 13 w 22"/>
                <a:gd name="T75" fmla="*/ 1 h 3"/>
                <a:gd name="T76" fmla="*/ 13 w 22"/>
                <a:gd name="T77" fmla="*/ 1 h 3"/>
                <a:gd name="T78" fmla="*/ 14 w 22"/>
                <a:gd name="T79" fmla="*/ 0 h 3"/>
                <a:gd name="T80" fmla="*/ 21 w 22"/>
                <a:gd name="T81" fmla="*/ 0 h 3"/>
                <a:gd name="T82" fmla="*/ 17 w 22"/>
                <a:gd name="T83" fmla="*/ 0 h 3"/>
                <a:gd name="T84" fmla="*/ 16 w 22"/>
                <a:gd name="T85" fmla="*/ 1 h 3"/>
                <a:gd name="T86" fmla="*/ 17 w 22"/>
                <a:gd name="T87" fmla="*/ 3 h 3"/>
                <a:gd name="T88" fmla="*/ 21 w 22"/>
                <a:gd name="T89" fmla="*/ 3 h 3"/>
                <a:gd name="T90" fmla="*/ 22 w 22"/>
                <a:gd name="T91" fmla="*/ 1 h 3"/>
                <a:gd name="T92" fmla="*/ 21 w 22"/>
                <a:gd name="T9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3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2"/>
                    <a:pt x="22" y="1"/>
                  </a:cubicBezTo>
                  <a:cubicBezTo>
                    <a:pt x="22" y="1"/>
                    <a:pt x="21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1090"/>
            <p:cNvSpPr>
              <a:spLocks/>
            </p:cNvSpPr>
            <p:nvPr/>
          </p:nvSpPr>
          <p:spPr bwMode="auto">
            <a:xfrm>
              <a:off x="3059" y="1474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1 w 7"/>
                <a:gd name="T5" fmla="*/ 5 h 6"/>
                <a:gd name="T6" fmla="*/ 0 w 7"/>
                <a:gd name="T7" fmla="*/ 6 h 6"/>
                <a:gd name="T8" fmla="*/ 1 w 7"/>
                <a:gd name="T9" fmla="*/ 5 h 6"/>
                <a:gd name="T10" fmla="*/ 2 w 7"/>
                <a:gd name="T11" fmla="*/ 6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6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1091"/>
            <p:cNvSpPr>
              <a:spLocks/>
            </p:cNvSpPr>
            <p:nvPr/>
          </p:nvSpPr>
          <p:spPr bwMode="auto">
            <a:xfrm>
              <a:off x="3059" y="1480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1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3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6 h 7"/>
                <a:gd name="T22" fmla="*/ 4 w 7"/>
                <a:gd name="T23" fmla="*/ 3 h 7"/>
                <a:gd name="T24" fmla="*/ 3 w 7"/>
                <a:gd name="T25" fmla="*/ 1 h 7"/>
                <a:gd name="T26" fmla="*/ 2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1092"/>
            <p:cNvSpPr>
              <a:spLocks/>
            </p:cNvSpPr>
            <p:nvPr/>
          </p:nvSpPr>
          <p:spPr bwMode="auto">
            <a:xfrm>
              <a:off x="3055" y="1474"/>
              <a:ext cx="9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6 h 6"/>
                <a:gd name="T8" fmla="*/ 0 w 7"/>
                <a:gd name="T9" fmla="*/ 5 h 6"/>
                <a:gd name="T10" fmla="*/ 1 w 7"/>
                <a:gd name="T11" fmla="*/ 6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1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1093"/>
            <p:cNvSpPr>
              <a:spLocks/>
            </p:cNvSpPr>
            <p:nvPr/>
          </p:nvSpPr>
          <p:spPr bwMode="auto">
            <a:xfrm>
              <a:off x="3054" y="1480"/>
              <a:ext cx="10" cy="10"/>
            </a:xfrm>
            <a:custGeom>
              <a:avLst/>
              <a:gdLst>
                <a:gd name="T0" fmla="*/ 1 w 8"/>
                <a:gd name="T1" fmla="*/ 0 h 7"/>
                <a:gd name="T2" fmla="*/ 1 w 8"/>
                <a:gd name="T3" fmla="*/ 1 h 7"/>
                <a:gd name="T4" fmla="*/ 1 w 8"/>
                <a:gd name="T5" fmla="*/ 1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3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6 h 7"/>
                <a:gd name="T22" fmla="*/ 4 w 8"/>
                <a:gd name="T23" fmla="*/ 3 h 7"/>
                <a:gd name="T24" fmla="*/ 3 w 8"/>
                <a:gd name="T25" fmla="*/ 1 h 7"/>
                <a:gd name="T26" fmla="*/ 2 w 8"/>
                <a:gd name="T27" fmla="*/ 1 h 7"/>
                <a:gd name="T28" fmla="*/ 1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6"/>
                    <a:pt x="7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1094"/>
            <p:cNvSpPr>
              <a:spLocks/>
            </p:cNvSpPr>
            <p:nvPr/>
          </p:nvSpPr>
          <p:spPr bwMode="auto">
            <a:xfrm>
              <a:off x="3050" y="1474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6 h 6"/>
                <a:gd name="T8" fmla="*/ 1 w 7"/>
                <a:gd name="T9" fmla="*/ 5 h 6"/>
                <a:gd name="T10" fmla="*/ 1 w 7"/>
                <a:gd name="T11" fmla="*/ 6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1095"/>
            <p:cNvSpPr>
              <a:spLocks/>
            </p:cNvSpPr>
            <p:nvPr/>
          </p:nvSpPr>
          <p:spPr bwMode="auto">
            <a:xfrm>
              <a:off x="3050" y="1480"/>
              <a:ext cx="9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1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3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3 w 7"/>
                <a:gd name="T23" fmla="*/ 3 h 7"/>
                <a:gd name="T24" fmla="*/ 2 w 7"/>
                <a:gd name="T25" fmla="*/ 1 h 7"/>
                <a:gd name="T26" fmla="*/ 1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1096"/>
            <p:cNvSpPr>
              <a:spLocks/>
            </p:cNvSpPr>
            <p:nvPr/>
          </p:nvSpPr>
          <p:spPr bwMode="auto">
            <a:xfrm>
              <a:off x="3044" y="1474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6 h 6"/>
                <a:gd name="T8" fmla="*/ 1 w 7"/>
                <a:gd name="T9" fmla="*/ 5 h 6"/>
                <a:gd name="T10" fmla="*/ 2 w 7"/>
                <a:gd name="T11" fmla="*/ 6 h 6"/>
                <a:gd name="T12" fmla="*/ 2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1097"/>
            <p:cNvSpPr>
              <a:spLocks/>
            </p:cNvSpPr>
            <p:nvPr/>
          </p:nvSpPr>
          <p:spPr bwMode="auto">
            <a:xfrm>
              <a:off x="3044" y="1480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1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3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6 h 7"/>
                <a:gd name="T22" fmla="*/ 4 w 7"/>
                <a:gd name="T23" fmla="*/ 3 h 7"/>
                <a:gd name="T24" fmla="*/ 2 w 7"/>
                <a:gd name="T25" fmla="*/ 1 h 7"/>
                <a:gd name="T26" fmla="*/ 2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1098"/>
            <p:cNvSpPr>
              <a:spLocks noEditPoints="1"/>
            </p:cNvSpPr>
            <p:nvPr/>
          </p:nvSpPr>
          <p:spPr bwMode="auto">
            <a:xfrm>
              <a:off x="3019" y="1432"/>
              <a:ext cx="4" cy="30"/>
            </a:xfrm>
            <a:custGeom>
              <a:avLst/>
              <a:gdLst>
                <a:gd name="T0" fmla="*/ 0 w 3"/>
                <a:gd name="T1" fmla="*/ 20 h 22"/>
                <a:gd name="T2" fmla="*/ 0 w 3"/>
                <a:gd name="T3" fmla="*/ 22 h 22"/>
                <a:gd name="T4" fmla="*/ 2 w 3"/>
                <a:gd name="T5" fmla="*/ 22 h 22"/>
                <a:gd name="T6" fmla="*/ 3 w 3"/>
                <a:gd name="T7" fmla="*/ 22 h 22"/>
                <a:gd name="T8" fmla="*/ 3 w 3"/>
                <a:gd name="T9" fmla="*/ 20 h 22"/>
                <a:gd name="T10" fmla="*/ 2 w 3"/>
                <a:gd name="T11" fmla="*/ 20 h 22"/>
                <a:gd name="T12" fmla="*/ 2 w 3"/>
                <a:gd name="T13" fmla="*/ 20 h 22"/>
                <a:gd name="T14" fmla="*/ 2 w 3"/>
                <a:gd name="T15" fmla="*/ 20 h 22"/>
                <a:gd name="T16" fmla="*/ 1 w 3"/>
                <a:gd name="T17" fmla="*/ 20 h 22"/>
                <a:gd name="T18" fmla="*/ 0 w 3"/>
                <a:gd name="T19" fmla="*/ 20 h 22"/>
                <a:gd name="T20" fmla="*/ 0 w 3"/>
                <a:gd name="T21" fmla="*/ 16 h 22"/>
                <a:gd name="T22" fmla="*/ 0 w 3"/>
                <a:gd name="T23" fmla="*/ 16 h 22"/>
                <a:gd name="T24" fmla="*/ 2 w 3"/>
                <a:gd name="T25" fmla="*/ 18 h 22"/>
                <a:gd name="T26" fmla="*/ 3 w 3"/>
                <a:gd name="T27" fmla="*/ 16 h 22"/>
                <a:gd name="T28" fmla="*/ 3 w 3"/>
                <a:gd name="T29" fmla="*/ 16 h 22"/>
                <a:gd name="T30" fmla="*/ 2 w 3"/>
                <a:gd name="T31" fmla="*/ 16 h 22"/>
                <a:gd name="T32" fmla="*/ 2 w 3"/>
                <a:gd name="T33" fmla="*/ 16 h 22"/>
                <a:gd name="T34" fmla="*/ 2 w 3"/>
                <a:gd name="T35" fmla="*/ 17 h 22"/>
                <a:gd name="T36" fmla="*/ 1 w 3"/>
                <a:gd name="T37" fmla="*/ 16 h 22"/>
                <a:gd name="T38" fmla="*/ 0 w 3"/>
                <a:gd name="T39" fmla="*/ 16 h 22"/>
                <a:gd name="T40" fmla="*/ 0 w 3"/>
                <a:gd name="T41" fmla="*/ 12 h 22"/>
                <a:gd name="T42" fmla="*/ 0 w 3"/>
                <a:gd name="T43" fmla="*/ 13 h 22"/>
                <a:gd name="T44" fmla="*/ 2 w 3"/>
                <a:gd name="T45" fmla="*/ 14 h 22"/>
                <a:gd name="T46" fmla="*/ 3 w 3"/>
                <a:gd name="T47" fmla="*/ 13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2 w 3"/>
                <a:gd name="T55" fmla="*/ 13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9 h 22"/>
                <a:gd name="T64" fmla="*/ 2 w 3"/>
                <a:gd name="T65" fmla="*/ 10 h 22"/>
                <a:gd name="T66" fmla="*/ 3 w 3"/>
                <a:gd name="T67" fmla="*/ 9 h 22"/>
                <a:gd name="T68" fmla="*/ 3 w 3"/>
                <a:gd name="T69" fmla="*/ 8 h 22"/>
                <a:gd name="T70" fmla="*/ 2 w 3"/>
                <a:gd name="T71" fmla="*/ 9 h 22"/>
                <a:gd name="T72" fmla="*/ 2 w 3"/>
                <a:gd name="T73" fmla="*/ 9 h 22"/>
                <a:gd name="T74" fmla="*/ 2 w 3"/>
                <a:gd name="T75" fmla="*/ 9 h 22"/>
                <a:gd name="T76" fmla="*/ 1 w 3"/>
                <a:gd name="T77" fmla="*/ 9 h 22"/>
                <a:gd name="T78" fmla="*/ 0 w 3"/>
                <a:gd name="T79" fmla="*/ 8 h 22"/>
                <a:gd name="T80" fmla="*/ 2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2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2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2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1099"/>
            <p:cNvSpPr>
              <a:spLocks/>
            </p:cNvSpPr>
            <p:nvPr/>
          </p:nvSpPr>
          <p:spPr bwMode="auto">
            <a:xfrm>
              <a:off x="3012" y="1435"/>
              <a:ext cx="9" cy="9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7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7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7 w 7"/>
                <a:gd name="T23" fmla="*/ 4 h 7"/>
                <a:gd name="T24" fmla="*/ 5 w 7"/>
                <a:gd name="T25" fmla="*/ 3 h 7"/>
                <a:gd name="T26" fmla="*/ 3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1100"/>
            <p:cNvSpPr>
              <a:spLocks/>
            </p:cNvSpPr>
            <p:nvPr/>
          </p:nvSpPr>
          <p:spPr bwMode="auto">
            <a:xfrm>
              <a:off x="3019" y="1435"/>
              <a:ext cx="11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2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2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1101"/>
            <p:cNvSpPr>
              <a:spLocks/>
            </p:cNvSpPr>
            <p:nvPr/>
          </p:nvSpPr>
          <p:spPr bwMode="auto">
            <a:xfrm>
              <a:off x="3012" y="1440"/>
              <a:ext cx="9" cy="9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7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7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7 w 7"/>
                <a:gd name="T23" fmla="*/ 4 h 7"/>
                <a:gd name="T24" fmla="*/ 5 w 7"/>
                <a:gd name="T25" fmla="*/ 3 h 7"/>
                <a:gd name="T26" fmla="*/ 3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1102"/>
            <p:cNvSpPr>
              <a:spLocks/>
            </p:cNvSpPr>
            <p:nvPr/>
          </p:nvSpPr>
          <p:spPr bwMode="auto">
            <a:xfrm>
              <a:off x="3019" y="1440"/>
              <a:ext cx="11" cy="9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2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2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1103"/>
            <p:cNvSpPr>
              <a:spLocks/>
            </p:cNvSpPr>
            <p:nvPr/>
          </p:nvSpPr>
          <p:spPr bwMode="auto">
            <a:xfrm>
              <a:off x="3012" y="1444"/>
              <a:ext cx="9" cy="11"/>
            </a:xfrm>
            <a:custGeom>
              <a:avLst/>
              <a:gdLst>
                <a:gd name="T0" fmla="*/ 2 w 7"/>
                <a:gd name="T1" fmla="*/ 0 h 8"/>
                <a:gd name="T2" fmla="*/ 1 w 7"/>
                <a:gd name="T3" fmla="*/ 1 h 8"/>
                <a:gd name="T4" fmla="*/ 1 w 7"/>
                <a:gd name="T5" fmla="*/ 2 h 8"/>
                <a:gd name="T6" fmla="*/ 5 w 7"/>
                <a:gd name="T7" fmla="*/ 7 h 8"/>
                <a:gd name="T8" fmla="*/ 6 w 7"/>
                <a:gd name="T9" fmla="*/ 7 h 8"/>
                <a:gd name="T10" fmla="*/ 7 w 7"/>
                <a:gd name="T11" fmla="*/ 8 h 8"/>
                <a:gd name="T12" fmla="*/ 7 w 7"/>
                <a:gd name="T13" fmla="*/ 7 h 8"/>
                <a:gd name="T14" fmla="*/ 7 w 7"/>
                <a:gd name="T15" fmla="*/ 7 h 8"/>
                <a:gd name="T16" fmla="*/ 7 w 7"/>
                <a:gd name="T17" fmla="*/ 8 h 8"/>
                <a:gd name="T18" fmla="*/ 6 w 7"/>
                <a:gd name="T19" fmla="*/ 7 h 8"/>
                <a:gd name="T20" fmla="*/ 6 w 7"/>
                <a:gd name="T21" fmla="*/ 6 h 8"/>
                <a:gd name="T22" fmla="*/ 7 w 7"/>
                <a:gd name="T23" fmla="*/ 5 h 8"/>
                <a:gd name="T24" fmla="*/ 5 w 7"/>
                <a:gd name="T25" fmla="*/ 4 h 8"/>
                <a:gd name="T26" fmla="*/ 3 w 7"/>
                <a:gd name="T27" fmla="*/ 1 h 8"/>
                <a:gd name="T28" fmla="*/ 2 w 7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1104"/>
            <p:cNvSpPr>
              <a:spLocks/>
            </p:cNvSpPr>
            <p:nvPr/>
          </p:nvSpPr>
          <p:spPr bwMode="auto">
            <a:xfrm>
              <a:off x="3019" y="1444"/>
              <a:ext cx="11" cy="11"/>
            </a:xfrm>
            <a:custGeom>
              <a:avLst/>
              <a:gdLst>
                <a:gd name="T0" fmla="*/ 6 w 8"/>
                <a:gd name="T1" fmla="*/ 0 h 8"/>
                <a:gd name="T2" fmla="*/ 6 w 8"/>
                <a:gd name="T3" fmla="*/ 1 h 8"/>
                <a:gd name="T4" fmla="*/ 3 w 8"/>
                <a:gd name="T5" fmla="*/ 4 h 8"/>
                <a:gd name="T6" fmla="*/ 2 w 8"/>
                <a:gd name="T7" fmla="*/ 5 h 8"/>
                <a:gd name="T8" fmla="*/ 1 w 8"/>
                <a:gd name="T9" fmla="*/ 6 h 8"/>
                <a:gd name="T10" fmla="*/ 1 w 8"/>
                <a:gd name="T11" fmla="*/ 7 h 8"/>
                <a:gd name="T12" fmla="*/ 2 w 8"/>
                <a:gd name="T13" fmla="*/ 8 h 8"/>
                <a:gd name="T14" fmla="*/ 2 w 8"/>
                <a:gd name="T15" fmla="*/ 7 h 8"/>
                <a:gd name="T16" fmla="*/ 3 w 8"/>
                <a:gd name="T17" fmla="*/ 7 h 8"/>
                <a:gd name="T18" fmla="*/ 7 w 8"/>
                <a:gd name="T19" fmla="*/ 2 h 8"/>
                <a:gd name="T20" fmla="*/ 7 w 8"/>
                <a:gd name="T21" fmla="*/ 1 h 8"/>
                <a:gd name="T22" fmla="*/ 6 w 8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3" name="Freeform 1105"/>
            <p:cNvSpPr>
              <a:spLocks/>
            </p:cNvSpPr>
            <p:nvPr/>
          </p:nvSpPr>
          <p:spPr bwMode="auto">
            <a:xfrm>
              <a:off x="3012" y="1449"/>
              <a:ext cx="9" cy="10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7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7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7 w 7"/>
                <a:gd name="T23" fmla="*/ 5 h 7"/>
                <a:gd name="T24" fmla="*/ 5 w 7"/>
                <a:gd name="T25" fmla="*/ 3 h 7"/>
                <a:gd name="T26" fmla="*/ 3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4" name="Freeform 1106"/>
            <p:cNvSpPr>
              <a:spLocks/>
            </p:cNvSpPr>
            <p:nvPr/>
          </p:nvSpPr>
          <p:spPr bwMode="auto">
            <a:xfrm>
              <a:off x="3019" y="1449"/>
              <a:ext cx="11" cy="10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2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2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1107"/>
            <p:cNvSpPr>
              <a:spLocks noEditPoints="1"/>
            </p:cNvSpPr>
            <p:nvPr/>
          </p:nvSpPr>
          <p:spPr bwMode="auto">
            <a:xfrm>
              <a:off x="2970" y="1480"/>
              <a:ext cx="30" cy="5"/>
            </a:xfrm>
            <a:custGeom>
              <a:avLst/>
              <a:gdLst>
                <a:gd name="T0" fmla="*/ 5 w 22"/>
                <a:gd name="T1" fmla="*/ 0 h 3"/>
                <a:gd name="T2" fmla="*/ 2 w 22"/>
                <a:gd name="T3" fmla="*/ 0 h 3"/>
                <a:gd name="T4" fmla="*/ 0 w 22"/>
                <a:gd name="T5" fmla="*/ 1 h 3"/>
                <a:gd name="T6" fmla="*/ 2 w 22"/>
                <a:gd name="T7" fmla="*/ 3 h 3"/>
                <a:gd name="T8" fmla="*/ 5 w 22"/>
                <a:gd name="T9" fmla="*/ 3 h 3"/>
                <a:gd name="T10" fmla="*/ 6 w 22"/>
                <a:gd name="T11" fmla="*/ 1 h 3"/>
                <a:gd name="T12" fmla="*/ 5 w 22"/>
                <a:gd name="T13" fmla="*/ 0 h 3"/>
                <a:gd name="T14" fmla="*/ 9 w 22"/>
                <a:gd name="T15" fmla="*/ 0 h 3"/>
                <a:gd name="T16" fmla="*/ 8 w 22"/>
                <a:gd name="T17" fmla="*/ 0 h 3"/>
                <a:gd name="T18" fmla="*/ 9 w 22"/>
                <a:gd name="T19" fmla="*/ 1 h 3"/>
                <a:gd name="T20" fmla="*/ 9 w 22"/>
                <a:gd name="T21" fmla="*/ 1 h 3"/>
                <a:gd name="T22" fmla="*/ 9 w 22"/>
                <a:gd name="T23" fmla="*/ 2 h 3"/>
                <a:gd name="T24" fmla="*/ 8 w 22"/>
                <a:gd name="T25" fmla="*/ 3 h 3"/>
                <a:gd name="T26" fmla="*/ 9 w 22"/>
                <a:gd name="T27" fmla="*/ 3 h 3"/>
                <a:gd name="T28" fmla="*/ 10 w 22"/>
                <a:gd name="T29" fmla="*/ 1 h 3"/>
                <a:gd name="T30" fmla="*/ 9 w 22"/>
                <a:gd name="T31" fmla="*/ 0 h 3"/>
                <a:gd name="T32" fmla="*/ 13 w 22"/>
                <a:gd name="T33" fmla="*/ 0 h 3"/>
                <a:gd name="T34" fmla="*/ 12 w 22"/>
                <a:gd name="T35" fmla="*/ 0 h 3"/>
                <a:gd name="T36" fmla="*/ 13 w 22"/>
                <a:gd name="T37" fmla="*/ 1 h 3"/>
                <a:gd name="T38" fmla="*/ 13 w 22"/>
                <a:gd name="T39" fmla="*/ 1 h 3"/>
                <a:gd name="T40" fmla="*/ 13 w 22"/>
                <a:gd name="T41" fmla="*/ 2 h 3"/>
                <a:gd name="T42" fmla="*/ 12 w 22"/>
                <a:gd name="T43" fmla="*/ 3 h 3"/>
                <a:gd name="T44" fmla="*/ 13 w 22"/>
                <a:gd name="T45" fmla="*/ 3 h 3"/>
                <a:gd name="T46" fmla="*/ 14 w 22"/>
                <a:gd name="T47" fmla="*/ 1 h 3"/>
                <a:gd name="T48" fmla="*/ 13 w 22"/>
                <a:gd name="T49" fmla="*/ 0 h 3"/>
                <a:gd name="T50" fmla="*/ 17 w 22"/>
                <a:gd name="T51" fmla="*/ 0 h 3"/>
                <a:gd name="T52" fmla="*/ 16 w 22"/>
                <a:gd name="T53" fmla="*/ 0 h 3"/>
                <a:gd name="T54" fmla="*/ 16 w 22"/>
                <a:gd name="T55" fmla="*/ 1 h 3"/>
                <a:gd name="T56" fmla="*/ 17 w 22"/>
                <a:gd name="T57" fmla="*/ 1 h 3"/>
                <a:gd name="T58" fmla="*/ 16 w 22"/>
                <a:gd name="T59" fmla="*/ 2 h 3"/>
                <a:gd name="T60" fmla="*/ 16 w 22"/>
                <a:gd name="T61" fmla="*/ 3 h 3"/>
                <a:gd name="T62" fmla="*/ 17 w 22"/>
                <a:gd name="T63" fmla="*/ 3 h 3"/>
                <a:gd name="T64" fmla="*/ 18 w 22"/>
                <a:gd name="T65" fmla="*/ 1 h 3"/>
                <a:gd name="T66" fmla="*/ 17 w 22"/>
                <a:gd name="T67" fmla="*/ 0 h 3"/>
                <a:gd name="T68" fmla="*/ 22 w 22"/>
                <a:gd name="T69" fmla="*/ 0 h 3"/>
                <a:gd name="T70" fmla="*/ 20 w 22"/>
                <a:gd name="T71" fmla="*/ 0 h 3"/>
                <a:gd name="T72" fmla="*/ 20 w 22"/>
                <a:gd name="T73" fmla="*/ 1 h 3"/>
                <a:gd name="T74" fmla="*/ 20 w 22"/>
                <a:gd name="T75" fmla="*/ 1 h 3"/>
                <a:gd name="T76" fmla="*/ 20 w 22"/>
                <a:gd name="T77" fmla="*/ 2 h 3"/>
                <a:gd name="T78" fmla="*/ 20 w 22"/>
                <a:gd name="T79" fmla="*/ 3 h 3"/>
                <a:gd name="T80" fmla="*/ 22 w 22"/>
                <a:gd name="T81" fmla="*/ 3 h 3"/>
                <a:gd name="T82" fmla="*/ 22 w 22"/>
                <a:gd name="T83" fmla="*/ 1 h 3"/>
                <a:gd name="T84" fmla="*/ 22 w 22"/>
                <a:gd name="T85" fmla="*/ 1 h 3"/>
                <a:gd name="T86" fmla="*/ 22 w 22"/>
                <a:gd name="T87" fmla="*/ 1 h 3"/>
                <a:gd name="T88" fmla="*/ 22 w 22"/>
                <a:gd name="T89" fmla="*/ 1 h 3"/>
                <a:gd name="T90" fmla="*/ 22 w 22"/>
                <a:gd name="T9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3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1108"/>
            <p:cNvSpPr>
              <a:spLocks/>
            </p:cNvSpPr>
            <p:nvPr/>
          </p:nvSpPr>
          <p:spPr bwMode="auto">
            <a:xfrm>
              <a:off x="2973" y="1482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2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2 h 6"/>
                <a:gd name="T12" fmla="*/ 0 w 7"/>
                <a:gd name="T13" fmla="*/ 5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2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1109"/>
            <p:cNvSpPr>
              <a:spLocks/>
            </p:cNvSpPr>
            <p:nvPr/>
          </p:nvSpPr>
          <p:spPr bwMode="auto">
            <a:xfrm>
              <a:off x="2973" y="1474"/>
              <a:ext cx="9" cy="11"/>
            </a:xfrm>
            <a:custGeom>
              <a:avLst/>
              <a:gdLst>
                <a:gd name="T0" fmla="*/ 1 w 7"/>
                <a:gd name="T1" fmla="*/ 0 h 8"/>
                <a:gd name="T2" fmla="*/ 0 w 7"/>
                <a:gd name="T3" fmla="*/ 1 h 8"/>
                <a:gd name="T4" fmla="*/ 0 w 7"/>
                <a:gd name="T5" fmla="*/ 2 h 8"/>
                <a:gd name="T6" fmla="*/ 3 w 7"/>
                <a:gd name="T7" fmla="*/ 5 h 8"/>
                <a:gd name="T8" fmla="*/ 4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7 h 8"/>
                <a:gd name="T16" fmla="*/ 7 w 7"/>
                <a:gd name="T17" fmla="*/ 6 h 8"/>
                <a:gd name="T18" fmla="*/ 7 w 7"/>
                <a:gd name="T19" fmla="*/ 6 h 8"/>
                <a:gd name="T20" fmla="*/ 6 w 7"/>
                <a:gd name="T21" fmla="*/ 5 h 8"/>
                <a:gd name="T22" fmla="*/ 2 w 7"/>
                <a:gd name="T23" fmla="*/ 1 h 8"/>
                <a:gd name="T24" fmla="*/ 1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8" name="Freeform 1110"/>
            <p:cNvSpPr>
              <a:spLocks/>
            </p:cNvSpPr>
            <p:nvPr/>
          </p:nvSpPr>
          <p:spPr bwMode="auto">
            <a:xfrm>
              <a:off x="2978" y="1482"/>
              <a:ext cx="10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2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2 h 6"/>
                <a:gd name="T12" fmla="*/ 0 w 7"/>
                <a:gd name="T13" fmla="*/ 5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2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1111"/>
            <p:cNvSpPr>
              <a:spLocks/>
            </p:cNvSpPr>
            <p:nvPr/>
          </p:nvSpPr>
          <p:spPr bwMode="auto">
            <a:xfrm>
              <a:off x="2978" y="1474"/>
              <a:ext cx="10" cy="11"/>
            </a:xfrm>
            <a:custGeom>
              <a:avLst/>
              <a:gdLst>
                <a:gd name="T0" fmla="*/ 1 w 7"/>
                <a:gd name="T1" fmla="*/ 0 h 8"/>
                <a:gd name="T2" fmla="*/ 0 w 7"/>
                <a:gd name="T3" fmla="*/ 1 h 8"/>
                <a:gd name="T4" fmla="*/ 0 w 7"/>
                <a:gd name="T5" fmla="*/ 2 h 8"/>
                <a:gd name="T6" fmla="*/ 3 w 7"/>
                <a:gd name="T7" fmla="*/ 5 h 8"/>
                <a:gd name="T8" fmla="*/ 4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7 h 8"/>
                <a:gd name="T16" fmla="*/ 7 w 7"/>
                <a:gd name="T17" fmla="*/ 6 h 8"/>
                <a:gd name="T18" fmla="*/ 7 w 7"/>
                <a:gd name="T19" fmla="*/ 6 h 8"/>
                <a:gd name="T20" fmla="*/ 6 w 7"/>
                <a:gd name="T21" fmla="*/ 5 h 8"/>
                <a:gd name="T22" fmla="*/ 2 w 7"/>
                <a:gd name="T23" fmla="*/ 1 h 8"/>
                <a:gd name="T24" fmla="*/ 1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1112"/>
            <p:cNvSpPr>
              <a:spLocks/>
            </p:cNvSpPr>
            <p:nvPr/>
          </p:nvSpPr>
          <p:spPr bwMode="auto">
            <a:xfrm>
              <a:off x="2982" y="1482"/>
              <a:ext cx="11" cy="8"/>
            </a:xfrm>
            <a:custGeom>
              <a:avLst/>
              <a:gdLst>
                <a:gd name="T0" fmla="*/ 8 w 8"/>
                <a:gd name="T1" fmla="*/ 0 h 6"/>
                <a:gd name="T2" fmla="*/ 7 w 8"/>
                <a:gd name="T3" fmla="*/ 1 h 6"/>
                <a:gd name="T4" fmla="*/ 7 w 8"/>
                <a:gd name="T5" fmla="*/ 2 h 6"/>
                <a:gd name="T6" fmla="*/ 6 w 8"/>
                <a:gd name="T7" fmla="*/ 1 h 6"/>
                <a:gd name="T8" fmla="*/ 5 w 8"/>
                <a:gd name="T9" fmla="*/ 0 h 6"/>
                <a:gd name="T10" fmla="*/ 4 w 8"/>
                <a:gd name="T11" fmla="*/ 2 h 6"/>
                <a:gd name="T12" fmla="*/ 1 w 8"/>
                <a:gd name="T13" fmla="*/ 5 h 6"/>
                <a:gd name="T14" fmla="*/ 1 w 8"/>
                <a:gd name="T15" fmla="*/ 6 h 6"/>
                <a:gd name="T16" fmla="*/ 2 w 8"/>
                <a:gd name="T17" fmla="*/ 6 h 6"/>
                <a:gd name="T18" fmla="*/ 2 w 8"/>
                <a:gd name="T19" fmla="*/ 6 h 6"/>
                <a:gd name="T20" fmla="*/ 7 w 8"/>
                <a:gd name="T21" fmla="*/ 2 h 6"/>
                <a:gd name="T22" fmla="*/ 7 w 8"/>
                <a:gd name="T23" fmla="*/ 1 h 6"/>
                <a:gd name="T24" fmla="*/ 8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8" y="0"/>
                  </a:move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1113"/>
            <p:cNvSpPr>
              <a:spLocks/>
            </p:cNvSpPr>
            <p:nvPr/>
          </p:nvSpPr>
          <p:spPr bwMode="auto">
            <a:xfrm>
              <a:off x="2982" y="1474"/>
              <a:ext cx="11" cy="11"/>
            </a:xfrm>
            <a:custGeom>
              <a:avLst/>
              <a:gdLst>
                <a:gd name="T0" fmla="*/ 2 w 8"/>
                <a:gd name="T1" fmla="*/ 0 h 8"/>
                <a:gd name="T2" fmla="*/ 1 w 8"/>
                <a:gd name="T3" fmla="*/ 1 h 8"/>
                <a:gd name="T4" fmla="*/ 1 w 8"/>
                <a:gd name="T5" fmla="*/ 2 h 8"/>
                <a:gd name="T6" fmla="*/ 4 w 8"/>
                <a:gd name="T7" fmla="*/ 5 h 8"/>
                <a:gd name="T8" fmla="*/ 5 w 8"/>
                <a:gd name="T9" fmla="*/ 6 h 8"/>
                <a:gd name="T10" fmla="*/ 6 w 8"/>
                <a:gd name="T11" fmla="*/ 7 h 8"/>
                <a:gd name="T12" fmla="*/ 7 w 8"/>
                <a:gd name="T13" fmla="*/ 8 h 8"/>
                <a:gd name="T14" fmla="*/ 7 w 8"/>
                <a:gd name="T15" fmla="*/ 7 h 8"/>
                <a:gd name="T16" fmla="*/ 8 w 8"/>
                <a:gd name="T17" fmla="*/ 6 h 8"/>
                <a:gd name="T18" fmla="*/ 7 w 8"/>
                <a:gd name="T19" fmla="*/ 6 h 8"/>
                <a:gd name="T20" fmla="*/ 7 w 8"/>
                <a:gd name="T21" fmla="*/ 5 h 8"/>
                <a:gd name="T22" fmla="*/ 2 w 8"/>
                <a:gd name="T23" fmla="*/ 1 h 8"/>
                <a:gd name="T24" fmla="*/ 2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1114"/>
            <p:cNvSpPr>
              <a:spLocks/>
            </p:cNvSpPr>
            <p:nvPr/>
          </p:nvSpPr>
          <p:spPr bwMode="auto">
            <a:xfrm>
              <a:off x="2988" y="1482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2 h 6"/>
                <a:gd name="T6" fmla="*/ 5 w 7"/>
                <a:gd name="T7" fmla="*/ 1 h 6"/>
                <a:gd name="T8" fmla="*/ 5 w 7"/>
                <a:gd name="T9" fmla="*/ 0 h 6"/>
                <a:gd name="T10" fmla="*/ 4 w 7"/>
                <a:gd name="T11" fmla="*/ 2 h 6"/>
                <a:gd name="T12" fmla="*/ 1 w 7"/>
                <a:gd name="T13" fmla="*/ 5 h 6"/>
                <a:gd name="T14" fmla="*/ 1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7 w 7"/>
                <a:gd name="T21" fmla="*/ 2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1115"/>
            <p:cNvSpPr>
              <a:spLocks/>
            </p:cNvSpPr>
            <p:nvPr/>
          </p:nvSpPr>
          <p:spPr bwMode="auto">
            <a:xfrm>
              <a:off x="2988" y="1474"/>
              <a:ext cx="9" cy="11"/>
            </a:xfrm>
            <a:custGeom>
              <a:avLst/>
              <a:gdLst>
                <a:gd name="T0" fmla="*/ 1 w 7"/>
                <a:gd name="T1" fmla="*/ 0 h 8"/>
                <a:gd name="T2" fmla="*/ 1 w 7"/>
                <a:gd name="T3" fmla="*/ 1 h 8"/>
                <a:gd name="T4" fmla="*/ 1 w 7"/>
                <a:gd name="T5" fmla="*/ 2 h 8"/>
                <a:gd name="T6" fmla="*/ 4 w 7"/>
                <a:gd name="T7" fmla="*/ 5 h 8"/>
                <a:gd name="T8" fmla="*/ 5 w 7"/>
                <a:gd name="T9" fmla="*/ 6 h 8"/>
                <a:gd name="T10" fmla="*/ 5 w 7"/>
                <a:gd name="T11" fmla="*/ 7 h 8"/>
                <a:gd name="T12" fmla="*/ 6 w 7"/>
                <a:gd name="T13" fmla="*/ 8 h 8"/>
                <a:gd name="T14" fmla="*/ 7 w 7"/>
                <a:gd name="T15" fmla="*/ 7 h 8"/>
                <a:gd name="T16" fmla="*/ 7 w 7"/>
                <a:gd name="T17" fmla="*/ 6 h 8"/>
                <a:gd name="T18" fmla="*/ 7 w 7"/>
                <a:gd name="T19" fmla="*/ 6 h 8"/>
                <a:gd name="T20" fmla="*/ 7 w 7"/>
                <a:gd name="T21" fmla="*/ 5 h 8"/>
                <a:gd name="T22" fmla="*/ 2 w 7"/>
                <a:gd name="T23" fmla="*/ 1 h 8"/>
                <a:gd name="T24" fmla="*/ 1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1116"/>
            <p:cNvSpPr>
              <a:spLocks noEditPoints="1"/>
            </p:cNvSpPr>
            <p:nvPr/>
          </p:nvSpPr>
          <p:spPr bwMode="auto">
            <a:xfrm>
              <a:off x="3019" y="1464"/>
              <a:ext cx="4" cy="39"/>
            </a:xfrm>
            <a:custGeom>
              <a:avLst/>
              <a:gdLst>
                <a:gd name="T0" fmla="*/ 1 w 3"/>
                <a:gd name="T1" fmla="*/ 29 h 29"/>
                <a:gd name="T2" fmla="*/ 2 w 3"/>
                <a:gd name="T3" fmla="*/ 29 h 29"/>
                <a:gd name="T4" fmla="*/ 2 w 3"/>
                <a:gd name="T5" fmla="*/ 29 h 29"/>
                <a:gd name="T6" fmla="*/ 2 w 3"/>
                <a:gd name="T7" fmla="*/ 29 h 29"/>
                <a:gd name="T8" fmla="*/ 1 w 3"/>
                <a:gd name="T9" fmla="*/ 29 h 29"/>
                <a:gd name="T10" fmla="*/ 2 w 3"/>
                <a:gd name="T11" fmla="*/ 15 h 29"/>
                <a:gd name="T12" fmla="*/ 0 w 3"/>
                <a:gd name="T13" fmla="*/ 16 h 29"/>
                <a:gd name="T14" fmla="*/ 0 w 3"/>
                <a:gd name="T15" fmla="*/ 17 h 29"/>
                <a:gd name="T16" fmla="*/ 0 w 3"/>
                <a:gd name="T17" fmla="*/ 23 h 29"/>
                <a:gd name="T18" fmla="*/ 0 w 3"/>
                <a:gd name="T19" fmla="*/ 26 h 29"/>
                <a:gd name="T20" fmla="*/ 2 w 3"/>
                <a:gd name="T21" fmla="*/ 27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2 w 3"/>
                <a:gd name="T31" fmla="*/ 15 h 29"/>
                <a:gd name="T32" fmla="*/ 2 w 3"/>
                <a:gd name="T33" fmla="*/ 0 h 29"/>
                <a:gd name="T34" fmla="*/ 0 w 3"/>
                <a:gd name="T35" fmla="*/ 0 h 29"/>
                <a:gd name="T36" fmla="*/ 0 w 3"/>
                <a:gd name="T37" fmla="*/ 4 h 29"/>
                <a:gd name="T38" fmla="*/ 0 w 3"/>
                <a:gd name="T39" fmla="*/ 11 h 29"/>
                <a:gd name="T40" fmla="*/ 2 w 3"/>
                <a:gd name="T41" fmla="*/ 12 h 29"/>
                <a:gd name="T42" fmla="*/ 3 w 3"/>
                <a:gd name="T43" fmla="*/ 11 h 29"/>
                <a:gd name="T44" fmla="*/ 3 w 3"/>
                <a:gd name="T45" fmla="*/ 4 h 29"/>
                <a:gd name="T46" fmla="*/ 3 w 3"/>
                <a:gd name="T47" fmla="*/ 0 h 29"/>
                <a:gd name="T48" fmla="*/ 2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9"/>
                  </a:move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1" y="29"/>
                    <a:pt x="1" y="29"/>
                  </a:cubicBezTo>
                  <a:moveTo>
                    <a:pt x="2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" y="27"/>
                    <a:pt x="2" y="27"/>
                  </a:cubicBezTo>
                  <a:cubicBezTo>
                    <a:pt x="2" y="27"/>
                    <a:pt x="2" y="27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5"/>
                    <a:pt x="2" y="15"/>
                    <a:pt x="2" y="15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1117"/>
            <p:cNvSpPr>
              <a:spLocks noEditPoints="1"/>
            </p:cNvSpPr>
            <p:nvPr/>
          </p:nvSpPr>
          <p:spPr bwMode="auto">
            <a:xfrm>
              <a:off x="3004" y="1480"/>
              <a:ext cx="35" cy="5"/>
            </a:xfrm>
            <a:custGeom>
              <a:avLst/>
              <a:gdLst>
                <a:gd name="T0" fmla="*/ 10 w 26"/>
                <a:gd name="T1" fmla="*/ 0 h 3"/>
                <a:gd name="T2" fmla="*/ 10 w 26"/>
                <a:gd name="T3" fmla="*/ 0 h 3"/>
                <a:gd name="T4" fmla="*/ 3 w 26"/>
                <a:gd name="T5" fmla="*/ 0 h 3"/>
                <a:gd name="T6" fmla="*/ 0 w 26"/>
                <a:gd name="T7" fmla="*/ 0 h 3"/>
                <a:gd name="T8" fmla="*/ 0 w 26"/>
                <a:gd name="T9" fmla="*/ 1 h 3"/>
                <a:gd name="T10" fmla="*/ 0 w 26"/>
                <a:gd name="T11" fmla="*/ 3 h 3"/>
                <a:gd name="T12" fmla="*/ 3 w 26"/>
                <a:gd name="T13" fmla="*/ 3 h 3"/>
                <a:gd name="T14" fmla="*/ 10 w 26"/>
                <a:gd name="T15" fmla="*/ 3 h 3"/>
                <a:gd name="T16" fmla="*/ 11 w 26"/>
                <a:gd name="T17" fmla="*/ 1 h 3"/>
                <a:gd name="T18" fmla="*/ 10 w 26"/>
                <a:gd name="T19" fmla="*/ 0 h 3"/>
                <a:gd name="T20" fmla="*/ 26 w 26"/>
                <a:gd name="T21" fmla="*/ 0 h 3"/>
                <a:gd name="T22" fmla="*/ 22 w 26"/>
                <a:gd name="T23" fmla="*/ 0 h 3"/>
                <a:gd name="T24" fmla="*/ 16 w 26"/>
                <a:gd name="T25" fmla="*/ 0 h 3"/>
                <a:gd name="T26" fmla="*/ 15 w 26"/>
                <a:gd name="T27" fmla="*/ 0 h 3"/>
                <a:gd name="T28" fmla="*/ 14 w 26"/>
                <a:gd name="T29" fmla="*/ 1 h 3"/>
                <a:gd name="T30" fmla="*/ 15 w 26"/>
                <a:gd name="T31" fmla="*/ 3 h 3"/>
                <a:gd name="T32" fmla="*/ 22 w 26"/>
                <a:gd name="T33" fmla="*/ 3 h 3"/>
                <a:gd name="T34" fmla="*/ 26 w 26"/>
                <a:gd name="T35" fmla="*/ 3 h 3"/>
                <a:gd name="T36" fmla="*/ 26 w 26"/>
                <a:gd name="T37" fmla="*/ 1 h 3"/>
                <a:gd name="T38" fmla="*/ 26 w 26"/>
                <a:gd name="T3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3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6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2"/>
                    <a:pt x="26" y="2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1118"/>
            <p:cNvSpPr>
              <a:spLocks noEditPoints="1"/>
            </p:cNvSpPr>
            <p:nvPr/>
          </p:nvSpPr>
          <p:spPr bwMode="auto">
            <a:xfrm>
              <a:off x="3012" y="1474"/>
              <a:ext cx="18" cy="17"/>
            </a:xfrm>
            <a:custGeom>
              <a:avLst/>
              <a:gdLst>
                <a:gd name="T0" fmla="*/ 8 w 13"/>
                <a:gd name="T1" fmla="*/ 6 h 13"/>
                <a:gd name="T2" fmla="*/ 7 w 13"/>
                <a:gd name="T3" fmla="*/ 8 h 13"/>
                <a:gd name="T4" fmla="*/ 8 w 13"/>
                <a:gd name="T5" fmla="*/ 9 h 13"/>
                <a:gd name="T6" fmla="*/ 10 w 13"/>
                <a:gd name="T7" fmla="*/ 12 h 13"/>
                <a:gd name="T8" fmla="*/ 11 w 13"/>
                <a:gd name="T9" fmla="*/ 12 h 13"/>
                <a:gd name="T10" fmla="*/ 12 w 13"/>
                <a:gd name="T11" fmla="*/ 13 h 13"/>
                <a:gd name="T12" fmla="*/ 12 w 13"/>
                <a:gd name="T13" fmla="*/ 12 h 13"/>
                <a:gd name="T14" fmla="*/ 12 w 13"/>
                <a:gd name="T15" fmla="*/ 11 h 13"/>
                <a:gd name="T16" fmla="*/ 12 w 13"/>
                <a:gd name="T17" fmla="*/ 10 h 13"/>
                <a:gd name="T18" fmla="*/ 9 w 13"/>
                <a:gd name="T19" fmla="*/ 8 h 13"/>
                <a:gd name="T20" fmla="*/ 8 w 13"/>
                <a:gd name="T21" fmla="*/ 6 h 13"/>
                <a:gd name="T22" fmla="*/ 2 w 13"/>
                <a:gd name="T23" fmla="*/ 0 h 13"/>
                <a:gd name="T24" fmla="*/ 1 w 13"/>
                <a:gd name="T25" fmla="*/ 1 h 13"/>
                <a:gd name="T26" fmla="*/ 1 w 13"/>
                <a:gd name="T27" fmla="*/ 2 h 13"/>
                <a:gd name="T28" fmla="*/ 1 w 13"/>
                <a:gd name="T29" fmla="*/ 3 h 13"/>
                <a:gd name="T30" fmla="*/ 4 w 13"/>
                <a:gd name="T31" fmla="*/ 5 h 13"/>
                <a:gd name="T32" fmla="*/ 5 w 13"/>
                <a:gd name="T33" fmla="*/ 6 h 13"/>
                <a:gd name="T34" fmla="*/ 7 w 13"/>
                <a:gd name="T35" fmla="*/ 5 h 13"/>
                <a:gd name="T36" fmla="*/ 5 w 13"/>
                <a:gd name="T37" fmla="*/ 4 h 13"/>
                <a:gd name="T38" fmla="*/ 3 w 13"/>
                <a:gd name="T39" fmla="*/ 1 h 13"/>
                <a:gd name="T40" fmla="*/ 2 w 13"/>
                <a:gd name="T41" fmla="*/ 1 h 13"/>
                <a:gd name="T42" fmla="*/ 2 w 13"/>
                <a:gd name="T4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3">
                  <a:moveTo>
                    <a:pt x="8" y="6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1119"/>
            <p:cNvSpPr>
              <a:spLocks/>
            </p:cNvSpPr>
            <p:nvPr/>
          </p:nvSpPr>
          <p:spPr bwMode="auto">
            <a:xfrm>
              <a:off x="3012" y="1474"/>
              <a:ext cx="18" cy="17"/>
            </a:xfrm>
            <a:custGeom>
              <a:avLst/>
              <a:gdLst>
                <a:gd name="T0" fmla="*/ 12 w 13"/>
                <a:gd name="T1" fmla="*/ 0 h 13"/>
                <a:gd name="T2" fmla="*/ 11 w 13"/>
                <a:gd name="T3" fmla="*/ 1 h 13"/>
                <a:gd name="T4" fmla="*/ 10 w 13"/>
                <a:gd name="T5" fmla="*/ 1 h 13"/>
                <a:gd name="T6" fmla="*/ 8 w 13"/>
                <a:gd name="T7" fmla="*/ 4 h 13"/>
                <a:gd name="T8" fmla="*/ 7 w 13"/>
                <a:gd name="T9" fmla="*/ 5 h 13"/>
                <a:gd name="T10" fmla="*/ 5 w 13"/>
                <a:gd name="T11" fmla="*/ 6 h 13"/>
                <a:gd name="T12" fmla="*/ 4 w 13"/>
                <a:gd name="T13" fmla="*/ 8 h 13"/>
                <a:gd name="T14" fmla="*/ 1 w 13"/>
                <a:gd name="T15" fmla="*/ 10 h 13"/>
                <a:gd name="T16" fmla="*/ 1 w 13"/>
                <a:gd name="T17" fmla="*/ 11 h 13"/>
                <a:gd name="T18" fmla="*/ 1 w 13"/>
                <a:gd name="T19" fmla="*/ 12 h 13"/>
                <a:gd name="T20" fmla="*/ 2 w 13"/>
                <a:gd name="T21" fmla="*/ 13 h 13"/>
                <a:gd name="T22" fmla="*/ 2 w 13"/>
                <a:gd name="T23" fmla="*/ 12 h 13"/>
                <a:gd name="T24" fmla="*/ 3 w 13"/>
                <a:gd name="T25" fmla="*/ 12 h 13"/>
                <a:gd name="T26" fmla="*/ 5 w 13"/>
                <a:gd name="T27" fmla="*/ 9 h 13"/>
                <a:gd name="T28" fmla="*/ 7 w 13"/>
                <a:gd name="T29" fmla="*/ 8 h 13"/>
                <a:gd name="T30" fmla="*/ 8 w 13"/>
                <a:gd name="T31" fmla="*/ 6 h 13"/>
                <a:gd name="T32" fmla="*/ 9 w 13"/>
                <a:gd name="T33" fmla="*/ 5 h 13"/>
                <a:gd name="T34" fmla="*/ 12 w 13"/>
                <a:gd name="T35" fmla="*/ 3 h 13"/>
                <a:gd name="T36" fmla="*/ 12 w 13"/>
                <a:gd name="T37" fmla="*/ 2 h 13"/>
                <a:gd name="T38" fmla="*/ 12 w 13"/>
                <a:gd name="T39" fmla="*/ 1 h 13"/>
                <a:gd name="T40" fmla="*/ 12 w 13"/>
                <a:gd name="T4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2" y="0"/>
                  </a:moveTo>
                  <a:cubicBezTo>
                    <a:pt x="11" y="0"/>
                    <a:pt x="11" y="0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1120"/>
            <p:cNvSpPr>
              <a:spLocks noEditPoints="1"/>
            </p:cNvSpPr>
            <p:nvPr/>
          </p:nvSpPr>
          <p:spPr bwMode="auto">
            <a:xfrm>
              <a:off x="3000" y="1462"/>
              <a:ext cx="42" cy="41"/>
            </a:xfrm>
            <a:custGeom>
              <a:avLst/>
              <a:gdLst>
                <a:gd name="T0" fmla="*/ 14 w 31"/>
                <a:gd name="T1" fmla="*/ 2 h 31"/>
                <a:gd name="T2" fmla="*/ 16 w 31"/>
                <a:gd name="T3" fmla="*/ 2 h 31"/>
                <a:gd name="T4" fmla="*/ 17 w 31"/>
                <a:gd name="T5" fmla="*/ 2 h 31"/>
                <a:gd name="T6" fmla="*/ 18 w 31"/>
                <a:gd name="T7" fmla="*/ 3 h 31"/>
                <a:gd name="T8" fmla="*/ 24 w 31"/>
                <a:gd name="T9" fmla="*/ 6 h 31"/>
                <a:gd name="T10" fmla="*/ 26 w 31"/>
                <a:gd name="T11" fmla="*/ 7 h 31"/>
                <a:gd name="T12" fmla="*/ 29 w 31"/>
                <a:gd name="T13" fmla="*/ 13 h 31"/>
                <a:gd name="T14" fmla="*/ 29 w 31"/>
                <a:gd name="T15" fmla="*/ 14 h 31"/>
                <a:gd name="T16" fmla="*/ 29 w 31"/>
                <a:gd name="T17" fmla="*/ 15 h 31"/>
                <a:gd name="T18" fmla="*/ 29 w 31"/>
                <a:gd name="T19" fmla="*/ 17 h 31"/>
                <a:gd name="T20" fmla="*/ 29 w 31"/>
                <a:gd name="T21" fmla="*/ 17 h 31"/>
                <a:gd name="T22" fmla="*/ 26 w 31"/>
                <a:gd name="T23" fmla="*/ 24 h 31"/>
                <a:gd name="T24" fmla="*/ 24 w 31"/>
                <a:gd name="T25" fmla="*/ 26 h 31"/>
                <a:gd name="T26" fmla="*/ 18 w 31"/>
                <a:gd name="T27" fmla="*/ 28 h 31"/>
                <a:gd name="T28" fmla="*/ 17 w 31"/>
                <a:gd name="T29" fmla="*/ 28 h 31"/>
                <a:gd name="T30" fmla="*/ 16 w 31"/>
                <a:gd name="T31" fmla="*/ 29 h 31"/>
                <a:gd name="T32" fmla="*/ 14 w 31"/>
                <a:gd name="T33" fmla="*/ 28 h 31"/>
                <a:gd name="T34" fmla="*/ 14 w 31"/>
                <a:gd name="T35" fmla="*/ 28 h 31"/>
                <a:gd name="T36" fmla="*/ 7 w 31"/>
                <a:gd name="T37" fmla="*/ 26 h 31"/>
                <a:gd name="T38" fmla="*/ 6 w 31"/>
                <a:gd name="T39" fmla="*/ 24 h 31"/>
                <a:gd name="T40" fmla="*/ 3 w 31"/>
                <a:gd name="T41" fmla="*/ 17 h 31"/>
                <a:gd name="T42" fmla="*/ 3 w 31"/>
                <a:gd name="T43" fmla="*/ 17 h 31"/>
                <a:gd name="T44" fmla="*/ 3 w 31"/>
                <a:gd name="T45" fmla="*/ 15 h 31"/>
                <a:gd name="T46" fmla="*/ 3 w 31"/>
                <a:gd name="T47" fmla="*/ 14 h 31"/>
                <a:gd name="T48" fmla="*/ 3 w 31"/>
                <a:gd name="T49" fmla="*/ 13 h 31"/>
                <a:gd name="T50" fmla="*/ 5 w 31"/>
                <a:gd name="T51" fmla="*/ 7 h 31"/>
                <a:gd name="T52" fmla="*/ 7 w 31"/>
                <a:gd name="T53" fmla="*/ 6 h 31"/>
                <a:gd name="T54" fmla="*/ 14 w 31"/>
                <a:gd name="T55" fmla="*/ 3 h 31"/>
                <a:gd name="T56" fmla="*/ 14 w 31"/>
                <a:gd name="T57" fmla="*/ 2 h 31"/>
                <a:gd name="T58" fmla="*/ 16 w 31"/>
                <a:gd name="T59" fmla="*/ 0 h 31"/>
                <a:gd name="T60" fmla="*/ 14 w 31"/>
                <a:gd name="T61" fmla="*/ 0 h 31"/>
                <a:gd name="T62" fmla="*/ 5 w 31"/>
                <a:gd name="T63" fmla="*/ 4 h 31"/>
                <a:gd name="T64" fmla="*/ 5 w 31"/>
                <a:gd name="T65" fmla="*/ 5 h 31"/>
                <a:gd name="T66" fmla="*/ 5 w 31"/>
                <a:gd name="T67" fmla="*/ 5 h 31"/>
                <a:gd name="T68" fmla="*/ 4 w 31"/>
                <a:gd name="T69" fmla="*/ 5 h 31"/>
                <a:gd name="T70" fmla="*/ 4 w 31"/>
                <a:gd name="T71" fmla="*/ 6 h 31"/>
                <a:gd name="T72" fmla="*/ 0 w 31"/>
                <a:gd name="T73" fmla="*/ 14 h 31"/>
                <a:gd name="T74" fmla="*/ 0 w 31"/>
                <a:gd name="T75" fmla="*/ 15 h 31"/>
                <a:gd name="T76" fmla="*/ 0 w 31"/>
                <a:gd name="T77" fmla="*/ 15 h 31"/>
                <a:gd name="T78" fmla="*/ 0 w 31"/>
                <a:gd name="T79" fmla="*/ 15 h 31"/>
                <a:gd name="T80" fmla="*/ 0 w 31"/>
                <a:gd name="T81" fmla="*/ 17 h 31"/>
                <a:gd name="T82" fmla="*/ 4 w 31"/>
                <a:gd name="T83" fmla="*/ 26 h 31"/>
                <a:gd name="T84" fmla="*/ 6 w 31"/>
                <a:gd name="T85" fmla="*/ 27 h 31"/>
                <a:gd name="T86" fmla="*/ 14 w 31"/>
                <a:gd name="T87" fmla="*/ 31 h 31"/>
                <a:gd name="T88" fmla="*/ 15 w 31"/>
                <a:gd name="T89" fmla="*/ 31 h 31"/>
                <a:gd name="T90" fmla="*/ 16 w 31"/>
                <a:gd name="T91" fmla="*/ 31 h 31"/>
                <a:gd name="T92" fmla="*/ 16 w 31"/>
                <a:gd name="T93" fmla="*/ 31 h 31"/>
                <a:gd name="T94" fmla="*/ 17 w 31"/>
                <a:gd name="T95" fmla="*/ 31 h 31"/>
                <a:gd name="T96" fmla="*/ 26 w 31"/>
                <a:gd name="T97" fmla="*/ 27 h 31"/>
                <a:gd name="T98" fmla="*/ 27 w 31"/>
                <a:gd name="T99" fmla="*/ 26 h 31"/>
                <a:gd name="T100" fmla="*/ 31 w 31"/>
                <a:gd name="T101" fmla="*/ 17 h 31"/>
                <a:gd name="T102" fmla="*/ 31 w 31"/>
                <a:gd name="T103" fmla="*/ 15 h 31"/>
                <a:gd name="T104" fmla="*/ 31 w 31"/>
                <a:gd name="T105" fmla="*/ 14 h 31"/>
                <a:gd name="T106" fmla="*/ 27 w 31"/>
                <a:gd name="T107" fmla="*/ 6 h 31"/>
                <a:gd name="T108" fmla="*/ 26 w 31"/>
                <a:gd name="T109" fmla="*/ 4 h 31"/>
                <a:gd name="T110" fmla="*/ 17 w 31"/>
                <a:gd name="T111" fmla="*/ 0 h 31"/>
                <a:gd name="T112" fmla="*/ 16 w 31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1">
                  <a:moveTo>
                    <a:pt x="14" y="2"/>
                  </a:moveTo>
                  <a:cubicBezTo>
                    <a:pt x="15" y="2"/>
                    <a:pt x="15" y="2"/>
                    <a:pt x="16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20" y="3"/>
                    <a:pt x="22" y="4"/>
                    <a:pt x="24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7" y="9"/>
                    <a:pt x="28" y="11"/>
                    <a:pt x="29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20"/>
                    <a:pt x="27" y="22"/>
                    <a:pt x="26" y="24"/>
                  </a:cubicBezTo>
                  <a:cubicBezTo>
                    <a:pt x="25" y="25"/>
                    <a:pt x="25" y="25"/>
                    <a:pt x="24" y="26"/>
                  </a:cubicBezTo>
                  <a:cubicBezTo>
                    <a:pt x="22" y="27"/>
                    <a:pt x="20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29"/>
                    <a:pt x="15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1" y="28"/>
                    <a:pt x="9" y="27"/>
                    <a:pt x="7" y="26"/>
                  </a:cubicBezTo>
                  <a:cubicBezTo>
                    <a:pt x="7" y="25"/>
                    <a:pt x="6" y="25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1"/>
                    <a:pt x="4" y="9"/>
                    <a:pt x="5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9" y="4"/>
                    <a:pt x="11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2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2" y="8"/>
                    <a:pt x="1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0"/>
                    <a:pt x="2" y="23"/>
                    <a:pt x="4" y="26"/>
                  </a:cubicBezTo>
                  <a:cubicBezTo>
                    <a:pt x="5" y="26"/>
                    <a:pt x="5" y="27"/>
                    <a:pt x="6" y="27"/>
                  </a:cubicBezTo>
                  <a:cubicBezTo>
                    <a:pt x="8" y="29"/>
                    <a:pt x="11" y="31"/>
                    <a:pt x="14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20" y="31"/>
                    <a:pt x="23" y="29"/>
                    <a:pt x="26" y="27"/>
                  </a:cubicBezTo>
                  <a:cubicBezTo>
                    <a:pt x="26" y="27"/>
                    <a:pt x="27" y="26"/>
                    <a:pt x="27" y="26"/>
                  </a:cubicBezTo>
                  <a:cubicBezTo>
                    <a:pt x="29" y="23"/>
                    <a:pt x="31" y="20"/>
                    <a:pt x="31" y="17"/>
                  </a:cubicBezTo>
                  <a:cubicBezTo>
                    <a:pt x="31" y="16"/>
                    <a:pt x="31" y="16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1"/>
                    <a:pt x="29" y="8"/>
                    <a:pt x="27" y="6"/>
                  </a:cubicBezTo>
                  <a:cubicBezTo>
                    <a:pt x="27" y="5"/>
                    <a:pt x="26" y="5"/>
                    <a:pt x="26" y="4"/>
                  </a:cubicBezTo>
                  <a:cubicBezTo>
                    <a:pt x="23" y="2"/>
                    <a:pt x="20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1121"/>
            <p:cNvSpPr>
              <a:spLocks noEditPoints="1"/>
            </p:cNvSpPr>
            <p:nvPr/>
          </p:nvSpPr>
          <p:spPr bwMode="auto">
            <a:xfrm>
              <a:off x="3358" y="2126"/>
              <a:ext cx="51" cy="50"/>
            </a:xfrm>
            <a:custGeom>
              <a:avLst/>
              <a:gdLst>
                <a:gd name="T0" fmla="*/ 35 w 38"/>
                <a:gd name="T1" fmla="*/ 33 h 37"/>
                <a:gd name="T2" fmla="*/ 33 w 38"/>
                <a:gd name="T3" fmla="*/ 33 h 37"/>
                <a:gd name="T4" fmla="*/ 33 w 38"/>
                <a:gd name="T5" fmla="*/ 34 h 37"/>
                <a:gd name="T6" fmla="*/ 36 w 38"/>
                <a:gd name="T7" fmla="*/ 37 h 37"/>
                <a:gd name="T8" fmla="*/ 37 w 38"/>
                <a:gd name="T9" fmla="*/ 36 h 37"/>
                <a:gd name="T10" fmla="*/ 38 w 38"/>
                <a:gd name="T11" fmla="*/ 35 h 37"/>
                <a:gd name="T12" fmla="*/ 35 w 38"/>
                <a:gd name="T13" fmla="*/ 33 h 37"/>
                <a:gd name="T14" fmla="*/ 31 w 38"/>
                <a:gd name="T15" fmla="*/ 28 h 37"/>
                <a:gd name="T16" fmla="*/ 29 w 38"/>
                <a:gd name="T17" fmla="*/ 30 h 37"/>
                <a:gd name="T18" fmla="*/ 31 w 38"/>
                <a:gd name="T19" fmla="*/ 32 h 37"/>
                <a:gd name="T20" fmla="*/ 31 w 38"/>
                <a:gd name="T21" fmla="*/ 32 h 37"/>
                <a:gd name="T22" fmla="*/ 32 w 38"/>
                <a:gd name="T23" fmla="*/ 31 h 37"/>
                <a:gd name="T24" fmla="*/ 32 w 38"/>
                <a:gd name="T25" fmla="*/ 31 h 37"/>
                <a:gd name="T26" fmla="*/ 33 w 38"/>
                <a:gd name="T27" fmla="*/ 31 h 37"/>
                <a:gd name="T28" fmla="*/ 31 w 38"/>
                <a:gd name="T29" fmla="*/ 28 h 37"/>
                <a:gd name="T30" fmla="*/ 26 w 38"/>
                <a:gd name="T31" fmla="*/ 24 h 37"/>
                <a:gd name="T32" fmla="*/ 25 w 38"/>
                <a:gd name="T33" fmla="*/ 24 h 37"/>
                <a:gd name="T34" fmla="*/ 24 w 38"/>
                <a:gd name="T35" fmla="*/ 25 h 37"/>
                <a:gd name="T36" fmla="*/ 27 w 38"/>
                <a:gd name="T37" fmla="*/ 28 h 37"/>
                <a:gd name="T38" fmla="*/ 29 w 38"/>
                <a:gd name="T39" fmla="*/ 27 h 37"/>
                <a:gd name="T40" fmla="*/ 26 w 38"/>
                <a:gd name="T41" fmla="*/ 24 h 37"/>
                <a:gd name="T42" fmla="*/ 20 w 38"/>
                <a:gd name="T43" fmla="*/ 21 h 37"/>
                <a:gd name="T44" fmla="*/ 20 w 38"/>
                <a:gd name="T45" fmla="*/ 21 h 37"/>
                <a:gd name="T46" fmla="*/ 23 w 38"/>
                <a:gd name="T47" fmla="*/ 24 h 37"/>
                <a:gd name="T48" fmla="*/ 23 w 38"/>
                <a:gd name="T49" fmla="*/ 23 h 37"/>
                <a:gd name="T50" fmla="*/ 20 w 38"/>
                <a:gd name="T51" fmla="*/ 21 h 37"/>
                <a:gd name="T52" fmla="*/ 14 w 38"/>
                <a:gd name="T53" fmla="*/ 15 h 37"/>
                <a:gd name="T54" fmla="*/ 14 w 38"/>
                <a:gd name="T55" fmla="*/ 15 h 37"/>
                <a:gd name="T56" fmla="*/ 16 w 38"/>
                <a:gd name="T57" fmla="*/ 17 h 37"/>
                <a:gd name="T58" fmla="*/ 16 w 38"/>
                <a:gd name="T59" fmla="*/ 17 h 37"/>
                <a:gd name="T60" fmla="*/ 14 w 38"/>
                <a:gd name="T61" fmla="*/ 15 h 37"/>
                <a:gd name="T62" fmla="*/ 10 w 38"/>
                <a:gd name="T63" fmla="*/ 8 h 37"/>
                <a:gd name="T64" fmla="*/ 9 w 38"/>
                <a:gd name="T65" fmla="*/ 10 h 37"/>
                <a:gd name="T66" fmla="*/ 12 w 38"/>
                <a:gd name="T67" fmla="*/ 13 h 37"/>
                <a:gd name="T68" fmla="*/ 13 w 38"/>
                <a:gd name="T69" fmla="*/ 12 h 37"/>
                <a:gd name="T70" fmla="*/ 14 w 38"/>
                <a:gd name="T71" fmla="*/ 11 h 37"/>
                <a:gd name="T72" fmla="*/ 10 w 38"/>
                <a:gd name="T73" fmla="*/ 8 h 37"/>
                <a:gd name="T74" fmla="*/ 8 w 38"/>
                <a:gd name="T75" fmla="*/ 8 h 37"/>
                <a:gd name="T76" fmla="*/ 7 w 38"/>
                <a:gd name="T77" fmla="*/ 8 h 37"/>
                <a:gd name="T78" fmla="*/ 7 w 38"/>
                <a:gd name="T79" fmla="*/ 8 h 37"/>
                <a:gd name="T80" fmla="*/ 7 w 38"/>
                <a:gd name="T81" fmla="*/ 8 h 37"/>
                <a:gd name="T82" fmla="*/ 8 w 38"/>
                <a:gd name="T83" fmla="*/ 8 h 37"/>
                <a:gd name="T84" fmla="*/ 8 w 38"/>
                <a:gd name="T85" fmla="*/ 6 h 37"/>
                <a:gd name="T86" fmla="*/ 8 w 38"/>
                <a:gd name="T87" fmla="*/ 7 h 37"/>
                <a:gd name="T88" fmla="*/ 8 w 38"/>
                <a:gd name="T89" fmla="*/ 7 h 37"/>
                <a:gd name="T90" fmla="*/ 9 w 38"/>
                <a:gd name="T91" fmla="*/ 7 h 37"/>
                <a:gd name="T92" fmla="*/ 8 w 38"/>
                <a:gd name="T93" fmla="*/ 6 h 37"/>
                <a:gd name="T94" fmla="*/ 2 w 38"/>
                <a:gd name="T95" fmla="*/ 0 h 37"/>
                <a:gd name="T96" fmla="*/ 1 w 38"/>
                <a:gd name="T97" fmla="*/ 1 h 37"/>
                <a:gd name="T98" fmla="*/ 0 w 38"/>
                <a:gd name="T99" fmla="*/ 1 h 37"/>
                <a:gd name="T100" fmla="*/ 5 w 38"/>
                <a:gd name="T101" fmla="*/ 6 h 37"/>
                <a:gd name="T102" fmla="*/ 6 w 38"/>
                <a:gd name="T103" fmla="*/ 6 h 37"/>
                <a:gd name="T104" fmla="*/ 6 w 38"/>
                <a:gd name="T105" fmla="*/ 4 h 37"/>
                <a:gd name="T106" fmla="*/ 2 w 38"/>
                <a:gd name="T10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37">
                  <a:moveTo>
                    <a:pt x="35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6"/>
                    <a:pt x="37" y="36"/>
                  </a:cubicBezTo>
                  <a:cubicBezTo>
                    <a:pt x="37" y="36"/>
                    <a:pt x="37" y="36"/>
                    <a:pt x="38" y="35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1" y="28"/>
                  </a:moveTo>
                  <a:cubicBezTo>
                    <a:pt x="30" y="29"/>
                    <a:pt x="29" y="29"/>
                    <a:pt x="29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1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1" y="28"/>
                    <a:pt x="31" y="28"/>
                    <a:pt x="31" y="28"/>
                  </a:cubicBezTo>
                  <a:moveTo>
                    <a:pt x="26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7"/>
                    <a:pt x="29" y="27"/>
                  </a:cubicBezTo>
                  <a:cubicBezTo>
                    <a:pt x="26" y="24"/>
                    <a:pt x="26" y="24"/>
                    <a:pt x="26" y="24"/>
                  </a:cubicBezTo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10" y="8"/>
                  </a:moveTo>
                  <a:cubicBezTo>
                    <a:pt x="10" y="9"/>
                    <a:pt x="9" y="9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0" y="8"/>
                    <a:pt x="10" y="8"/>
                    <a:pt x="10" y="8"/>
                  </a:cubicBezTo>
                  <a:moveTo>
                    <a:pt x="8" y="8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moveTo>
                    <a:pt x="8" y="6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1122"/>
            <p:cNvSpPr>
              <a:spLocks/>
            </p:cNvSpPr>
            <p:nvPr/>
          </p:nvSpPr>
          <p:spPr bwMode="auto">
            <a:xfrm>
              <a:off x="3406" y="2173"/>
              <a:ext cx="7" cy="7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1 w 5"/>
                <a:gd name="T9" fmla="*/ 4 h 5"/>
                <a:gd name="T10" fmla="*/ 2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1123"/>
            <p:cNvSpPr>
              <a:spLocks/>
            </p:cNvSpPr>
            <p:nvPr/>
          </p:nvSpPr>
          <p:spPr bwMode="auto">
            <a:xfrm>
              <a:off x="3354" y="2122"/>
              <a:ext cx="6" cy="5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4 h 4"/>
                <a:gd name="T6" fmla="*/ 3 w 5"/>
                <a:gd name="T7" fmla="*/ 4 h 4"/>
                <a:gd name="T8" fmla="*/ 3 w 5"/>
                <a:gd name="T9" fmla="*/ 4 h 4"/>
                <a:gd name="T10" fmla="*/ 4 w 5"/>
                <a:gd name="T11" fmla="*/ 4 h 4"/>
                <a:gd name="T12" fmla="*/ 5 w 5"/>
                <a:gd name="T13" fmla="*/ 3 h 4"/>
                <a:gd name="T14" fmla="*/ 4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Freeform 1124"/>
            <p:cNvSpPr>
              <a:spLocks/>
            </p:cNvSpPr>
            <p:nvPr/>
          </p:nvSpPr>
          <p:spPr bwMode="auto">
            <a:xfrm>
              <a:off x="3401" y="2167"/>
              <a:ext cx="11" cy="3"/>
            </a:xfrm>
            <a:custGeom>
              <a:avLst/>
              <a:gdLst>
                <a:gd name="T0" fmla="*/ 7 w 8"/>
                <a:gd name="T1" fmla="*/ 0 h 2"/>
                <a:gd name="T2" fmla="*/ 1 w 8"/>
                <a:gd name="T3" fmla="*/ 0 h 2"/>
                <a:gd name="T4" fmla="*/ 0 w 8"/>
                <a:gd name="T5" fmla="*/ 0 h 2"/>
                <a:gd name="T6" fmla="*/ 0 w 8"/>
                <a:gd name="T7" fmla="*/ 0 h 2"/>
                <a:gd name="T8" fmla="*/ 0 w 8"/>
                <a:gd name="T9" fmla="*/ 0 h 2"/>
                <a:gd name="T10" fmla="*/ 0 w 8"/>
                <a:gd name="T11" fmla="*/ 0 h 2"/>
                <a:gd name="T12" fmla="*/ 1 w 8"/>
                <a:gd name="T13" fmla="*/ 1 h 2"/>
                <a:gd name="T14" fmla="*/ 1 w 8"/>
                <a:gd name="T15" fmla="*/ 2 h 2"/>
                <a:gd name="T16" fmla="*/ 3 w 8"/>
                <a:gd name="T17" fmla="*/ 2 h 2"/>
                <a:gd name="T18" fmla="*/ 7 w 8"/>
                <a:gd name="T19" fmla="*/ 2 h 2"/>
                <a:gd name="T20" fmla="*/ 8 w 8"/>
                <a:gd name="T21" fmla="*/ 1 h 2"/>
                <a:gd name="T22" fmla="*/ 7 w 8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"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1125"/>
            <p:cNvSpPr>
              <a:spLocks/>
            </p:cNvSpPr>
            <p:nvPr/>
          </p:nvSpPr>
          <p:spPr bwMode="auto">
            <a:xfrm>
              <a:off x="3399" y="2167"/>
              <a:ext cx="3" cy="13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1 w 2"/>
                <a:gd name="T5" fmla="*/ 0 h 9"/>
                <a:gd name="T6" fmla="*/ 0 w 2"/>
                <a:gd name="T7" fmla="*/ 1 h 9"/>
                <a:gd name="T8" fmla="*/ 0 w 2"/>
                <a:gd name="T9" fmla="*/ 1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3 h 9"/>
                <a:gd name="T20" fmla="*/ 2 w 2"/>
                <a:gd name="T21" fmla="*/ 2 h 9"/>
                <a:gd name="T22" fmla="*/ 2 w 2"/>
                <a:gd name="T23" fmla="*/ 1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4" name="Freeform 1126"/>
            <p:cNvSpPr>
              <a:spLocks/>
            </p:cNvSpPr>
            <p:nvPr/>
          </p:nvSpPr>
          <p:spPr bwMode="auto">
            <a:xfrm>
              <a:off x="3366" y="2124"/>
              <a:ext cx="2" cy="11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7 h 8"/>
                <a:gd name="T10" fmla="*/ 1 w 2"/>
                <a:gd name="T11" fmla="*/ 7 h 8"/>
                <a:gd name="T12" fmla="*/ 1 w 2"/>
                <a:gd name="T13" fmla="*/ 7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8 h 8"/>
                <a:gd name="T20" fmla="*/ 2 w 2"/>
                <a:gd name="T21" fmla="*/ 8 h 8"/>
                <a:gd name="T22" fmla="*/ 2 w 2"/>
                <a:gd name="T23" fmla="*/ 7 h 8"/>
                <a:gd name="T24" fmla="*/ 2 w 2"/>
                <a:gd name="T25" fmla="*/ 1 h 8"/>
                <a:gd name="T26" fmla="*/ 1 w 2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1127"/>
            <p:cNvSpPr>
              <a:spLocks/>
            </p:cNvSpPr>
            <p:nvPr/>
          </p:nvSpPr>
          <p:spPr bwMode="auto">
            <a:xfrm>
              <a:off x="3356" y="2134"/>
              <a:ext cx="12" cy="2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6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8 w 9"/>
                <a:gd name="T17" fmla="*/ 2 h 2"/>
                <a:gd name="T18" fmla="*/ 8 w 9"/>
                <a:gd name="T19" fmla="*/ 2 h 2"/>
                <a:gd name="T20" fmla="*/ 9 w 9"/>
                <a:gd name="T21" fmla="*/ 2 h 2"/>
                <a:gd name="T22" fmla="*/ 9 w 9"/>
                <a:gd name="T23" fmla="*/ 1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1128"/>
            <p:cNvSpPr>
              <a:spLocks noEditPoints="1"/>
            </p:cNvSpPr>
            <p:nvPr/>
          </p:nvSpPr>
          <p:spPr bwMode="auto">
            <a:xfrm>
              <a:off x="3358" y="2126"/>
              <a:ext cx="51" cy="50"/>
            </a:xfrm>
            <a:custGeom>
              <a:avLst/>
              <a:gdLst>
                <a:gd name="T0" fmla="*/ 3 w 38"/>
                <a:gd name="T1" fmla="*/ 33 h 37"/>
                <a:gd name="T2" fmla="*/ 0 w 38"/>
                <a:gd name="T3" fmla="*/ 35 h 37"/>
                <a:gd name="T4" fmla="*/ 1 w 38"/>
                <a:gd name="T5" fmla="*/ 36 h 37"/>
                <a:gd name="T6" fmla="*/ 2 w 38"/>
                <a:gd name="T7" fmla="*/ 37 h 37"/>
                <a:gd name="T8" fmla="*/ 5 w 38"/>
                <a:gd name="T9" fmla="*/ 34 h 37"/>
                <a:gd name="T10" fmla="*/ 5 w 38"/>
                <a:gd name="T11" fmla="*/ 33 h 37"/>
                <a:gd name="T12" fmla="*/ 3 w 38"/>
                <a:gd name="T13" fmla="*/ 33 h 37"/>
                <a:gd name="T14" fmla="*/ 8 w 38"/>
                <a:gd name="T15" fmla="*/ 28 h 37"/>
                <a:gd name="T16" fmla="*/ 5 w 38"/>
                <a:gd name="T17" fmla="*/ 31 h 37"/>
                <a:gd name="T18" fmla="*/ 6 w 38"/>
                <a:gd name="T19" fmla="*/ 31 h 37"/>
                <a:gd name="T20" fmla="*/ 7 w 38"/>
                <a:gd name="T21" fmla="*/ 31 h 37"/>
                <a:gd name="T22" fmla="*/ 7 w 38"/>
                <a:gd name="T23" fmla="*/ 32 h 37"/>
                <a:gd name="T24" fmla="*/ 7 w 38"/>
                <a:gd name="T25" fmla="*/ 32 h 37"/>
                <a:gd name="T26" fmla="*/ 9 w 38"/>
                <a:gd name="T27" fmla="*/ 30 h 37"/>
                <a:gd name="T28" fmla="*/ 8 w 38"/>
                <a:gd name="T29" fmla="*/ 28 h 37"/>
                <a:gd name="T30" fmla="*/ 12 w 38"/>
                <a:gd name="T31" fmla="*/ 24 h 37"/>
                <a:gd name="T32" fmla="*/ 9 w 38"/>
                <a:gd name="T33" fmla="*/ 27 h 37"/>
                <a:gd name="T34" fmla="*/ 11 w 38"/>
                <a:gd name="T35" fmla="*/ 28 h 37"/>
                <a:gd name="T36" fmla="*/ 14 w 38"/>
                <a:gd name="T37" fmla="*/ 25 h 37"/>
                <a:gd name="T38" fmla="*/ 13 w 38"/>
                <a:gd name="T39" fmla="*/ 24 h 37"/>
                <a:gd name="T40" fmla="*/ 12 w 38"/>
                <a:gd name="T41" fmla="*/ 24 h 37"/>
                <a:gd name="T42" fmla="*/ 18 w 38"/>
                <a:gd name="T43" fmla="*/ 21 h 37"/>
                <a:gd name="T44" fmla="*/ 15 w 38"/>
                <a:gd name="T45" fmla="*/ 23 h 37"/>
                <a:gd name="T46" fmla="*/ 15 w 38"/>
                <a:gd name="T47" fmla="*/ 24 h 37"/>
                <a:gd name="T48" fmla="*/ 18 w 38"/>
                <a:gd name="T49" fmla="*/ 21 h 37"/>
                <a:gd name="T50" fmla="*/ 18 w 38"/>
                <a:gd name="T51" fmla="*/ 21 h 37"/>
                <a:gd name="T52" fmla="*/ 24 w 38"/>
                <a:gd name="T53" fmla="*/ 15 h 37"/>
                <a:gd name="T54" fmla="*/ 22 w 38"/>
                <a:gd name="T55" fmla="*/ 17 h 37"/>
                <a:gd name="T56" fmla="*/ 22 w 38"/>
                <a:gd name="T57" fmla="*/ 17 h 37"/>
                <a:gd name="T58" fmla="*/ 24 w 38"/>
                <a:gd name="T59" fmla="*/ 15 h 37"/>
                <a:gd name="T60" fmla="*/ 24 w 38"/>
                <a:gd name="T61" fmla="*/ 15 h 37"/>
                <a:gd name="T62" fmla="*/ 28 w 38"/>
                <a:gd name="T63" fmla="*/ 8 h 37"/>
                <a:gd name="T64" fmla="*/ 24 w 38"/>
                <a:gd name="T65" fmla="*/ 12 h 37"/>
                <a:gd name="T66" fmla="*/ 25 w 38"/>
                <a:gd name="T67" fmla="*/ 12 h 37"/>
                <a:gd name="T68" fmla="*/ 26 w 38"/>
                <a:gd name="T69" fmla="*/ 13 h 37"/>
                <a:gd name="T70" fmla="*/ 29 w 38"/>
                <a:gd name="T71" fmla="*/ 10 h 37"/>
                <a:gd name="T72" fmla="*/ 28 w 38"/>
                <a:gd name="T73" fmla="*/ 8 h 37"/>
                <a:gd name="T74" fmla="*/ 30 w 38"/>
                <a:gd name="T75" fmla="*/ 6 h 37"/>
                <a:gd name="T76" fmla="*/ 29 w 38"/>
                <a:gd name="T77" fmla="*/ 7 h 37"/>
                <a:gd name="T78" fmla="*/ 31 w 38"/>
                <a:gd name="T79" fmla="*/ 8 h 37"/>
                <a:gd name="T80" fmla="*/ 31 w 38"/>
                <a:gd name="T81" fmla="*/ 8 h 37"/>
                <a:gd name="T82" fmla="*/ 31 w 38"/>
                <a:gd name="T83" fmla="*/ 8 h 37"/>
                <a:gd name="T84" fmla="*/ 30 w 38"/>
                <a:gd name="T85" fmla="*/ 7 h 37"/>
                <a:gd name="T86" fmla="*/ 30 w 38"/>
                <a:gd name="T87" fmla="*/ 7 h 37"/>
                <a:gd name="T88" fmla="*/ 30 w 38"/>
                <a:gd name="T89" fmla="*/ 6 h 37"/>
                <a:gd name="T90" fmla="*/ 36 w 38"/>
                <a:gd name="T91" fmla="*/ 0 h 37"/>
                <a:gd name="T92" fmla="*/ 32 w 38"/>
                <a:gd name="T93" fmla="*/ 4 h 37"/>
                <a:gd name="T94" fmla="*/ 32 w 38"/>
                <a:gd name="T95" fmla="*/ 6 h 37"/>
                <a:gd name="T96" fmla="*/ 34 w 38"/>
                <a:gd name="T97" fmla="*/ 6 h 37"/>
                <a:gd name="T98" fmla="*/ 38 w 38"/>
                <a:gd name="T99" fmla="*/ 1 h 37"/>
                <a:gd name="T100" fmla="*/ 37 w 38"/>
                <a:gd name="T101" fmla="*/ 1 h 37"/>
                <a:gd name="T102" fmla="*/ 36 w 38"/>
                <a:gd name="T10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7">
                  <a:moveTo>
                    <a:pt x="3" y="33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8" y="28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7" y="31"/>
                  </a:cubicBezTo>
                  <a:cubicBezTo>
                    <a:pt x="7" y="31"/>
                    <a:pt x="7" y="31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8" y="29"/>
                    <a:pt x="8" y="28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8"/>
                    <a:pt x="11" y="28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8" y="21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moveTo>
                    <a:pt x="24" y="15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8" y="8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9"/>
                    <a:pt x="28" y="9"/>
                    <a:pt x="28" y="8"/>
                  </a:cubicBezTo>
                  <a:moveTo>
                    <a:pt x="30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6"/>
                    <a:pt x="30" y="6"/>
                  </a:cubicBezTo>
                  <a:moveTo>
                    <a:pt x="36" y="0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7" y="1"/>
                    <a:pt x="37" y="1"/>
                  </a:cubicBezTo>
                  <a:cubicBezTo>
                    <a:pt x="37" y="0"/>
                    <a:pt x="37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1129"/>
            <p:cNvSpPr>
              <a:spLocks/>
            </p:cNvSpPr>
            <p:nvPr/>
          </p:nvSpPr>
          <p:spPr bwMode="auto">
            <a:xfrm>
              <a:off x="3354" y="2173"/>
              <a:ext cx="6" cy="7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3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1130"/>
            <p:cNvSpPr>
              <a:spLocks/>
            </p:cNvSpPr>
            <p:nvPr/>
          </p:nvSpPr>
          <p:spPr bwMode="auto">
            <a:xfrm>
              <a:off x="3406" y="2122"/>
              <a:ext cx="7" cy="5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0 w 5"/>
                <a:gd name="T5" fmla="*/ 3 h 4"/>
                <a:gd name="T6" fmla="*/ 1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1131"/>
            <p:cNvSpPr>
              <a:spLocks/>
            </p:cNvSpPr>
            <p:nvPr/>
          </p:nvSpPr>
          <p:spPr bwMode="auto">
            <a:xfrm>
              <a:off x="3355" y="2167"/>
              <a:ext cx="12" cy="3"/>
            </a:xfrm>
            <a:custGeom>
              <a:avLst/>
              <a:gdLst>
                <a:gd name="T0" fmla="*/ 1 w 9"/>
                <a:gd name="T1" fmla="*/ 0 h 2"/>
                <a:gd name="T2" fmla="*/ 1 w 9"/>
                <a:gd name="T3" fmla="*/ 0 h 2"/>
                <a:gd name="T4" fmla="*/ 0 w 9"/>
                <a:gd name="T5" fmla="*/ 1 h 2"/>
                <a:gd name="T6" fmla="*/ 1 w 9"/>
                <a:gd name="T7" fmla="*/ 2 h 2"/>
                <a:gd name="T8" fmla="*/ 5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7 w 9"/>
                <a:gd name="T23" fmla="*/ 0 h 2"/>
                <a:gd name="T24" fmla="*/ 1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1132"/>
            <p:cNvSpPr>
              <a:spLocks/>
            </p:cNvSpPr>
            <p:nvPr/>
          </p:nvSpPr>
          <p:spPr bwMode="auto">
            <a:xfrm>
              <a:off x="3364" y="2167"/>
              <a:ext cx="3" cy="13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3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1 h 9"/>
                <a:gd name="T20" fmla="*/ 2 w 2"/>
                <a:gd name="T21" fmla="*/ 1 h 9"/>
                <a:gd name="T22" fmla="*/ 2 w 2"/>
                <a:gd name="T23" fmla="*/ 0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1" name="Freeform 1133"/>
            <p:cNvSpPr>
              <a:spLocks/>
            </p:cNvSpPr>
            <p:nvPr/>
          </p:nvSpPr>
          <p:spPr bwMode="auto">
            <a:xfrm>
              <a:off x="3398" y="2124"/>
              <a:ext cx="3" cy="11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0 w 2"/>
                <a:gd name="T7" fmla="*/ 8 h 8"/>
                <a:gd name="T8" fmla="*/ 0 w 2"/>
                <a:gd name="T9" fmla="*/ 8 h 8"/>
                <a:gd name="T10" fmla="*/ 0 w 2"/>
                <a:gd name="T11" fmla="*/ 8 h 8"/>
                <a:gd name="T12" fmla="*/ 1 w 2"/>
                <a:gd name="T13" fmla="*/ 7 h 8"/>
                <a:gd name="T14" fmla="*/ 2 w 2"/>
                <a:gd name="T15" fmla="*/ 7 h 8"/>
                <a:gd name="T16" fmla="*/ 2 w 2"/>
                <a:gd name="T17" fmla="*/ 5 h 8"/>
                <a:gd name="T18" fmla="*/ 2 w 2"/>
                <a:gd name="T19" fmla="*/ 1 h 8"/>
                <a:gd name="T20" fmla="*/ 1 w 2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1134"/>
            <p:cNvSpPr>
              <a:spLocks/>
            </p:cNvSpPr>
            <p:nvPr/>
          </p:nvSpPr>
          <p:spPr bwMode="auto">
            <a:xfrm>
              <a:off x="3398" y="2134"/>
              <a:ext cx="12" cy="2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1 h 2"/>
                <a:gd name="T6" fmla="*/ 1 w 9"/>
                <a:gd name="T7" fmla="*/ 2 h 2"/>
                <a:gd name="T8" fmla="*/ 1 w 9"/>
                <a:gd name="T9" fmla="*/ 2 h 2"/>
                <a:gd name="T10" fmla="*/ 8 w 9"/>
                <a:gd name="T11" fmla="*/ 2 h 2"/>
                <a:gd name="T12" fmla="*/ 8 w 9"/>
                <a:gd name="T13" fmla="*/ 2 h 2"/>
                <a:gd name="T14" fmla="*/ 9 w 9"/>
                <a:gd name="T15" fmla="*/ 1 h 2"/>
                <a:gd name="T16" fmla="*/ 8 w 9"/>
                <a:gd name="T17" fmla="*/ 0 h 2"/>
                <a:gd name="T18" fmla="*/ 4 w 9"/>
                <a:gd name="T19" fmla="*/ 0 h 2"/>
                <a:gd name="T20" fmla="*/ 2 w 9"/>
                <a:gd name="T21" fmla="*/ 0 h 2"/>
                <a:gd name="T22" fmla="*/ 1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1135"/>
            <p:cNvSpPr>
              <a:spLocks noEditPoints="1"/>
            </p:cNvSpPr>
            <p:nvPr/>
          </p:nvSpPr>
          <p:spPr bwMode="auto">
            <a:xfrm>
              <a:off x="3366" y="2132"/>
              <a:ext cx="35" cy="35"/>
            </a:xfrm>
            <a:custGeom>
              <a:avLst/>
              <a:gdLst>
                <a:gd name="T0" fmla="*/ 0 w 26"/>
                <a:gd name="T1" fmla="*/ 14 h 26"/>
                <a:gd name="T2" fmla="*/ 6 w 26"/>
                <a:gd name="T3" fmla="*/ 19 h 26"/>
                <a:gd name="T4" fmla="*/ 8 w 26"/>
                <a:gd name="T5" fmla="*/ 20 h 26"/>
                <a:gd name="T6" fmla="*/ 12 w 26"/>
                <a:gd name="T7" fmla="*/ 26 h 26"/>
                <a:gd name="T8" fmla="*/ 9 w 26"/>
                <a:gd name="T9" fmla="*/ 19 h 26"/>
                <a:gd name="T10" fmla="*/ 9 w 26"/>
                <a:gd name="T11" fmla="*/ 19 h 26"/>
                <a:gd name="T12" fmla="*/ 7 w 26"/>
                <a:gd name="T13" fmla="*/ 19 h 26"/>
                <a:gd name="T14" fmla="*/ 8 w 26"/>
                <a:gd name="T15" fmla="*/ 17 h 26"/>
                <a:gd name="T16" fmla="*/ 26 w 26"/>
                <a:gd name="T17" fmla="*/ 14 h 26"/>
                <a:gd name="T18" fmla="*/ 18 w 26"/>
                <a:gd name="T19" fmla="*/ 17 h 26"/>
                <a:gd name="T20" fmla="*/ 19 w 26"/>
                <a:gd name="T21" fmla="*/ 19 h 26"/>
                <a:gd name="T22" fmla="*/ 17 w 26"/>
                <a:gd name="T23" fmla="*/ 19 h 26"/>
                <a:gd name="T24" fmla="*/ 17 w 26"/>
                <a:gd name="T25" fmla="*/ 19 h 26"/>
                <a:gd name="T26" fmla="*/ 14 w 26"/>
                <a:gd name="T27" fmla="*/ 26 h 26"/>
                <a:gd name="T28" fmla="*/ 18 w 26"/>
                <a:gd name="T29" fmla="*/ 20 h 26"/>
                <a:gd name="T30" fmla="*/ 20 w 26"/>
                <a:gd name="T31" fmla="*/ 19 h 26"/>
                <a:gd name="T32" fmla="*/ 26 w 26"/>
                <a:gd name="T33" fmla="*/ 14 h 26"/>
                <a:gd name="T34" fmla="*/ 11 w 26"/>
                <a:gd name="T35" fmla="*/ 0 h 26"/>
                <a:gd name="T36" fmla="*/ 7 w 26"/>
                <a:gd name="T37" fmla="*/ 7 h 26"/>
                <a:gd name="T38" fmla="*/ 0 w 26"/>
                <a:gd name="T39" fmla="*/ 11 h 26"/>
                <a:gd name="T40" fmla="*/ 3 w 26"/>
                <a:gd name="T41" fmla="*/ 12 h 26"/>
                <a:gd name="T42" fmla="*/ 8 w 26"/>
                <a:gd name="T43" fmla="*/ 10 h 26"/>
                <a:gd name="T44" fmla="*/ 7 w 26"/>
                <a:gd name="T45" fmla="*/ 7 h 26"/>
                <a:gd name="T46" fmla="*/ 9 w 26"/>
                <a:gd name="T47" fmla="*/ 7 h 26"/>
                <a:gd name="T48" fmla="*/ 12 w 26"/>
                <a:gd name="T49" fmla="*/ 3 h 26"/>
                <a:gd name="T50" fmla="*/ 14 w 26"/>
                <a:gd name="T51" fmla="*/ 0 h 26"/>
                <a:gd name="T52" fmla="*/ 17 w 26"/>
                <a:gd name="T53" fmla="*/ 8 h 26"/>
                <a:gd name="T54" fmla="*/ 18 w 26"/>
                <a:gd name="T55" fmla="*/ 7 h 26"/>
                <a:gd name="T56" fmla="*/ 19 w 26"/>
                <a:gd name="T57" fmla="*/ 9 h 26"/>
                <a:gd name="T58" fmla="*/ 18 w 26"/>
                <a:gd name="T59" fmla="*/ 10 h 26"/>
                <a:gd name="T60" fmla="*/ 26 w 26"/>
                <a:gd name="T61" fmla="*/ 12 h 26"/>
                <a:gd name="T62" fmla="*/ 20 w 26"/>
                <a:gd name="T63" fmla="*/ 8 h 26"/>
                <a:gd name="T64" fmla="*/ 18 w 26"/>
                <a:gd name="T65" fmla="*/ 7 h 26"/>
                <a:gd name="T66" fmla="*/ 14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26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4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8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4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4" name="Freeform 1136"/>
            <p:cNvSpPr>
              <a:spLocks noEditPoints="1"/>
            </p:cNvSpPr>
            <p:nvPr/>
          </p:nvSpPr>
          <p:spPr bwMode="auto">
            <a:xfrm>
              <a:off x="3382" y="2170"/>
              <a:ext cx="3" cy="30"/>
            </a:xfrm>
            <a:custGeom>
              <a:avLst/>
              <a:gdLst>
                <a:gd name="T0" fmla="*/ 1 w 2"/>
                <a:gd name="T1" fmla="*/ 16 h 22"/>
                <a:gd name="T2" fmla="*/ 0 w 2"/>
                <a:gd name="T3" fmla="*/ 18 h 22"/>
                <a:gd name="T4" fmla="*/ 0 w 2"/>
                <a:gd name="T5" fmla="*/ 21 h 22"/>
                <a:gd name="T6" fmla="*/ 1 w 2"/>
                <a:gd name="T7" fmla="*/ 22 h 22"/>
                <a:gd name="T8" fmla="*/ 2 w 2"/>
                <a:gd name="T9" fmla="*/ 21 h 22"/>
                <a:gd name="T10" fmla="*/ 2 w 2"/>
                <a:gd name="T11" fmla="*/ 18 h 22"/>
                <a:gd name="T12" fmla="*/ 1 w 2"/>
                <a:gd name="T13" fmla="*/ 16 h 22"/>
                <a:gd name="T14" fmla="*/ 1 w 2"/>
                <a:gd name="T15" fmla="*/ 13 h 22"/>
                <a:gd name="T16" fmla="*/ 0 w 2"/>
                <a:gd name="T17" fmla="*/ 14 h 22"/>
                <a:gd name="T18" fmla="*/ 0 w 2"/>
                <a:gd name="T19" fmla="*/ 14 h 22"/>
                <a:gd name="T20" fmla="*/ 0 w 2"/>
                <a:gd name="T21" fmla="*/ 14 h 22"/>
                <a:gd name="T22" fmla="*/ 1 w 2"/>
                <a:gd name="T23" fmla="*/ 14 h 22"/>
                <a:gd name="T24" fmla="*/ 2 w 2"/>
                <a:gd name="T25" fmla="*/ 14 h 22"/>
                <a:gd name="T26" fmla="*/ 2 w 2"/>
                <a:gd name="T27" fmla="*/ 14 h 22"/>
                <a:gd name="T28" fmla="*/ 2 w 2"/>
                <a:gd name="T29" fmla="*/ 14 h 22"/>
                <a:gd name="T30" fmla="*/ 2 w 2"/>
                <a:gd name="T31" fmla="*/ 14 h 22"/>
                <a:gd name="T32" fmla="*/ 1 w 2"/>
                <a:gd name="T33" fmla="*/ 13 h 22"/>
                <a:gd name="T34" fmla="*/ 1 w 2"/>
                <a:gd name="T35" fmla="*/ 9 h 22"/>
                <a:gd name="T36" fmla="*/ 0 w 2"/>
                <a:gd name="T37" fmla="*/ 10 h 22"/>
                <a:gd name="T38" fmla="*/ 0 w 2"/>
                <a:gd name="T39" fmla="*/ 11 h 22"/>
                <a:gd name="T40" fmla="*/ 0 w 2"/>
                <a:gd name="T41" fmla="*/ 10 h 22"/>
                <a:gd name="T42" fmla="*/ 1 w 2"/>
                <a:gd name="T43" fmla="*/ 10 h 22"/>
                <a:gd name="T44" fmla="*/ 2 w 2"/>
                <a:gd name="T45" fmla="*/ 10 h 22"/>
                <a:gd name="T46" fmla="*/ 2 w 2"/>
                <a:gd name="T47" fmla="*/ 10 h 22"/>
                <a:gd name="T48" fmla="*/ 2 w 2"/>
                <a:gd name="T49" fmla="*/ 11 h 22"/>
                <a:gd name="T50" fmla="*/ 2 w 2"/>
                <a:gd name="T51" fmla="*/ 10 h 22"/>
                <a:gd name="T52" fmla="*/ 1 w 2"/>
                <a:gd name="T53" fmla="*/ 9 h 22"/>
                <a:gd name="T54" fmla="*/ 1 w 2"/>
                <a:gd name="T55" fmla="*/ 5 h 22"/>
                <a:gd name="T56" fmla="*/ 0 w 2"/>
                <a:gd name="T57" fmla="*/ 6 h 22"/>
                <a:gd name="T58" fmla="*/ 0 w 2"/>
                <a:gd name="T59" fmla="*/ 7 h 22"/>
                <a:gd name="T60" fmla="*/ 0 w 2"/>
                <a:gd name="T61" fmla="*/ 6 h 22"/>
                <a:gd name="T62" fmla="*/ 1 w 2"/>
                <a:gd name="T63" fmla="*/ 6 h 22"/>
                <a:gd name="T64" fmla="*/ 2 w 2"/>
                <a:gd name="T65" fmla="*/ 6 h 22"/>
                <a:gd name="T66" fmla="*/ 2 w 2"/>
                <a:gd name="T67" fmla="*/ 6 h 22"/>
                <a:gd name="T68" fmla="*/ 2 w 2"/>
                <a:gd name="T69" fmla="*/ 7 h 22"/>
                <a:gd name="T70" fmla="*/ 2 w 2"/>
                <a:gd name="T71" fmla="*/ 6 h 22"/>
                <a:gd name="T72" fmla="*/ 1 w 2"/>
                <a:gd name="T73" fmla="*/ 5 h 22"/>
                <a:gd name="T74" fmla="*/ 0 w 2"/>
                <a:gd name="T75" fmla="*/ 0 h 22"/>
                <a:gd name="T76" fmla="*/ 0 w 2"/>
                <a:gd name="T77" fmla="*/ 3 h 22"/>
                <a:gd name="T78" fmla="*/ 0 w 2"/>
                <a:gd name="T79" fmla="*/ 3 h 22"/>
                <a:gd name="T80" fmla="*/ 1 w 2"/>
                <a:gd name="T81" fmla="*/ 2 h 22"/>
                <a:gd name="T82" fmla="*/ 2 w 2"/>
                <a:gd name="T83" fmla="*/ 3 h 22"/>
                <a:gd name="T84" fmla="*/ 2 w 2"/>
                <a:gd name="T85" fmla="*/ 3 h 22"/>
                <a:gd name="T86" fmla="*/ 2 w 2"/>
                <a:gd name="T87" fmla="*/ 3 h 22"/>
                <a:gd name="T88" fmla="*/ 2 w 2"/>
                <a:gd name="T89" fmla="*/ 0 h 22"/>
                <a:gd name="T90" fmla="*/ 2 w 2"/>
                <a:gd name="T91" fmla="*/ 1 h 22"/>
                <a:gd name="T92" fmla="*/ 1 w 2"/>
                <a:gd name="T93" fmla="*/ 1 h 22"/>
                <a:gd name="T94" fmla="*/ 0 w 2"/>
                <a:gd name="T95" fmla="*/ 1 h 22"/>
                <a:gd name="T96" fmla="*/ 0 w 2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" h="22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1137"/>
            <p:cNvSpPr>
              <a:spLocks/>
            </p:cNvSpPr>
            <p:nvPr/>
          </p:nvSpPr>
          <p:spPr bwMode="auto">
            <a:xfrm>
              <a:off x="3383" y="2189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2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1138"/>
            <p:cNvSpPr>
              <a:spLocks/>
            </p:cNvSpPr>
            <p:nvPr/>
          </p:nvSpPr>
          <p:spPr bwMode="auto">
            <a:xfrm>
              <a:off x="3375" y="2189"/>
              <a:ext cx="10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0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1139"/>
            <p:cNvSpPr>
              <a:spLocks/>
            </p:cNvSpPr>
            <p:nvPr/>
          </p:nvSpPr>
          <p:spPr bwMode="auto">
            <a:xfrm>
              <a:off x="3383" y="2184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Freeform 1140"/>
            <p:cNvSpPr>
              <a:spLocks/>
            </p:cNvSpPr>
            <p:nvPr/>
          </p:nvSpPr>
          <p:spPr bwMode="auto">
            <a:xfrm>
              <a:off x="3375" y="2184"/>
              <a:ext cx="10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Freeform 1141"/>
            <p:cNvSpPr>
              <a:spLocks/>
            </p:cNvSpPr>
            <p:nvPr/>
          </p:nvSpPr>
          <p:spPr bwMode="auto">
            <a:xfrm>
              <a:off x="3383" y="2178"/>
              <a:ext cx="8" cy="10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Freeform 1142"/>
            <p:cNvSpPr>
              <a:spLocks/>
            </p:cNvSpPr>
            <p:nvPr/>
          </p:nvSpPr>
          <p:spPr bwMode="auto">
            <a:xfrm>
              <a:off x="3375" y="2178"/>
              <a:ext cx="10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Freeform 1143"/>
            <p:cNvSpPr>
              <a:spLocks/>
            </p:cNvSpPr>
            <p:nvPr/>
          </p:nvSpPr>
          <p:spPr bwMode="auto">
            <a:xfrm>
              <a:off x="3383" y="2174"/>
              <a:ext cx="8" cy="8"/>
            </a:xfrm>
            <a:custGeom>
              <a:avLst/>
              <a:gdLst>
                <a:gd name="T0" fmla="*/ 1 w 6"/>
                <a:gd name="T1" fmla="*/ 0 h 6"/>
                <a:gd name="T2" fmla="*/ 1 w 6"/>
                <a:gd name="T3" fmla="*/ 1 h 6"/>
                <a:gd name="T4" fmla="*/ 0 w 6"/>
                <a:gd name="T5" fmla="*/ 2 h 6"/>
                <a:gd name="T6" fmla="*/ 1 w 6"/>
                <a:gd name="T7" fmla="*/ 3 h 6"/>
                <a:gd name="T8" fmla="*/ 4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6 w 6"/>
                <a:gd name="T15" fmla="*/ 5 h 6"/>
                <a:gd name="T16" fmla="*/ 1 w 6"/>
                <a:gd name="T17" fmla="*/ 0 h 6"/>
                <a:gd name="T18" fmla="*/ 1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1144"/>
            <p:cNvSpPr>
              <a:spLocks/>
            </p:cNvSpPr>
            <p:nvPr/>
          </p:nvSpPr>
          <p:spPr bwMode="auto">
            <a:xfrm>
              <a:off x="3375" y="2173"/>
              <a:ext cx="10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1 h 7"/>
                <a:gd name="T4" fmla="*/ 5 w 7"/>
                <a:gd name="T5" fmla="*/ 1 h 7"/>
                <a:gd name="T6" fmla="*/ 0 w 7"/>
                <a:gd name="T7" fmla="*/ 6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1 h 7"/>
                <a:gd name="T22" fmla="*/ 7 w 7"/>
                <a:gd name="T23" fmla="*/ 1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Freeform 1145"/>
            <p:cNvSpPr>
              <a:spLocks noEditPoints="1"/>
            </p:cNvSpPr>
            <p:nvPr/>
          </p:nvSpPr>
          <p:spPr bwMode="auto">
            <a:xfrm>
              <a:off x="3403" y="2149"/>
              <a:ext cx="30" cy="2"/>
            </a:xfrm>
            <a:custGeom>
              <a:avLst/>
              <a:gdLst>
                <a:gd name="T0" fmla="*/ 3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3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3 w 22"/>
                <a:gd name="T19" fmla="*/ 0 h 2"/>
                <a:gd name="T20" fmla="*/ 7 w 22"/>
                <a:gd name="T21" fmla="*/ 0 h 2"/>
                <a:gd name="T22" fmla="*/ 6 w 22"/>
                <a:gd name="T23" fmla="*/ 0 h 2"/>
                <a:gd name="T24" fmla="*/ 5 w 22"/>
                <a:gd name="T25" fmla="*/ 1 h 2"/>
                <a:gd name="T26" fmla="*/ 6 w 22"/>
                <a:gd name="T27" fmla="*/ 2 h 2"/>
                <a:gd name="T28" fmla="*/ 7 w 22"/>
                <a:gd name="T29" fmla="*/ 2 h 2"/>
                <a:gd name="T30" fmla="*/ 6 w 22"/>
                <a:gd name="T31" fmla="*/ 2 h 2"/>
                <a:gd name="T32" fmla="*/ 6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7 w 22"/>
                <a:gd name="T39" fmla="*/ 0 h 2"/>
                <a:gd name="T40" fmla="*/ 10 w 22"/>
                <a:gd name="T41" fmla="*/ 0 h 2"/>
                <a:gd name="T42" fmla="*/ 10 w 22"/>
                <a:gd name="T43" fmla="*/ 0 h 2"/>
                <a:gd name="T44" fmla="*/ 9 w 22"/>
                <a:gd name="T45" fmla="*/ 1 h 2"/>
                <a:gd name="T46" fmla="*/ 10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10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4 w 22"/>
                <a:gd name="T63" fmla="*/ 0 h 2"/>
                <a:gd name="T64" fmla="*/ 12 w 22"/>
                <a:gd name="T65" fmla="*/ 1 h 2"/>
                <a:gd name="T66" fmla="*/ 14 w 22"/>
                <a:gd name="T67" fmla="*/ 2 h 2"/>
                <a:gd name="T68" fmla="*/ 14 w 22"/>
                <a:gd name="T69" fmla="*/ 2 h 2"/>
                <a:gd name="T70" fmla="*/ 14 w 22"/>
                <a:gd name="T71" fmla="*/ 2 h 2"/>
                <a:gd name="T72" fmla="*/ 13 w 22"/>
                <a:gd name="T73" fmla="*/ 1 h 2"/>
                <a:gd name="T74" fmla="*/ 14 w 22"/>
                <a:gd name="T75" fmla="*/ 0 h 2"/>
                <a:gd name="T76" fmla="*/ 14 w 22"/>
                <a:gd name="T77" fmla="*/ 0 h 2"/>
                <a:gd name="T78" fmla="*/ 14 w 22"/>
                <a:gd name="T79" fmla="*/ 0 h 2"/>
                <a:gd name="T80" fmla="*/ 21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1 w 22"/>
                <a:gd name="T89" fmla="*/ 2 h 2"/>
                <a:gd name="T90" fmla="*/ 22 w 22"/>
                <a:gd name="T91" fmla="*/ 1 h 2"/>
                <a:gd name="T92" fmla="*/ 21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1"/>
                    <a:pt x="13" y="1"/>
                  </a:cubicBezTo>
                  <a:cubicBezTo>
                    <a:pt x="13" y="1"/>
                    <a:pt x="14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Freeform 1146"/>
            <p:cNvSpPr>
              <a:spLocks/>
            </p:cNvSpPr>
            <p:nvPr/>
          </p:nvSpPr>
          <p:spPr bwMode="auto">
            <a:xfrm>
              <a:off x="3422" y="2142"/>
              <a:ext cx="10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1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Freeform 1147"/>
            <p:cNvSpPr>
              <a:spLocks/>
            </p:cNvSpPr>
            <p:nvPr/>
          </p:nvSpPr>
          <p:spPr bwMode="auto">
            <a:xfrm>
              <a:off x="3421" y="2149"/>
              <a:ext cx="11" cy="9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Freeform 1148"/>
            <p:cNvSpPr>
              <a:spLocks/>
            </p:cNvSpPr>
            <p:nvPr/>
          </p:nvSpPr>
          <p:spPr bwMode="auto">
            <a:xfrm>
              <a:off x="3417" y="214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7" name="Freeform 1149"/>
            <p:cNvSpPr>
              <a:spLocks/>
            </p:cNvSpPr>
            <p:nvPr/>
          </p:nvSpPr>
          <p:spPr bwMode="auto">
            <a:xfrm>
              <a:off x="3417" y="214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8" name="Freeform 1150"/>
            <p:cNvSpPr>
              <a:spLocks/>
            </p:cNvSpPr>
            <p:nvPr/>
          </p:nvSpPr>
          <p:spPr bwMode="auto">
            <a:xfrm>
              <a:off x="3412" y="214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9" name="Freeform 1151"/>
            <p:cNvSpPr>
              <a:spLocks/>
            </p:cNvSpPr>
            <p:nvPr/>
          </p:nvSpPr>
          <p:spPr bwMode="auto">
            <a:xfrm>
              <a:off x="3412" y="214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0" name="Freeform 1152"/>
            <p:cNvSpPr>
              <a:spLocks/>
            </p:cNvSpPr>
            <p:nvPr/>
          </p:nvSpPr>
          <p:spPr bwMode="auto">
            <a:xfrm>
              <a:off x="3406" y="2142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1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1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6" y="0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1" name="Freeform 1153"/>
            <p:cNvSpPr>
              <a:spLocks/>
            </p:cNvSpPr>
            <p:nvPr/>
          </p:nvSpPr>
          <p:spPr bwMode="auto">
            <a:xfrm>
              <a:off x="3406" y="2149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2" name="Freeform 1154"/>
            <p:cNvSpPr>
              <a:spLocks noEditPoints="1"/>
            </p:cNvSpPr>
            <p:nvPr/>
          </p:nvSpPr>
          <p:spPr bwMode="auto">
            <a:xfrm>
              <a:off x="3382" y="2100"/>
              <a:ext cx="3" cy="30"/>
            </a:xfrm>
            <a:custGeom>
              <a:avLst/>
              <a:gdLst>
                <a:gd name="T0" fmla="*/ 0 w 2"/>
                <a:gd name="T1" fmla="*/ 19 h 22"/>
                <a:gd name="T2" fmla="*/ 0 w 2"/>
                <a:gd name="T3" fmla="*/ 22 h 22"/>
                <a:gd name="T4" fmla="*/ 1 w 2"/>
                <a:gd name="T5" fmla="*/ 22 h 22"/>
                <a:gd name="T6" fmla="*/ 2 w 2"/>
                <a:gd name="T7" fmla="*/ 22 h 22"/>
                <a:gd name="T8" fmla="*/ 2 w 2"/>
                <a:gd name="T9" fmla="*/ 19 h 22"/>
                <a:gd name="T10" fmla="*/ 2 w 2"/>
                <a:gd name="T11" fmla="*/ 20 h 22"/>
                <a:gd name="T12" fmla="*/ 2 w 2"/>
                <a:gd name="T13" fmla="*/ 20 h 22"/>
                <a:gd name="T14" fmla="*/ 1 w 2"/>
                <a:gd name="T15" fmla="*/ 20 h 22"/>
                <a:gd name="T16" fmla="*/ 0 w 2"/>
                <a:gd name="T17" fmla="*/ 20 h 22"/>
                <a:gd name="T18" fmla="*/ 0 w 2"/>
                <a:gd name="T19" fmla="*/ 19 h 22"/>
                <a:gd name="T20" fmla="*/ 0 w 2"/>
                <a:gd name="T21" fmla="*/ 16 h 22"/>
                <a:gd name="T22" fmla="*/ 0 w 2"/>
                <a:gd name="T23" fmla="*/ 16 h 22"/>
                <a:gd name="T24" fmla="*/ 1 w 2"/>
                <a:gd name="T25" fmla="*/ 17 h 22"/>
                <a:gd name="T26" fmla="*/ 2 w 2"/>
                <a:gd name="T27" fmla="*/ 16 h 22"/>
                <a:gd name="T28" fmla="*/ 2 w 2"/>
                <a:gd name="T29" fmla="*/ 16 h 22"/>
                <a:gd name="T30" fmla="*/ 2 w 2"/>
                <a:gd name="T31" fmla="*/ 16 h 22"/>
                <a:gd name="T32" fmla="*/ 2 w 2"/>
                <a:gd name="T33" fmla="*/ 16 h 22"/>
                <a:gd name="T34" fmla="*/ 1 w 2"/>
                <a:gd name="T35" fmla="*/ 16 h 22"/>
                <a:gd name="T36" fmla="*/ 0 w 2"/>
                <a:gd name="T37" fmla="*/ 16 h 22"/>
                <a:gd name="T38" fmla="*/ 0 w 2"/>
                <a:gd name="T39" fmla="*/ 16 h 22"/>
                <a:gd name="T40" fmla="*/ 0 w 2"/>
                <a:gd name="T41" fmla="*/ 12 h 22"/>
                <a:gd name="T42" fmla="*/ 0 w 2"/>
                <a:gd name="T43" fmla="*/ 12 h 22"/>
                <a:gd name="T44" fmla="*/ 1 w 2"/>
                <a:gd name="T45" fmla="*/ 14 h 22"/>
                <a:gd name="T46" fmla="*/ 2 w 2"/>
                <a:gd name="T47" fmla="*/ 12 h 22"/>
                <a:gd name="T48" fmla="*/ 2 w 2"/>
                <a:gd name="T49" fmla="*/ 12 h 22"/>
                <a:gd name="T50" fmla="*/ 2 w 2"/>
                <a:gd name="T51" fmla="*/ 12 h 22"/>
                <a:gd name="T52" fmla="*/ 2 w 2"/>
                <a:gd name="T53" fmla="*/ 12 h 22"/>
                <a:gd name="T54" fmla="*/ 1 w 2"/>
                <a:gd name="T55" fmla="*/ 12 h 22"/>
                <a:gd name="T56" fmla="*/ 0 w 2"/>
                <a:gd name="T57" fmla="*/ 12 h 22"/>
                <a:gd name="T58" fmla="*/ 0 w 2"/>
                <a:gd name="T59" fmla="*/ 12 h 22"/>
                <a:gd name="T60" fmla="*/ 0 w 2"/>
                <a:gd name="T61" fmla="*/ 8 h 22"/>
                <a:gd name="T62" fmla="*/ 0 w 2"/>
                <a:gd name="T63" fmla="*/ 9 h 22"/>
                <a:gd name="T64" fmla="*/ 1 w 2"/>
                <a:gd name="T65" fmla="*/ 10 h 22"/>
                <a:gd name="T66" fmla="*/ 2 w 2"/>
                <a:gd name="T67" fmla="*/ 9 h 22"/>
                <a:gd name="T68" fmla="*/ 2 w 2"/>
                <a:gd name="T69" fmla="*/ 8 h 22"/>
                <a:gd name="T70" fmla="*/ 2 w 2"/>
                <a:gd name="T71" fmla="*/ 8 h 22"/>
                <a:gd name="T72" fmla="*/ 2 w 2"/>
                <a:gd name="T73" fmla="*/ 8 h 22"/>
                <a:gd name="T74" fmla="*/ 1 w 2"/>
                <a:gd name="T75" fmla="*/ 9 h 22"/>
                <a:gd name="T76" fmla="*/ 0 w 2"/>
                <a:gd name="T77" fmla="*/ 8 h 22"/>
                <a:gd name="T78" fmla="*/ 0 w 2"/>
                <a:gd name="T79" fmla="*/ 8 h 22"/>
                <a:gd name="T80" fmla="*/ 1 w 2"/>
                <a:gd name="T81" fmla="*/ 0 h 22"/>
                <a:gd name="T82" fmla="*/ 0 w 2"/>
                <a:gd name="T83" fmla="*/ 1 h 22"/>
                <a:gd name="T84" fmla="*/ 0 w 2"/>
                <a:gd name="T85" fmla="*/ 5 h 22"/>
                <a:gd name="T86" fmla="*/ 1 w 2"/>
                <a:gd name="T87" fmla="*/ 6 h 22"/>
                <a:gd name="T88" fmla="*/ 2 w 2"/>
                <a:gd name="T89" fmla="*/ 5 h 22"/>
                <a:gd name="T90" fmla="*/ 2 w 2"/>
                <a:gd name="T91" fmla="*/ 1 h 22"/>
                <a:gd name="T92" fmla="*/ 1 w 2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2" y="22"/>
                    <a:pt x="2" y="22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3" name="Freeform 1155"/>
            <p:cNvSpPr>
              <a:spLocks/>
            </p:cNvSpPr>
            <p:nvPr/>
          </p:nvSpPr>
          <p:spPr bwMode="auto">
            <a:xfrm>
              <a:off x="3375" y="2103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1 h 7"/>
                <a:gd name="T6" fmla="*/ 5 w 7"/>
                <a:gd name="T7" fmla="*/ 6 h 7"/>
                <a:gd name="T8" fmla="*/ 5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5 w 7"/>
                <a:gd name="T19" fmla="*/ 6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4" name="Freeform 1156"/>
            <p:cNvSpPr>
              <a:spLocks/>
            </p:cNvSpPr>
            <p:nvPr/>
          </p:nvSpPr>
          <p:spPr bwMode="auto">
            <a:xfrm>
              <a:off x="3382" y="2103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6 h 7"/>
                <a:gd name="T12" fmla="*/ 1 w 7"/>
                <a:gd name="T13" fmla="*/ 7 h 7"/>
                <a:gd name="T14" fmla="*/ 2 w 7"/>
                <a:gd name="T15" fmla="*/ 6 h 7"/>
                <a:gd name="T16" fmla="*/ 2 w 7"/>
                <a:gd name="T17" fmla="*/ 6 h 7"/>
                <a:gd name="T18" fmla="*/ 7 w 7"/>
                <a:gd name="T19" fmla="*/ 1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5" name="Freeform 1157"/>
            <p:cNvSpPr>
              <a:spLocks/>
            </p:cNvSpPr>
            <p:nvPr/>
          </p:nvSpPr>
          <p:spPr bwMode="auto">
            <a:xfrm>
              <a:off x="3375" y="2107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0 w 7"/>
                <a:gd name="T5" fmla="*/ 2 h 7"/>
                <a:gd name="T6" fmla="*/ 5 w 7"/>
                <a:gd name="T7" fmla="*/ 7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6" name="Freeform 1158"/>
            <p:cNvSpPr>
              <a:spLocks/>
            </p:cNvSpPr>
            <p:nvPr/>
          </p:nvSpPr>
          <p:spPr bwMode="auto">
            <a:xfrm>
              <a:off x="3382" y="2107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1 h 7"/>
                <a:gd name="T4" fmla="*/ 2 w 7"/>
                <a:gd name="T5" fmla="*/ 4 h 7"/>
                <a:gd name="T6" fmla="*/ 1 w 7"/>
                <a:gd name="T7" fmla="*/ 5 h 7"/>
                <a:gd name="T8" fmla="*/ 0 w 7"/>
                <a:gd name="T9" fmla="*/ 6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7 h 7"/>
                <a:gd name="T18" fmla="*/ 7 w 7"/>
                <a:gd name="T19" fmla="*/ 2 h 7"/>
                <a:gd name="T20" fmla="*/ 7 w 7"/>
                <a:gd name="T21" fmla="*/ 1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7" name="Freeform 1159"/>
            <p:cNvSpPr>
              <a:spLocks/>
            </p:cNvSpPr>
            <p:nvPr/>
          </p:nvSpPr>
          <p:spPr bwMode="auto">
            <a:xfrm>
              <a:off x="3375" y="2112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7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8" name="Freeform 1160"/>
            <p:cNvSpPr>
              <a:spLocks/>
            </p:cNvSpPr>
            <p:nvPr/>
          </p:nvSpPr>
          <p:spPr bwMode="auto">
            <a:xfrm>
              <a:off x="3382" y="2112"/>
              <a:ext cx="9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5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7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9" name="Freeform 1161"/>
            <p:cNvSpPr>
              <a:spLocks/>
            </p:cNvSpPr>
            <p:nvPr/>
          </p:nvSpPr>
          <p:spPr bwMode="auto">
            <a:xfrm>
              <a:off x="3375" y="2117"/>
              <a:ext cx="10" cy="10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5 w 7"/>
                <a:gd name="T7" fmla="*/ 6 h 7"/>
                <a:gd name="T8" fmla="*/ 5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5 w 7"/>
                <a:gd name="T19" fmla="*/ 7 h 7"/>
                <a:gd name="T20" fmla="*/ 5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0" name="Freeform 1162"/>
            <p:cNvSpPr>
              <a:spLocks/>
            </p:cNvSpPr>
            <p:nvPr/>
          </p:nvSpPr>
          <p:spPr bwMode="auto">
            <a:xfrm>
              <a:off x="3382" y="2117"/>
              <a:ext cx="9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2 w 7"/>
                <a:gd name="T5" fmla="*/ 3 h 7"/>
                <a:gd name="T6" fmla="*/ 1 w 7"/>
                <a:gd name="T7" fmla="*/ 4 h 7"/>
                <a:gd name="T8" fmla="*/ 0 w 7"/>
                <a:gd name="T9" fmla="*/ 5 h 7"/>
                <a:gd name="T10" fmla="*/ 0 w 7"/>
                <a:gd name="T11" fmla="*/ 7 h 7"/>
                <a:gd name="T12" fmla="*/ 1 w 7"/>
                <a:gd name="T13" fmla="*/ 7 h 7"/>
                <a:gd name="T14" fmla="*/ 2 w 7"/>
                <a:gd name="T15" fmla="*/ 7 h 7"/>
                <a:gd name="T16" fmla="*/ 2 w 7"/>
                <a:gd name="T17" fmla="*/ 6 h 7"/>
                <a:gd name="T18" fmla="*/ 7 w 7"/>
                <a:gd name="T19" fmla="*/ 2 h 7"/>
                <a:gd name="T20" fmla="*/ 7 w 7"/>
                <a:gd name="T21" fmla="*/ 0 h 7"/>
                <a:gd name="T22" fmla="*/ 6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1" name="Freeform 1163"/>
            <p:cNvSpPr>
              <a:spLocks noEditPoints="1"/>
            </p:cNvSpPr>
            <p:nvPr/>
          </p:nvSpPr>
          <p:spPr bwMode="auto">
            <a:xfrm>
              <a:off x="3334" y="2149"/>
              <a:ext cx="29" cy="2"/>
            </a:xfrm>
            <a:custGeom>
              <a:avLst/>
              <a:gdLst>
                <a:gd name="T0" fmla="*/ 5 w 22"/>
                <a:gd name="T1" fmla="*/ 0 h 2"/>
                <a:gd name="T2" fmla="*/ 1 w 22"/>
                <a:gd name="T3" fmla="*/ 0 h 2"/>
                <a:gd name="T4" fmla="*/ 0 w 22"/>
                <a:gd name="T5" fmla="*/ 1 h 2"/>
                <a:gd name="T6" fmla="*/ 1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8 w 22"/>
                <a:gd name="T15" fmla="*/ 0 h 2"/>
                <a:gd name="T16" fmla="*/ 8 w 22"/>
                <a:gd name="T17" fmla="*/ 0 h 2"/>
                <a:gd name="T18" fmla="*/ 8 w 22"/>
                <a:gd name="T19" fmla="*/ 0 h 2"/>
                <a:gd name="T20" fmla="*/ 8 w 22"/>
                <a:gd name="T21" fmla="*/ 1 h 2"/>
                <a:gd name="T22" fmla="*/ 8 w 22"/>
                <a:gd name="T23" fmla="*/ 2 h 2"/>
                <a:gd name="T24" fmla="*/ 8 w 22"/>
                <a:gd name="T25" fmla="*/ 2 h 2"/>
                <a:gd name="T26" fmla="*/ 8 w 22"/>
                <a:gd name="T27" fmla="*/ 2 h 2"/>
                <a:gd name="T28" fmla="*/ 9 w 22"/>
                <a:gd name="T29" fmla="*/ 1 h 2"/>
                <a:gd name="T30" fmla="*/ 8 w 22"/>
                <a:gd name="T31" fmla="*/ 0 h 2"/>
                <a:gd name="T32" fmla="*/ 12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2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2 w 22"/>
                <a:gd name="T45" fmla="*/ 2 h 2"/>
                <a:gd name="T46" fmla="*/ 13 w 22"/>
                <a:gd name="T47" fmla="*/ 1 h 2"/>
                <a:gd name="T48" fmla="*/ 12 w 22"/>
                <a:gd name="T49" fmla="*/ 0 h 2"/>
                <a:gd name="T50" fmla="*/ 16 w 22"/>
                <a:gd name="T51" fmla="*/ 0 h 2"/>
                <a:gd name="T52" fmla="*/ 15 w 22"/>
                <a:gd name="T53" fmla="*/ 0 h 2"/>
                <a:gd name="T54" fmla="*/ 16 w 22"/>
                <a:gd name="T55" fmla="*/ 0 h 2"/>
                <a:gd name="T56" fmla="*/ 16 w 22"/>
                <a:gd name="T57" fmla="*/ 1 h 2"/>
                <a:gd name="T58" fmla="*/ 16 w 22"/>
                <a:gd name="T59" fmla="*/ 2 h 2"/>
                <a:gd name="T60" fmla="*/ 15 w 22"/>
                <a:gd name="T61" fmla="*/ 2 h 2"/>
                <a:gd name="T62" fmla="*/ 16 w 22"/>
                <a:gd name="T63" fmla="*/ 2 h 2"/>
                <a:gd name="T64" fmla="*/ 17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19 w 22"/>
                <a:gd name="T71" fmla="*/ 0 h 2"/>
                <a:gd name="T72" fmla="*/ 19 w 22"/>
                <a:gd name="T73" fmla="*/ 0 h 2"/>
                <a:gd name="T74" fmla="*/ 20 w 22"/>
                <a:gd name="T75" fmla="*/ 1 h 2"/>
                <a:gd name="T76" fmla="*/ 19 w 22"/>
                <a:gd name="T77" fmla="*/ 2 h 2"/>
                <a:gd name="T78" fmla="*/ 19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6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2" name="Freeform 1164"/>
            <p:cNvSpPr>
              <a:spLocks/>
            </p:cNvSpPr>
            <p:nvPr/>
          </p:nvSpPr>
          <p:spPr bwMode="auto">
            <a:xfrm>
              <a:off x="3335" y="2150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1 h 6"/>
                <a:gd name="T6" fmla="*/ 6 w 7"/>
                <a:gd name="T7" fmla="*/ 1 h 6"/>
                <a:gd name="T8" fmla="*/ 5 w 7"/>
                <a:gd name="T9" fmla="*/ 0 h 6"/>
                <a:gd name="T10" fmla="*/ 4 w 7"/>
                <a:gd name="T11" fmla="*/ 1 h 6"/>
                <a:gd name="T12" fmla="*/ 1 w 7"/>
                <a:gd name="T13" fmla="*/ 4 h 6"/>
                <a:gd name="T14" fmla="*/ 1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7 w 7"/>
                <a:gd name="T21" fmla="*/ 1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3" name="Freeform 1165"/>
            <p:cNvSpPr>
              <a:spLocks/>
            </p:cNvSpPr>
            <p:nvPr/>
          </p:nvSpPr>
          <p:spPr bwMode="auto">
            <a:xfrm>
              <a:off x="3335" y="2142"/>
              <a:ext cx="9" cy="9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4 w 7"/>
                <a:gd name="T7" fmla="*/ 5 h 7"/>
                <a:gd name="T8" fmla="*/ 5 w 7"/>
                <a:gd name="T9" fmla="*/ 6 h 7"/>
                <a:gd name="T10" fmla="*/ 6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4" name="Freeform 1166"/>
            <p:cNvSpPr>
              <a:spLocks/>
            </p:cNvSpPr>
            <p:nvPr/>
          </p:nvSpPr>
          <p:spPr bwMode="auto">
            <a:xfrm>
              <a:off x="3340" y="2150"/>
              <a:ext cx="10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1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1 h 6"/>
                <a:gd name="T12" fmla="*/ 0 w 7"/>
                <a:gd name="T13" fmla="*/ 4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7 w 7"/>
                <a:gd name="T21" fmla="*/ 1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5" name="Freeform 1167"/>
            <p:cNvSpPr>
              <a:spLocks/>
            </p:cNvSpPr>
            <p:nvPr/>
          </p:nvSpPr>
          <p:spPr bwMode="auto">
            <a:xfrm>
              <a:off x="3340" y="2142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6" name="Freeform 1168"/>
            <p:cNvSpPr>
              <a:spLocks/>
            </p:cNvSpPr>
            <p:nvPr/>
          </p:nvSpPr>
          <p:spPr bwMode="auto">
            <a:xfrm>
              <a:off x="3346" y="2150"/>
              <a:ext cx="9" cy="8"/>
            </a:xfrm>
            <a:custGeom>
              <a:avLst/>
              <a:gdLst>
                <a:gd name="T0" fmla="*/ 7 w 7"/>
                <a:gd name="T1" fmla="*/ 0 h 6"/>
                <a:gd name="T2" fmla="*/ 7 w 7"/>
                <a:gd name="T3" fmla="*/ 1 h 6"/>
                <a:gd name="T4" fmla="*/ 6 w 7"/>
                <a:gd name="T5" fmla="*/ 1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1 h 6"/>
                <a:gd name="T12" fmla="*/ 0 w 7"/>
                <a:gd name="T13" fmla="*/ 4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1 h 6"/>
                <a:gd name="T22" fmla="*/ 7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7" name="Freeform 1169"/>
            <p:cNvSpPr>
              <a:spLocks/>
            </p:cNvSpPr>
            <p:nvPr/>
          </p:nvSpPr>
          <p:spPr bwMode="auto">
            <a:xfrm>
              <a:off x="3346" y="2142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8" name="Freeform 1170"/>
            <p:cNvSpPr>
              <a:spLocks/>
            </p:cNvSpPr>
            <p:nvPr/>
          </p:nvSpPr>
          <p:spPr bwMode="auto">
            <a:xfrm>
              <a:off x="3351" y="2150"/>
              <a:ext cx="9" cy="8"/>
            </a:xfrm>
            <a:custGeom>
              <a:avLst/>
              <a:gdLst>
                <a:gd name="T0" fmla="*/ 7 w 7"/>
                <a:gd name="T1" fmla="*/ 0 h 6"/>
                <a:gd name="T2" fmla="*/ 6 w 7"/>
                <a:gd name="T3" fmla="*/ 1 h 6"/>
                <a:gd name="T4" fmla="*/ 6 w 7"/>
                <a:gd name="T5" fmla="*/ 1 h 6"/>
                <a:gd name="T6" fmla="*/ 5 w 7"/>
                <a:gd name="T7" fmla="*/ 1 h 6"/>
                <a:gd name="T8" fmla="*/ 4 w 7"/>
                <a:gd name="T9" fmla="*/ 0 h 6"/>
                <a:gd name="T10" fmla="*/ 3 w 7"/>
                <a:gd name="T11" fmla="*/ 1 h 6"/>
                <a:gd name="T12" fmla="*/ 0 w 7"/>
                <a:gd name="T13" fmla="*/ 4 h 6"/>
                <a:gd name="T14" fmla="*/ 0 w 7"/>
                <a:gd name="T15" fmla="*/ 6 h 6"/>
                <a:gd name="T16" fmla="*/ 1 w 7"/>
                <a:gd name="T17" fmla="*/ 6 h 6"/>
                <a:gd name="T18" fmla="*/ 2 w 7"/>
                <a:gd name="T19" fmla="*/ 6 h 6"/>
                <a:gd name="T20" fmla="*/ 6 w 7"/>
                <a:gd name="T21" fmla="*/ 1 h 6"/>
                <a:gd name="T22" fmla="*/ 6 w 7"/>
                <a:gd name="T23" fmla="*/ 1 h 6"/>
                <a:gd name="T24" fmla="*/ 7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9" name="Freeform 1171"/>
            <p:cNvSpPr>
              <a:spLocks/>
            </p:cNvSpPr>
            <p:nvPr/>
          </p:nvSpPr>
          <p:spPr bwMode="auto">
            <a:xfrm>
              <a:off x="3351" y="2142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0" name="Freeform 1172"/>
            <p:cNvSpPr>
              <a:spLocks noEditPoints="1"/>
            </p:cNvSpPr>
            <p:nvPr/>
          </p:nvSpPr>
          <p:spPr bwMode="auto">
            <a:xfrm>
              <a:off x="3382" y="2132"/>
              <a:ext cx="3" cy="39"/>
            </a:xfrm>
            <a:custGeom>
              <a:avLst/>
              <a:gdLst>
                <a:gd name="T0" fmla="*/ 0 w 2"/>
                <a:gd name="T1" fmla="*/ 29 h 29"/>
                <a:gd name="T2" fmla="*/ 1 w 2"/>
                <a:gd name="T3" fmla="*/ 29 h 29"/>
                <a:gd name="T4" fmla="*/ 2 w 2"/>
                <a:gd name="T5" fmla="*/ 29 h 29"/>
                <a:gd name="T6" fmla="*/ 1 w 2"/>
                <a:gd name="T7" fmla="*/ 29 h 29"/>
                <a:gd name="T8" fmla="*/ 0 w 2"/>
                <a:gd name="T9" fmla="*/ 29 h 29"/>
                <a:gd name="T10" fmla="*/ 1 w 2"/>
                <a:gd name="T11" fmla="*/ 15 h 29"/>
                <a:gd name="T12" fmla="*/ 0 w 2"/>
                <a:gd name="T13" fmla="*/ 16 h 29"/>
                <a:gd name="T14" fmla="*/ 0 w 2"/>
                <a:gd name="T15" fmla="*/ 16 h 29"/>
                <a:gd name="T16" fmla="*/ 0 w 2"/>
                <a:gd name="T17" fmla="*/ 23 h 29"/>
                <a:gd name="T18" fmla="*/ 0 w 2"/>
                <a:gd name="T19" fmla="*/ 26 h 29"/>
                <a:gd name="T20" fmla="*/ 1 w 2"/>
                <a:gd name="T21" fmla="*/ 26 h 29"/>
                <a:gd name="T22" fmla="*/ 2 w 2"/>
                <a:gd name="T23" fmla="*/ 26 h 29"/>
                <a:gd name="T24" fmla="*/ 2 w 2"/>
                <a:gd name="T25" fmla="*/ 23 h 29"/>
                <a:gd name="T26" fmla="*/ 2 w 2"/>
                <a:gd name="T27" fmla="*/ 16 h 29"/>
                <a:gd name="T28" fmla="*/ 2 w 2"/>
                <a:gd name="T29" fmla="*/ 16 h 29"/>
                <a:gd name="T30" fmla="*/ 1 w 2"/>
                <a:gd name="T31" fmla="*/ 15 h 29"/>
                <a:gd name="T32" fmla="*/ 1 w 2"/>
                <a:gd name="T33" fmla="*/ 0 h 29"/>
                <a:gd name="T34" fmla="*/ 0 w 2"/>
                <a:gd name="T35" fmla="*/ 0 h 29"/>
                <a:gd name="T36" fmla="*/ 0 w 2"/>
                <a:gd name="T37" fmla="*/ 3 h 29"/>
                <a:gd name="T38" fmla="*/ 0 w 2"/>
                <a:gd name="T39" fmla="*/ 10 h 29"/>
                <a:gd name="T40" fmla="*/ 1 w 2"/>
                <a:gd name="T41" fmla="*/ 12 h 29"/>
                <a:gd name="T42" fmla="*/ 2 w 2"/>
                <a:gd name="T43" fmla="*/ 10 h 29"/>
                <a:gd name="T44" fmla="*/ 2 w 2"/>
                <a:gd name="T45" fmla="*/ 3 h 29"/>
                <a:gd name="T46" fmla="*/ 2 w 2"/>
                <a:gd name="T47" fmla="*/ 0 h 29"/>
                <a:gd name="T48" fmla="*/ 1 w 2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9">
                  <a:moveTo>
                    <a:pt x="0" y="29"/>
                  </a:moveTo>
                  <a:cubicBezTo>
                    <a:pt x="0" y="29"/>
                    <a:pt x="1" y="29"/>
                    <a:pt x="1" y="29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2" y="29"/>
                    <a:pt x="1" y="29"/>
                    <a:pt x="1" y="29"/>
                  </a:cubicBezTo>
                  <a:cubicBezTo>
                    <a:pt x="1" y="29"/>
                    <a:pt x="0" y="29"/>
                    <a:pt x="0" y="29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1" name="Freeform 1173"/>
            <p:cNvSpPr>
              <a:spLocks noEditPoints="1"/>
            </p:cNvSpPr>
            <p:nvPr/>
          </p:nvSpPr>
          <p:spPr bwMode="auto">
            <a:xfrm>
              <a:off x="3366" y="2149"/>
              <a:ext cx="35" cy="2"/>
            </a:xfrm>
            <a:custGeom>
              <a:avLst/>
              <a:gdLst>
                <a:gd name="T0" fmla="*/ 10 w 26"/>
                <a:gd name="T1" fmla="*/ 0 h 2"/>
                <a:gd name="T2" fmla="*/ 10 w 26"/>
                <a:gd name="T3" fmla="*/ 0 h 2"/>
                <a:gd name="T4" fmla="*/ 3 w 26"/>
                <a:gd name="T5" fmla="*/ 0 h 2"/>
                <a:gd name="T6" fmla="*/ 0 w 26"/>
                <a:gd name="T7" fmla="*/ 0 h 2"/>
                <a:gd name="T8" fmla="*/ 0 w 26"/>
                <a:gd name="T9" fmla="*/ 1 h 2"/>
                <a:gd name="T10" fmla="*/ 0 w 26"/>
                <a:gd name="T11" fmla="*/ 2 h 2"/>
                <a:gd name="T12" fmla="*/ 3 w 26"/>
                <a:gd name="T13" fmla="*/ 2 h 2"/>
                <a:gd name="T14" fmla="*/ 10 w 26"/>
                <a:gd name="T15" fmla="*/ 2 h 2"/>
                <a:gd name="T16" fmla="*/ 11 w 26"/>
                <a:gd name="T17" fmla="*/ 1 h 2"/>
                <a:gd name="T18" fmla="*/ 10 w 26"/>
                <a:gd name="T19" fmla="*/ 0 h 2"/>
                <a:gd name="T20" fmla="*/ 26 w 26"/>
                <a:gd name="T21" fmla="*/ 0 h 2"/>
                <a:gd name="T22" fmla="*/ 23 w 26"/>
                <a:gd name="T23" fmla="*/ 0 h 2"/>
                <a:gd name="T24" fmla="*/ 16 w 26"/>
                <a:gd name="T25" fmla="*/ 0 h 2"/>
                <a:gd name="T26" fmla="*/ 16 w 26"/>
                <a:gd name="T27" fmla="*/ 0 h 2"/>
                <a:gd name="T28" fmla="*/ 15 w 26"/>
                <a:gd name="T29" fmla="*/ 1 h 2"/>
                <a:gd name="T30" fmla="*/ 16 w 26"/>
                <a:gd name="T31" fmla="*/ 2 h 2"/>
                <a:gd name="T32" fmla="*/ 23 w 26"/>
                <a:gd name="T33" fmla="*/ 2 h 2"/>
                <a:gd name="T34" fmla="*/ 26 w 26"/>
                <a:gd name="T35" fmla="*/ 2 h 2"/>
                <a:gd name="T36" fmla="*/ 26 w 26"/>
                <a:gd name="T37" fmla="*/ 1 h 2"/>
                <a:gd name="T38" fmla="*/ 26 w 26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26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2" name="Freeform 1174"/>
            <p:cNvSpPr>
              <a:spLocks noEditPoints="1"/>
            </p:cNvSpPr>
            <p:nvPr/>
          </p:nvSpPr>
          <p:spPr bwMode="auto">
            <a:xfrm>
              <a:off x="3375" y="2142"/>
              <a:ext cx="16" cy="16"/>
            </a:xfrm>
            <a:custGeom>
              <a:avLst/>
              <a:gdLst>
                <a:gd name="T0" fmla="*/ 8 w 12"/>
                <a:gd name="T1" fmla="*/ 6 h 12"/>
                <a:gd name="T2" fmla="*/ 6 w 12"/>
                <a:gd name="T3" fmla="*/ 8 h 12"/>
                <a:gd name="T4" fmla="*/ 7 w 12"/>
                <a:gd name="T5" fmla="*/ 9 h 12"/>
                <a:gd name="T6" fmla="*/ 10 w 12"/>
                <a:gd name="T7" fmla="*/ 11 h 12"/>
                <a:gd name="T8" fmla="*/ 10 w 12"/>
                <a:gd name="T9" fmla="*/ 12 h 12"/>
                <a:gd name="T10" fmla="*/ 11 w 12"/>
                <a:gd name="T11" fmla="*/ 12 h 12"/>
                <a:gd name="T12" fmla="*/ 12 w 12"/>
                <a:gd name="T13" fmla="*/ 12 h 12"/>
                <a:gd name="T14" fmla="*/ 12 w 12"/>
                <a:gd name="T15" fmla="*/ 10 h 12"/>
                <a:gd name="T16" fmla="*/ 11 w 12"/>
                <a:gd name="T17" fmla="*/ 10 h 12"/>
                <a:gd name="T18" fmla="*/ 9 w 12"/>
                <a:gd name="T19" fmla="*/ 7 h 12"/>
                <a:gd name="T20" fmla="*/ 8 w 12"/>
                <a:gd name="T21" fmla="*/ 6 h 12"/>
                <a:gd name="T22" fmla="*/ 1 w 12"/>
                <a:gd name="T23" fmla="*/ 0 h 12"/>
                <a:gd name="T24" fmla="*/ 0 w 12"/>
                <a:gd name="T25" fmla="*/ 0 h 12"/>
                <a:gd name="T26" fmla="*/ 0 w 12"/>
                <a:gd name="T27" fmla="*/ 2 h 12"/>
                <a:gd name="T28" fmla="*/ 1 w 12"/>
                <a:gd name="T29" fmla="*/ 3 h 12"/>
                <a:gd name="T30" fmla="*/ 3 w 12"/>
                <a:gd name="T31" fmla="*/ 5 h 12"/>
                <a:gd name="T32" fmla="*/ 4 w 12"/>
                <a:gd name="T33" fmla="*/ 6 h 12"/>
                <a:gd name="T34" fmla="*/ 6 w 12"/>
                <a:gd name="T35" fmla="*/ 5 h 12"/>
                <a:gd name="T36" fmla="*/ 5 w 12"/>
                <a:gd name="T37" fmla="*/ 3 h 12"/>
                <a:gd name="T38" fmla="*/ 2 w 12"/>
                <a:gd name="T39" fmla="*/ 1 h 12"/>
                <a:gd name="T40" fmla="*/ 2 w 12"/>
                <a:gd name="T41" fmla="*/ 0 h 12"/>
                <a:gd name="T42" fmla="*/ 1 w 12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3" name="Freeform 1175"/>
            <p:cNvSpPr>
              <a:spLocks/>
            </p:cNvSpPr>
            <p:nvPr/>
          </p:nvSpPr>
          <p:spPr bwMode="auto">
            <a:xfrm>
              <a:off x="3375" y="2142"/>
              <a:ext cx="16" cy="16"/>
            </a:xfrm>
            <a:custGeom>
              <a:avLst/>
              <a:gdLst>
                <a:gd name="T0" fmla="*/ 11 w 12"/>
                <a:gd name="T1" fmla="*/ 0 h 12"/>
                <a:gd name="T2" fmla="*/ 10 w 12"/>
                <a:gd name="T3" fmla="*/ 0 h 12"/>
                <a:gd name="T4" fmla="*/ 10 w 12"/>
                <a:gd name="T5" fmla="*/ 1 h 12"/>
                <a:gd name="T6" fmla="*/ 7 w 12"/>
                <a:gd name="T7" fmla="*/ 3 h 12"/>
                <a:gd name="T8" fmla="*/ 6 w 12"/>
                <a:gd name="T9" fmla="*/ 5 h 12"/>
                <a:gd name="T10" fmla="*/ 4 w 12"/>
                <a:gd name="T11" fmla="*/ 6 h 12"/>
                <a:gd name="T12" fmla="*/ 3 w 12"/>
                <a:gd name="T13" fmla="*/ 7 h 12"/>
                <a:gd name="T14" fmla="*/ 1 w 12"/>
                <a:gd name="T15" fmla="*/ 10 h 12"/>
                <a:gd name="T16" fmla="*/ 0 w 12"/>
                <a:gd name="T17" fmla="*/ 10 h 12"/>
                <a:gd name="T18" fmla="*/ 0 w 12"/>
                <a:gd name="T19" fmla="*/ 12 h 12"/>
                <a:gd name="T20" fmla="*/ 1 w 12"/>
                <a:gd name="T21" fmla="*/ 12 h 12"/>
                <a:gd name="T22" fmla="*/ 2 w 12"/>
                <a:gd name="T23" fmla="*/ 12 h 12"/>
                <a:gd name="T24" fmla="*/ 2 w 12"/>
                <a:gd name="T25" fmla="*/ 11 h 12"/>
                <a:gd name="T26" fmla="*/ 5 w 12"/>
                <a:gd name="T27" fmla="*/ 9 h 12"/>
                <a:gd name="T28" fmla="*/ 6 w 12"/>
                <a:gd name="T29" fmla="*/ 8 h 12"/>
                <a:gd name="T30" fmla="*/ 8 w 12"/>
                <a:gd name="T31" fmla="*/ 6 h 12"/>
                <a:gd name="T32" fmla="*/ 9 w 12"/>
                <a:gd name="T33" fmla="*/ 5 h 12"/>
                <a:gd name="T34" fmla="*/ 11 w 12"/>
                <a:gd name="T35" fmla="*/ 3 h 12"/>
                <a:gd name="T36" fmla="*/ 12 w 12"/>
                <a:gd name="T37" fmla="*/ 2 h 12"/>
                <a:gd name="T38" fmla="*/ 12 w 12"/>
                <a:gd name="T39" fmla="*/ 0 h 12"/>
                <a:gd name="T40" fmla="*/ 11 w 12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1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4" name="Freeform 1176"/>
            <p:cNvSpPr>
              <a:spLocks noEditPoints="1"/>
            </p:cNvSpPr>
            <p:nvPr/>
          </p:nvSpPr>
          <p:spPr bwMode="auto">
            <a:xfrm>
              <a:off x="3363" y="2130"/>
              <a:ext cx="40" cy="41"/>
            </a:xfrm>
            <a:custGeom>
              <a:avLst/>
              <a:gdLst>
                <a:gd name="T0" fmla="*/ 14 w 30"/>
                <a:gd name="T1" fmla="*/ 2 h 31"/>
                <a:gd name="T2" fmla="*/ 15 w 30"/>
                <a:gd name="T3" fmla="*/ 2 h 31"/>
                <a:gd name="T4" fmla="*/ 16 w 30"/>
                <a:gd name="T5" fmla="*/ 2 h 31"/>
                <a:gd name="T6" fmla="*/ 17 w 30"/>
                <a:gd name="T7" fmla="*/ 2 h 31"/>
                <a:gd name="T8" fmla="*/ 24 w 30"/>
                <a:gd name="T9" fmla="*/ 5 h 31"/>
                <a:gd name="T10" fmla="*/ 25 w 30"/>
                <a:gd name="T11" fmla="*/ 7 h 31"/>
                <a:gd name="T12" fmla="*/ 28 w 30"/>
                <a:gd name="T13" fmla="*/ 13 h 31"/>
                <a:gd name="T14" fmla="*/ 28 w 30"/>
                <a:gd name="T15" fmla="*/ 14 h 31"/>
                <a:gd name="T16" fmla="*/ 28 w 30"/>
                <a:gd name="T17" fmla="*/ 15 h 31"/>
                <a:gd name="T18" fmla="*/ 28 w 30"/>
                <a:gd name="T19" fmla="*/ 16 h 31"/>
                <a:gd name="T20" fmla="*/ 28 w 30"/>
                <a:gd name="T21" fmla="*/ 17 h 31"/>
                <a:gd name="T22" fmla="*/ 25 w 30"/>
                <a:gd name="T23" fmla="*/ 24 h 31"/>
                <a:gd name="T24" fmla="*/ 23 w 30"/>
                <a:gd name="T25" fmla="*/ 25 h 31"/>
                <a:gd name="T26" fmla="*/ 17 w 30"/>
                <a:gd name="T27" fmla="*/ 28 h 31"/>
                <a:gd name="T28" fmla="*/ 16 w 30"/>
                <a:gd name="T29" fmla="*/ 28 h 31"/>
                <a:gd name="T30" fmla="*/ 15 w 30"/>
                <a:gd name="T31" fmla="*/ 28 h 31"/>
                <a:gd name="T32" fmla="*/ 14 w 30"/>
                <a:gd name="T33" fmla="*/ 28 h 31"/>
                <a:gd name="T34" fmla="*/ 13 w 30"/>
                <a:gd name="T35" fmla="*/ 28 h 31"/>
                <a:gd name="T36" fmla="*/ 7 w 30"/>
                <a:gd name="T37" fmla="*/ 25 h 31"/>
                <a:gd name="T38" fmla="*/ 5 w 30"/>
                <a:gd name="T39" fmla="*/ 24 h 31"/>
                <a:gd name="T40" fmla="*/ 2 w 30"/>
                <a:gd name="T41" fmla="*/ 17 h 31"/>
                <a:gd name="T42" fmla="*/ 2 w 30"/>
                <a:gd name="T43" fmla="*/ 16 h 31"/>
                <a:gd name="T44" fmla="*/ 2 w 30"/>
                <a:gd name="T45" fmla="*/ 15 h 31"/>
                <a:gd name="T46" fmla="*/ 2 w 30"/>
                <a:gd name="T47" fmla="*/ 14 h 31"/>
                <a:gd name="T48" fmla="*/ 2 w 30"/>
                <a:gd name="T49" fmla="*/ 13 h 31"/>
                <a:gd name="T50" fmla="*/ 5 w 30"/>
                <a:gd name="T51" fmla="*/ 7 h 31"/>
                <a:gd name="T52" fmla="*/ 6 w 30"/>
                <a:gd name="T53" fmla="*/ 5 h 31"/>
                <a:gd name="T54" fmla="*/ 13 w 30"/>
                <a:gd name="T55" fmla="*/ 2 h 31"/>
                <a:gd name="T56" fmla="*/ 14 w 30"/>
                <a:gd name="T57" fmla="*/ 2 h 31"/>
                <a:gd name="T58" fmla="*/ 15 w 30"/>
                <a:gd name="T59" fmla="*/ 0 h 31"/>
                <a:gd name="T60" fmla="*/ 14 w 30"/>
                <a:gd name="T61" fmla="*/ 0 h 31"/>
                <a:gd name="T62" fmla="*/ 5 w 30"/>
                <a:gd name="T63" fmla="*/ 4 h 31"/>
                <a:gd name="T64" fmla="*/ 4 w 30"/>
                <a:gd name="T65" fmla="*/ 4 h 31"/>
                <a:gd name="T66" fmla="*/ 4 w 30"/>
                <a:gd name="T67" fmla="*/ 4 h 31"/>
                <a:gd name="T68" fmla="*/ 4 w 30"/>
                <a:gd name="T69" fmla="*/ 5 h 31"/>
                <a:gd name="T70" fmla="*/ 3 w 30"/>
                <a:gd name="T71" fmla="*/ 5 h 31"/>
                <a:gd name="T72" fmla="*/ 0 w 30"/>
                <a:gd name="T73" fmla="*/ 14 h 31"/>
                <a:gd name="T74" fmla="*/ 0 w 30"/>
                <a:gd name="T75" fmla="*/ 15 h 31"/>
                <a:gd name="T76" fmla="*/ 0 w 30"/>
                <a:gd name="T77" fmla="*/ 15 h 31"/>
                <a:gd name="T78" fmla="*/ 0 w 30"/>
                <a:gd name="T79" fmla="*/ 15 h 31"/>
                <a:gd name="T80" fmla="*/ 0 w 30"/>
                <a:gd name="T81" fmla="*/ 16 h 31"/>
                <a:gd name="T82" fmla="*/ 4 w 30"/>
                <a:gd name="T83" fmla="*/ 25 h 31"/>
                <a:gd name="T84" fmla="*/ 5 w 30"/>
                <a:gd name="T85" fmla="*/ 27 h 31"/>
                <a:gd name="T86" fmla="*/ 14 w 30"/>
                <a:gd name="T87" fmla="*/ 30 h 31"/>
                <a:gd name="T88" fmla="*/ 14 w 30"/>
                <a:gd name="T89" fmla="*/ 31 h 31"/>
                <a:gd name="T90" fmla="*/ 15 w 30"/>
                <a:gd name="T91" fmla="*/ 31 h 31"/>
                <a:gd name="T92" fmla="*/ 16 w 30"/>
                <a:gd name="T93" fmla="*/ 31 h 31"/>
                <a:gd name="T94" fmla="*/ 16 w 30"/>
                <a:gd name="T95" fmla="*/ 30 h 31"/>
                <a:gd name="T96" fmla="*/ 25 w 30"/>
                <a:gd name="T97" fmla="*/ 27 h 31"/>
                <a:gd name="T98" fmla="*/ 27 w 30"/>
                <a:gd name="T99" fmla="*/ 25 h 31"/>
                <a:gd name="T100" fmla="*/ 30 w 30"/>
                <a:gd name="T101" fmla="*/ 16 h 31"/>
                <a:gd name="T102" fmla="*/ 30 w 30"/>
                <a:gd name="T103" fmla="*/ 15 h 31"/>
                <a:gd name="T104" fmla="*/ 30 w 30"/>
                <a:gd name="T105" fmla="*/ 14 h 31"/>
                <a:gd name="T106" fmla="*/ 27 w 30"/>
                <a:gd name="T107" fmla="*/ 5 h 31"/>
                <a:gd name="T108" fmla="*/ 25 w 30"/>
                <a:gd name="T109" fmla="*/ 4 h 31"/>
                <a:gd name="T110" fmla="*/ 16 w 30"/>
                <a:gd name="T111" fmla="*/ 0 h 31"/>
                <a:gd name="T112" fmla="*/ 15 w 30"/>
                <a:gd name="T1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" h="31">
                  <a:moveTo>
                    <a:pt x="14" y="2"/>
                  </a:moveTo>
                  <a:cubicBezTo>
                    <a:pt x="14" y="2"/>
                    <a:pt x="15" y="2"/>
                    <a:pt x="15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9" y="3"/>
                    <a:pt x="22" y="4"/>
                    <a:pt x="24" y="5"/>
                  </a:cubicBezTo>
                  <a:cubicBezTo>
                    <a:pt x="24" y="6"/>
                    <a:pt x="25" y="6"/>
                    <a:pt x="25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8" y="14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20"/>
                    <a:pt x="26" y="22"/>
                    <a:pt x="25" y="24"/>
                  </a:cubicBezTo>
                  <a:cubicBezTo>
                    <a:pt x="24" y="24"/>
                    <a:pt x="24" y="25"/>
                    <a:pt x="23" y="25"/>
                  </a:cubicBezTo>
                  <a:cubicBezTo>
                    <a:pt x="22" y="27"/>
                    <a:pt x="19" y="28"/>
                    <a:pt x="17" y="28"/>
                  </a:cubicBezTo>
                  <a:cubicBezTo>
                    <a:pt x="17" y="28"/>
                    <a:pt x="16" y="28"/>
                    <a:pt x="16" y="28"/>
                  </a:cubicBezTo>
                  <a:cubicBezTo>
                    <a:pt x="16" y="28"/>
                    <a:pt x="15" y="28"/>
                    <a:pt x="15" y="28"/>
                  </a:cubicBezTo>
                  <a:cubicBezTo>
                    <a:pt x="15" y="28"/>
                    <a:pt x="14" y="28"/>
                    <a:pt x="14" y="28"/>
                  </a:cubicBezTo>
                  <a:cubicBezTo>
                    <a:pt x="14" y="28"/>
                    <a:pt x="13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6" y="25"/>
                    <a:pt x="6" y="24"/>
                    <a:pt x="5" y="24"/>
                  </a:cubicBezTo>
                  <a:cubicBezTo>
                    <a:pt x="4" y="22"/>
                    <a:pt x="2" y="20"/>
                    <a:pt x="2" y="17"/>
                  </a:cubicBezTo>
                  <a:cubicBezTo>
                    <a:pt x="2" y="17"/>
                    <a:pt x="2" y="17"/>
                    <a:pt x="2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2" y="13"/>
                    <a:pt x="2" y="13"/>
                  </a:cubicBezTo>
                  <a:cubicBezTo>
                    <a:pt x="2" y="11"/>
                    <a:pt x="3" y="9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8" y="4"/>
                    <a:pt x="10" y="3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0"/>
                    <a:pt x="7" y="2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0"/>
                    <a:pt x="1" y="23"/>
                    <a:pt x="4" y="25"/>
                  </a:cubicBezTo>
                  <a:cubicBezTo>
                    <a:pt x="4" y="26"/>
                    <a:pt x="5" y="27"/>
                    <a:pt x="5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0"/>
                  </a:cubicBezTo>
                  <a:cubicBezTo>
                    <a:pt x="19" y="30"/>
                    <a:pt x="22" y="29"/>
                    <a:pt x="25" y="27"/>
                  </a:cubicBezTo>
                  <a:cubicBezTo>
                    <a:pt x="25" y="26"/>
                    <a:pt x="26" y="26"/>
                    <a:pt x="27" y="25"/>
                  </a:cubicBezTo>
                  <a:cubicBezTo>
                    <a:pt x="29" y="23"/>
                    <a:pt x="30" y="20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4"/>
                    <a:pt x="30" y="14"/>
                  </a:cubicBezTo>
                  <a:cubicBezTo>
                    <a:pt x="30" y="11"/>
                    <a:pt x="29" y="8"/>
                    <a:pt x="27" y="5"/>
                  </a:cubicBezTo>
                  <a:cubicBezTo>
                    <a:pt x="26" y="5"/>
                    <a:pt x="26" y="4"/>
                    <a:pt x="25" y="4"/>
                  </a:cubicBezTo>
                  <a:cubicBezTo>
                    <a:pt x="23" y="2"/>
                    <a:pt x="20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5" name="Freeform 1177"/>
            <p:cNvSpPr>
              <a:spLocks noEditPoints="1"/>
            </p:cNvSpPr>
            <p:nvPr/>
          </p:nvSpPr>
          <p:spPr bwMode="auto">
            <a:xfrm>
              <a:off x="2596" y="1074"/>
              <a:ext cx="51" cy="52"/>
            </a:xfrm>
            <a:custGeom>
              <a:avLst/>
              <a:gdLst>
                <a:gd name="T0" fmla="*/ 35 w 38"/>
                <a:gd name="T1" fmla="*/ 33 h 38"/>
                <a:gd name="T2" fmla="*/ 33 w 38"/>
                <a:gd name="T3" fmla="*/ 33 h 38"/>
                <a:gd name="T4" fmla="*/ 33 w 38"/>
                <a:gd name="T5" fmla="*/ 35 h 38"/>
                <a:gd name="T6" fmla="*/ 36 w 38"/>
                <a:gd name="T7" fmla="*/ 38 h 38"/>
                <a:gd name="T8" fmla="*/ 37 w 38"/>
                <a:gd name="T9" fmla="*/ 37 h 38"/>
                <a:gd name="T10" fmla="*/ 38 w 38"/>
                <a:gd name="T11" fmla="*/ 36 h 38"/>
                <a:gd name="T12" fmla="*/ 35 w 38"/>
                <a:gd name="T13" fmla="*/ 33 h 38"/>
                <a:gd name="T14" fmla="*/ 30 w 38"/>
                <a:gd name="T15" fmla="*/ 29 h 38"/>
                <a:gd name="T16" fmla="*/ 29 w 38"/>
                <a:gd name="T17" fmla="*/ 30 h 38"/>
                <a:gd name="T18" fmla="*/ 31 w 38"/>
                <a:gd name="T19" fmla="*/ 33 h 38"/>
                <a:gd name="T20" fmla="*/ 31 w 38"/>
                <a:gd name="T21" fmla="*/ 32 h 38"/>
                <a:gd name="T22" fmla="*/ 32 w 38"/>
                <a:gd name="T23" fmla="*/ 31 h 38"/>
                <a:gd name="T24" fmla="*/ 32 w 38"/>
                <a:gd name="T25" fmla="*/ 31 h 38"/>
                <a:gd name="T26" fmla="*/ 33 w 38"/>
                <a:gd name="T27" fmla="*/ 31 h 38"/>
                <a:gd name="T28" fmla="*/ 30 w 38"/>
                <a:gd name="T29" fmla="*/ 29 h 38"/>
                <a:gd name="T30" fmla="*/ 26 w 38"/>
                <a:gd name="T31" fmla="*/ 24 h 38"/>
                <a:gd name="T32" fmla="*/ 25 w 38"/>
                <a:gd name="T33" fmla="*/ 25 h 38"/>
                <a:gd name="T34" fmla="*/ 24 w 38"/>
                <a:gd name="T35" fmla="*/ 26 h 38"/>
                <a:gd name="T36" fmla="*/ 27 w 38"/>
                <a:gd name="T37" fmla="*/ 29 h 38"/>
                <a:gd name="T38" fmla="*/ 29 w 38"/>
                <a:gd name="T39" fmla="*/ 27 h 38"/>
                <a:gd name="T40" fmla="*/ 26 w 38"/>
                <a:gd name="T41" fmla="*/ 24 h 38"/>
                <a:gd name="T42" fmla="*/ 20 w 38"/>
                <a:gd name="T43" fmla="*/ 21 h 38"/>
                <a:gd name="T44" fmla="*/ 20 w 38"/>
                <a:gd name="T45" fmla="*/ 22 h 38"/>
                <a:gd name="T46" fmla="*/ 22 w 38"/>
                <a:gd name="T47" fmla="*/ 24 h 38"/>
                <a:gd name="T48" fmla="*/ 23 w 38"/>
                <a:gd name="T49" fmla="*/ 24 h 38"/>
                <a:gd name="T50" fmla="*/ 20 w 38"/>
                <a:gd name="T51" fmla="*/ 21 h 38"/>
                <a:gd name="T52" fmla="*/ 14 w 38"/>
                <a:gd name="T53" fmla="*/ 15 h 38"/>
                <a:gd name="T54" fmla="*/ 14 w 38"/>
                <a:gd name="T55" fmla="*/ 15 h 38"/>
                <a:gd name="T56" fmla="*/ 16 w 38"/>
                <a:gd name="T57" fmla="*/ 18 h 38"/>
                <a:gd name="T58" fmla="*/ 16 w 38"/>
                <a:gd name="T59" fmla="*/ 18 h 38"/>
                <a:gd name="T60" fmla="*/ 14 w 38"/>
                <a:gd name="T61" fmla="*/ 15 h 38"/>
                <a:gd name="T62" fmla="*/ 10 w 38"/>
                <a:gd name="T63" fmla="*/ 9 h 38"/>
                <a:gd name="T64" fmla="*/ 9 w 38"/>
                <a:gd name="T65" fmla="*/ 10 h 38"/>
                <a:gd name="T66" fmla="*/ 12 w 38"/>
                <a:gd name="T67" fmla="*/ 13 h 38"/>
                <a:gd name="T68" fmla="*/ 13 w 38"/>
                <a:gd name="T69" fmla="*/ 13 h 38"/>
                <a:gd name="T70" fmla="*/ 14 w 38"/>
                <a:gd name="T71" fmla="*/ 12 h 38"/>
                <a:gd name="T72" fmla="*/ 10 w 38"/>
                <a:gd name="T73" fmla="*/ 9 h 38"/>
                <a:gd name="T74" fmla="*/ 8 w 38"/>
                <a:gd name="T75" fmla="*/ 8 h 38"/>
                <a:gd name="T76" fmla="*/ 7 w 38"/>
                <a:gd name="T77" fmla="*/ 8 h 38"/>
                <a:gd name="T78" fmla="*/ 7 w 38"/>
                <a:gd name="T79" fmla="*/ 8 h 38"/>
                <a:gd name="T80" fmla="*/ 7 w 38"/>
                <a:gd name="T81" fmla="*/ 9 h 38"/>
                <a:gd name="T82" fmla="*/ 8 w 38"/>
                <a:gd name="T83" fmla="*/ 8 h 38"/>
                <a:gd name="T84" fmla="*/ 8 w 38"/>
                <a:gd name="T85" fmla="*/ 7 h 38"/>
                <a:gd name="T86" fmla="*/ 8 w 38"/>
                <a:gd name="T87" fmla="*/ 7 h 38"/>
                <a:gd name="T88" fmla="*/ 8 w 38"/>
                <a:gd name="T89" fmla="*/ 8 h 38"/>
                <a:gd name="T90" fmla="*/ 9 w 38"/>
                <a:gd name="T91" fmla="*/ 7 h 38"/>
                <a:gd name="T92" fmla="*/ 8 w 38"/>
                <a:gd name="T93" fmla="*/ 7 h 38"/>
                <a:gd name="T94" fmla="*/ 2 w 38"/>
                <a:gd name="T95" fmla="*/ 0 h 38"/>
                <a:gd name="T96" fmla="*/ 1 w 38"/>
                <a:gd name="T97" fmla="*/ 1 h 38"/>
                <a:gd name="T98" fmla="*/ 0 w 38"/>
                <a:gd name="T99" fmla="*/ 2 h 38"/>
                <a:gd name="T100" fmla="*/ 4 w 38"/>
                <a:gd name="T101" fmla="*/ 6 h 38"/>
                <a:gd name="T102" fmla="*/ 6 w 38"/>
                <a:gd name="T103" fmla="*/ 6 h 38"/>
                <a:gd name="T104" fmla="*/ 6 w 38"/>
                <a:gd name="T105" fmla="*/ 5 h 38"/>
                <a:gd name="T106" fmla="*/ 2 w 38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" h="38">
                  <a:moveTo>
                    <a:pt x="35" y="33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7"/>
                    <a:pt x="36" y="37"/>
                    <a:pt x="37" y="37"/>
                  </a:cubicBezTo>
                  <a:cubicBezTo>
                    <a:pt x="37" y="36"/>
                    <a:pt x="37" y="36"/>
                    <a:pt x="38" y="36"/>
                  </a:cubicBezTo>
                  <a:cubicBezTo>
                    <a:pt x="35" y="33"/>
                    <a:pt x="35" y="33"/>
                    <a:pt x="35" y="33"/>
                  </a:cubicBezTo>
                  <a:moveTo>
                    <a:pt x="30" y="29"/>
                  </a:moveTo>
                  <a:cubicBezTo>
                    <a:pt x="30" y="29"/>
                    <a:pt x="29" y="30"/>
                    <a:pt x="29" y="30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6" y="24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8"/>
                    <a:pt x="28" y="28"/>
                    <a:pt x="29" y="27"/>
                  </a:cubicBezTo>
                  <a:cubicBezTo>
                    <a:pt x="26" y="24"/>
                    <a:pt x="26" y="24"/>
                    <a:pt x="26" y="24"/>
                  </a:cubicBezTo>
                  <a:moveTo>
                    <a:pt x="20" y="21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0" y="21"/>
                    <a:pt x="20" y="21"/>
                    <a:pt x="20" y="21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10" y="9"/>
                  </a:moveTo>
                  <a:cubicBezTo>
                    <a:pt x="10" y="9"/>
                    <a:pt x="9" y="10"/>
                    <a:pt x="9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8" y="8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8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2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6" name="Freeform 1178"/>
            <p:cNvSpPr>
              <a:spLocks/>
            </p:cNvSpPr>
            <p:nvPr/>
          </p:nvSpPr>
          <p:spPr bwMode="auto">
            <a:xfrm>
              <a:off x="2645" y="1123"/>
              <a:ext cx="7" cy="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1 w 5"/>
                <a:gd name="T5" fmla="*/ 1 h 4"/>
                <a:gd name="T6" fmla="*/ 0 w 5"/>
                <a:gd name="T7" fmla="*/ 2 h 4"/>
                <a:gd name="T8" fmla="*/ 1 w 5"/>
                <a:gd name="T9" fmla="*/ 4 h 4"/>
                <a:gd name="T10" fmla="*/ 2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7" name="Freeform 1179"/>
            <p:cNvSpPr>
              <a:spLocks/>
            </p:cNvSpPr>
            <p:nvPr/>
          </p:nvSpPr>
          <p:spPr bwMode="auto">
            <a:xfrm>
              <a:off x="2592" y="1070"/>
              <a:ext cx="7" cy="7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4 h 5"/>
                <a:gd name="T12" fmla="*/ 5 w 5"/>
                <a:gd name="T13" fmla="*/ 3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8" name="Freeform 1180"/>
            <p:cNvSpPr>
              <a:spLocks/>
            </p:cNvSpPr>
            <p:nvPr/>
          </p:nvSpPr>
          <p:spPr bwMode="auto">
            <a:xfrm>
              <a:off x="2639" y="1116"/>
              <a:ext cx="11" cy="3"/>
            </a:xfrm>
            <a:custGeom>
              <a:avLst/>
              <a:gdLst>
                <a:gd name="T0" fmla="*/ 7 w 8"/>
                <a:gd name="T1" fmla="*/ 0 h 2"/>
                <a:gd name="T2" fmla="*/ 1 w 8"/>
                <a:gd name="T3" fmla="*/ 0 h 2"/>
                <a:gd name="T4" fmla="*/ 0 w 8"/>
                <a:gd name="T5" fmla="*/ 0 h 2"/>
                <a:gd name="T6" fmla="*/ 0 w 8"/>
                <a:gd name="T7" fmla="*/ 0 h 2"/>
                <a:gd name="T8" fmla="*/ 0 w 8"/>
                <a:gd name="T9" fmla="*/ 0 h 2"/>
                <a:gd name="T10" fmla="*/ 0 w 8"/>
                <a:gd name="T11" fmla="*/ 0 h 2"/>
                <a:gd name="T12" fmla="*/ 1 w 8"/>
                <a:gd name="T13" fmla="*/ 1 h 2"/>
                <a:gd name="T14" fmla="*/ 1 w 8"/>
                <a:gd name="T15" fmla="*/ 2 h 2"/>
                <a:gd name="T16" fmla="*/ 3 w 8"/>
                <a:gd name="T17" fmla="*/ 2 h 2"/>
                <a:gd name="T18" fmla="*/ 7 w 8"/>
                <a:gd name="T19" fmla="*/ 2 h 2"/>
                <a:gd name="T20" fmla="*/ 8 w 8"/>
                <a:gd name="T21" fmla="*/ 1 h 2"/>
                <a:gd name="T22" fmla="*/ 7 w 8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2">
                  <a:moveTo>
                    <a:pt x="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9" name="Freeform 1181"/>
            <p:cNvSpPr>
              <a:spLocks/>
            </p:cNvSpPr>
            <p:nvPr/>
          </p:nvSpPr>
          <p:spPr bwMode="auto">
            <a:xfrm>
              <a:off x="2638" y="1116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1 w 2"/>
                <a:gd name="T5" fmla="*/ 0 h 9"/>
                <a:gd name="T6" fmla="*/ 0 w 2"/>
                <a:gd name="T7" fmla="*/ 1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2 h 9"/>
                <a:gd name="T20" fmla="*/ 2 w 2"/>
                <a:gd name="T21" fmla="*/ 1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0" name="Freeform 1182"/>
            <p:cNvSpPr>
              <a:spLocks/>
            </p:cNvSpPr>
            <p:nvPr/>
          </p:nvSpPr>
          <p:spPr bwMode="auto">
            <a:xfrm>
              <a:off x="2604" y="1073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6 h 9"/>
                <a:gd name="T8" fmla="*/ 0 w 2"/>
                <a:gd name="T9" fmla="*/ 7 h 9"/>
                <a:gd name="T10" fmla="*/ 1 w 2"/>
                <a:gd name="T11" fmla="*/ 7 h 9"/>
                <a:gd name="T12" fmla="*/ 1 w 2"/>
                <a:gd name="T13" fmla="*/ 7 h 9"/>
                <a:gd name="T14" fmla="*/ 2 w 2"/>
                <a:gd name="T15" fmla="*/ 8 h 9"/>
                <a:gd name="T16" fmla="*/ 2 w 2"/>
                <a:gd name="T17" fmla="*/ 9 h 9"/>
                <a:gd name="T18" fmla="*/ 2 w 2"/>
                <a:gd name="T19" fmla="*/ 9 h 9"/>
                <a:gd name="T20" fmla="*/ 2 w 2"/>
                <a:gd name="T21" fmla="*/ 8 h 9"/>
                <a:gd name="T22" fmla="*/ 2 w 2"/>
                <a:gd name="T23" fmla="*/ 8 h 9"/>
                <a:gd name="T24" fmla="*/ 2 w 2"/>
                <a:gd name="T25" fmla="*/ 1 h 9"/>
                <a:gd name="T26" fmla="*/ 1 w 2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1" name="Freeform 1183"/>
            <p:cNvSpPr>
              <a:spLocks/>
            </p:cNvSpPr>
            <p:nvPr/>
          </p:nvSpPr>
          <p:spPr bwMode="auto">
            <a:xfrm>
              <a:off x="2595" y="1082"/>
              <a:ext cx="12" cy="3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7 w 9"/>
                <a:gd name="T5" fmla="*/ 0 h 2"/>
                <a:gd name="T6" fmla="*/ 5 w 9"/>
                <a:gd name="T7" fmla="*/ 0 h 2"/>
                <a:gd name="T8" fmla="*/ 1 w 9"/>
                <a:gd name="T9" fmla="*/ 0 h 2"/>
                <a:gd name="T10" fmla="*/ 0 w 9"/>
                <a:gd name="T11" fmla="*/ 1 h 2"/>
                <a:gd name="T12" fmla="*/ 1 w 9"/>
                <a:gd name="T13" fmla="*/ 2 h 2"/>
                <a:gd name="T14" fmla="*/ 1 w 9"/>
                <a:gd name="T15" fmla="*/ 2 h 2"/>
                <a:gd name="T16" fmla="*/ 8 w 9"/>
                <a:gd name="T17" fmla="*/ 2 h 2"/>
                <a:gd name="T18" fmla="*/ 8 w 9"/>
                <a:gd name="T19" fmla="*/ 2 h 2"/>
                <a:gd name="T20" fmla="*/ 9 w 9"/>
                <a:gd name="T21" fmla="*/ 2 h 2"/>
                <a:gd name="T22" fmla="*/ 9 w 9"/>
                <a:gd name="T23" fmla="*/ 2 h 2"/>
                <a:gd name="T24" fmla="*/ 9 w 9"/>
                <a:gd name="T25" fmla="*/ 1 h 2"/>
                <a:gd name="T26" fmla="*/ 8 w 9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2" name="Freeform 1184"/>
            <p:cNvSpPr>
              <a:spLocks noEditPoints="1"/>
            </p:cNvSpPr>
            <p:nvPr/>
          </p:nvSpPr>
          <p:spPr bwMode="auto">
            <a:xfrm>
              <a:off x="2596" y="1074"/>
              <a:ext cx="51" cy="52"/>
            </a:xfrm>
            <a:custGeom>
              <a:avLst/>
              <a:gdLst>
                <a:gd name="T0" fmla="*/ 3 w 38"/>
                <a:gd name="T1" fmla="*/ 33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5 w 38"/>
                <a:gd name="T9" fmla="*/ 35 h 38"/>
                <a:gd name="T10" fmla="*/ 5 w 38"/>
                <a:gd name="T11" fmla="*/ 33 h 38"/>
                <a:gd name="T12" fmla="*/ 3 w 38"/>
                <a:gd name="T13" fmla="*/ 33 h 38"/>
                <a:gd name="T14" fmla="*/ 7 w 38"/>
                <a:gd name="T15" fmla="*/ 29 h 38"/>
                <a:gd name="T16" fmla="*/ 5 w 38"/>
                <a:gd name="T17" fmla="*/ 31 h 38"/>
                <a:gd name="T18" fmla="*/ 6 w 38"/>
                <a:gd name="T19" fmla="*/ 31 h 38"/>
                <a:gd name="T20" fmla="*/ 7 w 38"/>
                <a:gd name="T21" fmla="*/ 31 h 38"/>
                <a:gd name="T22" fmla="*/ 7 w 38"/>
                <a:gd name="T23" fmla="*/ 32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7 h 38"/>
                <a:gd name="T34" fmla="*/ 11 w 38"/>
                <a:gd name="T35" fmla="*/ 29 h 38"/>
                <a:gd name="T36" fmla="*/ 14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8 w 38"/>
                <a:gd name="T43" fmla="*/ 21 h 38"/>
                <a:gd name="T44" fmla="*/ 15 w 38"/>
                <a:gd name="T45" fmla="*/ 24 h 38"/>
                <a:gd name="T46" fmla="*/ 15 w 38"/>
                <a:gd name="T47" fmla="*/ 24 h 38"/>
                <a:gd name="T48" fmla="*/ 18 w 38"/>
                <a:gd name="T49" fmla="*/ 22 h 38"/>
                <a:gd name="T50" fmla="*/ 18 w 38"/>
                <a:gd name="T51" fmla="*/ 21 h 38"/>
                <a:gd name="T52" fmla="*/ 24 w 38"/>
                <a:gd name="T53" fmla="*/ 15 h 38"/>
                <a:gd name="T54" fmla="*/ 22 w 38"/>
                <a:gd name="T55" fmla="*/ 18 h 38"/>
                <a:gd name="T56" fmla="*/ 22 w 38"/>
                <a:gd name="T57" fmla="*/ 18 h 38"/>
                <a:gd name="T58" fmla="*/ 24 w 38"/>
                <a:gd name="T59" fmla="*/ 15 h 38"/>
                <a:gd name="T60" fmla="*/ 24 w 38"/>
                <a:gd name="T61" fmla="*/ 15 h 38"/>
                <a:gd name="T62" fmla="*/ 28 w 38"/>
                <a:gd name="T63" fmla="*/ 9 h 38"/>
                <a:gd name="T64" fmla="*/ 24 w 38"/>
                <a:gd name="T65" fmla="*/ 12 h 38"/>
                <a:gd name="T66" fmla="*/ 25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8 w 38"/>
                <a:gd name="T73" fmla="*/ 9 h 38"/>
                <a:gd name="T74" fmla="*/ 30 w 38"/>
                <a:gd name="T75" fmla="*/ 7 h 38"/>
                <a:gd name="T76" fmla="*/ 29 w 38"/>
                <a:gd name="T77" fmla="*/ 7 h 38"/>
                <a:gd name="T78" fmla="*/ 31 w 38"/>
                <a:gd name="T79" fmla="*/ 9 h 38"/>
                <a:gd name="T80" fmla="*/ 31 w 38"/>
                <a:gd name="T81" fmla="*/ 8 h 38"/>
                <a:gd name="T82" fmla="*/ 31 w 38"/>
                <a:gd name="T83" fmla="*/ 8 h 38"/>
                <a:gd name="T84" fmla="*/ 30 w 38"/>
                <a:gd name="T85" fmla="*/ 8 h 38"/>
                <a:gd name="T86" fmla="*/ 30 w 38"/>
                <a:gd name="T87" fmla="*/ 7 h 38"/>
                <a:gd name="T88" fmla="*/ 30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4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1" y="36"/>
                    <a:pt x="1" y="36"/>
                    <a:pt x="1" y="37"/>
                  </a:cubicBezTo>
                  <a:cubicBezTo>
                    <a:pt x="2" y="37"/>
                    <a:pt x="2" y="37"/>
                    <a:pt x="2" y="38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3"/>
                    <a:pt x="3" y="33"/>
                    <a:pt x="3" y="33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7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10" y="28"/>
                    <a:pt x="10" y="28"/>
                    <a:pt x="11" y="29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8" y="21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moveTo>
                    <a:pt x="24" y="15"/>
                  </a:move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8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8" y="9"/>
                    <a:pt x="28" y="9"/>
                  </a:cubicBezTo>
                  <a:moveTo>
                    <a:pt x="30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8"/>
                    <a:pt x="30" y="8"/>
                    <a:pt x="31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0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7" y="1"/>
                    <a:pt x="37" y="1"/>
                  </a:cubicBezTo>
                  <a:cubicBezTo>
                    <a:pt x="37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3" name="Freeform 1185"/>
            <p:cNvSpPr>
              <a:spLocks/>
            </p:cNvSpPr>
            <p:nvPr/>
          </p:nvSpPr>
          <p:spPr bwMode="auto">
            <a:xfrm>
              <a:off x="2592" y="1123"/>
              <a:ext cx="7" cy="5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1 h 4"/>
                <a:gd name="T4" fmla="*/ 1 w 5"/>
                <a:gd name="T5" fmla="*/ 4 h 4"/>
                <a:gd name="T6" fmla="*/ 3 w 5"/>
                <a:gd name="T7" fmla="*/ 4 h 4"/>
                <a:gd name="T8" fmla="*/ 4 w 5"/>
                <a:gd name="T9" fmla="*/ 4 h 4"/>
                <a:gd name="T10" fmla="*/ 5 w 5"/>
                <a:gd name="T11" fmla="*/ 2 h 4"/>
                <a:gd name="T12" fmla="*/ 4 w 5"/>
                <a:gd name="T13" fmla="*/ 1 h 4"/>
                <a:gd name="T14" fmla="*/ 3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4" name="Freeform 1186"/>
            <p:cNvSpPr>
              <a:spLocks/>
            </p:cNvSpPr>
            <p:nvPr/>
          </p:nvSpPr>
          <p:spPr bwMode="auto">
            <a:xfrm>
              <a:off x="2645" y="1070"/>
              <a:ext cx="7" cy="7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1 h 5"/>
                <a:gd name="T4" fmla="*/ 0 w 5"/>
                <a:gd name="T5" fmla="*/ 3 h 5"/>
                <a:gd name="T6" fmla="*/ 1 w 5"/>
                <a:gd name="T7" fmla="*/ 4 h 5"/>
                <a:gd name="T8" fmla="*/ 2 w 5"/>
                <a:gd name="T9" fmla="*/ 5 h 5"/>
                <a:gd name="T10" fmla="*/ 3 w 5"/>
                <a:gd name="T11" fmla="*/ 5 h 5"/>
                <a:gd name="T12" fmla="*/ 4 w 5"/>
                <a:gd name="T13" fmla="*/ 4 h 5"/>
                <a:gd name="T14" fmla="*/ 4 w 5"/>
                <a:gd name="T15" fmla="*/ 1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5" name="Freeform 1187"/>
            <p:cNvSpPr>
              <a:spLocks/>
            </p:cNvSpPr>
            <p:nvPr/>
          </p:nvSpPr>
          <p:spPr bwMode="auto">
            <a:xfrm>
              <a:off x="2594" y="1116"/>
              <a:ext cx="12" cy="3"/>
            </a:xfrm>
            <a:custGeom>
              <a:avLst/>
              <a:gdLst>
                <a:gd name="T0" fmla="*/ 1 w 9"/>
                <a:gd name="T1" fmla="*/ 0 h 2"/>
                <a:gd name="T2" fmla="*/ 1 w 9"/>
                <a:gd name="T3" fmla="*/ 0 h 2"/>
                <a:gd name="T4" fmla="*/ 0 w 9"/>
                <a:gd name="T5" fmla="*/ 1 h 2"/>
                <a:gd name="T6" fmla="*/ 1 w 9"/>
                <a:gd name="T7" fmla="*/ 2 h 2"/>
                <a:gd name="T8" fmla="*/ 5 w 9"/>
                <a:gd name="T9" fmla="*/ 2 h 2"/>
                <a:gd name="T10" fmla="*/ 7 w 9"/>
                <a:gd name="T11" fmla="*/ 2 h 2"/>
                <a:gd name="T12" fmla="*/ 7 w 9"/>
                <a:gd name="T13" fmla="*/ 1 h 2"/>
                <a:gd name="T14" fmla="*/ 8 w 9"/>
                <a:gd name="T15" fmla="*/ 0 h 2"/>
                <a:gd name="T16" fmla="*/ 8 w 9"/>
                <a:gd name="T17" fmla="*/ 0 h 2"/>
                <a:gd name="T18" fmla="*/ 9 w 9"/>
                <a:gd name="T19" fmla="*/ 0 h 2"/>
                <a:gd name="T20" fmla="*/ 8 w 9"/>
                <a:gd name="T21" fmla="*/ 0 h 2"/>
                <a:gd name="T22" fmla="*/ 7 w 9"/>
                <a:gd name="T23" fmla="*/ 0 h 2"/>
                <a:gd name="T24" fmla="*/ 1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6" name="Freeform 1188"/>
            <p:cNvSpPr>
              <a:spLocks/>
            </p:cNvSpPr>
            <p:nvPr/>
          </p:nvSpPr>
          <p:spPr bwMode="auto">
            <a:xfrm>
              <a:off x="2603" y="1116"/>
              <a:ext cx="3" cy="12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4 h 9"/>
                <a:gd name="T10" fmla="*/ 0 w 2"/>
                <a:gd name="T11" fmla="*/ 8 h 9"/>
                <a:gd name="T12" fmla="*/ 1 w 2"/>
                <a:gd name="T13" fmla="*/ 9 h 9"/>
                <a:gd name="T14" fmla="*/ 1 w 2"/>
                <a:gd name="T15" fmla="*/ 9 h 9"/>
                <a:gd name="T16" fmla="*/ 2 w 2"/>
                <a:gd name="T17" fmla="*/ 8 h 9"/>
                <a:gd name="T18" fmla="*/ 2 w 2"/>
                <a:gd name="T19" fmla="*/ 2 h 9"/>
                <a:gd name="T20" fmla="*/ 2 w 2"/>
                <a:gd name="T21" fmla="*/ 1 h 9"/>
                <a:gd name="T22" fmla="*/ 2 w 2"/>
                <a:gd name="T23" fmla="*/ 0 h 9"/>
                <a:gd name="T24" fmla="*/ 1 w 2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7" name="Freeform 1189"/>
            <p:cNvSpPr>
              <a:spLocks/>
            </p:cNvSpPr>
            <p:nvPr/>
          </p:nvSpPr>
          <p:spPr bwMode="auto">
            <a:xfrm>
              <a:off x="2637" y="1073"/>
              <a:ext cx="2" cy="12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1 h 9"/>
                <a:gd name="T4" fmla="*/ 0 w 2"/>
                <a:gd name="T5" fmla="*/ 8 h 9"/>
                <a:gd name="T6" fmla="*/ 0 w 2"/>
                <a:gd name="T7" fmla="*/ 8 h 9"/>
                <a:gd name="T8" fmla="*/ 0 w 2"/>
                <a:gd name="T9" fmla="*/ 9 h 9"/>
                <a:gd name="T10" fmla="*/ 0 w 2"/>
                <a:gd name="T11" fmla="*/ 8 h 9"/>
                <a:gd name="T12" fmla="*/ 1 w 2"/>
                <a:gd name="T13" fmla="*/ 7 h 9"/>
                <a:gd name="T14" fmla="*/ 2 w 2"/>
                <a:gd name="T15" fmla="*/ 7 h 9"/>
                <a:gd name="T16" fmla="*/ 2 w 2"/>
                <a:gd name="T17" fmla="*/ 6 h 9"/>
                <a:gd name="T18" fmla="*/ 2 w 2"/>
                <a:gd name="T19" fmla="*/ 1 h 9"/>
                <a:gd name="T20" fmla="*/ 1 w 2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8" name="Freeform 1190"/>
            <p:cNvSpPr>
              <a:spLocks/>
            </p:cNvSpPr>
            <p:nvPr/>
          </p:nvSpPr>
          <p:spPr bwMode="auto">
            <a:xfrm>
              <a:off x="2637" y="1082"/>
              <a:ext cx="12" cy="3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1 h 2"/>
                <a:gd name="T4" fmla="*/ 0 w 9"/>
                <a:gd name="T5" fmla="*/ 2 h 2"/>
                <a:gd name="T6" fmla="*/ 1 w 9"/>
                <a:gd name="T7" fmla="*/ 2 h 2"/>
                <a:gd name="T8" fmla="*/ 1 w 9"/>
                <a:gd name="T9" fmla="*/ 2 h 2"/>
                <a:gd name="T10" fmla="*/ 8 w 9"/>
                <a:gd name="T11" fmla="*/ 2 h 2"/>
                <a:gd name="T12" fmla="*/ 8 w 9"/>
                <a:gd name="T13" fmla="*/ 2 h 2"/>
                <a:gd name="T14" fmla="*/ 9 w 9"/>
                <a:gd name="T15" fmla="*/ 1 h 2"/>
                <a:gd name="T16" fmla="*/ 8 w 9"/>
                <a:gd name="T17" fmla="*/ 0 h 2"/>
                <a:gd name="T18" fmla="*/ 4 w 9"/>
                <a:gd name="T19" fmla="*/ 0 h 2"/>
                <a:gd name="T20" fmla="*/ 2 w 9"/>
                <a:gd name="T21" fmla="*/ 0 h 2"/>
                <a:gd name="T22" fmla="*/ 1 w 9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9" name="Freeform 1191"/>
            <p:cNvSpPr>
              <a:spLocks noEditPoints="1"/>
            </p:cNvSpPr>
            <p:nvPr/>
          </p:nvSpPr>
          <p:spPr bwMode="auto">
            <a:xfrm>
              <a:off x="2604" y="1082"/>
              <a:ext cx="35" cy="35"/>
            </a:xfrm>
            <a:custGeom>
              <a:avLst/>
              <a:gdLst>
                <a:gd name="T0" fmla="*/ 0 w 26"/>
                <a:gd name="T1" fmla="*/ 14 h 26"/>
                <a:gd name="T2" fmla="*/ 6 w 26"/>
                <a:gd name="T3" fmla="*/ 18 h 26"/>
                <a:gd name="T4" fmla="*/ 8 w 26"/>
                <a:gd name="T5" fmla="*/ 20 h 26"/>
                <a:gd name="T6" fmla="*/ 12 w 26"/>
                <a:gd name="T7" fmla="*/ 26 h 26"/>
                <a:gd name="T8" fmla="*/ 9 w 26"/>
                <a:gd name="T9" fmla="*/ 18 h 26"/>
                <a:gd name="T10" fmla="*/ 9 w 26"/>
                <a:gd name="T11" fmla="*/ 19 h 26"/>
                <a:gd name="T12" fmla="*/ 7 w 26"/>
                <a:gd name="T13" fmla="*/ 19 h 26"/>
                <a:gd name="T14" fmla="*/ 8 w 26"/>
                <a:gd name="T15" fmla="*/ 16 h 26"/>
                <a:gd name="T16" fmla="*/ 26 w 26"/>
                <a:gd name="T17" fmla="*/ 14 h 26"/>
                <a:gd name="T18" fmla="*/ 18 w 26"/>
                <a:gd name="T19" fmla="*/ 16 h 26"/>
                <a:gd name="T20" fmla="*/ 19 w 26"/>
                <a:gd name="T21" fmla="*/ 19 h 26"/>
                <a:gd name="T22" fmla="*/ 17 w 26"/>
                <a:gd name="T23" fmla="*/ 19 h 26"/>
                <a:gd name="T24" fmla="*/ 16 w 26"/>
                <a:gd name="T25" fmla="*/ 18 h 26"/>
                <a:gd name="T26" fmla="*/ 14 w 26"/>
                <a:gd name="T27" fmla="*/ 26 h 26"/>
                <a:gd name="T28" fmla="*/ 18 w 26"/>
                <a:gd name="T29" fmla="*/ 20 h 26"/>
                <a:gd name="T30" fmla="*/ 20 w 26"/>
                <a:gd name="T31" fmla="*/ 18 h 26"/>
                <a:gd name="T32" fmla="*/ 26 w 26"/>
                <a:gd name="T33" fmla="*/ 14 h 26"/>
                <a:gd name="T34" fmla="*/ 11 w 26"/>
                <a:gd name="T35" fmla="*/ 0 h 26"/>
                <a:gd name="T36" fmla="*/ 7 w 26"/>
                <a:gd name="T37" fmla="*/ 7 h 26"/>
                <a:gd name="T38" fmla="*/ 0 w 26"/>
                <a:gd name="T39" fmla="*/ 11 h 26"/>
                <a:gd name="T40" fmla="*/ 3 w 26"/>
                <a:gd name="T41" fmla="*/ 12 h 26"/>
                <a:gd name="T42" fmla="*/ 8 w 26"/>
                <a:gd name="T43" fmla="*/ 9 h 26"/>
                <a:gd name="T44" fmla="*/ 7 w 26"/>
                <a:gd name="T45" fmla="*/ 7 h 26"/>
                <a:gd name="T46" fmla="*/ 9 w 26"/>
                <a:gd name="T47" fmla="*/ 7 h 26"/>
                <a:gd name="T48" fmla="*/ 12 w 26"/>
                <a:gd name="T49" fmla="*/ 3 h 26"/>
                <a:gd name="T50" fmla="*/ 14 w 26"/>
                <a:gd name="T51" fmla="*/ 0 h 26"/>
                <a:gd name="T52" fmla="*/ 17 w 26"/>
                <a:gd name="T53" fmla="*/ 7 h 26"/>
                <a:gd name="T54" fmla="*/ 18 w 26"/>
                <a:gd name="T55" fmla="*/ 7 h 26"/>
                <a:gd name="T56" fmla="*/ 19 w 26"/>
                <a:gd name="T57" fmla="*/ 8 h 26"/>
                <a:gd name="T58" fmla="*/ 18 w 26"/>
                <a:gd name="T59" fmla="*/ 9 h 26"/>
                <a:gd name="T60" fmla="*/ 26 w 26"/>
                <a:gd name="T61" fmla="*/ 12 h 26"/>
                <a:gd name="T62" fmla="*/ 20 w 26"/>
                <a:gd name="T63" fmla="*/ 8 h 26"/>
                <a:gd name="T64" fmla="*/ 18 w 26"/>
                <a:gd name="T65" fmla="*/ 6 h 26"/>
                <a:gd name="T66" fmla="*/ 14 w 26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26">
                  <a:moveTo>
                    <a:pt x="3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2" y="26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26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8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4" y="0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8"/>
                    <a:pt x="19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0" name="Freeform 1192"/>
            <p:cNvSpPr>
              <a:spLocks noEditPoints="1"/>
            </p:cNvSpPr>
            <p:nvPr/>
          </p:nvSpPr>
          <p:spPr bwMode="auto">
            <a:xfrm>
              <a:off x="2621" y="1120"/>
              <a:ext cx="2" cy="30"/>
            </a:xfrm>
            <a:custGeom>
              <a:avLst/>
              <a:gdLst>
                <a:gd name="T0" fmla="*/ 1 w 2"/>
                <a:gd name="T1" fmla="*/ 16 h 22"/>
                <a:gd name="T2" fmla="*/ 0 w 2"/>
                <a:gd name="T3" fmla="*/ 17 h 22"/>
                <a:gd name="T4" fmla="*/ 0 w 2"/>
                <a:gd name="T5" fmla="*/ 21 h 22"/>
                <a:gd name="T6" fmla="*/ 1 w 2"/>
                <a:gd name="T7" fmla="*/ 22 h 22"/>
                <a:gd name="T8" fmla="*/ 2 w 2"/>
                <a:gd name="T9" fmla="*/ 21 h 22"/>
                <a:gd name="T10" fmla="*/ 2 w 2"/>
                <a:gd name="T11" fmla="*/ 17 h 22"/>
                <a:gd name="T12" fmla="*/ 1 w 2"/>
                <a:gd name="T13" fmla="*/ 16 h 22"/>
                <a:gd name="T14" fmla="*/ 1 w 2"/>
                <a:gd name="T15" fmla="*/ 12 h 22"/>
                <a:gd name="T16" fmla="*/ 0 w 2"/>
                <a:gd name="T17" fmla="*/ 13 h 22"/>
                <a:gd name="T18" fmla="*/ 0 w 2"/>
                <a:gd name="T19" fmla="*/ 14 h 22"/>
                <a:gd name="T20" fmla="*/ 0 w 2"/>
                <a:gd name="T21" fmla="*/ 14 h 22"/>
                <a:gd name="T22" fmla="*/ 1 w 2"/>
                <a:gd name="T23" fmla="*/ 13 h 22"/>
                <a:gd name="T24" fmla="*/ 2 w 2"/>
                <a:gd name="T25" fmla="*/ 14 h 22"/>
                <a:gd name="T26" fmla="*/ 2 w 2"/>
                <a:gd name="T27" fmla="*/ 14 h 22"/>
                <a:gd name="T28" fmla="*/ 2 w 2"/>
                <a:gd name="T29" fmla="*/ 14 h 22"/>
                <a:gd name="T30" fmla="*/ 2 w 2"/>
                <a:gd name="T31" fmla="*/ 13 h 22"/>
                <a:gd name="T32" fmla="*/ 1 w 2"/>
                <a:gd name="T33" fmla="*/ 12 h 22"/>
                <a:gd name="T34" fmla="*/ 1 w 2"/>
                <a:gd name="T35" fmla="*/ 8 h 22"/>
                <a:gd name="T36" fmla="*/ 0 w 2"/>
                <a:gd name="T37" fmla="*/ 10 h 22"/>
                <a:gd name="T38" fmla="*/ 0 w 2"/>
                <a:gd name="T39" fmla="*/ 10 h 22"/>
                <a:gd name="T40" fmla="*/ 0 w 2"/>
                <a:gd name="T41" fmla="*/ 10 h 22"/>
                <a:gd name="T42" fmla="*/ 1 w 2"/>
                <a:gd name="T43" fmla="*/ 9 h 22"/>
                <a:gd name="T44" fmla="*/ 2 w 2"/>
                <a:gd name="T45" fmla="*/ 10 h 22"/>
                <a:gd name="T46" fmla="*/ 2 w 2"/>
                <a:gd name="T47" fmla="*/ 10 h 22"/>
                <a:gd name="T48" fmla="*/ 2 w 2"/>
                <a:gd name="T49" fmla="*/ 10 h 22"/>
                <a:gd name="T50" fmla="*/ 2 w 2"/>
                <a:gd name="T51" fmla="*/ 10 h 22"/>
                <a:gd name="T52" fmla="*/ 1 w 2"/>
                <a:gd name="T53" fmla="*/ 8 h 22"/>
                <a:gd name="T54" fmla="*/ 1 w 2"/>
                <a:gd name="T55" fmla="*/ 5 h 22"/>
                <a:gd name="T56" fmla="*/ 0 w 2"/>
                <a:gd name="T57" fmla="*/ 6 h 22"/>
                <a:gd name="T58" fmla="*/ 0 w 2"/>
                <a:gd name="T59" fmla="*/ 6 h 22"/>
                <a:gd name="T60" fmla="*/ 0 w 2"/>
                <a:gd name="T61" fmla="*/ 6 h 22"/>
                <a:gd name="T62" fmla="*/ 1 w 2"/>
                <a:gd name="T63" fmla="*/ 6 h 22"/>
                <a:gd name="T64" fmla="*/ 2 w 2"/>
                <a:gd name="T65" fmla="*/ 6 h 22"/>
                <a:gd name="T66" fmla="*/ 2 w 2"/>
                <a:gd name="T67" fmla="*/ 6 h 22"/>
                <a:gd name="T68" fmla="*/ 2 w 2"/>
                <a:gd name="T69" fmla="*/ 6 h 22"/>
                <a:gd name="T70" fmla="*/ 2 w 2"/>
                <a:gd name="T71" fmla="*/ 6 h 22"/>
                <a:gd name="T72" fmla="*/ 1 w 2"/>
                <a:gd name="T73" fmla="*/ 5 h 22"/>
                <a:gd name="T74" fmla="*/ 0 w 2"/>
                <a:gd name="T75" fmla="*/ 0 h 22"/>
                <a:gd name="T76" fmla="*/ 0 w 2"/>
                <a:gd name="T77" fmla="*/ 3 h 22"/>
                <a:gd name="T78" fmla="*/ 0 w 2"/>
                <a:gd name="T79" fmla="*/ 2 h 22"/>
                <a:gd name="T80" fmla="*/ 1 w 2"/>
                <a:gd name="T81" fmla="*/ 2 h 22"/>
                <a:gd name="T82" fmla="*/ 2 w 2"/>
                <a:gd name="T83" fmla="*/ 2 h 22"/>
                <a:gd name="T84" fmla="*/ 2 w 2"/>
                <a:gd name="T85" fmla="*/ 2 h 22"/>
                <a:gd name="T86" fmla="*/ 2 w 2"/>
                <a:gd name="T87" fmla="*/ 3 h 22"/>
                <a:gd name="T88" fmla="*/ 2 w 2"/>
                <a:gd name="T89" fmla="*/ 0 h 22"/>
                <a:gd name="T90" fmla="*/ 2 w 2"/>
                <a:gd name="T91" fmla="*/ 0 h 22"/>
                <a:gd name="T92" fmla="*/ 1 w 2"/>
                <a:gd name="T93" fmla="*/ 0 h 22"/>
                <a:gd name="T94" fmla="*/ 0 w 2"/>
                <a:gd name="T95" fmla="*/ 0 h 22"/>
                <a:gd name="T96" fmla="*/ 0 w 2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2"/>
                    <a:pt x="1" y="22"/>
                  </a:cubicBezTo>
                  <a:cubicBezTo>
                    <a:pt x="2" y="22"/>
                    <a:pt x="2" y="21"/>
                    <a:pt x="2" y="21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8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9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1" name="Freeform 1193"/>
            <p:cNvSpPr>
              <a:spLocks/>
            </p:cNvSpPr>
            <p:nvPr/>
          </p:nvSpPr>
          <p:spPr bwMode="auto">
            <a:xfrm>
              <a:off x="2622" y="1139"/>
              <a:ext cx="8" cy="8"/>
            </a:xfrm>
            <a:custGeom>
              <a:avLst/>
              <a:gdLst>
                <a:gd name="T0" fmla="*/ 1 w 6"/>
                <a:gd name="T1" fmla="*/ 0 h 6"/>
                <a:gd name="T2" fmla="*/ 1 w 6"/>
                <a:gd name="T3" fmla="*/ 1 h 6"/>
                <a:gd name="T4" fmla="*/ 0 w 6"/>
                <a:gd name="T5" fmla="*/ 2 h 6"/>
                <a:gd name="T6" fmla="*/ 1 w 6"/>
                <a:gd name="T7" fmla="*/ 3 h 6"/>
                <a:gd name="T8" fmla="*/ 4 w 6"/>
                <a:gd name="T9" fmla="*/ 6 h 6"/>
                <a:gd name="T10" fmla="*/ 5 w 6"/>
                <a:gd name="T11" fmla="*/ 6 h 6"/>
                <a:gd name="T12" fmla="*/ 6 w 6"/>
                <a:gd name="T13" fmla="*/ 6 h 6"/>
                <a:gd name="T14" fmla="*/ 6 w 6"/>
                <a:gd name="T15" fmla="*/ 4 h 6"/>
                <a:gd name="T16" fmla="*/ 1 w 6"/>
                <a:gd name="T17" fmla="*/ 0 h 6"/>
                <a:gd name="T18" fmla="*/ 1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2" name="Freeform 1194"/>
            <p:cNvSpPr>
              <a:spLocks/>
            </p:cNvSpPr>
            <p:nvPr/>
          </p:nvSpPr>
          <p:spPr bwMode="auto">
            <a:xfrm>
              <a:off x="2614" y="1138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1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1 h 7"/>
                <a:gd name="T22" fmla="*/ 7 w 7"/>
                <a:gd name="T23" fmla="*/ 1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3" name="Freeform 1195"/>
            <p:cNvSpPr>
              <a:spLocks/>
            </p:cNvSpPr>
            <p:nvPr/>
          </p:nvSpPr>
          <p:spPr bwMode="auto">
            <a:xfrm>
              <a:off x="2622" y="1134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1 h 7"/>
                <a:gd name="T4" fmla="*/ 0 w 6"/>
                <a:gd name="T5" fmla="*/ 2 h 7"/>
                <a:gd name="T6" fmla="*/ 1 w 6"/>
                <a:gd name="T7" fmla="*/ 3 h 7"/>
                <a:gd name="T8" fmla="*/ 4 w 6"/>
                <a:gd name="T9" fmla="*/ 6 h 7"/>
                <a:gd name="T10" fmla="*/ 5 w 6"/>
                <a:gd name="T11" fmla="*/ 7 h 7"/>
                <a:gd name="T12" fmla="*/ 6 w 6"/>
                <a:gd name="T13" fmla="*/ 6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1196"/>
            <p:cNvSpPr>
              <a:spLocks/>
            </p:cNvSpPr>
            <p:nvPr/>
          </p:nvSpPr>
          <p:spPr bwMode="auto">
            <a:xfrm>
              <a:off x="2614" y="1132"/>
              <a:ext cx="9" cy="11"/>
            </a:xfrm>
            <a:custGeom>
              <a:avLst/>
              <a:gdLst>
                <a:gd name="T0" fmla="*/ 6 w 7"/>
                <a:gd name="T1" fmla="*/ 0 h 8"/>
                <a:gd name="T2" fmla="*/ 5 w 7"/>
                <a:gd name="T3" fmla="*/ 1 h 8"/>
                <a:gd name="T4" fmla="*/ 5 w 7"/>
                <a:gd name="T5" fmla="*/ 1 h 8"/>
                <a:gd name="T6" fmla="*/ 0 w 7"/>
                <a:gd name="T7" fmla="*/ 6 h 8"/>
                <a:gd name="T8" fmla="*/ 0 w 7"/>
                <a:gd name="T9" fmla="*/ 7 h 8"/>
                <a:gd name="T10" fmla="*/ 1 w 7"/>
                <a:gd name="T11" fmla="*/ 8 h 8"/>
                <a:gd name="T12" fmla="*/ 2 w 7"/>
                <a:gd name="T13" fmla="*/ 7 h 8"/>
                <a:gd name="T14" fmla="*/ 5 w 7"/>
                <a:gd name="T15" fmla="*/ 4 h 8"/>
                <a:gd name="T16" fmla="*/ 6 w 7"/>
                <a:gd name="T17" fmla="*/ 3 h 8"/>
                <a:gd name="T18" fmla="*/ 7 w 7"/>
                <a:gd name="T19" fmla="*/ 2 h 8"/>
                <a:gd name="T20" fmla="*/ 7 w 7"/>
                <a:gd name="T21" fmla="*/ 1 h 8"/>
                <a:gd name="T22" fmla="*/ 7 w 7"/>
                <a:gd name="T23" fmla="*/ 1 h 8"/>
                <a:gd name="T24" fmla="*/ 6 w 7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1197"/>
            <p:cNvSpPr>
              <a:spLocks/>
            </p:cNvSpPr>
            <p:nvPr/>
          </p:nvSpPr>
          <p:spPr bwMode="auto">
            <a:xfrm>
              <a:off x="2622" y="1128"/>
              <a:ext cx="8" cy="10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2 h 7"/>
                <a:gd name="T6" fmla="*/ 1 w 6"/>
                <a:gd name="T7" fmla="*/ 4 h 7"/>
                <a:gd name="T8" fmla="*/ 4 w 6"/>
                <a:gd name="T9" fmla="*/ 6 h 7"/>
                <a:gd name="T10" fmla="*/ 5 w 6"/>
                <a:gd name="T11" fmla="*/ 7 h 7"/>
                <a:gd name="T12" fmla="*/ 6 w 6"/>
                <a:gd name="T13" fmla="*/ 6 h 7"/>
                <a:gd name="T14" fmla="*/ 6 w 6"/>
                <a:gd name="T15" fmla="*/ 5 h 7"/>
                <a:gd name="T16" fmla="*/ 1 w 6"/>
                <a:gd name="T17" fmla="*/ 0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1198"/>
            <p:cNvSpPr>
              <a:spLocks/>
            </p:cNvSpPr>
            <p:nvPr/>
          </p:nvSpPr>
          <p:spPr bwMode="auto">
            <a:xfrm>
              <a:off x="2614" y="1128"/>
              <a:ext cx="9" cy="1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0 h 7"/>
                <a:gd name="T6" fmla="*/ 0 w 7"/>
                <a:gd name="T7" fmla="*/ 5 h 7"/>
                <a:gd name="T8" fmla="*/ 0 w 7"/>
                <a:gd name="T9" fmla="*/ 6 h 7"/>
                <a:gd name="T10" fmla="*/ 1 w 7"/>
                <a:gd name="T11" fmla="*/ 7 h 7"/>
                <a:gd name="T12" fmla="*/ 2 w 7"/>
                <a:gd name="T13" fmla="*/ 6 h 7"/>
                <a:gd name="T14" fmla="*/ 5 w 7"/>
                <a:gd name="T15" fmla="*/ 4 h 7"/>
                <a:gd name="T16" fmla="*/ 6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1199"/>
            <p:cNvSpPr>
              <a:spLocks/>
            </p:cNvSpPr>
            <p:nvPr/>
          </p:nvSpPr>
          <p:spPr bwMode="auto">
            <a:xfrm>
              <a:off x="2622" y="1123"/>
              <a:ext cx="8" cy="9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4 h 7"/>
                <a:gd name="T8" fmla="*/ 4 w 6"/>
                <a:gd name="T9" fmla="*/ 7 h 7"/>
                <a:gd name="T10" fmla="*/ 5 w 6"/>
                <a:gd name="T11" fmla="*/ 7 h 7"/>
                <a:gd name="T12" fmla="*/ 6 w 6"/>
                <a:gd name="T13" fmla="*/ 7 h 7"/>
                <a:gd name="T14" fmla="*/ 6 w 6"/>
                <a:gd name="T15" fmla="*/ 5 h 7"/>
                <a:gd name="T16" fmla="*/ 1 w 6"/>
                <a:gd name="T17" fmla="*/ 1 h 7"/>
                <a:gd name="T18" fmla="*/ 1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1200"/>
            <p:cNvSpPr>
              <a:spLocks/>
            </p:cNvSpPr>
            <p:nvPr/>
          </p:nvSpPr>
          <p:spPr bwMode="auto">
            <a:xfrm>
              <a:off x="2614" y="1123"/>
              <a:ext cx="9" cy="9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0 h 7"/>
                <a:gd name="T4" fmla="*/ 5 w 7"/>
                <a:gd name="T5" fmla="*/ 1 h 7"/>
                <a:gd name="T6" fmla="*/ 0 w 7"/>
                <a:gd name="T7" fmla="*/ 5 h 7"/>
                <a:gd name="T8" fmla="*/ 0 w 7"/>
                <a:gd name="T9" fmla="*/ 7 h 7"/>
                <a:gd name="T10" fmla="*/ 1 w 7"/>
                <a:gd name="T11" fmla="*/ 7 h 7"/>
                <a:gd name="T12" fmla="*/ 2 w 7"/>
                <a:gd name="T13" fmla="*/ 7 h 7"/>
                <a:gd name="T14" fmla="*/ 5 w 7"/>
                <a:gd name="T15" fmla="*/ 4 h 7"/>
                <a:gd name="T16" fmla="*/ 6 w 7"/>
                <a:gd name="T17" fmla="*/ 3 h 7"/>
                <a:gd name="T18" fmla="*/ 7 w 7"/>
                <a:gd name="T19" fmla="*/ 2 h 7"/>
                <a:gd name="T20" fmla="*/ 7 w 7"/>
                <a:gd name="T21" fmla="*/ 0 h 7"/>
                <a:gd name="T22" fmla="*/ 7 w 7"/>
                <a:gd name="T23" fmla="*/ 0 h 7"/>
                <a:gd name="T24" fmla="*/ 6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1201"/>
            <p:cNvSpPr>
              <a:spLocks noEditPoints="1"/>
            </p:cNvSpPr>
            <p:nvPr/>
          </p:nvSpPr>
          <p:spPr bwMode="auto">
            <a:xfrm>
              <a:off x="2642" y="1099"/>
              <a:ext cx="30" cy="2"/>
            </a:xfrm>
            <a:custGeom>
              <a:avLst/>
              <a:gdLst>
                <a:gd name="T0" fmla="*/ 3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3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3 w 22"/>
                <a:gd name="T19" fmla="*/ 0 h 2"/>
                <a:gd name="T20" fmla="*/ 7 w 22"/>
                <a:gd name="T21" fmla="*/ 0 h 2"/>
                <a:gd name="T22" fmla="*/ 6 w 22"/>
                <a:gd name="T23" fmla="*/ 0 h 2"/>
                <a:gd name="T24" fmla="*/ 5 w 22"/>
                <a:gd name="T25" fmla="*/ 1 h 2"/>
                <a:gd name="T26" fmla="*/ 6 w 22"/>
                <a:gd name="T27" fmla="*/ 2 h 2"/>
                <a:gd name="T28" fmla="*/ 7 w 22"/>
                <a:gd name="T29" fmla="*/ 2 h 2"/>
                <a:gd name="T30" fmla="*/ 6 w 22"/>
                <a:gd name="T31" fmla="*/ 2 h 2"/>
                <a:gd name="T32" fmla="*/ 6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7 w 22"/>
                <a:gd name="T39" fmla="*/ 0 h 2"/>
                <a:gd name="T40" fmla="*/ 10 w 22"/>
                <a:gd name="T41" fmla="*/ 0 h 2"/>
                <a:gd name="T42" fmla="*/ 10 w 22"/>
                <a:gd name="T43" fmla="*/ 0 h 2"/>
                <a:gd name="T44" fmla="*/ 9 w 22"/>
                <a:gd name="T45" fmla="*/ 1 h 2"/>
                <a:gd name="T46" fmla="*/ 10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10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4 w 22"/>
                <a:gd name="T63" fmla="*/ 0 h 2"/>
                <a:gd name="T64" fmla="*/ 12 w 22"/>
                <a:gd name="T65" fmla="*/ 1 h 2"/>
                <a:gd name="T66" fmla="*/ 14 w 22"/>
                <a:gd name="T67" fmla="*/ 2 h 2"/>
                <a:gd name="T68" fmla="*/ 14 w 22"/>
                <a:gd name="T69" fmla="*/ 2 h 2"/>
                <a:gd name="T70" fmla="*/ 14 w 22"/>
                <a:gd name="T71" fmla="*/ 2 h 2"/>
                <a:gd name="T72" fmla="*/ 13 w 22"/>
                <a:gd name="T73" fmla="*/ 1 h 2"/>
                <a:gd name="T74" fmla="*/ 14 w 22"/>
                <a:gd name="T75" fmla="*/ 0 h 2"/>
                <a:gd name="T76" fmla="*/ 14 w 22"/>
                <a:gd name="T77" fmla="*/ 0 h 2"/>
                <a:gd name="T78" fmla="*/ 14 w 22"/>
                <a:gd name="T79" fmla="*/ 0 h 2"/>
                <a:gd name="T80" fmla="*/ 21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1 w 22"/>
                <a:gd name="T89" fmla="*/ 2 h 2"/>
                <a:gd name="T90" fmla="*/ 22 w 22"/>
                <a:gd name="T91" fmla="*/ 1 h 2"/>
                <a:gd name="T92" fmla="*/ 21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1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0"/>
                    <a:pt x="22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1202"/>
            <p:cNvSpPr>
              <a:spLocks/>
            </p:cNvSpPr>
            <p:nvPr/>
          </p:nvSpPr>
          <p:spPr bwMode="auto">
            <a:xfrm>
              <a:off x="2661" y="1092"/>
              <a:ext cx="9" cy="8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1203"/>
            <p:cNvSpPr>
              <a:spLocks/>
            </p:cNvSpPr>
            <p:nvPr/>
          </p:nvSpPr>
          <p:spPr bwMode="auto">
            <a:xfrm>
              <a:off x="2660" y="1099"/>
              <a:ext cx="10" cy="9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6 h 7"/>
                <a:gd name="T16" fmla="*/ 6 w 8"/>
                <a:gd name="T17" fmla="*/ 7 h 7"/>
                <a:gd name="T18" fmla="*/ 7 w 8"/>
                <a:gd name="T19" fmla="*/ 6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1204"/>
            <p:cNvSpPr>
              <a:spLocks/>
            </p:cNvSpPr>
            <p:nvPr/>
          </p:nvSpPr>
          <p:spPr bwMode="auto">
            <a:xfrm>
              <a:off x="2656" y="109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1205"/>
            <p:cNvSpPr>
              <a:spLocks/>
            </p:cNvSpPr>
            <p:nvPr/>
          </p:nvSpPr>
          <p:spPr bwMode="auto">
            <a:xfrm>
              <a:off x="2656" y="109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1206"/>
            <p:cNvSpPr>
              <a:spLocks/>
            </p:cNvSpPr>
            <p:nvPr/>
          </p:nvSpPr>
          <p:spPr bwMode="auto">
            <a:xfrm>
              <a:off x="2650" y="1092"/>
              <a:ext cx="10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1207"/>
            <p:cNvSpPr>
              <a:spLocks/>
            </p:cNvSpPr>
            <p:nvPr/>
          </p:nvSpPr>
          <p:spPr bwMode="auto">
            <a:xfrm>
              <a:off x="2650" y="1099"/>
              <a:ext cx="10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1208"/>
            <p:cNvSpPr>
              <a:spLocks/>
            </p:cNvSpPr>
            <p:nvPr/>
          </p:nvSpPr>
          <p:spPr bwMode="auto">
            <a:xfrm>
              <a:off x="2645" y="1092"/>
              <a:ext cx="9" cy="8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1209"/>
            <p:cNvSpPr>
              <a:spLocks/>
            </p:cNvSpPr>
            <p:nvPr/>
          </p:nvSpPr>
          <p:spPr bwMode="auto">
            <a:xfrm>
              <a:off x="2645" y="1099"/>
              <a:ext cx="9" cy="9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6 h 7"/>
                <a:gd name="T16" fmla="*/ 6 w 7"/>
                <a:gd name="T17" fmla="*/ 7 h 7"/>
                <a:gd name="T18" fmla="*/ 7 w 7"/>
                <a:gd name="T19" fmla="*/ 6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12" name="Freeform 1211"/>
          <p:cNvSpPr>
            <a:spLocks noEditPoints="1"/>
          </p:cNvSpPr>
          <p:nvPr/>
        </p:nvSpPr>
        <p:spPr bwMode="auto">
          <a:xfrm>
            <a:off x="10415054" y="-283676"/>
            <a:ext cx="5692" cy="79689"/>
          </a:xfrm>
          <a:custGeom>
            <a:avLst/>
            <a:gdLst>
              <a:gd name="T0" fmla="*/ 0 w 2"/>
              <a:gd name="T1" fmla="*/ 19 h 21"/>
              <a:gd name="T2" fmla="*/ 0 w 2"/>
              <a:gd name="T3" fmla="*/ 21 h 21"/>
              <a:gd name="T4" fmla="*/ 1 w 2"/>
              <a:gd name="T5" fmla="*/ 21 h 21"/>
              <a:gd name="T6" fmla="*/ 2 w 2"/>
              <a:gd name="T7" fmla="*/ 21 h 21"/>
              <a:gd name="T8" fmla="*/ 2 w 2"/>
              <a:gd name="T9" fmla="*/ 19 h 21"/>
              <a:gd name="T10" fmla="*/ 2 w 2"/>
              <a:gd name="T11" fmla="*/ 19 h 21"/>
              <a:gd name="T12" fmla="*/ 2 w 2"/>
              <a:gd name="T13" fmla="*/ 19 h 21"/>
              <a:gd name="T14" fmla="*/ 1 w 2"/>
              <a:gd name="T15" fmla="*/ 20 h 21"/>
              <a:gd name="T16" fmla="*/ 0 w 2"/>
              <a:gd name="T17" fmla="*/ 19 h 21"/>
              <a:gd name="T18" fmla="*/ 0 w 2"/>
              <a:gd name="T19" fmla="*/ 19 h 21"/>
              <a:gd name="T20" fmla="*/ 0 w 2"/>
              <a:gd name="T21" fmla="*/ 15 h 21"/>
              <a:gd name="T22" fmla="*/ 0 w 2"/>
              <a:gd name="T23" fmla="*/ 16 h 21"/>
              <a:gd name="T24" fmla="*/ 1 w 2"/>
              <a:gd name="T25" fmla="*/ 17 h 21"/>
              <a:gd name="T26" fmla="*/ 2 w 2"/>
              <a:gd name="T27" fmla="*/ 16 h 21"/>
              <a:gd name="T28" fmla="*/ 2 w 2"/>
              <a:gd name="T29" fmla="*/ 15 h 21"/>
              <a:gd name="T30" fmla="*/ 2 w 2"/>
              <a:gd name="T31" fmla="*/ 15 h 21"/>
              <a:gd name="T32" fmla="*/ 2 w 2"/>
              <a:gd name="T33" fmla="*/ 15 h 21"/>
              <a:gd name="T34" fmla="*/ 1 w 2"/>
              <a:gd name="T35" fmla="*/ 16 h 21"/>
              <a:gd name="T36" fmla="*/ 0 w 2"/>
              <a:gd name="T37" fmla="*/ 15 h 21"/>
              <a:gd name="T38" fmla="*/ 0 w 2"/>
              <a:gd name="T39" fmla="*/ 15 h 21"/>
              <a:gd name="T40" fmla="*/ 0 w 2"/>
              <a:gd name="T41" fmla="*/ 11 h 21"/>
              <a:gd name="T42" fmla="*/ 0 w 2"/>
              <a:gd name="T43" fmla="*/ 12 h 21"/>
              <a:gd name="T44" fmla="*/ 1 w 2"/>
              <a:gd name="T45" fmla="*/ 13 h 21"/>
              <a:gd name="T46" fmla="*/ 2 w 2"/>
              <a:gd name="T47" fmla="*/ 12 h 21"/>
              <a:gd name="T48" fmla="*/ 2 w 2"/>
              <a:gd name="T49" fmla="*/ 11 h 21"/>
              <a:gd name="T50" fmla="*/ 2 w 2"/>
              <a:gd name="T51" fmla="*/ 12 h 21"/>
              <a:gd name="T52" fmla="*/ 2 w 2"/>
              <a:gd name="T53" fmla="*/ 12 h 21"/>
              <a:gd name="T54" fmla="*/ 1 w 2"/>
              <a:gd name="T55" fmla="*/ 12 h 21"/>
              <a:gd name="T56" fmla="*/ 0 w 2"/>
              <a:gd name="T57" fmla="*/ 12 h 21"/>
              <a:gd name="T58" fmla="*/ 0 w 2"/>
              <a:gd name="T59" fmla="*/ 11 h 21"/>
              <a:gd name="T60" fmla="*/ 0 w 2"/>
              <a:gd name="T61" fmla="*/ 8 h 21"/>
              <a:gd name="T62" fmla="*/ 0 w 2"/>
              <a:gd name="T63" fmla="*/ 8 h 21"/>
              <a:gd name="T64" fmla="*/ 1 w 2"/>
              <a:gd name="T65" fmla="*/ 9 h 21"/>
              <a:gd name="T66" fmla="*/ 2 w 2"/>
              <a:gd name="T67" fmla="*/ 8 h 21"/>
              <a:gd name="T68" fmla="*/ 2 w 2"/>
              <a:gd name="T69" fmla="*/ 8 h 21"/>
              <a:gd name="T70" fmla="*/ 2 w 2"/>
              <a:gd name="T71" fmla="*/ 8 h 21"/>
              <a:gd name="T72" fmla="*/ 2 w 2"/>
              <a:gd name="T73" fmla="*/ 8 h 21"/>
              <a:gd name="T74" fmla="*/ 1 w 2"/>
              <a:gd name="T75" fmla="*/ 8 h 21"/>
              <a:gd name="T76" fmla="*/ 0 w 2"/>
              <a:gd name="T77" fmla="*/ 8 h 21"/>
              <a:gd name="T78" fmla="*/ 0 w 2"/>
              <a:gd name="T79" fmla="*/ 8 h 21"/>
              <a:gd name="T80" fmla="*/ 1 w 2"/>
              <a:gd name="T81" fmla="*/ 0 h 21"/>
              <a:gd name="T82" fmla="*/ 0 w 2"/>
              <a:gd name="T83" fmla="*/ 1 h 21"/>
              <a:gd name="T84" fmla="*/ 0 w 2"/>
              <a:gd name="T85" fmla="*/ 4 h 21"/>
              <a:gd name="T86" fmla="*/ 1 w 2"/>
              <a:gd name="T87" fmla="*/ 5 h 21"/>
              <a:gd name="T88" fmla="*/ 2 w 2"/>
              <a:gd name="T89" fmla="*/ 4 h 21"/>
              <a:gd name="T90" fmla="*/ 2 w 2"/>
              <a:gd name="T91" fmla="*/ 1 h 21"/>
              <a:gd name="T92" fmla="*/ 1 w 2"/>
              <a:gd name="T9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" h="21">
                <a:moveTo>
                  <a:pt x="0" y="19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1" y="21"/>
                  <a:pt x="1" y="21"/>
                </a:cubicBezTo>
                <a:cubicBezTo>
                  <a:pt x="1" y="21"/>
                  <a:pt x="2" y="21"/>
                  <a:pt x="2" y="21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moveTo>
                  <a:pt x="0" y="15"/>
                </a:move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1" y="17"/>
                  <a:pt x="1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moveTo>
                  <a:pt x="0" y="11"/>
                </a:moveTo>
                <a:cubicBezTo>
                  <a:pt x="0" y="12"/>
                  <a:pt x="0" y="12"/>
                  <a:pt x="0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moveTo>
                  <a:pt x="0" y="8"/>
                </a:moveTo>
                <a:cubicBezTo>
                  <a:pt x="0" y="8"/>
                  <a:pt x="0" y="8"/>
                  <a:pt x="0" y="8"/>
                </a:cubicBezTo>
                <a:cubicBezTo>
                  <a:pt x="1" y="9"/>
                  <a:pt x="1" y="9"/>
                  <a:pt x="1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moveTo>
                  <a:pt x="1" y="0"/>
                </a:moveTo>
                <a:cubicBezTo>
                  <a:pt x="0" y="0"/>
                  <a:pt x="0" y="0"/>
                  <a:pt x="0" y="1"/>
                </a:cubicBezTo>
                <a:cubicBezTo>
                  <a:pt x="0" y="4"/>
                  <a:pt x="0" y="4"/>
                  <a:pt x="0" y="4"/>
                </a:cubicBezTo>
                <a:cubicBezTo>
                  <a:pt x="1" y="5"/>
                  <a:pt x="1" y="5"/>
                  <a:pt x="1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3" name="Freeform 1212"/>
          <p:cNvSpPr>
            <a:spLocks/>
          </p:cNvSpPr>
          <p:nvPr/>
        </p:nvSpPr>
        <p:spPr bwMode="auto">
          <a:xfrm>
            <a:off x="10395132" y="-280829"/>
            <a:ext cx="25615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7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4" name="Freeform 1213"/>
          <p:cNvSpPr>
            <a:spLocks/>
          </p:cNvSpPr>
          <p:nvPr/>
        </p:nvSpPr>
        <p:spPr bwMode="auto">
          <a:xfrm>
            <a:off x="10415054" y="-280829"/>
            <a:ext cx="25615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7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5" name="Freeform 1214"/>
          <p:cNvSpPr>
            <a:spLocks/>
          </p:cNvSpPr>
          <p:nvPr/>
        </p:nvSpPr>
        <p:spPr bwMode="auto">
          <a:xfrm>
            <a:off x="10395132" y="-263753"/>
            <a:ext cx="25615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7 h 7"/>
              <a:gd name="T10" fmla="*/ 6 w 7"/>
              <a:gd name="T11" fmla="*/ 7 h 7"/>
              <a:gd name="T12" fmla="*/ 7 w 7"/>
              <a:gd name="T13" fmla="*/ 7 h 7"/>
              <a:gd name="T14" fmla="*/ 7 w 7"/>
              <a:gd name="T15" fmla="*/ 7 h 7"/>
              <a:gd name="T16" fmla="*/ 6 w 7"/>
              <a:gd name="T17" fmla="*/ 7 h 7"/>
              <a:gd name="T18" fmla="*/ 5 w 7"/>
              <a:gd name="T19" fmla="*/ 7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6" name="Freeform 1215"/>
          <p:cNvSpPr>
            <a:spLocks/>
          </p:cNvSpPr>
          <p:nvPr/>
        </p:nvSpPr>
        <p:spPr bwMode="auto">
          <a:xfrm>
            <a:off x="10415054" y="-263753"/>
            <a:ext cx="25615" cy="25615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7 h 7"/>
              <a:gd name="T12" fmla="*/ 1 w 7"/>
              <a:gd name="T13" fmla="*/ 7 h 7"/>
              <a:gd name="T14" fmla="*/ 2 w 7"/>
              <a:gd name="T15" fmla="*/ 7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0" y="6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7" name="Freeform 1216"/>
          <p:cNvSpPr>
            <a:spLocks/>
          </p:cNvSpPr>
          <p:nvPr/>
        </p:nvSpPr>
        <p:spPr bwMode="auto">
          <a:xfrm>
            <a:off x="10395132" y="-249523"/>
            <a:ext cx="25615" cy="28460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5 w 7"/>
              <a:gd name="T7" fmla="*/ 6 h 7"/>
              <a:gd name="T8" fmla="*/ 5 w 7"/>
              <a:gd name="T9" fmla="*/ 6 h 7"/>
              <a:gd name="T10" fmla="*/ 6 w 7"/>
              <a:gd name="T11" fmla="*/ 7 h 7"/>
              <a:gd name="T12" fmla="*/ 7 w 7"/>
              <a:gd name="T13" fmla="*/ 6 h 7"/>
              <a:gd name="T14" fmla="*/ 7 w 7"/>
              <a:gd name="T15" fmla="*/ 6 h 7"/>
              <a:gd name="T16" fmla="*/ 6 w 7"/>
              <a:gd name="T17" fmla="*/ 7 h 7"/>
              <a:gd name="T18" fmla="*/ 5 w 7"/>
              <a:gd name="T19" fmla="*/ 6 h 7"/>
              <a:gd name="T20" fmla="*/ 5 w 7"/>
              <a:gd name="T21" fmla="*/ 5 h 7"/>
              <a:gd name="T22" fmla="*/ 6 w 7"/>
              <a:gd name="T23" fmla="*/ 4 h 7"/>
              <a:gd name="T24" fmla="*/ 5 w 7"/>
              <a:gd name="T25" fmla="*/ 3 h 7"/>
              <a:gd name="T26" fmla="*/ 2 w 7"/>
              <a:gd name="T27" fmla="*/ 0 h 7"/>
              <a:gd name="T28" fmla="*/ 1 w 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7"/>
                  <a:pt x="6" y="7"/>
                  <a:pt x="6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5"/>
                  <a:pt x="5" y="5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8" name="Freeform 1217"/>
          <p:cNvSpPr>
            <a:spLocks/>
          </p:cNvSpPr>
          <p:nvPr/>
        </p:nvSpPr>
        <p:spPr bwMode="auto">
          <a:xfrm>
            <a:off x="10415054" y="-249523"/>
            <a:ext cx="25615" cy="28460"/>
          </a:xfrm>
          <a:custGeom>
            <a:avLst/>
            <a:gdLst>
              <a:gd name="T0" fmla="*/ 6 w 7"/>
              <a:gd name="T1" fmla="*/ 0 h 7"/>
              <a:gd name="T2" fmla="*/ 5 w 7"/>
              <a:gd name="T3" fmla="*/ 0 h 7"/>
              <a:gd name="T4" fmla="*/ 2 w 7"/>
              <a:gd name="T5" fmla="*/ 3 h 7"/>
              <a:gd name="T6" fmla="*/ 1 w 7"/>
              <a:gd name="T7" fmla="*/ 4 h 7"/>
              <a:gd name="T8" fmla="*/ 0 w 7"/>
              <a:gd name="T9" fmla="*/ 5 h 7"/>
              <a:gd name="T10" fmla="*/ 0 w 7"/>
              <a:gd name="T11" fmla="*/ 6 h 7"/>
              <a:gd name="T12" fmla="*/ 1 w 7"/>
              <a:gd name="T13" fmla="*/ 7 h 7"/>
              <a:gd name="T14" fmla="*/ 2 w 7"/>
              <a:gd name="T15" fmla="*/ 6 h 7"/>
              <a:gd name="T16" fmla="*/ 2 w 7"/>
              <a:gd name="T17" fmla="*/ 6 h 7"/>
              <a:gd name="T18" fmla="*/ 7 w 7"/>
              <a:gd name="T19" fmla="*/ 2 h 7"/>
              <a:gd name="T20" fmla="*/ 7 w 7"/>
              <a:gd name="T21" fmla="*/ 0 h 7"/>
              <a:gd name="T22" fmla="*/ 6 w 7"/>
              <a:gd name="T2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6" y="0"/>
                  <a:pt x="5" y="0"/>
                  <a:pt x="5" y="0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9" name="Freeform 1218"/>
          <p:cNvSpPr>
            <a:spLocks/>
          </p:cNvSpPr>
          <p:nvPr/>
        </p:nvSpPr>
        <p:spPr bwMode="auto">
          <a:xfrm>
            <a:off x="10395132" y="-238139"/>
            <a:ext cx="25615" cy="31307"/>
          </a:xfrm>
          <a:custGeom>
            <a:avLst/>
            <a:gdLst>
              <a:gd name="T0" fmla="*/ 1 w 7"/>
              <a:gd name="T1" fmla="*/ 0 h 8"/>
              <a:gd name="T2" fmla="*/ 0 w 7"/>
              <a:gd name="T3" fmla="*/ 1 h 8"/>
              <a:gd name="T4" fmla="*/ 0 w 7"/>
              <a:gd name="T5" fmla="*/ 2 h 8"/>
              <a:gd name="T6" fmla="*/ 5 w 7"/>
              <a:gd name="T7" fmla="*/ 7 h 8"/>
              <a:gd name="T8" fmla="*/ 5 w 7"/>
              <a:gd name="T9" fmla="*/ 7 h 8"/>
              <a:gd name="T10" fmla="*/ 6 w 7"/>
              <a:gd name="T11" fmla="*/ 8 h 8"/>
              <a:gd name="T12" fmla="*/ 7 w 7"/>
              <a:gd name="T13" fmla="*/ 7 h 8"/>
              <a:gd name="T14" fmla="*/ 7 w 7"/>
              <a:gd name="T15" fmla="*/ 7 h 8"/>
              <a:gd name="T16" fmla="*/ 6 w 7"/>
              <a:gd name="T17" fmla="*/ 8 h 8"/>
              <a:gd name="T18" fmla="*/ 5 w 7"/>
              <a:gd name="T19" fmla="*/ 7 h 8"/>
              <a:gd name="T20" fmla="*/ 5 w 7"/>
              <a:gd name="T21" fmla="*/ 6 h 8"/>
              <a:gd name="T22" fmla="*/ 6 w 7"/>
              <a:gd name="T23" fmla="*/ 5 h 8"/>
              <a:gd name="T24" fmla="*/ 5 w 7"/>
              <a:gd name="T25" fmla="*/ 4 h 8"/>
              <a:gd name="T26" fmla="*/ 2 w 7"/>
              <a:gd name="T27" fmla="*/ 1 h 8"/>
              <a:gd name="T28" fmla="*/ 1 w 7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" h="8">
                <a:moveTo>
                  <a:pt x="1" y="0"/>
                </a:move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8"/>
                  <a:pt x="6" y="8"/>
                  <a:pt x="6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8"/>
                  <a:pt x="6" y="8"/>
                  <a:pt x="6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6"/>
                  <a:pt x="5" y="6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5" y="4"/>
                  <a:pt x="5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0" name="Freeform 1219"/>
          <p:cNvSpPr>
            <a:spLocks/>
          </p:cNvSpPr>
          <p:nvPr/>
        </p:nvSpPr>
        <p:spPr bwMode="auto">
          <a:xfrm>
            <a:off x="10415054" y="-238139"/>
            <a:ext cx="25615" cy="31307"/>
          </a:xfrm>
          <a:custGeom>
            <a:avLst/>
            <a:gdLst>
              <a:gd name="T0" fmla="*/ 6 w 7"/>
              <a:gd name="T1" fmla="*/ 0 h 8"/>
              <a:gd name="T2" fmla="*/ 5 w 7"/>
              <a:gd name="T3" fmla="*/ 1 h 8"/>
              <a:gd name="T4" fmla="*/ 2 w 7"/>
              <a:gd name="T5" fmla="*/ 4 h 8"/>
              <a:gd name="T6" fmla="*/ 1 w 7"/>
              <a:gd name="T7" fmla="*/ 5 h 8"/>
              <a:gd name="T8" fmla="*/ 0 w 7"/>
              <a:gd name="T9" fmla="*/ 6 h 8"/>
              <a:gd name="T10" fmla="*/ 0 w 7"/>
              <a:gd name="T11" fmla="*/ 7 h 8"/>
              <a:gd name="T12" fmla="*/ 1 w 7"/>
              <a:gd name="T13" fmla="*/ 8 h 8"/>
              <a:gd name="T14" fmla="*/ 2 w 7"/>
              <a:gd name="T15" fmla="*/ 7 h 8"/>
              <a:gd name="T16" fmla="*/ 2 w 7"/>
              <a:gd name="T17" fmla="*/ 7 h 8"/>
              <a:gd name="T18" fmla="*/ 7 w 7"/>
              <a:gd name="T19" fmla="*/ 2 h 8"/>
              <a:gd name="T20" fmla="*/ 7 w 7"/>
              <a:gd name="T21" fmla="*/ 1 h 8"/>
              <a:gd name="T22" fmla="*/ 6 w 7"/>
              <a:gd name="T2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8">
                <a:moveTo>
                  <a:pt x="6" y="0"/>
                </a:moveTo>
                <a:cubicBezTo>
                  <a:pt x="6" y="0"/>
                  <a:pt x="5" y="1"/>
                  <a:pt x="5" y="1"/>
                </a:cubicBezTo>
                <a:cubicBezTo>
                  <a:pt x="2" y="4"/>
                  <a:pt x="2" y="4"/>
                  <a:pt x="2" y="4"/>
                </a:cubicBezTo>
                <a:cubicBezTo>
                  <a:pt x="1" y="5"/>
                  <a:pt x="1" y="5"/>
                  <a:pt x="1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7" y="1"/>
                </a:cubicBezTo>
                <a:cubicBezTo>
                  <a:pt x="6" y="1"/>
                  <a:pt x="6" y="0"/>
                  <a:pt x="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1" name="Freeform 1220"/>
          <p:cNvSpPr>
            <a:spLocks noEditPoints="1"/>
          </p:cNvSpPr>
          <p:nvPr/>
        </p:nvSpPr>
        <p:spPr bwMode="auto">
          <a:xfrm>
            <a:off x="10275599" y="-144219"/>
            <a:ext cx="85381" cy="5692"/>
          </a:xfrm>
          <a:custGeom>
            <a:avLst/>
            <a:gdLst>
              <a:gd name="T0" fmla="*/ 5 w 22"/>
              <a:gd name="T1" fmla="*/ 0 h 2"/>
              <a:gd name="T2" fmla="*/ 1 w 22"/>
              <a:gd name="T3" fmla="*/ 0 h 2"/>
              <a:gd name="T4" fmla="*/ 0 w 22"/>
              <a:gd name="T5" fmla="*/ 1 h 2"/>
              <a:gd name="T6" fmla="*/ 1 w 22"/>
              <a:gd name="T7" fmla="*/ 2 h 2"/>
              <a:gd name="T8" fmla="*/ 5 w 22"/>
              <a:gd name="T9" fmla="*/ 2 h 2"/>
              <a:gd name="T10" fmla="*/ 6 w 22"/>
              <a:gd name="T11" fmla="*/ 1 h 2"/>
              <a:gd name="T12" fmla="*/ 5 w 22"/>
              <a:gd name="T13" fmla="*/ 0 h 2"/>
              <a:gd name="T14" fmla="*/ 8 w 22"/>
              <a:gd name="T15" fmla="*/ 0 h 2"/>
              <a:gd name="T16" fmla="*/ 8 w 22"/>
              <a:gd name="T17" fmla="*/ 0 h 2"/>
              <a:gd name="T18" fmla="*/ 8 w 22"/>
              <a:gd name="T19" fmla="*/ 0 h 2"/>
              <a:gd name="T20" fmla="*/ 8 w 22"/>
              <a:gd name="T21" fmla="*/ 1 h 2"/>
              <a:gd name="T22" fmla="*/ 8 w 22"/>
              <a:gd name="T23" fmla="*/ 2 h 2"/>
              <a:gd name="T24" fmla="*/ 8 w 22"/>
              <a:gd name="T25" fmla="*/ 2 h 2"/>
              <a:gd name="T26" fmla="*/ 8 w 22"/>
              <a:gd name="T27" fmla="*/ 2 h 2"/>
              <a:gd name="T28" fmla="*/ 9 w 22"/>
              <a:gd name="T29" fmla="*/ 1 h 2"/>
              <a:gd name="T30" fmla="*/ 8 w 22"/>
              <a:gd name="T31" fmla="*/ 0 h 2"/>
              <a:gd name="T32" fmla="*/ 12 w 22"/>
              <a:gd name="T33" fmla="*/ 0 h 2"/>
              <a:gd name="T34" fmla="*/ 12 w 22"/>
              <a:gd name="T35" fmla="*/ 0 h 2"/>
              <a:gd name="T36" fmla="*/ 12 w 22"/>
              <a:gd name="T37" fmla="*/ 0 h 2"/>
              <a:gd name="T38" fmla="*/ 12 w 22"/>
              <a:gd name="T39" fmla="*/ 1 h 2"/>
              <a:gd name="T40" fmla="*/ 12 w 22"/>
              <a:gd name="T41" fmla="*/ 2 h 2"/>
              <a:gd name="T42" fmla="*/ 12 w 22"/>
              <a:gd name="T43" fmla="*/ 2 h 2"/>
              <a:gd name="T44" fmla="*/ 12 w 22"/>
              <a:gd name="T45" fmla="*/ 2 h 2"/>
              <a:gd name="T46" fmla="*/ 13 w 22"/>
              <a:gd name="T47" fmla="*/ 1 h 2"/>
              <a:gd name="T48" fmla="*/ 12 w 22"/>
              <a:gd name="T49" fmla="*/ 0 h 2"/>
              <a:gd name="T50" fmla="*/ 16 w 22"/>
              <a:gd name="T51" fmla="*/ 0 h 2"/>
              <a:gd name="T52" fmla="*/ 15 w 22"/>
              <a:gd name="T53" fmla="*/ 0 h 2"/>
              <a:gd name="T54" fmla="*/ 16 w 22"/>
              <a:gd name="T55" fmla="*/ 0 h 2"/>
              <a:gd name="T56" fmla="*/ 16 w 22"/>
              <a:gd name="T57" fmla="*/ 1 h 2"/>
              <a:gd name="T58" fmla="*/ 16 w 22"/>
              <a:gd name="T59" fmla="*/ 2 h 2"/>
              <a:gd name="T60" fmla="*/ 15 w 22"/>
              <a:gd name="T61" fmla="*/ 2 h 2"/>
              <a:gd name="T62" fmla="*/ 16 w 22"/>
              <a:gd name="T63" fmla="*/ 2 h 2"/>
              <a:gd name="T64" fmla="*/ 17 w 22"/>
              <a:gd name="T65" fmla="*/ 1 h 2"/>
              <a:gd name="T66" fmla="*/ 16 w 22"/>
              <a:gd name="T67" fmla="*/ 0 h 2"/>
              <a:gd name="T68" fmla="*/ 22 w 22"/>
              <a:gd name="T69" fmla="*/ 0 h 2"/>
              <a:gd name="T70" fmla="*/ 19 w 22"/>
              <a:gd name="T71" fmla="*/ 0 h 2"/>
              <a:gd name="T72" fmla="*/ 19 w 22"/>
              <a:gd name="T73" fmla="*/ 0 h 2"/>
              <a:gd name="T74" fmla="*/ 20 w 22"/>
              <a:gd name="T75" fmla="*/ 1 h 2"/>
              <a:gd name="T76" fmla="*/ 19 w 22"/>
              <a:gd name="T77" fmla="*/ 2 h 2"/>
              <a:gd name="T78" fmla="*/ 19 w 22"/>
              <a:gd name="T79" fmla="*/ 2 h 2"/>
              <a:gd name="T80" fmla="*/ 22 w 22"/>
              <a:gd name="T81" fmla="*/ 2 h 2"/>
              <a:gd name="T82" fmla="*/ 22 w 22"/>
              <a:gd name="T83" fmla="*/ 1 h 2"/>
              <a:gd name="T84" fmla="*/ 22 w 22"/>
              <a:gd name="T85" fmla="*/ 1 h 2"/>
              <a:gd name="T86" fmla="*/ 22 w 22"/>
              <a:gd name="T87" fmla="*/ 1 h 2"/>
              <a:gd name="T88" fmla="*/ 22 w 22"/>
              <a:gd name="T89" fmla="*/ 1 h 2"/>
              <a:gd name="T90" fmla="*/ 22 w 22"/>
              <a:gd name="T9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" h="2">
                <a:moveTo>
                  <a:pt x="5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1"/>
                  <a:pt x="6" y="1"/>
                  <a:pt x="6" y="1"/>
                </a:cubicBezTo>
                <a:cubicBezTo>
                  <a:pt x="5" y="0"/>
                  <a:pt x="5" y="0"/>
                  <a:pt x="5" y="0"/>
                </a:cubicBezTo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9" y="1"/>
                  <a:pt x="9" y="1"/>
                  <a:pt x="9" y="1"/>
                </a:cubicBezTo>
                <a:cubicBezTo>
                  <a:pt x="8" y="0"/>
                  <a:pt x="8" y="0"/>
                  <a:pt x="8" y="0"/>
                </a:cubicBezTo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1"/>
                </a:cubicBezTo>
                <a:cubicBezTo>
                  <a:pt x="12" y="1"/>
                  <a:pt x="12" y="1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3" y="1"/>
                  <a:pt x="13" y="1"/>
                </a:cubicBezTo>
                <a:cubicBezTo>
                  <a:pt x="12" y="0"/>
                  <a:pt x="12" y="0"/>
                  <a:pt x="12" y="0"/>
                </a:cubicBezTo>
                <a:moveTo>
                  <a:pt x="16" y="0"/>
                </a:move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0"/>
                  <a:pt x="16" y="0"/>
                  <a:pt x="16" y="0"/>
                </a:cubicBezTo>
                <a:moveTo>
                  <a:pt x="22" y="0"/>
                </a:move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0" y="1"/>
                  <a:pt x="20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2" name="Freeform 1221"/>
          <p:cNvSpPr>
            <a:spLocks/>
          </p:cNvSpPr>
          <p:nvPr/>
        </p:nvSpPr>
        <p:spPr bwMode="auto">
          <a:xfrm>
            <a:off x="10278444" y="-141374"/>
            <a:ext cx="28460" cy="22768"/>
          </a:xfrm>
          <a:custGeom>
            <a:avLst/>
            <a:gdLst>
              <a:gd name="T0" fmla="*/ 5 w 7"/>
              <a:gd name="T1" fmla="*/ 0 h 6"/>
              <a:gd name="T2" fmla="*/ 4 w 7"/>
              <a:gd name="T3" fmla="*/ 1 h 6"/>
              <a:gd name="T4" fmla="*/ 1 w 7"/>
              <a:gd name="T5" fmla="*/ 4 h 6"/>
              <a:gd name="T6" fmla="*/ 1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5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0"/>
                </a:moveTo>
                <a:cubicBezTo>
                  <a:pt x="4" y="1"/>
                  <a:pt x="4" y="1"/>
                  <a:pt x="4" y="1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1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3" name="Freeform 1222"/>
          <p:cNvSpPr>
            <a:spLocks/>
          </p:cNvSpPr>
          <p:nvPr/>
        </p:nvSpPr>
        <p:spPr bwMode="auto">
          <a:xfrm>
            <a:off x="10278444" y="-164142"/>
            <a:ext cx="28460" cy="25615"/>
          </a:xfrm>
          <a:custGeom>
            <a:avLst/>
            <a:gdLst>
              <a:gd name="T0" fmla="*/ 1 w 7"/>
              <a:gd name="T1" fmla="*/ 0 h 7"/>
              <a:gd name="T2" fmla="*/ 1 w 7"/>
              <a:gd name="T3" fmla="*/ 0 h 7"/>
              <a:gd name="T4" fmla="*/ 1 w 7"/>
              <a:gd name="T5" fmla="*/ 2 h 7"/>
              <a:gd name="T6" fmla="*/ 4 w 7"/>
              <a:gd name="T7" fmla="*/ 5 h 7"/>
              <a:gd name="T8" fmla="*/ 5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4" name="Freeform 1223"/>
          <p:cNvSpPr>
            <a:spLocks/>
          </p:cNvSpPr>
          <p:nvPr/>
        </p:nvSpPr>
        <p:spPr bwMode="auto">
          <a:xfrm>
            <a:off x="10295520" y="-141374"/>
            <a:ext cx="25615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7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5" name="Freeform 1224"/>
          <p:cNvSpPr>
            <a:spLocks/>
          </p:cNvSpPr>
          <p:nvPr/>
        </p:nvSpPr>
        <p:spPr bwMode="auto">
          <a:xfrm>
            <a:off x="10295520" y="-164142"/>
            <a:ext cx="25615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7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6" name="Freeform 1225"/>
          <p:cNvSpPr>
            <a:spLocks/>
          </p:cNvSpPr>
          <p:nvPr/>
        </p:nvSpPr>
        <p:spPr bwMode="auto">
          <a:xfrm>
            <a:off x="10309751" y="-141374"/>
            <a:ext cx="28460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7 w 7"/>
              <a:gd name="T15" fmla="*/ 1 h 6"/>
              <a:gd name="T16" fmla="*/ 7 w 7"/>
              <a:gd name="T17" fmla="*/ 0 h 6"/>
              <a:gd name="T18" fmla="*/ 7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7" name="Freeform 1226"/>
          <p:cNvSpPr>
            <a:spLocks/>
          </p:cNvSpPr>
          <p:nvPr/>
        </p:nvSpPr>
        <p:spPr bwMode="auto">
          <a:xfrm>
            <a:off x="10309751" y="-164142"/>
            <a:ext cx="28460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7 w 7"/>
              <a:gd name="T15" fmla="*/ 7 h 7"/>
              <a:gd name="T16" fmla="*/ 7 w 7"/>
              <a:gd name="T17" fmla="*/ 6 h 7"/>
              <a:gd name="T18" fmla="*/ 7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8" name="Freeform 1227"/>
          <p:cNvSpPr>
            <a:spLocks/>
          </p:cNvSpPr>
          <p:nvPr/>
        </p:nvSpPr>
        <p:spPr bwMode="auto">
          <a:xfrm>
            <a:off x="10326827" y="-141374"/>
            <a:ext cx="25615" cy="22768"/>
          </a:xfrm>
          <a:custGeom>
            <a:avLst/>
            <a:gdLst>
              <a:gd name="T0" fmla="*/ 4 w 7"/>
              <a:gd name="T1" fmla="*/ 0 h 6"/>
              <a:gd name="T2" fmla="*/ 3 w 7"/>
              <a:gd name="T3" fmla="*/ 1 h 6"/>
              <a:gd name="T4" fmla="*/ 0 w 7"/>
              <a:gd name="T5" fmla="*/ 4 h 6"/>
              <a:gd name="T6" fmla="*/ 0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6 w 7"/>
              <a:gd name="T13" fmla="*/ 1 h 6"/>
              <a:gd name="T14" fmla="*/ 6 w 7"/>
              <a:gd name="T15" fmla="*/ 1 h 6"/>
              <a:gd name="T16" fmla="*/ 7 w 7"/>
              <a:gd name="T17" fmla="*/ 0 h 6"/>
              <a:gd name="T18" fmla="*/ 6 w 7"/>
              <a:gd name="T19" fmla="*/ 1 h 6"/>
              <a:gd name="T20" fmla="*/ 6 w 7"/>
              <a:gd name="T21" fmla="*/ 1 h 6"/>
              <a:gd name="T22" fmla="*/ 5 w 7"/>
              <a:gd name="T23" fmla="*/ 1 h 6"/>
              <a:gd name="T24" fmla="*/ 4 w 7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4" y="0"/>
                </a:moveTo>
                <a:cubicBezTo>
                  <a:pt x="3" y="1"/>
                  <a:pt x="3" y="1"/>
                  <a:pt x="3" y="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5"/>
                  <a:pt x="0" y="5"/>
                </a:cubicBezTo>
                <a:cubicBezTo>
                  <a:pt x="1" y="6"/>
                  <a:pt x="1" y="6"/>
                  <a:pt x="1" y="6"/>
                </a:cubicBezTo>
                <a:cubicBezTo>
                  <a:pt x="2" y="5"/>
                  <a:pt x="2" y="5"/>
                  <a:pt x="2" y="5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5" y="1"/>
                  <a:pt x="5" y="1"/>
                  <a:pt x="5" y="1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9" name="Freeform 1228"/>
          <p:cNvSpPr>
            <a:spLocks/>
          </p:cNvSpPr>
          <p:nvPr/>
        </p:nvSpPr>
        <p:spPr bwMode="auto">
          <a:xfrm>
            <a:off x="10326827" y="-164142"/>
            <a:ext cx="25615" cy="25615"/>
          </a:xfrm>
          <a:custGeom>
            <a:avLst/>
            <a:gdLst>
              <a:gd name="T0" fmla="*/ 1 w 7"/>
              <a:gd name="T1" fmla="*/ 0 h 7"/>
              <a:gd name="T2" fmla="*/ 0 w 7"/>
              <a:gd name="T3" fmla="*/ 0 h 7"/>
              <a:gd name="T4" fmla="*/ 0 w 7"/>
              <a:gd name="T5" fmla="*/ 2 h 7"/>
              <a:gd name="T6" fmla="*/ 3 w 7"/>
              <a:gd name="T7" fmla="*/ 5 h 7"/>
              <a:gd name="T8" fmla="*/ 4 w 7"/>
              <a:gd name="T9" fmla="*/ 6 h 7"/>
              <a:gd name="T10" fmla="*/ 5 w 7"/>
              <a:gd name="T11" fmla="*/ 7 h 7"/>
              <a:gd name="T12" fmla="*/ 6 w 7"/>
              <a:gd name="T13" fmla="*/ 7 h 7"/>
              <a:gd name="T14" fmla="*/ 6 w 7"/>
              <a:gd name="T15" fmla="*/ 7 h 7"/>
              <a:gd name="T16" fmla="*/ 7 w 7"/>
              <a:gd name="T17" fmla="*/ 6 h 7"/>
              <a:gd name="T18" fmla="*/ 6 w 7"/>
              <a:gd name="T19" fmla="*/ 5 h 7"/>
              <a:gd name="T20" fmla="*/ 6 w 7"/>
              <a:gd name="T21" fmla="*/ 5 h 7"/>
              <a:gd name="T22" fmla="*/ 2 w 7"/>
              <a:gd name="T23" fmla="*/ 0 h 7"/>
              <a:gd name="T24" fmla="*/ 1 w 7"/>
              <a:gd name="T2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7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0" name="Freeform 1229"/>
          <p:cNvSpPr>
            <a:spLocks noEditPoints="1"/>
          </p:cNvSpPr>
          <p:nvPr/>
        </p:nvSpPr>
        <p:spPr bwMode="auto">
          <a:xfrm>
            <a:off x="10415054" y="-192603"/>
            <a:ext cx="5692" cy="108150"/>
          </a:xfrm>
          <a:custGeom>
            <a:avLst/>
            <a:gdLst>
              <a:gd name="T0" fmla="*/ 0 w 2"/>
              <a:gd name="T1" fmla="*/ 28 h 28"/>
              <a:gd name="T2" fmla="*/ 1 w 2"/>
              <a:gd name="T3" fmla="*/ 28 h 28"/>
              <a:gd name="T4" fmla="*/ 2 w 2"/>
              <a:gd name="T5" fmla="*/ 28 h 28"/>
              <a:gd name="T6" fmla="*/ 1 w 2"/>
              <a:gd name="T7" fmla="*/ 28 h 28"/>
              <a:gd name="T8" fmla="*/ 0 w 2"/>
              <a:gd name="T9" fmla="*/ 28 h 28"/>
              <a:gd name="T10" fmla="*/ 1 w 2"/>
              <a:gd name="T11" fmla="*/ 14 h 28"/>
              <a:gd name="T12" fmla="*/ 0 w 2"/>
              <a:gd name="T13" fmla="*/ 15 h 28"/>
              <a:gd name="T14" fmla="*/ 0 w 2"/>
              <a:gd name="T15" fmla="*/ 16 h 28"/>
              <a:gd name="T16" fmla="*/ 0 w 2"/>
              <a:gd name="T17" fmla="*/ 22 h 28"/>
              <a:gd name="T18" fmla="*/ 0 w 2"/>
              <a:gd name="T19" fmla="*/ 26 h 28"/>
              <a:gd name="T20" fmla="*/ 1 w 2"/>
              <a:gd name="T21" fmla="*/ 26 h 28"/>
              <a:gd name="T22" fmla="*/ 2 w 2"/>
              <a:gd name="T23" fmla="*/ 26 h 28"/>
              <a:gd name="T24" fmla="*/ 2 w 2"/>
              <a:gd name="T25" fmla="*/ 23 h 28"/>
              <a:gd name="T26" fmla="*/ 2 w 2"/>
              <a:gd name="T27" fmla="*/ 16 h 28"/>
              <a:gd name="T28" fmla="*/ 2 w 2"/>
              <a:gd name="T29" fmla="*/ 15 h 28"/>
              <a:gd name="T30" fmla="*/ 1 w 2"/>
              <a:gd name="T31" fmla="*/ 14 h 28"/>
              <a:gd name="T32" fmla="*/ 1 w 2"/>
              <a:gd name="T33" fmla="*/ 0 h 28"/>
              <a:gd name="T34" fmla="*/ 0 w 2"/>
              <a:gd name="T35" fmla="*/ 0 h 28"/>
              <a:gd name="T36" fmla="*/ 0 w 2"/>
              <a:gd name="T37" fmla="*/ 3 h 28"/>
              <a:gd name="T38" fmla="*/ 0 w 2"/>
              <a:gd name="T39" fmla="*/ 10 h 28"/>
              <a:gd name="T40" fmla="*/ 1 w 2"/>
              <a:gd name="T41" fmla="*/ 11 h 28"/>
              <a:gd name="T42" fmla="*/ 2 w 2"/>
              <a:gd name="T43" fmla="*/ 10 h 28"/>
              <a:gd name="T44" fmla="*/ 2 w 2"/>
              <a:gd name="T45" fmla="*/ 3 h 28"/>
              <a:gd name="T46" fmla="*/ 2 w 2"/>
              <a:gd name="T47" fmla="*/ 0 h 28"/>
              <a:gd name="T48" fmla="*/ 1 w 2"/>
              <a:gd name="T4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" h="28">
                <a:moveTo>
                  <a:pt x="0" y="28"/>
                </a:moveTo>
                <a:cubicBezTo>
                  <a:pt x="0" y="28"/>
                  <a:pt x="1" y="28"/>
                  <a:pt x="1" y="28"/>
                </a:cubicBezTo>
                <a:cubicBezTo>
                  <a:pt x="1" y="28"/>
                  <a:pt x="2" y="28"/>
                  <a:pt x="2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0" y="28"/>
                  <a:pt x="0" y="28"/>
                </a:cubicBezTo>
                <a:moveTo>
                  <a:pt x="1" y="14"/>
                </a:move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1" y="26"/>
                  <a:pt x="1" y="26"/>
                </a:cubicBezTo>
                <a:cubicBezTo>
                  <a:pt x="1" y="26"/>
                  <a:pt x="2" y="26"/>
                  <a:pt x="2" y="26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4"/>
                  <a:pt x="1" y="14"/>
                  <a:pt x="1" y="14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3"/>
                  <a:pt x="2" y="3"/>
                  <a:pt x="2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1" name="Freeform 1230"/>
          <p:cNvSpPr>
            <a:spLocks noEditPoints="1"/>
          </p:cNvSpPr>
          <p:nvPr/>
        </p:nvSpPr>
        <p:spPr bwMode="auto">
          <a:xfrm>
            <a:off x="10366672" y="-144219"/>
            <a:ext cx="99613" cy="5692"/>
          </a:xfrm>
          <a:custGeom>
            <a:avLst/>
            <a:gdLst>
              <a:gd name="T0" fmla="*/ 10 w 26"/>
              <a:gd name="T1" fmla="*/ 0 h 2"/>
              <a:gd name="T2" fmla="*/ 10 w 26"/>
              <a:gd name="T3" fmla="*/ 0 h 2"/>
              <a:gd name="T4" fmla="*/ 3 w 26"/>
              <a:gd name="T5" fmla="*/ 0 h 2"/>
              <a:gd name="T6" fmla="*/ 0 w 26"/>
              <a:gd name="T7" fmla="*/ 0 h 2"/>
              <a:gd name="T8" fmla="*/ 0 w 26"/>
              <a:gd name="T9" fmla="*/ 1 h 2"/>
              <a:gd name="T10" fmla="*/ 0 w 26"/>
              <a:gd name="T11" fmla="*/ 2 h 2"/>
              <a:gd name="T12" fmla="*/ 3 w 26"/>
              <a:gd name="T13" fmla="*/ 2 h 2"/>
              <a:gd name="T14" fmla="*/ 10 w 26"/>
              <a:gd name="T15" fmla="*/ 2 h 2"/>
              <a:gd name="T16" fmla="*/ 11 w 26"/>
              <a:gd name="T17" fmla="*/ 1 h 2"/>
              <a:gd name="T18" fmla="*/ 10 w 26"/>
              <a:gd name="T19" fmla="*/ 0 h 2"/>
              <a:gd name="T20" fmla="*/ 26 w 26"/>
              <a:gd name="T21" fmla="*/ 0 h 2"/>
              <a:gd name="T22" fmla="*/ 23 w 26"/>
              <a:gd name="T23" fmla="*/ 0 h 2"/>
              <a:gd name="T24" fmla="*/ 16 w 26"/>
              <a:gd name="T25" fmla="*/ 0 h 2"/>
              <a:gd name="T26" fmla="*/ 16 w 26"/>
              <a:gd name="T27" fmla="*/ 0 h 2"/>
              <a:gd name="T28" fmla="*/ 15 w 26"/>
              <a:gd name="T29" fmla="*/ 1 h 2"/>
              <a:gd name="T30" fmla="*/ 16 w 26"/>
              <a:gd name="T31" fmla="*/ 2 h 2"/>
              <a:gd name="T32" fmla="*/ 23 w 26"/>
              <a:gd name="T33" fmla="*/ 2 h 2"/>
              <a:gd name="T34" fmla="*/ 26 w 26"/>
              <a:gd name="T35" fmla="*/ 2 h 2"/>
              <a:gd name="T36" fmla="*/ 26 w 26"/>
              <a:gd name="T37" fmla="*/ 1 h 2"/>
              <a:gd name="T38" fmla="*/ 26 w 26"/>
              <a:gd name="T3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" h="2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0" y="0"/>
                  <a:pt x="10" y="0"/>
                  <a:pt x="10" y="0"/>
                </a:cubicBezTo>
                <a:moveTo>
                  <a:pt x="26" y="0"/>
                </a:move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2"/>
                  <a:pt x="16" y="2"/>
                  <a:pt x="16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2" name="Freeform 1231"/>
          <p:cNvSpPr>
            <a:spLocks noEditPoints="1"/>
          </p:cNvSpPr>
          <p:nvPr/>
        </p:nvSpPr>
        <p:spPr bwMode="auto">
          <a:xfrm>
            <a:off x="10395132" y="-164142"/>
            <a:ext cx="45537" cy="45537"/>
          </a:xfrm>
          <a:custGeom>
            <a:avLst/>
            <a:gdLst>
              <a:gd name="T0" fmla="*/ 8 w 12"/>
              <a:gd name="T1" fmla="*/ 6 h 12"/>
              <a:gd name="T2" fmla="*/ 6 w 12"/>
              <a:gd name="T3" fmla="*/ 7 h 12"/>
              <a:gd name="T4" fmla="*/ 7 w 12"/>
              <a:gd name="T5" fmla="*/ 8 h 12"/>
              <a:gd name="T6" fmla="*/ 10 w 12"/>
              <a:gd name="T7" fmla="*/ 11 h 12"/>
              <a:gd name="T8" fmla="*/ 10 w 12"/>
              <a:gd name="T9" fmla="*/ 12 h 12"/>
              <a:gd name="T10" fmla="*/ 11 w 12"/>
              <a:gd name="T11" fmla="*/ 12 h 12"/>
              <a:gd name="T12" fmla="*/ 12 w 12"/>
              <a:gd name="T13" fmla="*/ 12 h 12"/>
              <a:gd name="T14" fmla="*/ 12 w 12"/>
              <a:gd name="T15" fmla="*/ 10 h 12"/>
              <a:gd name="T16" fmla="*/ 11 w 12"/>
              <a:gd name="T17" fmla="*/ 9 h 12"/>
              <a:gd name="T18" fmla="*/ 9 w 12"/>
              <a:gd name="T19" fmla="*/ 7 h 12"/>
              <a:gd name="T20" fmla="*/ 8 w 12"/>
              <a:gd name="T21" fmla="*/ 6 h 12"/>
              <a:gd name="T22" fmla="*/ 1 w 12"/>
              <a:gd name="T23" fmla="*/ 0 h 12"/>
              <a:gd name="T24" fmla="*/ 0 w 12"/>
              <a:gd name="T25" fmla="*/ 0 h 12"/>
              <a:gd name="T26" fmla="*/ 0 w 12"/>
              <a:gd name="T27" fmla="*/ 1 h 12"/>
              <a:gd name="T28" fmla="*/ 1 w 12"/>
              <a:gd name="T29" fmla="*/ 2 h 12"/>
              <a:gd name="T30" fmla="*/ 3 w 12"/>
              <a:gd name="T31" fmla="*/ 5 h 12"/>
              <a:gd name="T32" fmla="*/ 4 w 12"/>
              <a:gd name="T33" fmla="*/ 6 h 12"/>
              <a:gd name="T34" fmla="*/ 6 w 12"/>
              <a:gd name="T35" fmla="*/ 4 h 12"/>
              <a:gd name="T36" fmla="*/ 5 w 12"/>
              <a:gd name="T37" fmla="*/ 3 h 12"/>
              <a:gd name="T38" fmla="*/ 2 w 12"/>
              <a:gd name="T39" fmla="*/ 0 h 12"/>
              <a:gd name="T40" fmla="*/ 2 w 12"/>
              <a:gd name="T41" fmla="*/ 0 h 12"/>
              <a:gd name="T42" fmla="*/ 1 w 12"/>
              <a:gd name="T4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" h="12">
                <a:moveTo>
                  <a:pt x="8" y="6"/>
                </a:moveTo>
                <a:cubicBezTo>
                  <a:pt x="6" y="7"/>
                  <a:pt x="6" y="7"/>
                  <a:pt x="6" y="7"/>
                </a:cubicBezTo>
                <a:cubicBezTo>
                  <a:pt x="7" y="8"/>
                  <a:pt x="7" y="8"/>
                  <a:pt x="7" y="8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1"/>
                  <a:pt x="12" y="10"/>
                  <a:pt x="12" y="10"/>
                </a:cubicBezTo>
                <a:cubicBezTo>
                  <a:pt x="11" y="9"/>
                  <a:pt x="11" y="9"/>
                  <a:pt x="11" y="9"/>
                </a:cubicBezTo>
                <a:cubicBezTo>
                  <a:pt x="9" y="7"/>
                  <a:pt x="9" y="7"/>
                  <a:pt x="9" y="7"/>
                </a:cubicBezTo>
                <a:cubicBezTo>
                  <a:pt x="8" y="6"/>
                  <a:pt x="8" y="6"/>
                  <a:pt x="8" y="6"/>
                </a:cubicBezTo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6" y="4"/>
                  <a:pt x="6" y="4"/>
                  <a:pt x="6" y="4"/>
                </a:cubicBezTo>
                <a:cubicBezTo>
                  <a:pt x="5" y="3"/>
                  <a:pt x="5" y="3"/>
                  <a:pt x="5" y="3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3" name="Freeform 1232"/>
          <p:cNvSpPr>
            <a:spLocks/>
          </p:cNvSpPr>
          <p:nvPr/>
        </p:nvSpPr>
        <p:spPr bwMode="auto">
          <a:xfrm>
            <a:off x="10395132" y="-164142"/>
            <a:ext cx="45537" cy="45537"/>
          </a:xfrm>
          <a:custGeom>
            <a:avLst/>
            <a:gdLst>
              <a:gd name="T0" fmla="*/ 11 w 12"/>
              <a:gd name="T1" fmla="*/ 0 h 12"/>
              <a:gd name="T2" fmla="*/ 10 w 12"/>
              <a:gd name="T3" fmla="*/ 0 h 12"/>
              <a:gd name="T4" fmla="*/ 10 w 12"/>
              <a:gd name="T5" fmla="*/ 0 h 12"/>
              <a:gd name="T6" fmla="*/ 7 w 12"/>
              <a:gd name="T7" fmla="*/ 3 h 12"/>
              <a:gd name="T8" fmla="*/ 6 w 12"/>
              <a:gd name="T9" fmla="*/ 4 h 12"/>
              <a:gd name="T10" fmla="*/ 4 w 12"/>
              <a:gd name="T11" fmla="*/ 6 h 12"/>
              <a:gd name="T12" fmla="*/ 3 w 12"/>
              <a:gd name="T13" fmla="*/ 7 h 12"/>
              <a:gd name="T14" fmla="*/ 1 w 12"/>
              <a:gd name="T15" fmla="*/ 9 h 12"/>
              <a:gd name="T16" fmla="*/ 0 w 12"/>
              <a:gd name="T17" fmla="*/ 10 h 12"/>
              <a:gd name="T18" fmla="*/ 0 w 12"/>
              <a:gd name="T19" fmla="*/ 12 h 12"/>
              <a:gd name="T20" fmla="*/ 1 w 12"/>
              <a:gd name="T21" fmla="*/ 12 h 12"/>
              <a:gd name="T22" fmla="*/ 2 w 12"/>
              <a:gd name="T23" fmla="*/ 12 h 12"/>
              <a:gd name="T24" fmla="*/ 2 w 12"/>
              <a:gd name="T25" fmla="*/ 11 h 12"/>
              <a:gd name="T26" fmla="*/ 5 w 12"/>
              <a:gd name="T27" fmla="*/ 8 h 12"/>
              <a:gd name="T28" fmla="*/ 6 w 12"/>
              <a:gd name="T29" fmla="*/ 7 h 12"/>
              <a:gd name="T30" fmla="*/ 8 w 12"/>
              <a:gd name="T31" fmla="*/ 6 h 12"/>
              <a:gd name="T32" fmla="*/ 9 w 12"/>
              <a:gd name="T33" fmla="*/ 5 h 12"/>
              <a:gd name="T34" fmla="*/ 11 w 12"/>
              <a:gd name="T35" fmla="*/ 2 h 12"/>
              <a:gd name="T36" fmla="*/ 12 w 12"/>
              <a:gd name="T37" fmla="*/ 1 h 12"/>
              <a:gd name="T38" fmla="*/ 12 w 12"/>
              <a:gd name="T39" fmla="*/ 0 h 12"/>
              <a:gd name="T40" fmla="*/ 11 w 12"/>
              <a:gd name="T4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2">
                <a:moveTo>
                  <a:pt x="11" y="0"/>
                </a:moveTo>
                <a:cubicBezTo>
                  <a:pt x="11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7" y="3"/>
                  <a:pt x="7" y="3"/>
                  <a:pt x="7" y="3"/>
                </a:cubicBezTo>
                <a:cubicBezTo>
                  <a:pt x="6" y="4"/>
                  <a:pt x="6" y="4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3" y="7"/>
                  <a:pt x="3" y="7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1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5" y="8"/>
                  <a:pt x="5" y="8"/>
                  <a:pt x="5" y="8"/>
                </a:cubicBezTo>
                <a:cubicBezTo>
                  <a:pt x="6" y="7"/>
                  <a:pt x="6" y="7"/>
                  <a:pt x="6" y="7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9" y="5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0"/>
                  <a:pt x="12" y="0"/>
                </a:cubicBezTo>
                <a:cubicBezTo>
                  <a:pt x="12" y="0"/>
                  <a:pt x="11" y="0"/>
                  <a:pt x="1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4" name="Freeform 1233"/>
          <p:cNvSpPr>
            <a:spLocks noEditPoints="1"/>
          </p:cNvSpPr>
          <p:nvPr/>
        </p:nvSpPr>
        <p:spPr bwMode="auto">
          <a:xfrm>
            <a:off x="10360980" y="-203987"/>
            <a:ext cx="113842" cy="119534"/>
          </a:xfrm>
          <a:custGeom>
            <a:avLst/>
            <a:gdLst>
              <a:gd name="T0" fmla="*/ 14 w 30"/>
              <a:gd name="T1" fmla="*/ 3 h 31"/>
              <a:gd name="T2" fmla="*/ 15 w 30"/>
              <a:gd name="T3" fmla="*/ 3 h 31"/>
              <a:gd name="T4" fmla="*/ 16 w 30"/>
              <a:gd name="T5" fmla="*/ 3 h 31"/>
              <a:gd name="T6" fmla="*/ 17 w 30"/>
              <a:gd name="T7" fmla="*/ 3 h 31"/>
              <a:gd name="T8" fmla="*/ 24 w 30"/>
              <a:gd name="T9" fmla="*/ 6 h 31"/>
              <a:gd name="T10" fmla="*/ 25 w 30"/>
              <a:gd name="T11" fmla="*/ 8 h 31"/>
              <a:gd name="T12" fmla="*/ 28 w 30"/>
              <a:gd name="T13" fmla="*/ 14 h 31"/>
              <a:gd name="T14" fmla="*/ 28 w 30"/>
              <a:gd name="T15" fmla="*/ 15 h 31"/>
              <a:gd name="T16" fmla="*/ 28 w 30"/>
              <a:gd name="T17" fmla="*/ 16 h 31"/>
              <a:gd name="T18" fmla="*/ 28 w 30"/>
              <a:gd name="T19" fmla="*/ 17 h 31"/>
              <a:gd name="T20" fmla="*/ 28 w 30"/>
              <a:gd name="T21" fmla="*/ 18 h 31"/>
              <a:gd name="T22" fmla="*/ 25 w 30"/>
              <a:gd name="T23" fmla="*/ 24 h 31"/>
              <a:gd name="T24" fmla="*/ 23 w 30"/>
              <a:gd name="T25" fmla="*/ 26 h 31"/>
              <a:gd name="T26" fmla="*/ 17 w 30"/>
              <a:gd name="T27" fmla="*/ 29 h 31"/>
              <a:gd name="T28" fmla="*/ 16 w 30"/>
              <a:gd name="T29" fmla="*/ 29 h 31"/>
              <a:gd name="T30" fmla="*/ 15 w 30"/>
              <a:gd name="T31" fmla="*/ 29 h 31"/>
              <a:gd name="T32" fmla="*/ 14 w 30"/>
              <a:gd name="T33" fmla="*/ 29 h 31"/>
              <a:gd name="T34" fmla="*/ 13 w 30"/>
              <a:gd name="T35" fmla="*/ 29 h 31"/>
              <a:gd name="T36" fmla="*/ 7 w 30"/>
              <a:gd name="T37" fmla="*/ 26 h 31"/>
              <a:gd name="T38" fmla="*/ 5 w 30"/>
              <a:gd name="T39" fmla="*/ 24 h 31"/>
              <a:gd name="T40" fmla="*/ 2 w 30"/>
              <a:gd name="T41" fmla="*/ 18 h 31"/>
              <a:gd name="T42" fmla="*/ 2 w 30"/>
              <a:gd name="T43" fmla="*/ 17 h 31"/>
              <a:gd name="T44" fmla="*/ 2 w 30"/>
              <a:gd name="T45" fmla="*/ 16 h 31"/>
              <a:gd name="T46" fmla="*/ 2 w 30"/>
              <a:gd name="T47" fmla="*/ 15 h 31"/>
              <a:gd name="T48" fmla="*/ 2 w 30"/>
              <a:gd name="T49" fmla="*/ 14 h 31"/>
              <a:gd name="T50" fmla="*/ 5 w 30"/>
              <a:gd name="T51" fmla="*/ 7 h 31"/>
              <a:gd name="T52" fmla="*/ 6 w 30"/>
              <a:gd name="T53" fmla="*/ 6 h 31"/>
              <a:gd name="T54" fmla="*/ 13 w 30"/>
              <a:gd name="T55" fmla="*/ 3 h 31"/>
              <a:gd name="T56" fmla="*/ 14 w 30"/>
              <a:gd name="T57" fmla="*/ 3 h 31"/>
              <a:gd name="T58" fmla="*/ 15 w 30"/>
              <a:gd name="T59" fmla="*/ 0 h 31"/>
              <a:gd name="T60" fmla="*/ 14 w 30"/>
              <a:gd name="T61" fmla="*/ 0 h 31"/>
              <a:gd name="T62" fmla="*/ 5 w 30"/>
              <a:gd name="T63" fmla="*/ 4 h 31"/>
              <a:gd name="T64" fmla="*/ 4 w 30"/>
              <a:gd name="T65" fmla="*/ 5 h 31"/>
              <a:gd name="T66" fmla="*/ 4 w 30"/>
              <a:gd name="T67" fmla="*/ 5 h 31"/>
              <a:gd name="T68" fmla="*/ 4 w 30"/>
              <a:gd name="T69" fmla="*/ 5 h 31"/>
              <a:gd name="T70" fmla="*/ 3 w 30"/>
              <a:gd name="T71" fmla="*/ 6 h 31"/>
              <a:gd name="T72" fmla="*/ 0 w 30"/>
              <a:gd name="T73" fmla="*/ 15 h 31"/>
              <a:gd name="T74" fmla="*/ 0 w 30"/>
              <a:gd name="T75" fmla="*/ 16 h 31"/>
              <a:gd name="T76" fmla="*/ 0 w 30"/>
              <a:gd name="T77" fmla="*/ 16 h 31"/>
              <a:gd name="T78" fmla="*/ 0 w 30"/>
              <a:gd name="T79" fmla="*/ 16 h 31"/>
              <a:gd name="T80" fmla="*/ 0 w 30"/>
              <a:gd name="T81" fmla="*/ 17 h 31"/>
              <a:gd name="T82" fmla="*/ 3 w 30"/>
              <a:gd name="T83" fmla="*/ 26 h 31"/>
              <a:gd name="T84" fmla="*/ 5 w 30"/>
              <a:gd name="T85" fmla="*/ 28 h 31"/>
              <a:gd name="T86" fmla="*/ 14 w 30"/>
              <a:gd name="T87" fmla="*/ 31 h 31"/>
              <a:gd name="T88" fmla="*/ 14 w 30"/>
              <a:gd name="T89" fmla="*/ 31 h 31"/>
              <a:gd name="T90" fmla="*/ 15 w 30"/>
              <a:gd name="T91" fmla="*/ 31 h 31"/>
              <a:gd name="T92" fmla="*/ 16 w 30"/>
              <a:gd name="T93" fmla="*/ 31 h 31"/>
              <a:gd name="T94" fmla="*/ 16 w 30"/>
              <a:gd name="T95" fmla="*/ 31 h 31"/>
              <a:gd name="T96" fmla="*/ 25 w 30"/>
              <a:gd name="T97" fmla="*/ 27 h 31"/>
              <a:gd name="T98" fmla="*/ 26 w 30"/>
              <a:gd name="T99" fmla="*/ 26 h 31"/>
              <a:gd name="T100" fmla="*/ 30 w 30"/>
              <a:gd name="T101" fmla="*/ 17 h 31"/>
              <a:gd name="T102" fmla="*/ 30 w 30"/>
              <a:gd name="T103" fmla="*/ 16 h 31"/>
              <a:gd name="T104" fmla="*/ 30 w 30"/>
              <a:gd name="T105" fmla="*/ 15 h 31"/>
              <a:gd name="T106" fmla="*/ 27 w 30"/>
              <a:gd name="T107" fmla="*/ 6 h 31"/>
              <a:gd name="T108" fmla="*/ 25 w 30"/>
              <a:gd name="T109" fmla="*/ 4 h 31"/>
              <a:gd name="T110" fmla="*/ 16 w 30"/>
              <a:gd name="T111" fmla="*/ 0 h 31"/>
              <a:gd name="T112" fmla="*/ 15 w 30"/>
              <a:gd name="T11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" h="31">
                <a:moveTo>
                  <a:pt x="14" y="3"/>
                </a:moveTo>
                <a:cubicBezTo>
                  <a:pt x="14" y="3"/>
                  <a:pt x="15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3"/>
                  <a:pt x="17" y="3"/>
                  <a:pt x="17" y="3"/>
                </a:cubicBezTo>
                <a:cubicBezTo>
                  <a:pt x="19" y="3"/>
                  <a:pt x="22" y="4"/>
                  <a:pt x="24" y="6"/>
                </a:cubicBezTo>
                <a:cubicBezTo>
                  <a:pt x="24" y="6"/>
                  <a:pt x="25" y="7"/>
                  <a:pt x="25" y="8"/>
                </a:cubicBezTo>
                <a:cubicBezTo>
                  <a:pt x="27" y="9"/>
                  <a:pt x="27" y="11"/>
                  <a:pt x="28" y="14"/>
                </a:cubicBezTo>
                <a:cubicBezTo>
                  <a:pt x="28" y="14"/>
                  <a:pt x="28" y="14"/>
                  <a:pt x="28" y="15"/>
                </a:cubicBezTo>
                <a:cubicBezTo>
                  <a:pt x="28" y="15"/>
                  <a:pt x="28" y="15"/>
                  <a:pt x="28" y="16"/>
                </a:cubicBezTo>
                <a:cubicBezTo>
                  <a:pt x="28" y="16"/>
                  <a:pt x="28" y="16"/>
                  <a:pt x="28" y="17"/>
                </a:cubicBezTo>
                <a:cubicBezTo>
                  <a:pt x="28" y="17"/>
                  <a:pt x="28" y="17"/>
                  <a:pt x="28" y="18"/>
                </a:cubicBezTo>
                <a:cubicBezTo>
                  <a:pt x="27" y="20"/>
                  <a:pt x="26" y="22"/>
                  <a:pt x="25" y="24"/>
                </a:cubicBezTo>
                <a:cubicBezTo>
                  <a:pt x="24" y="25"/>
                  <a:pt x="24" y="25"/>
                  <a:pt x="23" y="26"/>
                </a:cubicBezTo>
                <a:cubicBezTo>
                  <a:pt x="21" y="27"/>
                  <a:pt x="19" y="28"/>
                  <a:pt x="17" y="29"/>
                </a:cubicBezTo>
                <a:cubicBezTo>
                  <a:pt x="17" y="29"/>
                  <a:pt x="16" y="29"/>
                  <a:pt x="16" y="29"/>
                </a:cubicBezTo>
                <a:cubicBezTo>
                  <a:pt x="16" y="29"/>
                  <a:pt x="15" y="29"/>
                  <a:pt x="15" y="29"/>
                </a:cubicBezTo>
                <a:cubicBezTo>
                  <a:pt x="15" y="29"/>
                  <a:pt x="14" y="29"/>
                  <a:pt x="1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1" y="28"/>
                  <a:pt x="8" y="27"/>
                  <a:pt x="7" y="26"/>
                </a:cubicBezTo>
                <a:cubicBezTo>
                  <a:pt x="6" y="25"/>
                  <a:pt x="6" y="25"/>
                  <a:pt x="5" y="24"/>
                </a:cubicBezTo>
                <a:cubicBezTo>
                  <a:pt x="3" y="23"/>
                  <a:pt x="2" y="20"/>
                  <a:pt x="2" y="18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1"/>
                  <a:pt x="3" y="9"/>
                  <a:pt x="5" y="7"/>
                </a:cubicBezTo>
                <a:cubicBezTo>
                  <a:pt x="5" y="7"/>
                  <a:pt x="6" y="6"/>
                  <a:pt x="6" y="6"/>
                </a:cubicBezTo>
                <a:cubicBezTo>
                  <a:pt x="8" y="4"/>
                  <a:pt x="10" y="3"/>
                  <a:pt x="13" y="3"/>
                </a:cubicBezTo>
                <a:cubicBezTo>
                  <a:pt x="13" y="3"/>
                  <a:pt x="13" y="3"/>
                  <a:pt x="14" y="3"/>
                </a:cubicBezTo>
                <a:moveTo>
                  <a:pt x="15" y="0"/>
                </a:moveTo>
                <a:cubicBezTo>
                  <a:pt x="15" y="0"/>
                  <a:pt x="14" y="0"/>
                  <a:pt x="14" y="0"/>
                </a:cubicBezTo>
                <a:cubicBezTo>
                  <a:pt x="10" y="1"/>
                  <a:pt x="7" y="2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3" y="6"/>
                  <a:pt x="3" y="6"/>
                </a:cubicBezTo>
                <a:cubicBezTo>
                  <a:pt x="1" y="8"/>
                  <a:pt x="0" y="11"/>
                  <a:pt x="0" y="15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7"/>
                </a:cubicBezTo>
                <a:cubicBezTo>
                  <a:pt x="0" y="20"/>
                  <a:pt x="1" y="23"/>
                  <a:pt x="3" y="26"/>
                </a:cubicBezTo>
                <a:cubicBezTo>
                  <a:pt x="4" y="27"/>
                  <a:pt x="5" y="27"/>
                  <a:pt x="5" y="28"/>
                </a:cubicBezTo>
                <a:cubicBezTo>
                  <a:pt x="7" y="30"/>
                  <a:pt x="10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5" y="31"/>
                  <a:pt x="15" y="31"/>
                </a:cubicBezTo>
                <a:cubicBezTo>
                  <a:pt x="15" y="31"/>
                  <a:pt x="15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31"/>
                  <a:pt x="22" y="29"/>
                  <a:pt x="25" y="27"/>
                </a:cubicBezTo>
                <a:cubicBezTo>
                  <a:pt x="25" y="27"/>
                  <a:pt x="26" y="26"/>
                  <a:pt x="26" y="26"/>
                </a:cubicBezTo>
                <a:cubicBezTo>
                  <a:pt x="29" y="23"/>
                  <a:pt x="30" y="20"/>
                  <a:pt x="30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1"/>
                  <a:pt x="29" y="8"/>
                  <a:pt x="27" y="6"/>
                </a:cubicBezTo>
                <a:cubicBezTo>
                  <a:pt x="26" y="5"/>
                  <a:pt x="26" y="5"/>
                  <a:pt x="25" y="4"/>
                </a:cubicBezTo>
                <a:cubicBezTo>
                  <a:pt x="23" y="2"/>
                  <a:pt x="20" y="1"/>
                  <a:pt x="16" y="0"/>
                </a:cubicBezTo>
                <a:cubicBezTo>
                  <a:pt x="16" y="0"/>
                  <a:pt x="15" y="0"/>
                  <a:pt x="15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5" name="Freeform 1234"/>
          <p:cNvSpPr>
            <a:spLocks/>
          </p:cNvSpPr>
          <p:nvPr/>
        </p:nvSpPr>
        <p:spPr bwMode="auto">
          <a:xfrm>
            <a:off x="11368480" y="-44608"/>
            <a:ext cx="270375" cy="276067"/>
          </a:xfrm>
          <a:custGeom>
            <a:avLst/>
            <a:gdLst>
              <a:gd name="T0" fmla="*/ 69 w 95"/>
              <a:gd name="T1" fmla="*/ 0 h 97"/>
              <a:gd name="T2" fmla="*/ 55 w 95"/>
              <a:gd name="T3" fmla="*/ 46 h 97"/>
              <a:gd name="T4" fmla="*/ 95 w 95"/>
              <a:gd name="T5" fmla="*/ 70 h 97"/>
              <a:gd name="T6" fmla="*/ 51 w 95"/>
              <a:gd name="T7" fmla="*/ 56 h 97"/>
              <a:gd name="T8" fmla="*/ 25 w 95"/>
              <a:gd name="T9" fmla="*/ 97 h 97"/>
              <a:gd name="T10" fmla="*/ 40 w 95"/>
              <a:gd name="T11" fmla="*/ 51 h 97"/>
              <a:gd name="T12" fmla="*/ 0 w 95"/>
              <a:gd name="T13" fmla="*/ 27 h 97"/>
              <a:gd name="T14" fmla="*/ 45 w 95"/>
              <a:gd name="T15" fmla="*/ 41 h 97"/>
              <a:gd name="T16" fmla="*/ 69 w 95"/>
              <a:gd name="T17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97">
                <a:moveTo>
                  <a:pt x="69" y="0"/>
                </a:moveTo>
                <a:lnTo>
                  <a:pt x="55" y="46"/>
                </a:lnTo>
                <a:lnTo>
                  <a:pt x="95" y="70"/>
                </a:lnTo>
                <a:lnTo>
                  <a:pt x="51" y="56"/>
                </a:lnTo>
                <a:lnTo>
                  <a:pt x="25" y="97"/>
                </a:lnTo>
                <a:lnTo>
                  <a:pt x="40" y="51"/>
                </a:lnTo>
                <a:lnTo>
                  <a:pt x="0" y="27"/>
                </a:lnTo>
                <a:lnTo>
                  <a:pt x="45" y="41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994497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" name="组合 193"/>
          <p:cNvGrpSpPr/>
          <p:nvPr/>
        </p:nvGrpSpPr>
        <p:grpSpPr>
          <a:xfrm>
            <a:off x="6477000" y="19050"/>
            <a:ext cx="10635126" cy="10658770"/>
            <a:chOff x="668218" y="2595716"/>
            <a:chExt cx="8140820" cy="8158919"/>
          </a:xfrm>
          <a:effectLst>
            <a:outerShdw blurRad="2540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192" name="椭圆 191"/>
            <p:cNvSpPr/>
            <p:nvPr/>
          </p:nvSpPr>
          <p:spPr>
            <a:xfrm>
              <a:off x="668218" y="2595716"/>
              <a:ext cx="8012899" cy="8012899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3" name="椭圆 192"/>
            <p:cNvSpPr/>
            <p:nvPr/>
          </p:nvSpPr>
          <p:spPr>
            <a:xfrm>
              <a:off x="879713" y="2825310"/>
              <a:ext cx="7929325" cy="7929325"/>
            </a:xfrm>
            <a:prstGeom prst="ellipse">
              <a:avLst/>
            </a:prstGeom>
            <a:noFill/>
            <a:ln w="25400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6320" y="-2307553"/>
            <a:ext cx="8036358" cy="10156153"/>
          </a:xfrm>
          <a:prstGeom prst="rect">
            <a:avLst/>
          </a:prstGeom>
          <a:effectLst>
            <a:outerShdw blurRad="50800" dist="25400" dir="18900000" algn="bl" rotWithShape="0">
              <a:prstClr val="black">
                <a:alpha val="20000"/>
              </a:prstClr>
            </a:outerShdw>
          </a:effectLst>
        </p:spPr>
      </p:pic>
      <p:sp>
        <p:nvSpPr>
          <p:cNvPr id="195" name="文本框 194"/>
          <p:cNvSpPr txBox="1"/>
          <p:nvPr/>
        </p:nvSpPr>
        <p:spPr>
          <a:xfrm>
            <a:off x="596417" y="3091985"/>
            <a:ext cx="4529889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ONE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196" name="文本框 195"/>
          <p:cNvSpPr txBox="1"/>
          <p:nvPr/>
        </p:nvSpPr>
        <p:spPr>
          <a:xfrm>
            <a:off x="799653" y="4212681"/>
            <a:ext cx="4191000" cy="959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z="12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68" name="组合 367"/>
          <p:cNvGrpSpPr/>
          <p:nvPr/>
        </p:nvGrpSpPr>
        <p:grpSpPr>
          <a:xfrm>
            <a:off x="2568301" y="318990"/>
            <a:ext cx="1192896" cy="1180922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199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5"/>
            <p:cNvSpPr>
              <a:spLocks/>
            </p:cNvSpPr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6"/>
            <p:cNvSpPr>
              <a:spLocks/>
            </p:cNvSpPr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7"/>
            <p:cNvSpPr>
              <a:spLocks/>
            </p:cNvSpPr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8"/>
            <p:cNvSpPr>
              <a:spLocks/>
            </p:cNvSpPr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9"/>
            <p:cNvSpPr>
              <a:spLocks/>
            </p:cNvSpPr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0"/>
            <p:cNvSpPr>
              <a:spLocks/>
            </p:cNvSpPr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2"/>
            <p:cNvSpPr>
              <a:spLocks/>
            </p:cNvSpPr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3"/>
            <p:cNvSpPr>
              <a:spLocks/>
            </p:cNvSpPr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4"/>
            <p:cNvSpPr>
              <a:spLocks/>
            </p:cNvSpPr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5"/>
            <p:cNvSpPr>
              <a:spLocks/>
            </p:cNvSpPr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6"/>
            <p:cNvSpPr>
              <a:spLocks/>
            </p:cNvSpPr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7"/>
            <p:cNvSpPr>
              <a:spLocks/>
            </p:cNvSpPr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30"/>
            <p:cNvSpPr>
              <a:spLocks/>
            </p:cNvSpPr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31"/>
            <p:cNvSpPr>
              <a:spLocks/>
            </p:cNvSpPr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32"/>
            <p:cNvSpPr>
              <a:spLocks/>
            </p:cNvSpPr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33"/>
            <p:cNvSpPr>
              <a:spLocks/>
            </p:cNvSpPr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34"/>
            <p:cNvSpPr>
              <a:spLocks/>
            </p:cNvSpPr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35"/>
            <p:cNvSpPr>
              <a:spLocks/>
            </p:cNvSpPr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36"/>
            <p:cNvSpPr>
              <a:spLocks/>
            </p:cNvSpPr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37"/>
            <p:cNvSpPr>
              <a:spLocks/>
            </p:cNvSpPr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39"/>
            <p:cNvSpPr>
              <a:spLocks/>
            </p:cNvSpPr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40"/>
            <p:cNvSpPr>
              <a:spLocks/>
            </p:cNvSpPr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41"/>
            <p:cNvSpPr>
              <a:spLocks/>
            </p:cNvSpPr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42"/>
            <p:cNvSpPr>
              <a:spLocks/>
            </p:cNvSpPr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43"/>
            <p:cNvSpPr>
              <a:spLocks/>
            </p:cNvSpPr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44"/>
            <p:cNvSpPr>
              <a:spLocks/>
            </p:cNvSpPr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45"/>
            <p:cNvSpPr>
              <a:spLocks/>
            </p:cNvSpPr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46"/>
            <p:cNvSpPr>
              <a:spLocks/>
            </p:cNvSpPr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48"/>
            <p:cNvSpPr>
              <a:spLocks/>
            </p:cNvSpPr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49"/>
            <p:cNvSpPr>
              <a:spLocks/>
            </p:cNvSpPr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50"/>
            <p:cNvSpPr>
              <a:spLocks/>
            </p:cNvSpPr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51"/>
            <p:cNvSpPr>
              <a:spLocks/>
            </p:cNvSpPr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52"/>
            <p:cNvSpPr>
              <a:spLocks/>
            </p:cNvSpPr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53"/>
            <p:cNvSpPr>
              <a:spLocks/>
            </p:cNvSpPr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54"/>
            <p:cNvSpPr>
              <a:spLocks/>
            </p:cNvSpPr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55"/>
            <p:cNvSpPr>
              <a:spLocks/>
            </p:cNvSpPr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57"/>
            <p:cNvSpPr>
              <a:spLocks/>
            </p:cNvSpPr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58"/>
            <p:cNvSpPr>
              <a:spLocks/>
            </p:cNvSpPr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59"/>
            <p:cNvSpPr>
              <a:spLocks/>
            </p:cNvSpPr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60"/>
            <p:cNvSpPr>
              <a:spLocks/>
            </p:cNvSpPr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61"/>
            <p:cNvSpPr>
              <a:spLocks/>
            </p:cNvSpPr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62"/>
            <p:cNvSpPr>
              <a:spLocks/>
            </p:cNvSpPr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63"/>
            <p:cNvSpPr>
              <a:spLocks/>
            </p:cNvSpPr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64"/>
            <p:cNvSpPr>
              <a:spLocks/>
            </p:cNvSpPr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68"/>
            <p:cNvSpPr>
              <a:spLocks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7" name="组合 366"/>
          <p:cNvGrpSpPr/>
          <p:nvPr/>
        </p:nvGrpSpPr>
        <p:grpSpPr>
          <a:xfrm>
            <a:off x="1009572" y="1805288"/>
            <a:ext cx="745143" cy="734136"/>
            <a:chOff x="678701" y="1276352"/>
            <a:chExt cx="745143" cy="734136"/>
          </a:xfrm>
        </p:grpSpPr>
        <p:sp>
          <p:nvSpPr>
            <p:cNvPr id="255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71"/>
            <p:cNvSpPr>
              <a:spLocks/>
            </p:cNvSpPr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72"/>
            <p:cNvSpPr>
              <a:spLocks/>
            </p:cNvSpPr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73"/>
            <p:cNvSpPr>
              <a:spLocks/>
            </p:cNvSpPr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74"/>
            <p:cNvSpPr>
              <a:spLocks/>
            </p:cNvSpPr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75"/>
            <p:cNvSpPr>
              <a:spLocks/>
            </p:cNvSpPr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76"/>
            <p:cNvSpPr>
              <a:spLocks/>
            </p:cNvSpPr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78"/>
            <p:cNvSpPr>
              <a:spLocks/>
            </p:cNvSpPr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79"/>
            <p:cNvSpPr>
              <a:spLocks/>
            </p:cNvSpPr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80"/>
            <p:cNvSpPr>
              <a:spLocks/>
            </p:cNvSpPr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81"/>
            <p:cNvSpPr>
              <a:spLocks/>
            </p:cNvSpPr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82"/>
            <p:cNvSpPr>
              <a:spLocks/>
            </p:cNvSpPr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83"/>
            <p:cNvSpPr>
              <a:spLocks/>
            </p:cNvSpPr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86"/>
            <p:cNvSpPr>
              <a:spLocks/>
            </p:cNvSpPr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87"/>
            <p:cNvSpPr>
              <a:spLocks/>
            </p:cNvSpPr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88"/>
            <p:cNvSpPr>
              <a:spLocks/>
            </p:cNvSpPr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89"/>
            <p:cNvSpPr>
              <a:spLocks/>
            </p:cNvSpPr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90"/>
            <p:cNvSpPr>
              <a:spLocks/>
            </p:cNvSpPr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91"/>
            <p:cNvSpPr>
              <a:spLocks/>
            </p:cNvSpPr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92"/>
            <p:cNvSpPr>
              <a:spLocks/>
            </p:cNvSpPr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93"/>
            <p:cNvSpPr>
              <a:spLocks/>
            </p:cNvSpPr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95"/>
            <p:cNvSpPr>
              <a:spLocks/>
            </p:cNvSpPr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96"/>
            <p:cNvSpPr>
              <a:spLocks/>
            </p:cNvSpPr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97"/>
            <p:cNvSpPr>
              <a:spLocks/>
            </p:cNvSpPr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98"/>
            <p:cNvSpPr>
              <a:spLocks/>
            </p:cNvSpPr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99"/>
            <p:cNvSpPr>
              <a:spLocks/>
            </p:cNvSpPr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00"/>
            <p:cNvSpPr>
              <a:spLocks/>
            </p:cNvSpPr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01"/>
            <p:cNvSpPr>
              <a:spLocks/>
            </p:cNvSpPr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02"/>
            <p:cNvSpPr>
              <a:spLocks/>
            </p:cNvSpPr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04"/>
            <p:cNvSpPr>
              <a:spLocks/>
            </p:cNvSpPr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05"/>
            <p:cNvSpPr>
              <a:spLocks/>
            </p:cNvSpPr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06"/>
            <p:cNvSpPr>
              <a:spLocks/>
            </p:cNvSpPr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07"/>
            <p:cNvSpPr>
              <a:spLocks/>
            </p:cNvSpPr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08"/>
            <p:cNvSpPr>
              <a:spLocks/>
            </p:cNvSpPr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09"/>
            <p:cNvSpPr>
              <a:spLocks/>
            </p:cNvSpPr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10"/>
            <p:cNvSpPr>
              <a:spLocks/>
            </p:cNvSpPr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11"/>
            <p:cNvSpPr>
              <a:spLocks/>
            </p:cNvSpPr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13"/>
            <p:cNvSpPr>
              <a:spLocks/>
            </p:cNvSpPr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14"/>
            <p:cNvSpPr>
              <a:spLocks/>
            </p:cNvSpPr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115"/>
            <p:cNvSpPr>
              <a:spLocks/>
            </p:cNvSpPr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16"/>
            <p:cNvSpPr>
              <a:spLocks/>
            </p:cNvSpPr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17"/>
            <p:cNvSpPr>
              <a:spLocks/>
            </p:cNvSpPr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18"/>
            <p:cNvSpPr>
              <a:spLocks/>
            </p:cNvSpPr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19"/>
            <p:cNvSpPr>
              <a:spLocks/>
            </p:cNvSpPr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20"/>
            <p:cNvSpPr>
              <a:spLocks/>
            </p:cNvSpPr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24"/>
            <p:cNvSpPr>
              <a:spLocks/>
            </p:cNvSpPr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9" name="组合 368"/>
          <p:cNvGrpSpPr/>
          <p:nvPr/>
        </p:nvGrpSpPr>
        <p:grpSpPr>
          <a:xfrm>
            <a:off x="3076151" y="5864091"/>
            <a:ext cx="773044" cy="789000"/>
            <a:chOff x="3478853" y="-1142192"/>
            <a:chExt cx="425807" cy="434596"/>
          </a:xfrm>
        </p:grpSpPr>
        <p:sp>
          <p:nvSpPr>
            <p:cNvPr id="311" name="Freeform 126"/>
            <p:cNvSpPr>
              <a:spLocks noEditPoints="1"/>
            </p:cNvSpPr>
            <p:nvPr/>
          </p:nvSpPr>
          <p:spPr bwMode="auto">
            <a:xfrm rot="20333011">
              <a:off x="3528448" y="-1004574"/>
              <a:ext cx="323771" cy="157938"/>
            </a:xfrm>
            <a:custGeom>
              <a:avLst/>
              <a:gdLst>
                <a:gd name="T0" fmla="*/ 29 w 31"/>
                <a:gd name="T1" fmla="*/ 13 h 15"/>
                <a:gd name="T2" fmla="*/ 28 w 31"/>
                <a:gd name="T3" fmla="*/ 13 h 15"/>
                <a:gd name="T4" fmla="*/ 28 w 31"/>
                <a:gd name="T5" fmla="*/ 14 h 15"/>
                <a:gd name="T6" fmla="*/ 31 w 31"/>
                <a:gd name="T7" fmla="*/ 15 h 15"/>
                <a:gd name="T8" fmla="*/ 31 w 31"/>
                <a:gd name="T9" fmla="*/ 14 h 15"/>
                <a:gd name="T10" fmla="*/ 31 w 31"/>
                <a:gd name="T11" fmla="*/ 14 h 15"/>
                <a:gd name="T12" fmla="*/ 29 w 31"/>
                <a:gd name="T13" fmla="*/ 13 h 15"/>
                <a:gd name="T14" fmla="*/ 25 w 31"/>
                <a:gd name="T15" fmla="*/ 11 h 15"/>
                <a:gd name="T16" fmla="*/ 24 w 31"/>
                <a:gd name="T17" fmla="*/ 12 h 15"/>
                <a:gd name="T18" fmla="*/ 26 w 31"/>
                <a:gd name="T19" fmla="*/ 13 h 15"/>
                <a:gd name="T20" fmla="*/ 26 w 31"/>
                <a:gd name="T21" fmla="*/ 13 h 15"/>
                <a:gd name="T22" fmla="*/ 26 w 31"/>
                <a:gd name="T23" fmla="*/ 12 h 15"/>
                <a:gd name="T24" fmla="*/ 27 w 31"/>
                <a:gd name="T25" fmla="*/ 12 h 15"/>
                <a:gd name="T26" fmla="*/ 27 w 31"/>
                <a:gd name="T27" fmla="*/ 12 h 15"/>
                <a:gd name="T28" fmla="*/ 25 w 31"/>
                <a:gd name="T29" fmla="*/ 11 h 15"/>
                <a:gd name="T30" fmla="*/ 21 w 31"/>
                <a:gd name="T31" fmla="*/ 9 h 15"/>
                <a:gd name="T32" fmla="*/ 20 w 31"/>
                <a:gd name="T33" fmla="*/ 10 h 15"/>
                <a:gd name="T34" fmla="*/ 20 w 31"/>
                <a:gd name="T35" fmla="*/ 11 h 15"/>
                <a:gd name="T36" fmla="*/ 23 w 31"/>
                <a:gd name="T37" fmla="*/ 12 h 15"/>
                <a:gd name="T38" fmla="*/ 24 w 31"/>
                <a:gd name="T39" fmla="*/ 10 h 15"/>
                <a:gd name="T40" fmla="*/ 21 w 31"/>
                <a:gd name="T41" fmla="*/ 9 h 15"/>
                <a:gd name="T42" fmla="*/ 17 w 31"/>
                <a:gd name="T43" fmla="*/ 9 h 15"/>
                <a:gd name="T44" fmla="*/ 17 w 31"/>
                <a:gd name="T45" fmla="*/ 9 h 15"/>
                <a:gd name="T46" fmla="*/ 19 w 31"/>
                <a:gd name="T47" fmla="*/ 10 h 15"/>
                <a:gd name="T48" fmla="*/ 19 w 31"/>
                <a:gd name="T49" fmla="*/ 10 h 15"/>
                <a:gd name="T50" fmla="*/ 17 w 31"/>
                <a:gd name="T51" fmla="*/ 9 h 15"/>
                <a:gd name="T52" fmla="*/ 11 w 31"/>
                <a:gd name="T53" fmla="*/ 7 h 15"/>
                <a:gd name="T54" fmla="*/ 11 w 31"/>
                <a:gd name="T55" fmla="*/ 7 h 15"/>
                <a:gd name="T56" fmla="*/ 13 w 31"/>
                <a:gd name="T57" fmla="*/ 8 h 15"/>
                <a:gd name="T58" fmla="*/ 13 w 31"/>
                <a:gd name="T59" fmla="*/ 8 h 15"/>
                <a:gd name="T60" fmla="*/ 11 w 31"/>
                <a:gd name="T61" fmla="*/ 7 h 15"/>
                <a:gd name="T62" fmla="*/ 6 w 31"/>
                <a:gd name="T63" fmla="*/ 4 h 15"/>
                <a:gd name="T64" fmla="*/ 6 w 31"/>
                <a:gd name="T65" fmla="*/ 4 h 15"/>
                <a:gd name="T66" fmla="*/ 5 w 31"/>
                <a:gd name="T67" fmla="*/ 4 h 15"/>
                <a:gd name="T68" fmla="*/ 6 w 31"/>
                <a:gd name="T69" fmla="*/ 4 h 15"/>
                <a:gd name="T70" fmla="*/ 6 w 31"/>
                <a:gd name="T71" fmla="*/ 4 h 15"/>
                <a:gd name="T72" fmla="*/ 8 w 31"/>
                <a:gd name="T73" fmla="*/ 3 h 15"/>
                <a:gd name="T74" fmla="*/ 7 w 31"/>
                <a:gd name="T75" fmla="*/ 5 h 15"/>
                <a:gd name="T76" fmla="*/ 10 w 31"/>
                <a:gd name="T77" fmla="*/ 6 h 15"/>
                <a:gd name="T78" fmla="*/ 10 w 31"/>
                <a:gd name="T79" fmla="*/ 5 h 15"/>
                <a:gd name="T80" fmla="*/ 10 w 31"/>
                <a:gd name="T81" fmla="*/ 5 h 15"/>
                <a:gd name="T82" fmla="*/ 8 w 31"/>
                <a:gd name="T83" fmla="*/ 3 h 15"/>
                <a:gd name="T84" fmla="*/ 6 w 31"/>
                <a:gd name="T85" fmla="*/ 3 h 15"/>
                <a:gd name="T86" fmla="*/ 6 w 31"/>
                <a:gd name="T87" fmla="*/ 3 h 15"/>
                <a:gd name="T88" fmla="*/ 6 w 31"/>
                <a:gd name="T89" fmla="*/ 3 h 15"/>
                <a:gd name="T90" fmla="*/ 6 w 31"/>
                <a:gd name="T91" fmla="*/ 3 h 15"/>
                <a:gd name="T92" fmla="*/ 6 w 31"/>
                <a:gd name="T93" fmla="*/ 3 h 15"/>
                <a:gd name="T94" fmla="*/ 0 w 31"/>
                <a:gd name="T95" fmla="*/ 0 h 15"/>
                <a:gd name="T96" fmla="*/ 0 w 31"/>
                <a:gd name="T97" fmla="*/ 1 h 15"/>
                <a:gd name="T98" fmla="*/ 0 w 31"/>
                <a:gd name="T99" fmla="*/ 2 h 15"/>
                <a:gd name="T100" fmla="*/ 3 w 31"/>
                <a:gd name="T101" fmla="*/ 3 h 15"/>
                <a:gd name="T102" fmla="*/ 4 w 31"/>
                <a:gd name="T103" fmla="*/ 3 h 15"/>
                <a:gd name="T104" fmla="*/ 4 w 31"/>
                <a:gd name="T105" fmla="*/ 2 h 15"/>
                <a:gd name="T106" fmla="*/ 0 w 31"/>
                <a:gd name="T10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15">
                  <a:moveTo>
                    <a:pt x="29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3"/>
                    <a:pt x="29" y="13"/>
                    <a:pt x="29" y="13"/>
                  </a:cubicBezTo>
                  <a:moveTo>
                    <a:pt x="25" y="11"/>
                  </a:moveTo>
                  <a:cubicBezTo>
                    <a:pt x="25" y="12"/>
                    <a:pt x="25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1"/>
                    <a:pt x="25" y="11"/>
                    <a:pt x="25" y="11"/>
                  </a:cubicBezTo>
                  <a:moveTo>
                    <a:pt x="21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4" y="10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8" y="3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27"/>
            <p:cNvSpPr>
              <a:spLocks/>
            </p:cNvSpPr>
            <p:nvPr/>
          </p:nvSpPr>
          <p:spPr bwMode="auto">
            <a:xfrm rot="20333011">
              <a:off x="3870160" y="-932009"/>
              <a:ext cx="31587" cy="3948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0 w 3"/>
                <a:gd name="T9" fmla="*/ 3 h 4"/>
                <a:gd name="T10" fmla="*/ 1 w 3"/>
                <a:gd name="T11" fmla="*/ 4 h 4"/>
                <a:gd name="T12" fmla="*/ 2 w 3"/>
                <a:gd name="T13" fmla="*/ 3 h 4"/>
                <a:gd name="T14" fmla="*/ 2 w 3"/>
                <a:gd name="T15" fmla="*/ 1 h 4"/>
                <a:gd name="T16" fmla="*/ 1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28"/>
            <p:cNvSpPr>
              <a:spLocks/>
            </p:cNvSpPr>
            <p:nvPr/>
          </p:nvSpPr>
          <p:spPr bwMode="auto">
            <a:xfrm rot="20333011">
              <a:off x="3483188" y="-943686"/>
              <a:ext cx="31587" cy="3158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3 w 3"/>
                <a:gd name="T9" fmla="*/ 3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29"/>
            <p:cNvSpPr>
              <a:spLocks/>
            </p:cNvSpPr>
            <p:nvPr/>
          </p:nvSpPr>
          <p:spPr bwMode="auto">
            <a:xfrm rot="20333011">
              <a:off x="3812099" y="-94983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1 w 6"/>
                <a:gd name="T5" fmla="*/ 2 h 3"/>
                <a:gd name="T6" fmla="*/ 1 w 6"/>
                <a:gd name="T7" fmla="*/ 2 h 3"/>
                <a:gd name="T8" fmla="*/ 0 w 6"/>
                <a:gd name="T9" fmla="*/ 2 h 3"/>
                <a:gd name="T10" fmla="*/ 1 w 6"/>
                <a:gd name="T11" fmla="*/ 2 h 3"/>
                <a:gd name="T12" fmla="*/ 1 w 6"/>
                <a:gd name="T13" fmla="*/ 2 h 3"/>
                <a:gd name="T14" fmla="*/ 1 w 6"/>
                <a:gd name="T15" fmla="*/ 2 h 3"/>
                <a:gd name="T16" fmla="*/ 2 w 6"/>
                <a:gd name="T17" fmla="*/ 3 h 3"/>
                <a:gd name="T18" fmla="*/ 2 w 6"/>
                <a:gd name="T19" fmla="*/ 3 h 3"/>
                <a:gd name="T20" fmla="*/ 3 w 6"/>
                <a:gd name="T21" fmla="*/ 3 h 3"/>
                <a:gd name="T22" fmla="*/ 5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130"/>
            <p:cNvSpPr>
              <a:spLocks/>
            </p:cNvSpPr>
            <p:nvPr/>
          </p:nvSpPr>
          <p:spPr bwMode="auto">
            <a:xfrm rot="20333011">
              <a:off x="3824539" y="-930468"/>
              <a:ext cx="31587" cy="63174"/>
            </a:xfrm>
            <a:custGeom>
              <a:avLst/>
              <a:gdLst>
                <a:gd name="T0" fmla="*/ 1 w 3"/>
                <a:gd name="T1" fmla="*/ 0 h 6"/>
                <a:gd name="T2" fmla="*/ 1 w 3"/>
                <a:gd name="T3" fmla="*/ 0 h 6"/>
                <a:gd name="T4" fmla="*/ 1 w 3"/>
                <a:gd name="T5" fmla="*/ 0 h 6"/>
                <a:gd name="T6" fmla="*/ 0 w 3"/>
                <a:gd name="T7" fmla="*/ 0 h 6"/>
                <a:gd name="T8" fmla="*/ 0 w 3"/>
                <a:gd name="T9" fmla="*/ 1 h 6"/>
                <a:gd name="T10" fmla="*/ 0 w 3"/>
                <a:gd name="T11" fmla="*/ 1 h 6"/>
                <a:gd name="T12" fmla="*/ 2 w 3"/>
                <a:gd name="T13" fmla="*/ 5 h 6"/>
                <a:gd name="T14" fmla="*/ 3 w 3"/>
                <a:gd name="T15" fmla="*/ 6 h 6"/>
                <a:gd name="T16" fmla="*/ 3 w 3"/>
                <a:gd name="T17" fmla="*/ 6 h 6"/>
                <a:gd name="T18" fmla="*/ 3 w 3"/>
                <a:gd name="T19" fmla="*/ 6 h 6"/>
                <a:gd name="T20" fmla="*/ 3 w 3"/>
                <a:gd name="T21" fmla="*/ 5 h 6"/>
                <a:gd name="T22" fmla="*/ 2 w 3"/>
                <a:gd name="T23" fmla="*/ 2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31"/>
            <p:cNvSpPr>
              <a:spLocks/>
            </p:cNvSpPr>
            <p:nvPr/>
          </p:nvSpPr>
          <p:spPr bwMode="auto">
            <a:xfrm rot="20333011">
              <a:off x="3540698" y="-981974"/>
              <a:ext cx="31587" cy="55279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1 h 5"/>
                <a:gd name="T8" fmla="*/ 1 w 3"/>
                <a:gd name="T9" fmla="*/ 4 h 5"/>
                <a:gd name="T10" fmla="*/ 1 w 3"/>
                <a:gd name="T11" fmla="*/ 5 h 5"/>
                <a:gd name="T12" fmla="*/ 2 w 3"/>
                <a:gd name="T13" fmla="*/ 5 h 5"/>
                <a:gd name="T14" fmla="*/ 2 w 3"/>
                <a:gd name="T15" fmla="*/ 5 h 5"/>
                <a:gd name="T16" fmla="*/ 2 w 3"/>
                <a:gd name="T17" fmla="*/ 4 h 5"/>
                <a:gd name="T18" fmla="*/ 3 w 3"/>
                <a:gd name="T19" fmla="*/ 5 h 5"/>
                <a:gd name="T20" fmla="*/ 3 w 3"/>
                <a:gd name="T21" fmla="*/ 5 h 5"/>
                <a:gd name="T22" fmla="*/ 3 w 3"/>
                <a:gd name="T23" fmla="*/ 5 h 5"/>
                <a:gd name="T24" fmla="*/ 3 w 3"/>
                <a:gd name="T25" fmla="*/ 5 h 5"/>
                <a:gd name="T26" fmla="*/ 3 w 3"/>
                <a:gd name="T27" fmla="*/ 5 h 5"/>
                <a:gd name="T28" fmla="*/ 1 w 3"/>
                <a:gd name="T29" fmla="*/ 1 h 5"/>
                <a:gd name="T30" fmla="*/ 1 w 3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132"/>
            <p:cNvSpPr>
              <a:spLocks/>
            </p:cNvSpPr>
            <p:nvPr/>
          </p:nvSpPr>
          <p:spPr bwMode="auto">
            <a:xfrm rot="20333011">
              <a:off x="3524396" y="-931554"/>
              <a:ext cx="63174" cy="39485"/>
            </a:xfrm>
            <a:custGeom>
              <a:avLst/>
              <a:gdLst>
                <a:gd name="T0" fmla="*/ 5 w 6"/>
                <a:gd name="T1" fmla="*/ 0 h 4"/>
                <a:gd name="T2" fmla="*/ 5 w 6"/>
                <a:gd name="T3" fmla="*/ 1 h 4"/>
                <a:gd name="T4" fmla="*/ 5 w 6"/>
                <a:gd name="T5" fmla="*/ 1 h 4"/>
                <a:gd name="T6" fmla="*/ 4 w 6"/>
                <a:gd name="T7" fmla="*/ 1 h 4"/>
                <a:gd name="T8" fmla="*/ 3 w 6"/>
                <a:gd name="T9" fmla="*/ 1 h 4"/>
                <a:gd name="T10" fmla="*/ 1 w 6"/>
                <a:gd name="T11" fmla="*/ 2 h 4"/>
                <a:gd name="T12" fmla="*/ 0 w 6"/>
                <a:gd name="T13" fmla="*/ 3 h 4"/>
                <a:gd name="T14" fmla="*/ 1 w 6"/>
                <a:gd name="T15" fmla="*/ 4 h 4"/>
                <a:gd name="T16" fmla="*/ 1 w 6"/>
                <a:gd name="T17" fmla="*/ 4 h 4"/>
                <a:gd name="T18" fmla="*/ 1 w 6"/>
                <a:gd name="T19" fmla="*/ 4 h 4"/>
                <a:gd name="T20" fmla="*/ 5 w 6"/>
                <a:gd name="T21" fmla="*/ 2 h 4"/>
                <a:gd name="T22" fmla="*/ 6 w 6"/>
                <a:gd name="T23" fmla="*/ 2 h 4"/>
                <a:gd name="T24" fmla="*/ 6 w 6"/>
                <a:gd name="T25" fmla="*/ 2 h 4"/>
                <a:gd name="T26" fmla="*/ 6 w 6"/>
                <a:gd name="T27" fmla="*/ 1 h 4"/>
                <a:gd name="T28" fmla="*/ 6 w 6"/>
                <a:gd name="T29" fmla="*/ 1 h 4"/>
                <a:gd name="T30" fmla="*/ 5 w 6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133"/>
            <p:cNvSpPr>
              <a:spLocks noEditPoints="1"/>
            </p:cNvSpPr>
            <p:nvPr/>
          </p:nvSpPr>
          <p:spPr bwMode="auto">
            <a:xfrm rot="20333011">
              <a:off x="3607416" y="-1091439"/>
              <a:ext cx="165833" cy="331669"/>
            </a:xfrm>
            <a:custGeom>
              <a:avLst/>
              <a:gdLst>
                <a:gd name="T0" fmla="*/ 2 w 15"/>
                <a:gd name="T1" fmla="*/ 28 h 31"/>
                <a:gd name="T2" fmla="*/ 1 w 15"/>
                <a:gd name="T3" fmla="*/ 28 h 31"/>
                <a:gd name="T4" fmla="*/ 0 w 15"/>
                <a:gd name="T5" fmla="*/ 31 h 31"/>
                <a:gd name="T6" fmla="*/ 0 w 15"/>
                <a:gd name="T7" fmla="*/ 31 h 31"/>
                <a:gd name="T8" fmla="*/ 1 w 15"/>
                <a:gd name="T9" fmla="*/ 31 h 31"/>
                <a:gd name="T10" fmla="*/ 1 w 15"/>
                <a:gd name="T11" fmla="*/ 31 h 31"/>
                <a:gd name="T12" fmla="*/ 2 w 15"/>
                <a:gd name="T13" fmla="*/ 29 h 31"/>
                <a:gd name="T14" fmla="*/ 2 w 15"/>
                <a:gd name="T15" fmla="*/ 28 h 31"/>
                <a:gd name="T16" fmla="*/ 3 w 15"/>
                <a:gd name="T17" fmla="*/ 25 h 31"/>
                <a:gd name="T18" fmla="*/ 2 w 15"/>
                <a:gd name="T19" fmla="*/ 26 h 31"/>
                <a:gd name="T20" fmla="*/ 2 w 15"/>
                <a:gd name="T21" fmla="*/ 26 h 31"/>
                <a:gd name="T22" fmla="*/ 2 w 15"/>
                <a:gd name="T23" fmla="*/ 26 h 31"/>
                <a:gd name="T24" fmla="*/ 3 w 15"/>
                <a:gd name="T25" fmla="*/ 26 h 31"/>
                <a:gd name="T26" fmla="*/ 3 w 15"/>
                <a:gd name="T27" fmla="*/ 27 h 31"/>
                <a:gd name="T28" fmla="*/ 3 w 15"/>
                <a:gd name="T29" fmla="*/ 27 h 31"/>
                <a:gd name="T30" fmla="*/ 4 w 15"/>
                <a:gd name="T31" fmla="*/ 25 h 31"/>
                <a:gd name="T32" fmla="*/ 3 w 15"/>
                <a:gd name="T33" fmla="*/ 25 h 31"/>
                <a:gd name="T34" fmla="*/ 5 w 15"/>
                <a:gd name="T35" fmla="*/ 21 h 31"/>
                <a:gd name="T36" fmla="*/ 3 w 15"/>
                <a:gd name="T37" fmla="*/ 23 h 31"/>
                <a:gd name="T38" fmla="*/ 5 w 15"/>
                <a:gd name="T39" fmla="*/ 24 h 31"/>
                <a:gd name="T40" fmla="*/ 6 w 15"/>
                <a:gd name="T41" fmla="*/ 21 h 31"/>
                <a:gd name="T42" fmla="*/ 5 w 15"/>
                <a:gd name="T43" fmla="*/ 21 h 31"/>
                <a:gd name="T44" fmla="*/ 5 w 15"/>
                <a:gd name="T45" fmla="*/ 21 h 31"/>
                <a:gd name="T46" fmla="*/ 7 w 15"/>
                <a:gd name="T47" fmla="*/ 18 h 31"/>
                <a:gd name="T48" fmla="*/ 6 w 15"/>
                <a:gd name="T49" fmla="*/ 20 h 31"/>
                <a:gd name="T50" fmla="*/ 7 w 15"/>
                <a:gd name="T51" fmla="*/ 20 h 31"/>
                <a:gd name="T52" fmla="*/ 7 w 15"/>
                <a:gd name="T53" fmla="*/ 18 h 31"/>
                <a:gd name="T54" fmla="*/ 7 w 15"/>
                <a:gd name="T55" fmla="*/ 18 h 31"/>
                <a:gd name="T56" fmla="*/ 10 w 15"/>
                <a:gd name="T57" fmla="*/ 12 h 31"/>
                <a:gd name="T58" fmla="*/ 9 w 15"/>
                <a:gd name="T59" fmla="*/ 14 h 31"/>
                <a:gd name="T60" fmla="*/ 9 w 15"/>
                <a:gd name="T61" fmla="*/ 14 h 31"/>
                <a:gd name="T62" fmla="*/ 10 w 15"/>
                <a:gd name="T63" fmla="*/ 12 h 31"/>
                <a:gd name="T64" fmla="*/ 10 w 15"/>
                <a:gd name="T65" fmla="*/ 12 h 31"/>
                <a:gd name="T66" fmla="*/ 10 w 15"/>
                <a:gd name="T67" fmla="*/ 7 h 31"/>
                <a:gd name="T68" fmla="*/ 9 w 15"/>
                <a:gd name="T69" fmla="*/ 10 h 31"/>
                <a:gd name="T70" fmla="*/ 10 w 15"/>
                <a:gd name="T71" fmla="*/ 11 h 31"/>
                <a:gd name="T72" fmla="*/ 11 w 15"/>
                <a:gd name="T73" fmla="*/ 11 h 31"/>
                <a:gd name="T74" fmla="*/ 12 w 15"/>
                <a:gd name="T75" fmla="*/ 8 h 31"/>
                <a:gd name="T76" fmla="*/ 10 w 15"/>
                <a:gd name="T77" fmla="*/ 7 h 31"/>
                <a:gd name="T78" fmla="*/ 11 w 15"/>
                <a:gd name="T79" fmla="*/ 6 h 31"/>
                <a:gd name="T80" fmla="*/ 11 w 15"/>
                <a:gd name="T81" fmla="*/ 6 h 31"/>
                <a:gd name="T82" fmla="*/ 12 w 15"/>
                <a:gd name="T83" fmla="*/ 7 h 31"/>
                <a:gd name="T84" fmla="*/ 13 w 15"/>
                <a:gd name="T85" fmla="*/ 6 h 31"/>
                <a:gd name="T86" fmla="*/ 12 w 15"/>
                <a:gd name="T87" fmla="*/ 6 h 31"/>
                <a:gd name="T88" fmla="*/ 12 w 15"/>
                <a:gd name="T89" fmla="*/ 6 h 31"/>
                <a:gd name="T90" fmla="*/ 12 w 15"/>
                <a:gd name="T91" fmla="*/ 6 h 31"/>
                <a:gd name="T92" fmla="*/ 11 w 15"/>
                <a:gd name="T93" fmla="*/ 6 h 31"/>
                <a:gd name="T94" fmla="*/ 11 w 15"/>
                <a:gd name="T95" fmla="*/ 6 h 31"/>
                <a:gd name="T96" fmla="*/ 14 w 15"/>
                <a:gd name="T97" fmla="*/ 0 h 31"/>
                <a:gd name="T98" fmla="*/ 12 w 15"/>
                <a:gd name="T99" fmla="*/ 4 h 31"/>
                <a:gd name="T100" fmla="*/ 12 w 15"/>
                <a:gd name="T101" fmla="*/ 5 h 31"/>
                <a:gd name="T102" fmla="*/ 13 w 15"/>
                <a:gd name="T103" fmla="*/ 4 h 31"/>
                <a:gd name="T104" fmla="*/ 15 w 15"/>
                <a:gd name="T105" fmla="*/ 0 h 31"/>
                <a:gd name="T106" fmla="*/ 15 w 15"/>
                <a:gd name="T107" fmla="*/ 0 h 31"/>
                <a:gd name="T108" fmla="*/ 14 w 15"/>
                <a:gd name="T109" fmla="*/ 0 h 31"/>
                <a:gd name="T110" fmla="*/ 14 w 15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31">
                  <a:moveTo>
                    <a:pt x="2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moveTo>
                    <a:pt x="3" y="25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moveTo>
                    <a:pt x="5" y="21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moveTo>
                    <a:pt x="7" y="18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moveTo>
                    <a:pt x="10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moveTo>
                    <a:pt x="10" y="7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34"/>
            <p:cNvSpPr>
              <a:spLocks/>
            </p:cNvSpPr>
            <p:nvPr/>
          </p:nvSpPr>
          <p:spPr bwMode="auto">
            <a:xfrm rot="20333011">
              <a:off x="3662359" y="-743517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0 h 3"/>
                <a:gd name="T4" fmla="*/ 1 w 4"/>
                <a:gd name="T5" fmla="*/ 1 h 3"/>
                <a:gd name="T6" fmla="*/ 1 w 4"/>
                <a:gd name="T7" fmla="*/ 3 h 3"/>
                <a:gd name="T8" fmla="*/ 2 w 4"/>
                <a:gd name="T9" fmla="*/ 3 h 3"/>
                <a:gd name="T10" fmla="*/ 3 w 4"/>
                <a:gd name="T11" fmla="*/ 2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135"/>
            <p:cNvSpPr>
              <a:spLocks/>
            </p:cNvSpPr>
            <p:nvPr/>
          </p:nvSpPr>
          <p:spPr bwMode="auto">
            <a:xfrm rot="20333011">
              <a:off x="3678823" y="-1139280"/>
              <a:ext cx="39485" cy="31587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1 h 3"/>
                <a:gd name="T4" fmla="*/ 1 w 4"/>
                <a:gd name="T5" fmla="*/ 3 h 3"/>
                <a:gd name="T6" fmla="*/ 1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3 w 4"/>
                <a:gd name="T13" fmla="*/ 3 h 3"/>
                <a:gd name="T14" fmla="*/ 3 w 4"/>
                <a:gd name="T15" fmla="*/ 1 h 3"/>
                <a:gd name="T16" fmla="*/ 2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136"/>
            <p:cNvSpPr>
              <a:spLocks/>
            </p:cNvSpPr>
            <p:nvPr/>
          </p:nvSpPr>
          <p:spPr bwMode="auto">
            <a:xfrm rot="20333011">
              <a:off x="3626916" y="-793661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5 w 6"/>
                <a:gd name="T5" fmla="*/ 0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4 w 6"/>
                <a:gd name="T17" fmla="*/ 2 h 3"/>
                <a:gd name="T18" fmla="*/ 5 w 6"/>
                <a:gd name="T19" fmla="*/ 2 h 3"/>
                <a:gd name="T20" fmla="*/ 5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6 w 6"/>
                <a:gd name="T27" fmla="*/ 0 h 3"/>
                <a:gd name="T28" fmla="*/ 5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137"/>
            <p:cNvSpPr>
              <a:spLocks/>
            </p:cNvSpPr>
            <p:nvPr/>
          </p:nvSpPr>
          <p:spPr bwMode="auto">
            <a:xfrm rot="20333011">
              <a:off x="3685233" y="-808947"/>
              <a:ext cx="31587" cy="63174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1 h 6"/>
                <a:gd name="T6" fmla="*/ 0 w 3"/>
                <a:gd name="T7" fmla="*/ 2 h 6"/>
                <a:gd name="T8" fmla="*/ 0 w 3"/>
                <a:gd name="T9" fmla="*/ 3 h 6"/>
                <a:gd name="T10" fmla="*/ 1 w 3"/>
                <a:gd name="T11" fmla="*/ 6 h 6"/>
                <a:gd name="T12" fmla="*/ 2 w 3"/>
                <a:gd name="T13" fmla="*/ 6 h 6"/>
                <a:gd name="T14" fmla="*/ 2 w 3"/>
                <a:gd name="T15" fmla="*/ 6 h 6"/>
                <a:gd name="T16" fmla="*/ 3 w 3"/>
                <a:gd name="T17" fmla="*/ 5 h 6"/>
                <a:gd name="T18" fmla="*/ 1 w 3"/>
                <a:gd name="T19" fmla="*/ 1 h 6"/>
                <a:gd name="T20" fmla="*/ 1 w 3"/>
                <a:gd name="T21" fmla="*/ 1 h 6"/>
                <a:gd name="T22" fmla="*/ 1 w 3"/>
                <a:gd name="T23" fmla="*/ 0 h 6"/>
                <a:gd name="T24" fmla="*/ 0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38"/>
            <p:cNvSpPr>
              <a:spLocks/>
            </p:cNvSpPr>
            <p:nvPr/>
          </p:nvSpPr>
          <p:spPr bwMode="auto">
            <a:xfrm rot="20333011">
              <a:off x="3669802" y="-1081387"/>
              <a:ext cx="23692" cy="47381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1 h 5"/>
                <a:gd name="T6" fmla="*/ 1 w 2"/>
                <a:gd name="T7" fmla="*/ 5 h 5"/>
                <a:gd name="T8" fmla="*/ 1 w 2"/>
                <a:gd name="T9" fmla="*/ 5 h 5"/>
                <a:gd name="T10" fmla="*/ 2 w 2"/>
                <a:gd name="T11" fmla="*/ 5 h 5"/>
                <a:gd name="T12" fmla="*/ 1 w 2"/>
                <a:gd name="T13" fmla="*/ 5 h 5"/>
                <a:gd name="T14" fmla="*/ 2 w 2"/>
                <a:gd name="T15" fmla="*/ 4 h 5"/>
                <a:gd name="T16" fmla="*/ 2 w 2"/>
                <a:gd name="T17" fmla="*/ 4 h 5"/>
                <a:gd name="T18" fmla="*/ 2 w 2"/>
                <a:gd name="T19" fmla="*/ 3 h 5"/>
                <a:gd name="T20" fmla="*/ 1 w 2"/>
                <a:gd name="T21" fmla="*/ 0 h 5"/>
                <a:gd name="T22" fmla="*/ 0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139"/>
            <p:cNvSpPr>
              <a:spLocks/>
            </p:cNvSpPr>
            <p:nvPr/>
          </p:nvSpPr>
          <p:spPr bwMode="auto">
            <a:xfrm rot="20333011">
              <a:off x="3678687" y="-1076078"/>
              <a:ext cx="63174" cy="31587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0 h 3"/>
                <a:gd name="T4" fmla="*/ 2 w 6"/>
                <a:gd name="T5" fmla="*/ 1 h 3"/>
                <a:gd name="T6" fmla="*/ 1 w 6"/>
                <a:gd name="T7" fmla="*/ 2 h 3"/>
                <a:gd name="T8" fmla="*/ 1 w 6"/>
                <a:gd name="T9" fmla="*/ 2 h 3"/>
                <a:gd name="T10" fmla="*/ 0 w 6"/>
                <a:gd name="T11" fmla="*/ 3 h 3"/>
                <a:gd name="T12" fmla="*/ 1 w 6"/>
                <a:gd name="T13" fmla="*/ 3 h 3"/>
                <a:gd name="T14" fmla="*/ 1 w 6"/>
                <a:gd name="T15" fmla="*/ 3 h 3"/>
                <a:gd name="T16" fmla="*/ 1 w 6"/>
                <a:gd name="T17" fmla="*/ 3 h 3"/>
                <a:gd name="T18" fmla="*/ 2 w 6"/>
                <a:gd name="T19" fmla="*/ 3 h 3"/>
                <a:gd name="T20" fmla="*/ 6 w 6"/>
                <a:gd name="T21" fmla="*/ 2 h 3"/>
                <a:gd name="T22" fmla="*/ 6 w 6"/>
                <a:gd name="T23" fmla="*/ 2 h 3"/>
                <a:gd name="T24" fmla="*/ 6 w 6"/>
                <a:gd name="T25" fmla="*/ 1 h 3"/>
                <a:gd name="T26" fmla="*/ 5 w 6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140"/>
            <p:cNvSpPr>
              <a:spLocks noEditPoints="1"/>
            </p:cNvSpPr>
            <p:nvPr/>
          </p:nvSpPr>
          <p:spPr bwMode="auto">
            <a:xfrm rot="20333011">
              <a:off x="3600943" y="-1012735"/>
              <a:ext cx="181627" cy="181629"/>
            </a:xfrm>
            <a:custGeom>
              <a:avLst/>
              <a:gdLst>
                <a:gd name="T0" fmla="*/ 1 w 17"/>
                <a:gd name="T1" fmla="*/ 12 h 17"/>
                <a:gd name="T2" fmla="*/ 6 w 17"/>
                <a:gd name="T3" fmla="*/ 14 h 17"/>
                <a:gd name="T4" fmla="*/ 7 w 17"/>
                <a:gd name="T5" fmla="*/ 14 h 17"/>
                <a:gd name="T6" fmla="*/ 11 w 17"/>
                <a:gd name="T7" fmla="*/ 17 h 17"/>
                <a:gd name="T8" fmla="*/ 8 w 17"/>
                <a:gd name="T9" fmla="*/ 13 h 17"/>
                <a:gd name="T10" fmla="*/ 7 w 17"/>
                <a:gd name="T11" fmla="*/ 13 h 17"/>
                <a:gd name="T12" fmla="*/ 6 w 17"/>
                <a:gd name="T13" fmla="*/ 14 h 17"/>
                <a:gd name="T14" fmla="*/ 6 w 17"/>
                <a:gd name="T15" fmla="*/ 12 h 17"/>
                <a:gd name="T16" fmla="*/ 17 w 17"/>
                <a:gd name="T17" fmla="*/ 6 h 17"/>
                <a:gd name="T18" fmla="*/ 12 w 17"/>
                <a:gd name="T19" fmla="*/ 10 h 17"/>
                <a:gd name="T20" fmla="*/ 13 w 17"/>
                <a:gd name="T21" fmla="*/ 11 h 17"/>
                <a:gd name="T22" fmla="*/ 12 w 17"/>
                <a:gd name="T23" fmla="*/ 11 h 17"/>
                <a:gd name="T24" fmla="*/ 12 w 17"/>
                <a:gd name="T25" fmla="*/ 11 h 17"/>
                <a:gd name="T26" fmla="*/ 12 w 17"/>
                <a:gd name="T27" fmla="*/ 16 h 17"/>
                <a:gd name="T28" fmla="*/ 13 w 17"/>
                <a:gd name="T29" fmla="*/ 12 h 17"/>
                <a:gd name="T30" fmla="*/ 14 w 17"/>
                <a:gd name="T31" fmla="*/ 10 h 17"/>
                <a:gd name="T32" fmla="*/ 17 w 17"/>
                <a:gd name="T33" fmla="*/ 6 h 17"/>
                <a:gd name="T34" fmla="*/ 4 w 17"/>
                <a:gd name="T35" fmla="*/ 1 h 17"/>
                <a:gd name="T36" fmla="*/ 3 w 17"/>
                <a:gd name="T37" fmla="*/ 6 h 17"/>
                <a:gd name="T38" fmla="*/ 0 w 17"/>
                <a:gd name="T39" fmla="*/ 10 h 17"/>
                <a:gd name="T40" fmla="*/ 2 w 17"/>
                <a:gd name="T41" fmla="*/ 10 h 17"/>
                <a:gd name="T42" fmla="*/ 4 w 17"/>
                <a:gd name="T43" fmla="*/ 8 h 17"/>
                <a:gd name="T44" fmla="*/ 3 w 17"/>
                <a:gd name="T45" fmla="*/ 6 h 17"/>
                <a:gd name="T46" fmla="*/ 4 w 17"/>
                <a:gd name="T47" fmla="*/ 6 h 17"/>
                <a:gd name="T48" fmla="*/ 5 w 17"/>
                <a:gd name="T49" fmla="*/ 3 h 17"/>
                <a:gd name="T50" fmla="*/ 7 w 17"/>
                <a:gd name="T51" fmla="*/ 0 h 17"/>
                <a:gd name="T52" fmla="*/ 7 w 17"/>
                <a:gd name="T53" fmla="*/ 2 h 17"/>
                <a:gd name="T54" fmla="*/ 10 w 17"/>
                <a:gd name="T55" fmla="*/ 4 h 17"/>
                <a:gd name="T56" fmla="*/ 11 w 17"/>
                <a:gd name="T57" fmla="*/ 4 h 17"/>
                <a:gd name="T58" fmla="*/ 11 w 17"/>
                <a:gd name="T59" fmla="*/ 5 h 17"/>
                <a:gd name="T60" fmla="*/ 14 w 17"/>
                <a:gd name="T61" fmla="*/ 6 h 17"/>
                <a:gd name="T62" fmla="*/ 16 w 17"/>
                <a:gd name="T63" fmla="*/ 4 h 17"/>
                <a:gd name="T64" fmla="*/ 11 w 17"/>
                <a:gd name="T65" fmla="*/ 4 h 17"/>
                <a:gd name="T66" fmla="*/ 7 w 17"/>
                <a:gd name="T6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17">
                  <a:moveTo>
                    <a:pt x="3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17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141"/>
            <p:cNvSpPr>
              <a:spLocks noEditPoints="1"/>
            </p:cNvSpPr>
            <p:nvPr/>
          </p:nvSpPr>
          <p:spPr bwMode="auto">
            <a:xfrm rot="20333011">
              <a:off x="3777743" y="-857636"/>
              <a:ext cx="71072" cy="150040"/>
            </a:xfrm>
            <a:custGeom>
              <a:avLst/>
              <a:gdLst>
                <a:gd name="T0" fmla="*/ 5 w 7"/>
                <a:gd name="T1" fmla="*/ 10 h 14"/>
                <a:gd name="T2" fmla="*/ 4 w 7"/>
                <a:gd name="T3" fmla="*/ 11 h 14"/>
                <a:gd name="T4" fmla="*/ 5 w 7"/>
                <a:gd name="T5" fmla="*/ 13 h 14"/>
                <a:gd name="T6" fmla="*/ 6 w 7"/>
                <a:gd name="T7" fmla="*/ 14 h 14"/>
                <a:gd name="T8" fmla="*/ 6 w 7"/>
                <a:gd name="T9" fmla="*/ 14 h 14"/>
                <a:gd name="T10" fmla="*/ 7 w 7"/>
                <a:gd name="T11" fmla="*/ 13 h 14"/>
                <a:gd name="T12" fmla="*/ 6 w 7"/>
                <a:gd name="T13" fmla="*/ 10 h 14"/>
                <a:gd name="T14" fmla="*/ 5 w 7"/>
                <a:gd name="T15" fmla="*/ 10 h 14"/>
                <a:gd name="T16" fmla="*/ 4 w 7"/>
                <a:gd name="T17" fmla="*/ 8 h 14"/>
                <a:gd name="T18" fmla="*/ 3 w 7"/>
                <a:gd name="T19" fmla="*/ 9 h 14"/>
                <a:gd name="T20" fmla="*/ 4 w 7"/>
                <a:gd name="T21" fmla="*/ 9 h 14"/>
                <a:gd name="T22" fmla="*/ 4 w 7"/>
                <a:gd name="T23" fmla="*/ 9 h 14"/>
                <a:gd name="T24" fmla="*/ 4 w 7"/>
                <a:gd name="T25" fmla="*/ 8 h 14"/>
                <a:gd name="T26" fmla="*/ 5 w 7"/>
                <a:gd name="T27" fmla="*/ 8 h 14"/>
                <a:gd name="T28" fmla="*/ 5 w 7"/>
                <a:gd name="T29" fmla="*/ 8 h 14"/>
                <a:gd name="T30" fmla="*/ 5 w 7"/>
                <a:gd name="T31" fmla="*/ 8 h 14"/>
                <a:gd name="T32" fmla="*/ 5 w 7"/>
                <a:gd name="T33" fmla="*/ 8 h 14"/>
                <a:gd name="T34" fmla="*/ 4 w 7"/>
                <a:gd name="T35" fmla="*/ 8 h 14"/>
                <a:gd name="T36" fmla="*/ 3 w 7"/>
                <a:gd name="T37" fmla="*/ 5 h 14"/>
                <a:gd name="T38" fmla="*/ 3 w 7"/>
                <a:gd name="T39" fmla="*/ 6 h 14"/>
                <a:gd name="T40" fmla="*/ 3 w 7"/>
                <a:gd name="T41" fmla="*/ 7 h 14"/>
                <a:gd name="T42" fmla="*/ 3 w 7"/>
                <a:gd name="T43" fmla="*/ 6 h 14"/>
                <a:gd name="T44" fmla="*/ 4 w 7"/>
                <a:gd name="T45" fmla="*/ 6 h 14"/>
                <a:gd name="T46" fmla="*/ 4 w 7"/>
                <a:gd name="T47" fmla="*/ 6 h 14"/>
                <a:gd name="T48" fmla="*/ 4 w 7"/>
                <a:gd name="T49" fmla="*/ 6 h 14"/>
                <a:gd name="T50" fmla="*/ 4 w 7"/>
                <a:gd name="T51" fmla="*/ 6 h 14"/>
                <a:gd name="T52" fmla="*/ 4 w 7"/>
                <a:gd name="T53" fmla="*/ 6 h 14"/>
                <a:gd name="T54" fmla="*/ 3 w 7"/>
                <a:gd name="T55" fmla="*/ 5 h 14"/>
                <a:gd name="T56" fmla="*/ 2 w 7"/>
                <a:gd name="T57" fmla="*/ 3 h 14"/>
                <a:gd name="T58" fmla="*/ 2 w 7"/>
                <a:gd name="T59" fmla="*/ 4 h 14"/>
                <a:gd name="T60" fmla="*/ 2 w 7"/>
                <a:gd name="T61" fmla="*/ 4 h 14"/>
                <a:gd name="T62" fmla="*/ 2 w 7"/>
                <a:gd name="T63" fmla="*/ 4 h 14"/>
                <a:gd name="T64" fmla="*/ 3 w 7"/>
                <a:gd name="T65" fmla="*/ 4 h 14"/>
                <a:gd name="T66" fmla="*/ 3 w 7"/>
                <a:gd name="T67" fmla="*/ 4 h 14"/>
                <a:gd name="T68" fmla="*/ 3 w 7"/>
                <a:gd name="T69" fmla="*/ 4 h 14"/>
                <a:gd name="T70" fmla="*/ 3 w 7"/>
                <a:gd name="T71" fmla="*/ 4 h 14"/>
                <a:gd name="T72" fmla="*/ 3 w 7"/>
                <a:gd name="T73" fmla="*/ 3 h 14"/>
                <a:gd name="T74" fmla="*/ 2 w 7"/>
                <a:gd name="T75" fmla="*/ 3 h 14"/>
                <a:gd name="T76" fmla="*/ 2 w 7"/>
                <a:gd name="T77" fmla="*/ 0 h 14"/>
                <a:gd name="T78" fmla="*/ 2 w 7"/>
                <a:gd name="T79" fmla="*/ 0 h 14"/>
                <a:gd name="T80" fmla="*/ 1 w 7"/>
                <a:gd name="T81" fmla="*/ 0 h 14"/>
                <a:gd name="T82" fmla="*/ 1 w 7"/>
                <a:gd name="T83" fmla="*/ 0 h 14"/>
                <a:gd name="T84" fmla="*/ 1 w 7"/>
                <a:gd name="T85" fmla="*/ 0 h 14"/>
                <a:gd name="T86" fmla="*/ 0 w 7"/>
                <a:gd name="T87" fmla="*/ 0 h 14"/>
                <a:gd name="T88" fmla="*/ 1 w 7"/>
                <a:gd name="T89" fmla="*/ 2 h 14"/>
                <a:gd name="T90" fmla="*/ 1 w 7"/>
                <a:gd name="T91" fmla="*/ 2 h 14"/>
                <a:gd name="T92" fmla="*/ 2 w 7"/>
                <a:gd name="T93" fmla="*/ 1 h 14"/>
                <a:gd name="T94" fmla="*/ 2 w 7"/>
                <a:gd name="T95" fmla="*/ 1 h 14"/>
                <a:gd name="T96" fmla="*/ 2 w 7"/>
                <a:gd name="T97" fmla="*/ 1 h 14"/>
                <a:gd name="T98" fmla="*/ 2 w 7"/>
                <a:gd name="T99" fmla="*/ 1 h 14"/>
                <a:gd name="T100" fmla="*/ 2 w 7"/>
                <a:gd name="T10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" h="14">
                  <a:moveTo>
                    <a:pt x="5" y="1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142"/>
            <p:cNvSpPr>
              <a:spLocks/>
            </p:cNvSpPr>
            <p:nvPr/>
          </p:nvSpPr>
          <p:spPr bwMode="auto">
            <a:xfrm rot="20333011">
              <a:off x="3841750" y="-787117"/>
              <a:ext cx="39485" cy="39485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1 w 4"/>
                <a:gd name="T7" fmla="*/ 2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3 h 4"/>
                <a:gd name="T14" fmla="*/ 4 w 4"/>
                <a:gd name="T15" fmla="*/ 2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143"/>
            <p:cNvSpPr>
              <a:spLocks/>
            </p:cNvSpPr>
            <p:nvPr/>
          </p:nvSpPr>
          <p:spPr bwMode="auto">
            <a:xfrm rot="20333011">
              <a:off x="3816814" y="-775109"/>
              <a:ext cx="31587" cy="63174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1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2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144"/>
            <p:cNvSpPr>
              <a:spLocks/>
            </p:cNvSpPr>
            <p:nvPr/>
          </p:nvSpPr>
          <p:spPr bwMode="auto">
            <a:xfrm rot="20333011">
              <a:off x="3816529" y="-806107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3 w 5"/>
                <a:gd name="T9" fmla="*/ 3 h 3"/>
                <a:gd name="T10" fmla="*/ 4 w 5"/>
                <a:gd name="T11" fmla="*/ 3 h 3"/>
                <a:gd name="T12" fmla="*/ 4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45"/>
            <p:cNvSpPr>
              <a:spLocks/>
            </p:cNvSpPr>
            <p:nvPr/>
          </p:nvSpPr>
          <p:spPr bwMode="auto">
            <a:xfrm rot="20333011">
              <a:off x="3793546" y="-791519"/>
              <a:ext cx="31587" cy="63174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0 h 6"/>
                <a:gd name="T4" fmla="*/ 2 w 3"/>
                <a:gd name="T5" fmla="*/ 1 h 6"/>
                <a:gd name="T6" fmla="*/ 0 w 3"/>
                <a:gd name="T7" fmla="*/ 5 h 6"/>
                <a:gd name="T8" fmla="*/ 0 w 3"/>
                <a:gd name="T9" fmla="*/ 6 h 6"/>
                <a:gd name="T10" fmla="*/ 1 w 3"/>
                <a:gd name="T11" fmla="*/ 6 h 6"/>
                <a:gd name="T12" fmla="*/ 1 w 3"/>
                <a:gd name="T13" fmla="*/ 5 h 6"/>
                <a:gd name="T14" fmla="*/ 2 w 3"/>
                <a:gd name="T15" fmla="*/ 3 h 6"/>
                <a:gd name="T16" fmla="*/ 3 w 3"/>
                <a:gd name="T17" fmla="*/ 2 h 6"/>
                <a:gd name="T18" fmla="*/ 3 w 3"/>
                <a:gd name="T19" fmla="*/ 1 h 6"/>
                <a:gd name="T20" fmla="*/ 3 w 3"/>
                <a:gd name="T21" fmla="*/ 0 h 6"/>
                <a:gd name="T22" fmla="*/ 3 w 3"/>
                <a:gd name="T23" fmla="*/ 0 h 6"/>
                <a:gd name="T24" fmla="*/ 3 w 3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46"/>
            <p:cNvSpPr>
              <a:spLocks/>
            </p:cNvSpPr>
            <p:nvPr/>
          </p:nvSpPr>
          <p:spPr bwMode="auto">
            <a:xfrm rot="20333011">
              <a:off x="3800627" y="-825360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2 h 3"/>
                <a:gd name="T14" fmla="*/ 4 w 5"/>
                <a:gd name="T15" fmla="*/ 1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47"/>
            <p:cNvSpPr>
              <a:spLocks/>
            </p:cNvSpPr>
            <p:nvPr/>
          </p:nvSpPr>
          <p:spPr bwMode="auto">
            <a:xfrm rot="20333011">
              <a:off x="3776224" y="-81050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2 w 3"/>
                <a:gd name="T5" fmla="*/ 0 h 5"/>
                <a:gd name="T6" fmla="*/ 0 w 3"/>
                <a:gd name="T7" fmla="*/ 4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3 w 3"/>
                <a:gd name="T15" fmla="*/ 2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48"/>
            <p:cNvSpPr>
              <a:spLocks/>
            </p:cNvSpPr>
            <p:nvPr/>
          </p:nvSpPr>
          <p:spPr bwMode="auto">
            <a:xfrm rot="20333011">
              <a:off x="3782144" y="-850560"/>
              <a:ext cx="47381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2 h 3"/>
                <a:gd name="T6" fmla="*/ 1 w 5"/>
                <a:gd name="T7" fmla="*/ 2 h 3"/>
                <a:gd name="T8" fmla="*/ 4 w 5"/>
                <a:gd name="T9" fmla="*/ 3 h 3"/>
                <a:gd name="T10" fmla="*/ 4 w 5"/>
                <a:gd name="T11" fmla="*/ 3 h 3"/>
                <a:gd name="T12" fmla="*/ 5 w 5"/>
                <a:gd name="T13" fmla="*/ 3 h 3"/>
                <a:gd name="T14" fmla="*/ 4 w 5"/>
                <a:gd name="T15" fmla="*/ 2 h 3"/>
                <a:gd name="T16" fmla="*/ 0 w 5"/>
                <a:gd name="T17" fmla="*/ 0 h 3"/>
                <a:gd name="T18" fmla="*/ 0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49"/>
            <p:cNvSpPr>
              <a:spLocks/>
            </p:cNvSpPr>
            <p:nvPr/>
          </p:nvSpPr>
          <p:spPr bwMode="auto">
            <a:xfrm rot="20333011">
              <a:off x="3758633" y="-838819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2 w 4"/>
                <a:gd name="T5" fmla="*/ 1 h 6"/>
                <a:gd name="T6" fmla="*/ 0 w 4"/>
                <a:gd name="T7" fmla="*/ 5 h 6"/>
                <a:gd name="T8" fmla="*/ 1 w 4"/>
                <a:gd name="T9" fmla="*/ 6 h 6"/>
                <a:gd name="T10" fmla="*/ 1 w 4"/>
                <a:gd name="T11" fmla="*/ 6 h 6"/>
                <a:gd name="T12" fmla="*/ 2 w 4"/>
                <a:gd name="T13" fmla="*/ 5 h 6"/>
                <a:gd name="T14" fmla="*/ 3 w 4"/>
                <a:gd name="T15" fmla="*/ 3 h 6"/>
                <a:gd name="T16" fmla="*/ 3 w 4"/>
                <a:gd name="T17" fmla="*/ 2 h 6"/>
                <a:gd name="T18" fmla="*/ 3 w 4"/>
                <a:gd name="T19" fmla="*/ 1 h 6"/>
                <a:gd name="T20" fmla="*/ 3 w 4"/>
                <a:gd name="T21" fmla="*/ 0 h 6"/>
                <a:gd name="T22" fmla="*/ 3 w 4"/>
                <a:gd name="T23" fmla="*/ 0 h 6"/>
                <a:gd name="T24" fmla="*/ 3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150"/>
            <p:cNvSpPr>
              <a:spLocks noEditPoints="1"/>
            </p:cNvSpPr>
            <p:nvPr/>
          </p:nvSpPr>
          <p:spPr bwMode="auto">
            <a:xfrm rot="20333011">
              <a:off x="3754620" y="-1086610"/>
              <a:ext cx="150040" cy="78968"/>
            </a:xfrm>
            <a:custGeom>
              <a:avLst/>
              <a:gdLst>
                <a:gd name="T0" fmla="*/ 1 w 14"/>
                <a:gd name="T1" fmla="*/ 5 h 7"/>
                <a:gd name="T2" fmla="*/ 0 w 14"/>
                <a:gd name="T3" fmla="*/ 5 h 7"/>
                <a:gd name="T4" fmla="*/ 0 w 14"/>
                <a:gd name="T5" fmla="*/ 6 h 7"/>
                <a:gd name="T6" fmla="*/ 0 w 14"/>
                <a:gd name="T7" fmla="*/ 7 h 7"/>
                <a:gd name="T8" fmla="*/ 2 w 14"/>
                <a:gd name="T9" fmla="*/ 6 h 7"/>
                <a:gd name="T10" fmla="*/ 1 w 14"/>
                <a:gd name="T11" fmla="*/ 6 h 7"/>
                <a:gd name="T12" fmla="*/ 1 w 14"/>
                <a:gd name="T13" fmla="*/ 5 h 7"/>
                <a:gd name="T14" fmla="*/ 1 w 14"/>
                <a:gd name="T15" fmla="*/ 5 h 7"/>
                <a:gd name="T16" fmla="*/ 1 w 14"/>
                <a:gd name="T17" fmla="*/ 5 h 7"/>
                <a:gd name="T18" fmla="*/ 1 w 14"/>
                <a:gd name="T19" fmla="*/ 5 h 7"/>
                <a:gd name="T20" fmla="*/ 4 w 14"/>
                <a:gd name="T21" fmla="*/ 4 h 7"/>
                <a:gd name="T22" fmla="*/ 3 w 14"/>
                <a:gd name="T23" fmla="*/ 4 h 7"/>
                <a:gd name="T24" fmla="*/ 3 w 14"/>
                <a:gd name="T25" fmla="*/ 5 h 7"/>
                <a:gd name="T26" fmla="*/ 4 w 14"/>
                <a:gd name="T27" fmla="*/ 5 h 7"/>
                <a:gd name="T28" fmla="*/ 4 w 14"/>
                <a:gd name="T29" fmla="*/ 5 h 7"/>
                <a:gd name="T30" fmla="*/ 4 w 14"/>
                <a:gd name="T31" fmla="*/ 5 h 7"/>
                <a:gd name="T32" fmla="*/ 3 w 14"/>
                <a:gd name="T33" fmla="*/ 4 h 7"/>
                <a:gd name="T34" fmla="*/ 3 w 14"/>
                <a:gd name="T35" fmla="*/ 4 h 7"/>
                <a:gd name="T36" fmla="*/ 3 w 14"/>
                <a:gd name="T37" fmla="*/ 4 h 7"/>
                <a:gd name="T38" fmla="*/ 4 w 14"/>
                <a:gd name="T39" fmla="*/ 4 h 7"/>
                <a:gd name="T40" fmla="*/ 6 w 14"/>
                <a:gd name="T41" fmla="*/ 3 h 7"/>
                <a:gd name="T42" fmla="*/ 6 w 14"/>
                <a:gd name="T43" fmla="*/ 3 h 7"/>
                <a:gd name="T44" fmla="*/ 5 w 14"/>
                <a:gd name="T45" fmla="*/ 4 h 7"/>
                <a:gd name="T46" fmla="*/ 6 w 14"/>
                <a:gd name="T47" fmla="*/ 4 h 7"/>
                <a:gd name="T48" fmla="*/ 6 w 14"/>
                <a:gd name="T49" fmla="*/ 4 h 7"/>
                <a:gd name="T50" fmla="*/ 6 w 14"/>
                <a:gd name="T51" fmla="*/ 4 h 7"/>
                <a:gd name="T52" fmla="*/ 6 w 14"/>
                <a:gd name="T53" fmla="*/ 3 h 7"/>
                <a:gd name="T54" fmla="*/ 6 w 14"/>
                <a:gd name="T55" fmla="*/ 3 h 7"/>
                <a:gd name="T56" fmla="*/ 6 w 14"/>
                <a:gd name="T57" fmla="*/ 3 h 7"/>
                <a:gd name="T58" fmla="*/ 6 w 14"/>
                <a:gd name="T59" fmla="*/ 3 h 7"/>
                <a:gd name="T60" fmla="*/ 8 w 14"/>
                <a:gd name="T61" fmla="*/ 2 h 7"/>
                <a:gd name="T62" fmla="*/ 8 w 14"/>
                <a:gd name="T63" fmla="*/ 2 h 7"/>
                <a:gd name="T64" fmla="*/ 7 w 14"/>
                <a:gd name="T65" fmla="*/ 3 h 7"/>
                <a:gd name="T66" fmla="*/ 8 w 14"/>
                <a:gd name="T67" fmla="*/ 3 h 7"/>
                <a:gd name="T68" fmla="*/ 9 w 14"/>
                <a:gd name="T69" fmla="*/ 3 h 7"/>
                <a:gd name="T70" fmla="*/ 8 w 14"/>
                <a:gd name="T71" fmla="*/ 3 h 7"/>
                <a:gd name="T72" fmla="*/ 8 w 14"/>
                <a:gd name="T73" fmla="*/ 2 h 7"/>
                <a:gd name="T74" fmla="*/ 8 w 14"/>
                <a:gd name="T75" fmla="*/ 2 h 7"/>
                <a:gd name="T76" fmla="*/ 8 w 14"/>
                <a:gd name="T77" fmla="*/ 2 h 7"/>
                <a:gd name="T78" fmla="*/ 8 w 14"/>
                <a:gd name="T79" fmla="*/ 2 h 7"/>
                <a:gd name="T80" fmla="*/ 13 w 14"/>
                <a:gd name="T81" fmla="*/ 0 h 7"/>
                <a:gd name="T82" fmla="*/ 12 w 14"/>
                <a:gd name="T83" fmla="*/ 0 h 7"/>
                <a:gd name="T84" fmla="*/ 10 w 14"/>
                <a:gd name="T85" fmla="*/ 1 h 7"/>
                <a:gd name="T86" fmla="*/ 10 w 14"/>
                <a:gd name="T87" fmla="*/ 2 h 7"/>
                <a:gd name="T88" fmla="*/ 11 w 14"/>
                <a:gd name="T89" fmla="*/ 3 h 7"/>
                <a:gd name="T90" fmla="*/ 13 w 14"/>
                <a:gd name="T91" fmla="*/ 2 h 7"/>
                <a:gd name="T92" fmla="*/ 13 w 14"/>
                <a:gd name="T93" fmla="*/ 1 h 7"/>
                <a:gd name="T94" fmla="*/ 13 w 14"/>
                <a:gd name="T9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7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51"/>
            <p:cNvSpPr>
              <a:spLocks/>
            </p:cNvSpPr>
            <p:nvPr/>
          </p:nvSpPr>
          <p:spPr bwMode="auto">
            <a:xfrm rot="20333011">
              <a:off x="3826562" y="-1111398"/>
              <a:ext cx="39485" cy="39485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0 h 4"/>
                <a:gd name="T4" fmla="*/ 0 w 4"/>
                <a:gd name="T5" fmla="*/ 4 h 4"/>
                <a:gd name="T6" fmla="*/ 0 w 4"/>
                <a:gd name="T7" fmla="*/ 4 h 4"/>
                <a:gd name="T8" fmla="*/ 1 w 4"/>
                <a:gd name="T9" fmla="*/ 4 h 4"/>
                <a:gd name="T10" fmla="*/ 1 w 4"/>
                <a:gd name="T11" fmla="*/ 4 h 4"/>
                <a:gd name="T12" fmla="*/ 2 w 4"/>
                <a:gd name="T13" fmla="*/ 4 h 4"/>
                <a:gd name="T14" fmla="*/ 2 w 4"/>
                <a:gd name="T15" fmla="*/ 3 h 4"/>
                <a:gd name="T16" fmla="*/ 3 w 4"/>
                <a:gd name="T17" fmla="*/ 1 h 4"/>
                <a:gd name="T18" fmla="*/ 3 w 4"/>
                <a:gd name="T19" fmla="*/ 0 h 4"/>
                <a:gd name="T20" fmla="*/ 3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152"/>
            <p:cNvSpPr>
              <a:spLocks/>
            </p:cNvSpPr>
            <p:nvPr/>
          </p:nvSpPr>
          <p:spPr bwMode="auto">
            <a:xfrm rot="20333011">
              <a:off x="3838568" y="-107856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1 h 3"/>
                <a:gd name="T10" fmla="*/ 0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5 w 6"/>
                <a:gd name="T17" fmla="*/ 3 h 3"/>
                <a:gd name="T18" fmla="*/ 6 w 6"/>
                <a:gd name="T19" fmla="*/ 3 h 3"/>
                <a:gd name="T20" fmla="*/ 5 w 6"/>
                <a:gd name="T21" fmla="*/ 2 h 3"/>
                <a:gd name="T22" fmla="*/ 3 w 6"/>
                <a:gd name="T23" fmla="*/ 1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153"/>
            <p:cNvSpPr>
              <a:spLocks/>
            </p:cNvSpPr>
            <p:nvPr/>
          </p:nvSpPr>
          <p:spPr bwMode="auto">
            <a:xfrm rot="20333011">
              <a:off x="3806149" y="-1101705"/>
              <a:ext cx="31587" cy="47381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0 w 3"/>
                <a:gd name="T9" fmla="*/ 5 h 5"/>
                <a:gd name="T10" fmla="*/ 1 w 3"/>
                <a:gd name="T11" fmla="*/ 5 h 5"/>
                <a:gd name="T12" fmla="*/ 1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154"/>
            <p:cNvSpPr>
              <a:spLocks/>
            </p:cNvSpPr>
            <p:nvPr/>
          </p:nvSpPr>
          <p:spPr bwMode="auto">
            <a:xfrm rot="20333011">
              <a:off x="3819578" y="-1061244"/>
              <a:ext cx="55279" cy="31587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0 w 5"/>
                <a:gd name="T11" fmla="*/ 1 h 3"/>
                <a:gd name="T12" fmla="*/ 0 w 5"/>
                <a:gd name="T13" fmla="*/ 1 h 3"/>
                <a:gd name="T14" fmla="*/ 4 w 5"/>
                <a:gd name="T15" fmla="*/ 3 h 3"/>
                <a:gd name="T16" fmla="*/ 5 w 5"/>
                <a:gd name="T17" fmla="*/ 3 h 3"/>
                <a:gd name="T18" fmla="*/ 5 w 5"/>
                <a:gd name="T19" fmla="*/ 3 h 3"/>
                <a:gd name="T20" fmla="*/ 5 w 5"/>
                <a:gd name="T21" fmla="*/ 2 h 3"/>
                <a:gd name="T22" fmla="*/ 2 w 5"/>
                <a:gd name="T23" fmla="*/ 0 h 3"/>
                <a:gd name="T24" fmla="*/ 1 w 5"/>
                <a:gd name="T25" fmla="*/ 0 h 3"/>
                <a:gd name="T26" fmla="*/ 1 w 5"/>
                <a:gd name="T27" fmla="*/ 0 h 3"/>
                <a:gd name="T28" fmla="*/ 0 w 5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155"/>
            <p:cNvSpPr>
              <a:spLocks/>
            </p:cNvSpPr>
            <p:nvPr/>
          </p:nvSpPr>
          <p:spPr bwMode="auto">
            <a:xfrm rot="20333011">
              <a:off x="3780420" y="-1086070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1 h 5"/>
                <a:gd name="T4" fmla="*/ 1 w 4"/>
                <a:gd name="T5" fmla="*/ 5 h 5"/>
                <a:gd name="T6" fmla="*/ 0 w 4"/>
                <a:gd name="T7" fmla="*/ 5 h 5"/>
                <a:gd name="T8" fmla="*/ 1 w 4"/>
                <a:gd name="T9" fmla="*/ 5 h 5"/>
                <a:gd name="T10" fmla="*/ 1 w 4"/>
                <a:gd name="T11" fmla="*/ 5 h 5"/>
                <a:gd name="T12" fmla="*/ 2 w 4"/>
                <a:gd name="T13" fmla="*/ 5 h 5"/>
                <a:gd name="T14" fmla="*/ 3 w 4"/>
                <a:gd name="T15" fmla="*/ 4 h 5"/>
                <a:gd name="T16" fmla="*/ 4 w 4"/>
                <a:gd name="T17" fmla="*/ 1 h 5"/>
                <a:gd name="T18" fmla="*/ 3 w 4"/>
                <a:gd name="T19" fmla="*/ 0 h 5"/>
                <a:gd name="T20" fmla="*/ 3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156"/>
            <p:cNvSpPr>
              <a:spLocks/>
            </p:cNvSpPr>
            <p:nvPr/>
          </p:nvSpPr>
          <p:spPr bwMode="auto">
            <a:xfrm rot="20333011">
              <a:off x="3795537" y="-1036553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1 w 6"/>
                <a:gd name="T9" fmla="*/ 1 h 3"/>
                <a:gd name="T10" fmla="*/ 1 w 6"/>
                <a:gd name="T11" fmla="*/ 1 h 3"/>
                <a:gd name="T12" fmla="*/ 1 w 6"/>
                <a:gd name="T13" fmla="*/ 1 h 3"/>
                <a:gd name="T14" fmla="*/ 5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6 w 6"/>
                <a:gd name="T21" fmla="*/ 1 h 3"/>
                <a:gd name="T22" fmla="*/ 3 w 6"/>
                <a:gd name="T23" fmla="*/ 0 h 3"/>
                <a:gd name="T24" fmla="*/ 2 w 6"/>
                <a:gd name="T25" fmla="*/ 0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57"/>
            <p:cNvSpPr>
              <a:spLocks/>
            </p:cNvSpPr>
            <p:nvPr/>
          </p:nvSpPr>
          <p:spPr bwMode="auto">
            <a:xfrm rot="20333011">
              <a:off x="3769062" y="-1070168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1 h 5"/>
                <a:gd name="T4" fmla="*/ 0 w 3"/>
                <a:gd name="T5" fmla="*/ 5 h 5"/>
                <a:gd name="T6" fmla="*/ 0 w 3"/>
                <a:gd name="T7" fmla="*/ 5 h 5"/>
                <a:gd name="T8" fmla="*/ 1 w 3"/>
                <a:gd name="T9" fmla="*/ 4 h 5"/>
                <a:gd name="T10" fmla="*/ 1 w 3"/>
                <a:gd name="T11" fmla="*/ 4 h 5"/>
                <a:gd name="T12" fmla="*/ 2 w 3"/>
                <a:gd name="T13" fmla="*/ 5 h 5"/>
                <a:gd name="T14" fmla="*/ 2 w 3"/>
                <a:gd name="T15" fmla="*/ 4 h 5"/>
                <a:gd name="T16" fmla="*/ 3 w 3"/>
                <a:gd name="T17" fmla="*/ 1 h 5"/>
                <a:gd name="T18" fmla="*/ 3 w 3"/>
                <a:gd name="T19" fmla="*/ 0 h 5"/>
                <a:gd name="T20" fmla="*/ 3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158"/>
            <p:cNvSpPr>
              <a:spLocks/>
            </p:cNvSpPr>
            <p:nvPr/>
          </p:nvSpPr>
          <p:spPr bwMode="auto">
            <a:xfrm rot="20333011">
              <a:off x="3782227" y="-1031128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2 h 4"/>
                <a:gd name="T10" fmla="*/ 0 w 6"/>
                <a:gd name="T11" fmla="*/ 2 h 4"/>
                <a:gd name="T12" fmla="*/ 1 w 6"/>
                <a:gd name="T13" fmla="*/ 2 h 4"/>
                <a:gd name="T14" fmla="*/ 5 w 6"/>
                <a:gd name="T15" fmla="*/ 4 h 4"/>
                <a:gd name="T16" fmla="*/ 5 w 6"/>
                <a:gd name="T17" fmla="*/ 4 h 4"/>
                <a:gd name="T18" fmla="*/ 6 w 6"/>
                <a:gd name="T19" fmla="*/ 3 h 4"/>
                <a:gd name="T20" fmla="*/ 5 w 6"/>
                <a:gd name="T21" fmla="*/ 2 h 4"/>
                <a:gd name="T22" fmla="*/ 3 w 6"/>
                <a:gd name="T23" fmla="*/ 1 h 4"/>
                <a:gd name="T24" fmla="*/ 2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159"/>
            <p:cNvSpPr>
              <a:spLocks noEditPoints="1"/>
            </p:cNvSpPr>
            <p:nvPr/>
          </p:nvSpPr>
          <p:spPr bwMode="auto">
            <a:xfrm rot="20333011">
              <a:off x="3532118" y="-1142192"/>
              <a:ext cx="63174" cy="150040"/>
            </a:xfrm>
            <a:custGeom>
              <a:avLst/>
              <a:gdLst>
                <a:gd name="T0" fmla="*/ 6 w 6"/>
                <a:gd name="T1" fmla="*/ 12 h 14"/>
                <a:gd name="T2" fmla="*/ 6 w 6"/>
                <a:gd name="T3" fmla="*/ 12 h 14"/>
                <a:gd name="T4" fmla="*/ 6 w 6"/>
                <a:gd name="T5" fmla="*/ 12 h 14"/>
                <a:gd name="T6" fmla="*/ 5 w 6"/>
                <a:gd name="T7" fmla="*/ 13 h 14"/>
                <a:gd name="T8" fmla="*/ 5 w 6"/>
                <a:gd name="T9" fmla="*/ 13 h 14"/>
                <a:gd name="T10" fmla="*/ 4 w 6"/>
                <a:gd name="T11" fmla="*/ 13 h 14"/>
                <a:gd name="T12" fmla="*/ 5 w 6"/>
                <a:gd name="T13" fmla="*/ 14 h 14"/>
                <a:gd name="T14" fmla="*/ 6 w 6"/>
                <a:gd name="T15" fmla="*/ 14 h 14"/>
                <a:gd name="T16" fmla="*/ 6 w 6"/>
                <a:gd name="T17" fmla="*/ 14 h 14"/>
                <a:gd name="T18" fmla="*/ 6 w 6"/>
                <a:gd name="T19" fmla="*/ 12 h 14"/>
                <a:gd name="T20" fmla="*/ 5 w 6"/>
                <a:gd name="T21" fmla="*/ 10 h 14"/>
                <a:gd name="T22" fmla="*/ 5 w 6"/>
                <a:gd name="T23" fmla="*/ 10 h 14"/>
                <a:gd name="T24" fmla="*/ 5 w 6"/>
                <a:gd name="T25" fmla="*/ 10 h 14"/>
                <a:gd name="T26" fmla="*/ 4 w 6"/>
                <a:gd name="T27" fmla="*/ 11 h 14"/>
                <a:gd name="T28" fmla="*/ 4 w 6"/>
                <a:gd name="T29" fmla="*/ 11 h 14"/>
                <a:gd name="T30" fmla="*/ 3 w 6"/>
                <a:gd name="T31" fmla="*/ 10 h 14"/>
                <a:gd name="T32" fmla="*/ 4 w 6"/>
                <a:gd name="T33" fmla="*/ 11 h 14"/>
                <a:gd name="T34" fmla="*/ 5 w 6"/>
                <a:gd name="T35" fmla="*/ 11 h 14"/>
                <a:gd name="T36" fmla="*/ 5 w 6"/>
                <a:gd name="T37" fmla="*/ 10 h 14"/>
                <a:gd name="T38" fmla="*/ 5 w 6"/>
                <a:gd name="T39" fmla="*/ 10 h 14"/>
                <a:gd name="T40" fmla="*/ 4 w 6"/>
                <a:gd name="T41" fmla="*/ 7 h 14"/>
                <a:gd name="T42" fmla="*/ 4 w 6"/>
                <a:gd name="T43" fmla="*/ 8 h 14"/>
                <a:gd name="T44" fmla="*/ 4 w 6"/>
                <a:gd name="T45" fmla="*/ 8 h 14"/>
                <a:gd name="T46" fmla="*/ 3 w 6"/>
                <a:gd name="T47" fmla="*/ 8 h 14"/>
                <a:gd name="T48" fmla="*/ 3 w 6"/>
                <a:gd name="T49" fmla="*/ 8 h 14"/>
                <a:gd name="T50" fmla="*/ 3 w 6"/>
                <a:gd name="T51" fmla="*/ 8 h 14"/>
                <a:gd name="T52" fmla="*/ 3 w 6"/>
                <a:gd name="T53" fmla="*/ 8 h 14"/>
                <a:gd name="T54" fmla="*/ 4 w 6"/>
                <a:gd name="T55" fmla="*/ 9 h 14"/>
                <a:gd name="T56" fmla="*/ 4 w 6"/>
                <a:gd name="T57" fmla="*/ 8 h 14"/>
                <a:gd name="T58" fmla="*/ 4 w 6"/>
                <a:gd name="T59" fmla="*/ 7 h 14"/>
                <a:gd name="T60" fmla="*/ 3 w 6"/>
                <a:gd name="T61" fmla="*/ 5 h 14"/>
                <a:gd name="T62" fmla="*/ 3 w 6"/>
                <a:gd name="T63" fmla="*/ 5 h 14"/>
                <a:gd name="T64" fmla="*/ 3 w 6"/>
                <a:gd name="T65" fmla="*/ 5 h 14"/>
                <a:gd name="T66" fmla="*/ 3 w 6"/>
                <a:gd name="T67" fmla="*/ 6 h 14"/>
                <a:gd name="T68" fmla="*/ 2 w 6"/>
                <a:gd name="T69" fmla="*/ 6 h 14"/>
                <a:gd name="T70" fmla="*/ 2 w 6"/>
                <a:gd name="T71" fmla="*/ 6 h 14"/>
                <a:gd name="T72" fmla="*/ 2 w 6"/>
                <a:gd name="T73" fmla="*/ 6 h 14"/>
                <a:gd name="T74" fmla="*/ 3 w 6"/>
                <a:gd name="T75" fmla="*/ 6 h 14"/>
                <a:gd name="T76" fmla="*/ 3 w 6"/>
                <a:gd name="T77" fmla="*/ 6 h 14"/>
                <a:gd name="T78" fmla="*/ 3 w 6"/>
                <a:gd name="T79" fmla="*/ 5 h 14"/>
                <a:gd name="T80" fmla="*/ 1 w 6"/>
                <a:gd name="T81" fmla="*/ 0 h 14"/>
                <a:gd name="T82" fmla="*/ 0 w 6"/>
                <a:gd name="T83" fmla="*/ 0 h 14"/>
                <a:gd name="T84" fmla="*/ 0 w 6"/>
                <a:gd name="T85" fmla="*/ 1 h 14"/>
                <a:gd name="T86" fmla="*/ 1 w 6"/>
                <a:gd name="T87" fmla="*/ 4 h 14"/>
                <a:gd name="T88" fmla="*/ 2 w 6"/>
                <a:gd name="T89" fmla="*/ 4 h 14"/>
                <a:gd name="T90" fmla="*/ 2 w 6"/>
                <a:gd name="T91" fmla="*/ 3 h 14"/>
                <a:gd name="T92" fmla="*/ 1 w 6"/>
                <a:gd name="T93" fmla="*/ 1 h 14"/>
                <a:gd name="T94" fmla="*/ 1 w 6"/>
                <a:gd name="T9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1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60"/>
            <p:cNvSpPr>
              <a:spLocks/>
            </p:cNvSpPr>
            <p:nvPr/>
          </p:nvSpPr>
          <p:spPr bwMode="auto">
            <a:xfrm rot="20333011">
              <a:off x="3494118" y="-1097632"/>
              <a:ext cx="63174" cy="39485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6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6 w 6"/>
                <a:gd name="T17" fmla="*/ 3 h 3"/>
                <a:gd name="T18" fmla="*/ 5 w 6"/>
                <a:gd name="T19" fmla="*/ 3 h 3"/>
                <a:gd name="T20" fmla="*/ 5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161"/>
            <p:cNvSpPr>
              <a:spLocks/>
            </p:cNvSpPr>
            <p:nvPr/>
          </p:nvSpPr>
          <p:spPr bwMode="auto">
            <a:xfrm rot="20333011">
              <a:off x="3526056" y="-1138118"/>
              <a:ext cx="39485" cy="71072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1 w 4"/>
                <a:gd name="T9" fmla="*/ 5 h 6"/>
                <a:gd name="T10" fmla="*/ 1 w 4"/>
                <a:gd name="T11" fmla="*/ 6 h 6"/>
                <a:gd name="T12" fmla="*/ 2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162"/>
            <p:cNvSpPr>
              <a:spLocks/>
            </p:cNvSpPr>
            <p:nvPr/>
          </p:nvSpPr>
          <p:spPr bwMode="auto">
            <a:xfrm rot="20333011">
              <a:off x="3508597" y="-1078114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1 w 6"/>
                <a:gd name="T5" fmla="*/ 1 h 3"/>
                <a:gd name="T6" fmla="*/ 5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163"/>
            <p:cNvSpPr>
              <a:spLocks/>
            </p:cNvSpPr>
            <p:nvPr/>
          </p:nvSpPr>
          <p:spPr bwMode="auto">
            <a:xfrm rot="20333011">
              <a:off x="3541692" y="-1112387"/>
              <a:ext cx="47381" cy="55279"/>
            </a:xfrm>
            <a:custGeom>
              <a:avLst/>
              <a:gdLst>
                <a:gd name="T0" fmla="*/ 3 w 4"/>
                <a:gd name="T1" fmla="*/ 0 h 5"/>
                <a:gd name="T2" fmla="*/ 2 w 4"/>
                <a:gd name="T3" fmla="*/ 0 h 5"/>
                <a:gd name="T4" fmla="*/ 1 w 4"/>
                <a:gd name="T5" fmla="*/ 3 h 5"/>
                <a:gd name="T6" fmla="*/ 1 w 4"/>
                <a:gd name="T7" fmla="*/ 3 h 5"/>
                <a:gd name="T8" fmla="*/ 0 w 4"/>
                <a:gd name="T9" fmla="*/ 4 h 5"/>
                <a:gd name="T10" fmla="*/ 1 w 4"/>
                <a:gd name="T11" fmla="*/ 5 h 5"/>
                <a:gd name="T12" fmla="*/ 1 w 4"/>
                <a:gd name="T13" fmla="*/ 5 h 5"/>
                <a:gd name="T14" fmla="*/ 2 w 4"/>
                <a:gd name="T15" fmla="*/ 5 h 5"/>
                <a:gd name="T16" fmla="*/ 2 w 4"/>
                <a:gd name="T17" fmla="*/ 4 h 5"/>
                <a:gd name="T18" fmla="*/ 4 w 4"/>
                <a:gd name="T19" fmla="*/ 1 h 5"/>
                <a:gd name="T20" fmla="*/ 3 w 4"/>
                <a:gd name="T21" fmla="*/ 0 h 5"/>
                <a:gd name="T22" fmla="*/ 3 w 4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164"/>
            <p:cNvSpPr>
              <a:spLocks/>
            </p:cNvSpPr>
            <p:nvPr/>
          </p:nvSpPr>
          <p:spPr bwMode="auto">
            <a:xfrm rot="20333011">
              <a:off x="3525920" y="-1059123"/>
              <a:ext cx="63174" cy="39485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1 w 6"/>
                <a:gd name="T5" fmla="*/ 2 h 4"/>
                <a:gd name="T6" fmla="*/ 4 w 6"/>
                <a:gd name="T7" fmla="*/ 3 h 4"/>
                <a:gd name="T8" fmla="*/ 5 w 6"/>
                <a:gd name="T9" fmla="*/ 4 h 4"/>
                <a:gd name="T10" fmla="*/ 5 w 6"/>
                <a:gd name="T11" fmla="*/ 4 h 4"/>
                <a:gd name="T12" fmla="*/ 6 w 6"/>
                <a:gd name="T13" fmla="*/ 3 h 4"/>
                <a:gd name="T14" fmla="*/ 6 w 6"/>
                <a:gd name="T15" fmla="*/ 3 h 4"/>
                <a:gd name="T16" fmla="*/ 5 w 6"/>
                <a:gd name="T17" fmla="*/ 4 h 4"/>
                <a:gd name="T18" fmla="*/ 5 w 6"/>
                <a:gd name="T19" fmla="*/ 4 h 4"/>
                <a:gd name="T20" fmla="*/ 4 w 6"/>
                <a:gd name="T21" fmla="*/ 3 h 4"/>
                <a:gd name="T22" fmla="*/ 5 w 6"/>
                <a:gd name="T23" fmla="*/ 2 h 4"/>
                <a:gd name="T24" fmla="*/ 4 w 6"/>
                <a:gd name="T25" fmla="*/ 1 h 4"/>
                <a:gd name="T26" fmla="*/ 1 w 6"/>
                <a:gd name="T27" fmla="*/ 0 h 4"/>
                <a:gd name="T28" fmla="*/ 1 w 6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165"/>
            <p:cNvSpPr>
              <a:spLocks/>
            </p:cNvSpPr>
            <p:nvPr/>
          </p:nvSpPr>
          <p:spPr bwMode="auto">
            <a:xfrm rot="20333011">
              <a:off x="3566647" y="-1094821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0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166"/>
            <p:cNvSpPr>
              <a:spLocks/>
            </p:cNvSpPr>
            <p:nvPr/>
          </p:nvSpPr>
          <p:spPr bwMode="auto">
            <a:xfrm rot="20333011">
              <a:off x="3550610" y="-1035081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4 w 6"/>
                <a:gd name="T7" fmla="*/ 3 h 3"/>
                <a:gd name="T8" fmla="*/ 5 w 6"/>
                <a:gd name="T9" fmla="*/ 3 h 3"/>
                <a:gd name="T10" fmla="*/ 5 w 6"/>
                <a:gd name="T11" fmla="*/ 3 h 3"/>
                <a:gd name="T12" fmla="*/ 6 w 6"/>
                <a:gd name="T13" fmla="*/ 2 h 3"/>
                <a:gd name="T14" fmla="*/ 6 w 6"/>
                <a:gd name="T15" fmla="*/ 2 h 3"/>
                <a:gd name="T16" fmla="*/ 5 w 6"/>
                <a:gd name="T17" fmla="*/ 3 h 3"/>
                <a:gd name="T18" fmla="*/ 5 w 6"/>
                <a:gd name="T19" fmla="*/ 3 h 3"/>
                <a:gd name="T20" fmla="*/ 4 w 6"/>
                <a:gd name="T21" fmla="*/ 2 h 3"/>
                <a:gd name="T22" fmla="*/ 5 w 6"/>
                <a:gd name="T23" fmla="*/ 1 h 3"/>
                <a:gd name="T24" fmla="*/ 4 w 6"/>
                <a:gd name="T25" fmla="*/ 1 h 3"/>
                <a:gd name="T26" fmla="*/ 1 w 6"/>
                <a:gd name="T27" fmla="*/ 0 h 3"/>
                <a:gd name="T28" fmla="*/ 1 w 6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67"/>
            <p:cNvSpPr>
              <a:spLocks/>
            </p:cNvSpPr>
            <p:nvPr/>
          </p:nvSpPr>
          <p:spPr bwMode="auto">
            <a:xfrm rot="20333011">
              <a:off x="3582549" y="-1075566"/>
              <a:ext cx="39485" cy="63174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1 h 6"/>
                <a:gd name="T4" fmla="*/ 1 w 4"/>
                <a:gd name="T5" fmla="*/ 3 h 6"/>
                <a:gd name="T6" fmla="*/ 1 w 4"/>
                <a:gd name="T7" fmla="*/ 4 h 6"/>
                <a:gd name="T8" fmla="*/ 0 w 4"/>
                <a:gd name="T9" fmla="*/ 5 h 6"/>
                <a:gd name="T10" fmla="*/ 1 w 4"/>
                <a:gd name="T11" fmla="*/ 6 h 6"/>
                <a:gd name="T12" fmla="*/ 1 w 4"/>
                <a:gd name="T13" fmla="*/ 6 h 6"/>
                <a:gd name="T14" fmla="*/ 2 w 4"/>
                <a:gd name="T15" fmla="*/ 5 h 6"/>
                <a:gd name="T16" fmla="*/ 2 w 4"/>
                <a:gd name="T17" fmla="*/ 5 h 6"/>
                <a:gd name="T18" fmla="*/ 4 w 4"/>
                <a:gd name="T19" fmla="*/ 1 h 6"/>
                <a:gd name="T20" fmla="*/ 3 w 4"/>
                <a:gd name="T21" fmla="*/ 0 h 6"/>
                <a:gd name="T22" fmla="*/ 3 w 4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168"/>
            <p:cNvSpPr>
              <a:spLocks noEditPoints="1"/>
            </p:cNvSpPr>
            <p:nvPr/>
          </p:nvSpPr>
          <p:spPr bwMode="auto">
            <a:xfrm rot="20333011">
              <a:off x="3478853" y="-828305"/>
              <a:ext cx="150040" cy="63174"/>
            </a:xfrm>
            <a:custGeom>
              <a:avLst/>
              <a:gdLst>
                <a:gd name="T0" fmla="*/ 3 w 14"/>
                <a:gd name="T1" fmla="*/ 4 h 6"/>
                <a:gd name="T2" fmla="*/ 1 w 14"/>
                <a:gd name="T3" fmla="*/ 4 h 6"/>
                <a:gd name="T4" fmla="*/ 0 w 14"/>
                <a:gd name="T5" fmla="*/ 5 h 6"/>
                <a:gd name="T6" fmla="*/ 1 w 14"/>
                <a:gd name="T7" fmla="*/ 6 h 6"/>
                <a:gd name="T8" fmla="*/ 1 w 14"/>
                <a:gd name="T9" fmla="*/ 6 h 6"/>
                <a:gd name="T10" fmla="*/ 3 w 14"/>
                <a:gd name="T11" fmla="*/ 5 h 6"/>
                <a:gd name="T12" fmla="*/ 4 w 14"/>
                <a:gd name="T13" fmla="*/ 4 h 6"/>
                <a:gd name="T14" fmla="*/ 3 w 14"/>
                <a:gd name="T15" fmla="*/ 4 h 6"/>
                <a:gd name="T16" fmla="*/ 5 w 14"/>
                <a:gd name="T17" fmla="*/ 3 h 6"/>
                <a:gd name="T18" fmla="*/ 5 w 14"/>
                <a:gd name="T19" fmla="*/ 3 h 6"/>
                <a:gd name="T20" fmla="*/ 5 w 14"/>
                <a:gd name="T21" fmla="*/ 3 h 6"/>
                <a:gd name="T22" fmla="*/ 6 w 14"/>
                <a:gd name="T23" fmla="*/ 4 h 6"/>
                <a:gd name="T24" fmla="*/ 6 w 14"/>
                <a:gd name="T25" fmla="*/ 4 h 6"/>
                <a:gd name="T26" fmla="*/ 5 w 14"/>
                <a:gd name="T27" fmla="*/ 4 h 6"/>
                <a:gd name="T28" fmla="*/ 6 w 14"/>
                <a:gd name="T29" fmla="*/ 4 h 6"/>
                <a:gd name="T30" fmla="*/ 6 w 14"/>
                <a:gd name="T31" fmla="*/ 3 h 6"/>
                <a:gd name="T32" fmla="*/ 5 w 14"/>
                <a:gd name="T33" fmla="*/ 3 h 6"/>
                <a:gd name="T34" fmla="*/ 8 w 14"/>
                <a:gd name="T35" fmla="*/ 2 h 6"/>
                <a:gd name="T36" fmla="*/ 7 w 14"/>
                <a:gd name="T37" fmla="*/ 2 h 6"/>
                <a:gd name="T38" fmla="*/ 8 w 14"/>
                <a:gd name="T39" fmla="*/ 2 h 6"/>
                <a:gd name="T40" fmla="*/ 8 w 14"/>
                <a:gd name="T41" fmla="*/ 3 h 6"/>
                <a:gd name="T42" fmla="*/ 8 w 14"/>
                <a:gd name="T43" fmla="*/ 3 h 6"/>
                <a:gd name="T44" fmla="*/ 8 w 14"/>
                <a:gd name="T45" fmla="*/ 3 h 6"/>
                <a:gd name="T46" fmla="*/ 8 w 14"/>
                <a:gd name="T47" fmla="*/ 3 h 6"/>
                <a:gd name="T48" fmla="*/ 9 w 14"/>
                <a:gd name="T49" fmla="*/ 2 h 6"/>
                <a:gd name="T50" fmla="*/ 8 w 14"/>
                <a:gd name="T51" fmla="*/ 2 h 6"/>
                <a:gd name="T52" fmla="*/ 10 w 14"/>
                <a:gd name="T53" fmla="*/ 1 h 6"/>
                <a:gd name="T54" fmla="*/ 10 w 14"/>
                <a:gd name="T55" fmla="*/ 1 h 6"/>
                <a:gd name="T56" fmla="*/ 10 w 14"/>
                <a:gd name="T57" fmla="*/ 1 h 6"/>
                <a:gd name="T58" fmla="*/ 10 w 14"/>
                <a:gd name="T59" fmla="*/ 2 h 6"/>
                <a:gd name="T60" fmla="*/ 10 w 14"/>
                <a:gd name="T61" fmla="*/ 2 h 6"/>
                <a:gd name="T62" fmla="*/ 10 w 14"/>
                <a:gd name="T63" fmla="*/ 2 h 6"/>
                <a:gd name="T64" fmla="*/ 11 w 14"/>
                <a:gd name="T65" fmla="*/ 2 h 6"/>
                <a:gd name="T66" fmla="*/ 11 w 14"/>
                <a:gd name="T67" fmla="*/ 1 h 6"/>
                <a:gd name="T68" fmla="*/ 10 w 14"/>
                <a:gd name="T69" fmla="*/ 1 h 6"/>
                <a:gd name="T70" fmla="*/ 14 w 14"/>
                <a:gd name="T71" fmla="*/ 0 h 6"/>
                <a:gd name="T72" fmla="*/ 12 w 14"/>
                <a:gd name="T73" fmla="*/ 0 h 6"/>
                <a:gd name="T74" fmla="*/ 12 w 14"/>
                <a:gd name="T75" fmla="*/ 0 h 6"/>
                <a:gd name="T76" fmla="*/ 13 w 14"/>
                <a:gd name="T77" fmla="*/ 1 h 6"/>
                <a:gd name="T78" fmla="*/ 13 w 14"/>
                <a:gd name="T79" fmla="*/ 1 h 6"/>
                <a:gd name="T80" fmla="*/ 13 w 14"/>
                <a:gd name="T81" fmla="*/ 2 h 6"/>
                <a:gd name="T82" fmla="*/ 14 w 14"/>
                <a:gd name="T83" fmla="*/ 1 h 6"/>
                <a:gd name="T84" fmla="*/ 14 w 14"/>
                <a:gd name="T85" fmla="*/ 0 h 6"/>
                <a:gd name="T86" fmla="*/ 14 w 14"/>
                <a:gd name="T87" fmla="*/ 0 h 6"/>
                <a:gd name="T88" fmla="*/ 14 w 14"/>
                <a:gd name="T89" fmla="*/ 0 h 6"/>
                <a:gd name="T90" fmla="*/ 14 w 14"/>
                <a:gd name="T9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6">
                  <a:moveTo>
                    <a:pt x="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8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moveTo>
                    <a:pt x="1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69"/>
            <p:cNvSpPr>
              <a:spLocks/>
            </p:cNvSpPr>
            <p:nvPr/>
          </p:nvSpPr>
          <p:spPr bwMode="auto">
            <a:xfrm rot="20333011">
              <a:off x="3517468" y="-779827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0 h 5"/>
                <a:gd name="T6" fmla="*/ 3 w 4"/>
                <a:gd name="T7" fmla="*/ 0 h 5"/>
                <a:gd name="T8" fmla="*/ 2 w 4"/>
                <a:gd name="T9" fmla="*/ 0 h 5"/>
                <a:gd name="T10" fmla="*/ 1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3 w 4"/>
                <a:gd name="T21" fmla="*/ 0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70"/>
            <p:cNvSpPr>
              <a:spLocks/>
            </p:cNvSpPr>
            <p:nvPr/>
          </p:nvSpPr>
          <p:spPr bwMode="auto">
            <a:xfrm rot="20333011">
              <a:off x="3478925" y="-804229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5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5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171"/>
            <p:cNvSpPr>
              <a:spLocks/>
            </p:cNvSpPr>
            <p:nvPr/>
          </p:nvSpPr>
          <p:spPr bwMode="auto">
            <a:xfrm rot="20333011">
              <a:off x="3544355" y="-797149"/>
              <a:ext cx="31587" cy="55279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172"/>
            <p:cNvSpPr>
              <a:spLocks/>
            </p:cNvSpPr>
            <p:nvPr/>
          </p:nvSpPr>
          <p:spPr bwMode="auto">
            <a:xfrm rot="20333011">
              <a:off x="3498180" y="-820132"/>
              <a:ext cx="63174" cy="31587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1 h 3"/>
                <a:gd name="T4" fmla="*/ 1 w 6"/>
                <a:gd name="T5" fmla="*/ 2 h 3"/>
                <a:gd name="T6" fmla="*/ 3 w 6"/>
                <a:gd name="T7" fmla="*/ 3 h 3"/>
                <a:gd name="T8" fmla="*/ 4 w 6"/>
                <a:gd name="T9" fmla="*/ 3 h 3"/>
                <a:gd name="T10" fmla="*/ 5 w 6"/>
                <a:gd name="T11" fmla="*/ 3 h 3"/>
                <a:gd name="T12" fmla="*/ 6 w 6"/>
                <a:gd name="T13" fmla="*/ 3 h 3"/>
                <a:gd name="T14" fmla="*/ 6 w 6"/>
                <a:gd name="T15" fmla="*/ 3 h 3"/>
                <a:gd name="T16" fmla="*/ 6 w 6"/>
                <a:gd name="T17" fmla="*/ 3 h 3"/>
                <a:gd name="T18" fmla="*/ 6 w 6"/>
                <a:gd name="T19" fmla="*/ 2 h 3"/>
                <a:gd name="T20" fmla="*/ 5 w 6"/>
                <a:gd name="T21" fmla="*/ 2 h 3"/>
                <a:gd name="T22" fmla="*/ 1 w 6"/>
                <a:gd name="T23" fmla="*/ 0 h 3"/>
                <a:gd name="T24" fmla="*/ 1 w 6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173"/>
            <p:cNvSpPr>
              <a:spLocks/>
            </p:cNvSpPr>
            <p:nvPr/>
          </p:nvSpPr>
          <p:spPr bwMode="auto">
            <a:xfrm rot="20333011">
              <a:off x="3554820" y="-809941"/>
              <a:ext cx="31587" cy="4738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1 w 3"/>
                <a:gd name="T11" fmla="*/ 1 h 5"/>
                <a:gd name="T12" fmla="*/ 0 w 3"/>
                <a:gd name="T13" fmla="*/ 4 h 5"/>
                <a:gd name="T14" fmla="*/ 0 w 3"/>
                <a:gd name="T15" fmla="*/ 5 h 5"/>
                <a:gd name="T16" fmla="*/ 1 w 3"/>
                <a:gd name="T17" fmla="*/ 5 h 5"/>
                <a:gd name="T18" fmla="*/ 1 w 3"/>
                <a:gd name="T19" fmla="*/ 4 h 5"/>
                <a:gd name="T20" fmla="*/ 3 w 3"/>
                <a:gd name="T21" fmla="*/ 0 h 5"/>
                <a:gd name="T22" fmla="*/ 3 w 3"/>
                <a:gd name="T23" fmla="*/ 0 h 5"/>
                <a:gd name="T24" fmla="*/ 3 w 3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174"/>
            <p:cNvSpPr>
              <a:spLocks/>
            </p:cNvSpPr>
            <p:nvPr/>
          </p:nvSpPr>
          <p:spPr bwMode="auto">
            <a:xfrm rot="20333011">
              <a:off x="3526755" y="-836297"/>
              <a:ext cx="47381" cy="39485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0 w 5"/>
                <a:gd name="T5" fmla="*/ 2 h 4"/>
                <a:gd name="T6" fmla="*/ 3 w 5"/>
                <a:gd name="T7" fmla="*/ 3 h 4"/>
                <a:gd name="T8" fmla="*/ 4 w 5"/>
                <a:gd name="T9" fmla="*/ 3 h 4"/>
                <a:gd name="T10" fmla="*/ 4 w 5"/>
                <a:gd name="T11" fmla="*/ 4 h 4"/>
                <a:gd name="T12" fmla="*/ 5 w 5"/>
                <a:gd name="T13" fmla="*/ 4 h 4"/>
                <a:gd name="T14" fmla="*/ 5 w 5"/>
                <a:gd name="T15" fmla="*/ 3 h 4"/>
                <a:gd name="T16" fmla="*/ 5 w 5"/>
                <a:gd name="T17" fmla="*/ 3 h 4"/>
                <a:gd name="T18" fmla="*/ 5 w 5"/>
                <a:gd name="T19" fmla="*/ 2 h 4"/>
                <a:gd name="T20" fmla="*/ 5 w 5"/>
                <a:gd name="T21" fmla="*/ 2 h 4"/>
                <a:gd name="T22" fmla="*/ 1 w 5"/>
                <a:gd name="T23" fmla="*/ 0 h 4"/>
                <a:gd name="T24" fmla="*/ 0 w 5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175"/>
            <p:cNvSpPr>
              <a:spLocks/>
            </p:cNvSpPr>
            <p:nvPr/>
          </p:nvSpPr>
          <p:spPr bwMode="auto">
            <a:xfrm rot="20333011">
              <a:off x="3572386" y="-834896"/>
              <a:ext cx="39485" cy="55279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3 w 4"/>
                <a:gd name="T5" fmla="*/ 1 h 5"/>
                <a:gd name="T6" fmla="*/ 3 w 4"/>
                <a:gd name="T7" fmla="*/ 1 h 5"/>
                <a:gd name="T8" fmla="*/ 2 w 4"/>
                <a:gd name="T9" fmla="*/ 0 h 5"/>
                <a:gd name="T10" fmla="*/ 2 w 4"/>
                <a:gd name="T11" fmla="*/ 1 h 5"/>
                <a:gd name="T12" fmla="*/ 0 w 4"/>
                <a:gd name="T13" fmla="*/ 4 h 5"/>
                <a:gd name="T14" fmla="*/ 1 w 4"/>
                <a:gd name="T15" fmla="*/ 5 h 5"/>
                <a:gd name="T16" fmla="*/ 1 w 4"/>
                <a:gd name="T17" fmla="*/ 5 h 5"/>
                <a:gd name="T18" fmla="*/ 2 w 4"/>
                <a:gd name="T19" fmla="*/ 4 h 5"/>
                <a:gd name="T20" fmla="*/ 4 w 4"/>
                <a:gd name="T21" fmla="*/ 1 h 5"/>
                <a:gd name="T22" fmla="*/ 4 w 4"/>
                <a:gd name="T23" fmla="*/ 0 h 5"/>
                <a:gd name="T24" fmla="*/ 4 w 4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176"/>
            <p:cNvSpPr>
              <a:spLocks/>
            </p:cNvSpPr>
            <p:nvPr/>
          </p:nvSpPr>
          <p:spPr bwMode="auto">
            <a:xfrm rot="20333011">
              <a:off x="3536690" y="-859830"/>
              <a:ext cx="63174" cy="47381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1 h 4"/>
                <a:gd name="T4" fmla="*/ 0 w 6"/>
                <a:gd name="T5" fmla="*/ 2 h 4"/>
                <a:gd name="T6" fmla="*/ 3 w 6"/>
                <a:gd name="T7" fmla="*/ 3 h 4"/>
                <a:gd name="T8" fmla="*/ 4 w 6"/>
                <a:gd name="T9" fmla="*/ 3 h 4"/>
                <a:gd name="T10" fmla="*/ 5 w 6"/>
                <a:gd name="T11" fmla="*/ 4 h 4"/>
                <a:gd name="T12" fmla="*/ 5 w 6"/>
                <a:gd name="T13" fmla="*/ 4 h 4"/>
                <a:gd name="T14" fmla="*/ 6 w 6"/>
                <a:gd name="T15" fmla="*/ 3 h 4"/>
                <a:gd name="T16" fmla="*/ 6 w 6"/>
                <a:gd name="T17" fmla="*/ 3 h 4"/>
                <a:gd name="T18" fmla="*/ 5 w 6"/>
                <a:gd name="T19" fmla="*/ 2 h 4"/>
                <a:gd name="T20" fmla="*/ 5 w 6"/>
                <a:gd name="T21" fmla="*/ 2 h 4"/>
                <a:gd name="T22" fmla="*/ 1 w 6"/>
                <a:gd name="T23" fmla="*/ 0 h 4"/>
                <a:gd name="T24" fmla="*/ 1 w 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177"/>
            <p:cNvSpPr>
              <a:spLocks noEditPoints="1"/>
            </p:cNvSpPr>
            <p:nvPr/>
          </p:nvSpPr>
          <p:spPr bwMode="auto">
            <a:xfrm rot="20333011">
              <a:off x="3657114" y="-1015845"/>
              <a:ext cx="86866" cy="189525"/>
            </a:xfrm>
            <a:custGeom>
              <a:avLst/>
              <a:gdLst>
                <a:gd name="T0" fmla="*/ 8 w 8"/>
                <a:gd name="T1" fmla="*/ 18 h 18"/>
                <a:gd name="T2" fmla="*/ 7 w 8"/>
                <a:gd name="T3" fmla="*/ 18 h 18"/>
                <a:gd name="T4" fmla="*/ 7 w 8"/>
                <a:gd name="T5" fmla="*/ 18 h 18"/>
                <a:gd name="T6" fmla="*/ 7 w 8"/>
                <a:gd name="T7" fmla="*/ 18 h 18"/>
                <a:gd name="T8" fmla="*/ 7 w 8"/>
                <a:gd name="T9" fmla="*/ 18 h 18"/>
                <a:gd name="T10" fmla="*/ 8 w 8"/>
                <a:gd name="T11" fmla="*/ 18 h 18"/>
                <a:gd name="T12" fmla="*/ 4 w 8"/>
                <a:gd name="T13" fmla="*/ 10 h 18"/>
                <a:gd name="T14" fmla="*/ 3 w 8"/>
                <a:gd name="T15" fmla="*/ 11 h 18"/>
                <a:gd name="T16" fmla="*/ 3 w 8"/>
                <a:gd name="T17" fmla="*/ 11 h 18"/>
                <a:gd name="T18" fmla="*/ 5 w 8"/>
                <a:gd name="T19" fmla="*/ 15 h 18"/>
                <a:gd name="T20" fmla="*/ 6 w 8"/>
                <a:gd name="T21" fmla="*/ 17 h 18"/>
                <a:gd name="T22" fmla="*/ 6 w 8"/>
                <a:gd name="T23" fmla="*/ 17 h 18"/>
                <a:gd name="T24" fmla="*/ 7 w 8"/>
                <a:gd name="T25" fmla="*/ 16 h 18"/>
                <a:gd name="T26" fmla="*/ 6 w 8"/>
                <a:gd name="T27" fmla="*/ 14 h 18"/>
                <a:gd name="T28" fmla="*/ 5 w 8"/>
                <a:gd name="T29" fmla="*/ 10 h 18"/>
                <a:gd name="T30" fmla="*/ 5 w 8"/>
                <a:gd name="T31" fmla="*/ 10 h 18"/>
                <a:gd name="T32" fmla="*/ 4 w 8"/>
                <a:gd name="T33" fmla="*/ 10 h 18"/>
                <a:gd name="T34" fmla="*/ 1 w 8"/>
                <a:gd name="T35" fmla="*/ 0 h 18"/>
                <a:gd name="T36" fmla="*/ 0 w 8"/>
                <a:gd name="T37" fmla="*/ 0 h 18"/>
                <a:gd name="T38" fmla="*/ 0 w 8"/>
                <a:gd name="T39" fmla="*/ 1 h 18"/>
                <a:gd name="T40" fmla="*/ 0 w 8"/>
                <a:gd name="T41" fmla="*/ 3 h 18"/>
                <a:gd name="T42" fmla="*/ 2 w 8"/>
                <a:gd name="T43" fmla="*/ 7 h 18"/>
                <a:gd name="T44" fmla="*/ 3 w 8"/>
                <a:gd name="T45" fmla="*/ 8 h 18"/>
                <a:gd name="T46" fmla="*/ 3 w 8"/>
                <a:gd name="T47" fmla="*/ 7 h 18"/>
                <a:gd name="T48" fmla="*/ 2 w 8"/>
                <a:gd name="T49" fmla="*/ 2 h 18"/>
                <a:gd name="T50" fmla="*/ 1 w 8"/>
                <a:gd name="T5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" h="18"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moveTo>
                    <a:pt x="4" y="10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178"/>
            <p:cNvSpPr>
              <a:spLocks noEditPoints="1"/>
            </p:cNvSpPr>
            <p:nvPr/>
          </p:nvSpPr>
          <p:spPr bwMode="auto">
            <a:xfrm rot="20333011">
              <a:off x="3599520" y="-965089"/>
              <a:ext cx="181627" cy="78968"/>
            </a:xfrm>
            <a:custGeom>
              <a:avLst/>
              <a:gdLst>
                <a:gd name="T0" fmla="*/ 6 w 17"/>
                <a:gd name="T1" fmla="*/ 4 h 7"/>
                <a:gd name="T2" fmla="*/ 6 w 17"/>
                <a:gd name="T3" fmla="*/ 4 h 7"/>
                <a:gd name="T4" fmla="*/ 2 w 17"/>
                <a:gd name="T5" fmla="*/ 5 h 7"/>
                <a:gd name="T6" fmla="*/ 0 w 17"/>
                <a:gd name="T7" fmla="*/ 6 h 7"/>
                <a:gd name="T8" fmla="*/ 0 w 17"/>
                <a:gd name="T9" fmla="*/ 7 h 7"/>
                <a:gd name="T10" fmla="*/ 1 w 17"/>
                <a:gd name="T11" fmla="*/ 7 h 7"/>
                <a:gd name="T12" fmla="*/ 3 w 17"/>
                <a:gd name="T13" fmla="*/ 7 h 7"/>
                <a:gd name="T14" fmla="*/ 7 w 17"/>
                <a:gd name="T15" fmla="*/ 5 h 7"/>
                <a:gd name="T16" fmla="*/ 7 w 17"/>
                <a:gd name="T17" fmla="*/ 4 h 7"/>
                <a:gd name="T18" fmla="*/ 6 w 17"/>
                <a:gd name="T19" fmla="*/ 4 h 7"/>
                <a:gd name="T20" fmla="*/ 16 w 17"/>
                <a:gd name="T21" fmla="*/ 0 h 7"/>
                <a:gd name="T22" fmla="*/ 14 w 17"/>
                <a:gd name="T23" fmla="*/ 1 h 7"/>
                <a:gd name="T24" fmla="*/ 10 w 17"/>
                <a:gd name="T25" fmla="*/ 2 h 7"/>
                <a:gd name="T26" fmla="*/ 10 w 17"/>
                <a:gd name="T27" fmla="*/ 2 h 7"/>
                <a:gd name="T28" fmla="*/ 9 w 17"/>
                <a:gd name="T29" fmla="*/ 3 h 7"/>
                <a:gd name="T30" fmla="*/ 10 w 17"/>
                <a:gd name="T31" fmla="*/ 4 h 7"/>
                <a:gd name="T32" fmla="*/ 15 w 17"/>
                <a:gd name="T33" fmla="*/ 2 h 7"/>
                <a:gd name="T34" fmla="*/ 17 w 17"/>
                <a:gd name="T35" fmla="*/ 1 h 7"/>
                <a:gd name="T36" fmla="*/ 16 w 17"/>
                <a:gd name="T37" fmla="*/ 0 h 7"/>
                <a:gd name="T38" fmla="*/ 16 w 17"/>
                <a:gd name="T3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16" y="0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179"/>
            <p:cNvSpPr>
              <a:spLocks noEditPoints="1"/>
            </p:cNvSpPr>
            <p:nvPr/>
          </p:nvSpPr>
          <p:spPr bwMode="auto">
            <a:xfrm rot="20333011">
              <a:off x="3632530" y="-949561"/>
              <a:ext cx="118453" cy="55279"/>
            </a:xfrm>
            <a:custGeom>
              <a:avLst/>
              <a:gdLst>
                <a:gd name="T0" fmla="*/ 6 w 11"/>
                <a:gd name="T1" fmla="*/ 2 h 5"/>
                <a:gd name="T2" fmla="*/ 6 w 11"/>
                <a:gd name="T3" fmla="*/ 4 h 5"/>
                <a:gd name="T4" fmla="*/ 7 w 11"/>
                <a:gd name="T5" fmla="*/ 4 h 5"/>
                <a:gd name="T6" fmla="*/ 9 w 11"/>
                <a:gd name="T7" fmla="*/ 5 h 5"/>
                <a:gd name="T8" fmla="*/ 9 w 11"/>
                <a:gd name="T9" fmla="*/ 5 h 5"/>
                <a:gd name="T10" fmla="*/ 10 w 11"/>
                <a:gd name="T11" fmla="*/ 5 h 5"/>
                <a:gd name="T12" fmla="*/ 10 w 11"/>
                <a:gd name="T13" fmla="*/ 5 h 5"/>
                <a:gd name="T14" fmla="*/ 10 w 11"/>
                <a:gd name="T15" fmla="*/ 4 h 5"/>
                <a:gd name="T16" fmla="*/ 9 w 11"/>
                <a:gd name="T17" fmla="*/ 4 h 5"/>
                <a:gd name="T18" fmla="*/ 7 w 11"/>
                <a:gd name="T19" fmla="*/ 3 h 5"/>
                <a:gd name="T20" fmla="*/ 6 w 11"/>
                <a:gd name="T21" fmla="*/ 2 h 5"/>
                <a:gd name="T22" fmla="*/ 1 w 11"/>
                <a:gd name="T23" fmla="*/ 0 h 5"/>
                <a:gd name="T24" fmla="*/ 0 w 11"/>
                <a:gd name="T25" fmla="*/ 0 h 5"/>
                <a:gd name="T26" fmla="*/ 1 w 11"/>
                <a:gd name="T27" fmla="*/ 1 h 5"/>
                <a:gd name="T28" fmla="*/ 1 w 11"/>
                <a:gd name="T29" fmla="*/ 2 h 5"/>
                <a:gd name="T30" fmla="*/ 3 w 11"/>
                <a:gd name="T31" fmla="*/ 3 h 5"/>
                <a:gd name="T32" fmla="*/ 4 w 11"/>
                <a:gd name="T33" fmla="*/ 3 h 5"/>
                <a:gd name="T34" fmla="*/ 5 w 11"/>
                <a:gd name="T35" fmla="*/ 2 h 5"/>
                <a:gd name="T36" fmla="*/ 4 w 11"/>
                <a:gd name="T37" fmla="*/ 1 h 5"/>
                <a:gd name="T38" fmla="*/ 2 w 11"/>
                <a:gd name="T39" fmla="*/ 0 h 5"/>
                <a:gd name="T40" fmla="*/ 1 w 11"/>
                <a:gd name="T41" fmla="*/ 0 h 5"/>
                <a:gd name="T42" fmla="*/ 1 w 11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180"/>
            <p:cNvSpPr>
              <a:spLocks/>
            </p:cNvSpPr>
            <p:nvPr/>
          </p:nvSpPr>
          <p:spPr bwMode="auto">
            <a:xfrm rot="20333011">
              <a:off x="3664117" y="-981148"/>
              <a:ext cx="55279" cy="118453"/>
            </a:xfrm>
            <a:custGeom>
              <a:avLst/>
              <a:gdLst>
                <a:gd name="T0" fmla="*/ 4 w 5"/>
                <a:gd name="T1" fmla="*/ 0 h 11"/>
                <a:gd name="T2" fmla="*/ 4 w 5"/>
                <a:gd name="T3" fmla="*/ 1 h 11"/>
                <a:gd name="T4" fmla="*/ 3 w 5"/>
                <a:gd name="T5" fmla="*/ 1 h 11"/>
                <a:gd name="T6" fmla="*/ 2 w 5"/>
                <a:gd name="T7" fmla="*/ 4 h 11"/>
                <a:gd name="T8" fmla="*/ 2 w 5"/>
                <a:gd name="T9" fmla="*/ 5 h 11"/>
                <a:gd name="T10" fmla="*/ 1 w 5"/>
                <a:gd name="T11" fmla="*/ 6 h 11"/>
                <a:gd name="T12" fmla="*/ 1 w 5"/>
                <a:gd name="T13" fmla="*/ 7 h 11"/>
                <a:gd name="T14" fmla="*/ 0 w 5"/>
                <a:gd name="T15" fmla="*/ 9 h 11"/>
                <a:gd name="T16" fmla="*/ 0 w 5"/>
                <a:gd name="T17" fmla="*/ 10 h 11"/>
                <a:gd name="T18" fmla="*/ 0 w 5"/>
                <a:gd name="T19" fmla="*/ 11 h 11"/>
                <a:gd name="T20" fmla="*/ 1 w 5"/>
                <a:gd name="T21" fmla="*/ 11 h 11"/>
                <a:gd name="T22" fmla="*/ 1 w 5"/>
                <a:gd name="T23" fmla="*/ 10 h 11"/>
                <a:gd name="T24" fmla="*/ 1 w 5"/>
                <a:gd name="T25" fmla="*/ 10 h 11"/>
                <a:gd name="T26" fmla="*/ 2 w 5"/>
                <a:gd name="T27" fmla="*/ 8 h 11"/>
                <a:gd name="T28" fmla="*/ 3 w 5"/>
                <a:gd name="T29" fmla="*/ 7 h 11"/>
                <a:gd name="T30" fmla="*/ 3 w 5"/>
                <a:gd name="T31" fmla="*/ 5 h 11"/>
                <a:gd name="T32" fmla="*/ 4 w 5"/>
                <a:gd name="T33" fmla="*/ 4 h 11"/>
                <a:gd name="T34" fmla="*/ 5 w 5"/>
                <a:gd name="T35" fmla="*/ 2 h 11"/>
                <a:gd name="T36" fmla="*/ 5 w 5"/>
                <a:gd name="T37" fmla="*/ 2 h 11"/>
                <a:gd name="T38" fmla="*/ 5 w 5"/>
                <a:gd name="T39" fmla="*/ 1 h 11"/>
                <a:gd name="T40" fmla="*/ 4 w 5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0"/>
                  </a:move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181"/>
            <p:cNvSpPr>
              <a:spLocks noEditPoints="1"/>
            </p:cNvSpPr>
            <p:nvPr/>
          </p:nvSpPr>
          <p:spPr bwMode="auto">
            <a:xfrm rot="20333011">
              <a:off x="3575829" y="-1036161"/>
              <a:ext cx="229010" cy="221112"/>
            </a:xfrm>
            <a:custGeom>
              <a:avLst/>
              <a:gdLst>
                <a:gd name="T0" fmla="*/ 9 w 21"/>
                <a:gd name="T1" fmla="*/ 2 h 21"/>
                <a:gd name="T2" fmla="*/ 10 w 21"/>
                <a:gd name="T3" fmla="*/ 2 h 21"/>
                <a:gd name="T4" fmla="*/ 13 w 21"/>
                <a:gd name="T5" fmla="*/ 2 h 21"/>
                <a:gd name="T6" fmla="*/ 15 w 21"/>
                <a:gd name="T7" fmla="*/ 3 h 21"/>
                <a:gd name="T8" fmla="*/ 18 w 21"/>
                <a:gd name="T9" fmla="*/ 6 h 21"/>
                <a:gd name="T10" fmla="*/ 18 w 21"/>
                <a:gd name="T11" fmla="*/ 7 h 21"/>
                <a:gd name="T12" fmla="*/ 18 w 21"/>
                <a:gd name="T13" fmla="*/ 7 h 21"/>
                <a:gd name="T14" fmla="*/ 19 w 21"/>
                <a:gd name="T15" fmla="*/ 8 h 21"/>
                <a:gd name="T16" fmla="*/ 19 w 21"/>
                <a:gd name="T17" fmla="*/ 9 h 21"/>
                <a:gd name="T18" fmla="*/ 19 w 21"/>
                <a:gd name="T19" fmla="*/ 13 h 21"/>
                <a:gd name="T20" fmla="*/ 18 w 21"/>
                <a:gd name="T21" fmla="*/ 15 h 21"/>
                <a:gd name="T22" fmla="*/ 15 w 21"/>
                <a:gd name="T23" fmla="*/ 18 h 21"/>
                <a:gd name="T24" fmla="*/ 14 w 21"/>
                <a:gd name="T25" fmla="*/ 18 h 21"/>
                <a:gd name="T26" fmla="*/ 13 w 21"/>
                <a:gd name="T27" fmla="*/ 19 h 21"/>
                <a:gd name="T28" fmla="*/ 13 w 21"/>
                <a:gd name="T29" fmla="*/ 19 h 21"/>
                <a:gd name="T30" fmla="*/ 12 w 21"/>
                <a:gd name="T31" fmla="*/ 19 h 21"/>
                <a:gd name="T32" fmla="*/ 10 w 21"/>
                <a:gd name="T33" fmla="*/ 19 h 21"/>
                <a:gd name="T34" fmla="*/ 8 w 21"/>
                <a:gd name="T35" fmla="*/ 19 h 21"/>
                <a:gd name="T36" fmla="*/ 6 w 21"/>
                <a:gd name="T37" fmla="*/ 18 h 21"/>
                <a:gd name="T38" fmla="*/ 3 w 21"/>
                <a:gd name="T39" fmla="*/ 15 h 21"/>
                <a:gd name="T40" fmla="*/ 3 w 21"/>
                <a:gd name="T41" fmla="*/ 14 h 21"/>
                <a:gd name="T42" fmla="*/ 2 w 21"/>
                <a:gd name="T43" fmla="*/ 14 h 21"/>
                <a:gd name="T44" fmla="*/ 2 w 21"/>
                <a:gd name="T45" fmla="*/ 13 h 21"/>
                <a:gd name="T46" fmla="*/ 2 w 21"/>
                <a:gd name="T47" fmla="*/ 12 h 21"/>
                <a:gd name="T48" fmla="*/ 2 w 21"/>
                <a:gd name="T49" fmla="*/ 8 h 21"/>
                <a:gd name="T50" fmla="*/ 3 w 21"/>
                <a:gd name="T51" fmla="*/ 6 h 21"/>
                <a:gd name="T52" fmla="*/ 6 w 21"/>
                <a:gd name="T53" fmla="*/ 3 h 21"/>
                <a:gd name="T54" fmla="*/ 7 w 21"/>
                <a:gd name="T55" fmla="*/ 3 h 21"/>
                <a:gd name="T56" fmla="*/ 7 w 21"/>
                <a:gd name="T57" fmla="*/ 2 h 21"/>
                <a:gd name="T58" fmla="*/ 8 w 21"/>
                <a:gd name="T59" fmla="*/ 2 h 21"/>
                <a:gd name="T60" fmla="*/ 9 w 21"/>
                <a:gd name="T61" fmla="*/ 2 h 21"/>
                <a:gd name="T62" fmla="*/ 10 w 21"/>
                <a:gd name="T63" fmla="*/ 0 h 21"/>
                <a:gd name="T64" fmla="*/ 7 w 21"/>
                <a:gd name="T65" fmla="*/ 1 h 21"/>
                <a:gd name="T66" fmla="*/ 7 w 21"/>
                <a:gd name="T67" fmla="*/ 1 h 21"/>
                <a:gd name="T68" fmla="*/ 6 w 21"/>
                <a:gd name="T69" fmla="*/ 1 h 21"/>
                <a:gd name="T70" fmla="*/ 1 w 21"/>
                <a:gd name="T71" fmla="*/ 6 h 21"/>
                <a:gd name="T72" fmla="*/ 1 w 21"/>
                <a:gd name="T73" fmla="*/ 6 h 21"/>
                <a:gd name="T74" fmla="*/ 1 w 21"/>
                <a:gd name="T75" fmla="*/ 6 h 21"/>
                <a:gd name="T76" fmla="*/ 1 w 21"/>
                <a:gd name="T77" fmla="*/ 7 h 21"/>
                <a:gd name="T78" fmla="*/ 1 w 21"/>
                <a:gd name="T79" fmla="*/ 7 h 21"/>
                <a:gd name="T80" fmla="*/ 1 w 21"/>
                <a:gd name="T81" fmla="*/ 14 h 21"/>
                <a:gd name="T82" fmla="*/ 1 w 21"/>
                <a:gd name="T83" fmla="*/ 14 h 21"/>
                <a:gd name="T84" fmla="*/ 1 w 21"/>
                <a:gd name="T85" fmla="*/ 14 h 21"/>
                <a:gd name="T86" fmla="*/ 1 w 21"/>
                <a:gd name="T87" fmla="*/ 14 h 21"/>
                <a:gd name="T88" fmla="*/ 1 w 21"/>
                <a:gd name="T89" fmla="*/ 15 h 21"/>
                <a:gd name="T90" fmla="*/ 6 w 21"/>
                <a:gd name="T91" fmla="*/ 20 h 21"/>
                <a:gd name="T92" fmla="*/ 7 w 21"/>
                <a:gd name="T93" fmla="*/ 20 h 21"/>
                <a:gd name="T94" fmla="*/ 10 w 21"/>
                <a:gd name="T95" fmla="*/ 21 h 21"/>
                <a:gd name="T96" fmla="*/ 13 w 21"/>
                <a:gd name="T97" fmla="*/ 20 h 21"/>
                <a:gd name="T98" fmla="*/ 14 w 21"/>
                <a:gd name="T99" fmla="*/ 20 h 21"/>
                <a:gd name="T100" fmla="*/ 14 w 21"/>
                <a:gd name="T101" fmla="*/ 20 h 21"/>
                <a:gd name="T102" fmla="*/ 15 w 21"/>
                <a:gd name="T103" fmla="*/ 20 h 21"/>
                <a:gd name="T104" fmla="*/ 15 w 21"/>
                <a:gd name="T105" fmla="*/ 20 h 21"/>
                <a:gd name="T106" fmla="*/ 19 w 21"/>
                <a:gd name="T107" fmla="*/ 15 h 21"/>
                <a:gd name="T108" fmla="*/ 20 w 21"/>
                <a:gd name="T109" fmla="*/ 14 h 21"/>
                <a:gd name="T110" fmla="*/ 20 w 21"/>
                <a:gd name="T111" fmla="*/ 8 h 21"/>
                <a:gd name="T112" fmla="*/ 20 w 21"/>
                <a:gd name="T113" fmla="*/ 7 h 21"/>
                <a:gd name="T114" fmla="*/ 20 w 21"/>
                <a:gd name="T115" fmla="*/ 6 h 21"/>
                <a:gd name="T116" fmla="*/ 15 w 21"/>
                <a:gd name="T117" fmla="*/ 2 h 21"/>
                <a:gd name="T118" fmla="*/ 14 w 21"/>
                <a:gd name="T119" fmla="*/ 1 h 21"/>
                <a:gd name="T120" fmla="*/ 10 w 21"/>
                <a:gd name="T1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" h="21">
                  <a:moveTo>
                    <a:pt x="9" y="2"/>
                  </a:move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7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10"/>
                    <a:pt x="19" y="12"/>
                    <a:pt x="19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5" y="18"/>
                    <a:pt x="4" y="16"/>
                    <a:pt x="3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1"/>
                    <a:pt x="2" y="9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2" y="17"/>
                    <a:pt x="4" y="19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1" y="21"/>
                    <a:pt x="12" y="21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1" y="12"/>
                    <a:pt x="21" y="10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2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99792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bg1">
                <a:lumMod val="95000"/>
              </a:schemeClr>
            </a:gs>
            <a:gs pos="100000">
              <a:srgbClr val="CFCFCF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3" name="图表 222"/>
          <p:cNvGraphicFramePr/>
          <p:nvPr>
            <p:extLst>
              <p:ext uri="{D42A27DB-BD31-4B8C-83A1-F6EECF244321}">
                <p14:modId xmlns:p14="http://schemas.microsoft.com/office/powerpoint/2010/main" val="977681078"/>
              </p:ext>
            </p:extLst>
          </p:nvPr>
        </p:nvGraphicFramePr>
        <p:xfrm>
          <a:off x="4444980" y="390289"/>
          <a:ext cx="7473968" cy="38747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8" name="矩形 207"/>
          <p:cNvSpPr/>
          <p:nvPr/>
        </p:nvSpPr>
        <p:spPr>
          <a:xfrm>
            <a:off x="0" y="3418599"/>
            <a:ext cx="12192000" cy="3446315"/>
          </a:xfrm>
          <a:prstGeom prst="rect">
            <a:avLst/>
          </a:prstGeom>
          <a:gradFill>
            <a:gsLst>
              <a:gs pos="0">
                <a:srgbClr val="C00000"/>
              </a:gs>
              <a:gs pos="100000">
                <a:srgbClr val="8E0000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14" name="直接连接符 213"/>
          <p:cNvCxnSpPr/>
          <p:nvPr/>
        </p:nvCxnSpPr>
        <p:spPr>
          <a:xfrm flipH="1">
            <a:off x="-801321" y="3673519"/>
            <a:ext cx="13748277" cy="0"/>
          </a:xfrm>
          <a:prstGeom prst="line">
            <a:avLst/>
          </a:prstGeom>
          <a:ln w="19050"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9" name="组合 158"/>
          <p:cNvGrpSpPr/>
          <p:nvPr/>
        </p:nvGrpSpPr>
        <p:grpSpPr>
          <a:xfrm>
            <a:off x="-2920180" y="-1398375"/>
            <a:ext cx="7903277" cy="10705252"/>
            <a:chOff x="3748088" y="285750"/>
            <a:chExt cx="4692650" cy="6356351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5707063" y="5497513"/>
              <a:ext cx="581025" cy="1144588"/>
            </a:xfrm>
            <a:custGeom>
              <a:avLst/>
              <a:gdLst>
                <a:gd name="T0" fmla="*/ 12 w 192"/>
                <a:gd name="T1" fmla="*/ 9 h 377"/>
                <a:gd name="T2" fmla="*/ 19 w 192"/>
                <a:gd name="T3" fmla="*/ 336 h 377"/>
                <a:gd name="T4" fmla="*/ 182 w 192"/>
                <a:gd name="T5" fmla="*/ 336 h 377"/>
                <a:gd name="T6" fmla="*/ 192 w 192"/>
                <a:gd name="T7" fmla="*/ 0 h 377"/>
                <a:gd name="T8" fmla="*/ 0 w 192"/>
                <a:gd name="T9" fmla="*/ 37 h 377"/>
                <a:gd name="T10" fmla="*/ 12 w 192"/>
                <a:gd name="T11" fmla="*/ 9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377">
                  <a:moveTo>
                    <a:pt x="12" y="9"/>
                  </a:moveTo>
                  <a:cubicBezTo>
                    <a:pt x="19" y="336"/>
                    <a:pt x="19" y="336"/>
                    <a:pt x="19" y="336"/>
                  </a:cubicBezTo>
                  <a:cubicBezTo>
                    <a:pt x="19" y="336"/>
                    <a:pt x="114" y="377"/>
                    <a:pt x="182" y="336"/>
                  </a:cubicBezTo>
                  <a:cubicBezTo>
                    <a:pt x="175" y="311"/>
                    <a:pt x="192" y="0"/>
                    <a:pt x="192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2" y="9"/>
                    <a:pt x="12" y="9"/>
                    <a:pt x="12" y="9"/>
                  </a:cubicBezTo>
                </a:path>
              </a:pathLst>
            </a:custGeom>
            <a:solidFill>
              <a:srgbClr val="4E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6254751" y="5880100"/>
              <a:ext cx="12700" cy="342900"/>
            </a:xfrm>
            <a:custGeom>
              <a:avLst/>
              <a:gdLst>
                <a:gd name="T0" fmla="*/ 2 w 4"/>
                <a:gd name="T1" fmla="*/ 55 h 113"/>
                <a:gd name="T2" fmla="*/ 0 w 4"/>
                <a:gd name="T3" fmla="*/ 113 h 113"/>
                <a:gd name="T4" fmla="*/ 0 w 4"/>
                <a:gd name="T5" fmla="*/ 113 h 113"/>
                <a:gd name="T6" fmla="*/ 2 w 4"/>
                <a:gd name="T7" fmla="*/ 55 h 113"/>
                <a:gd name="T8" fmla="*/ 2 w 4"/>
                <a:gd name="T9" fmla="*/ 55 h 113"/>
                <a:gd name="T10" fmla="*/ 4 w 4"/>
                <a:gd name="T11" fmla="*/ 0 h 113"/>
                <a:gd name="T12" fmla="*/ 3 w 4"/>
                <a:gd name="T13" fmla="*/ 31 h 113"/>
                <a:gd name="T14" fmla="*/ 3 w 4"/>
                <a:gd name="T15" fmla="*/ 31 h 113"/>
                <a:gd name="T16" fmla="*/ 4 w 4"/>
                <a:gd name="T17" fmla="*/ 0 h 113"/>
                <a:gd name="T18" fmla="*/ 4 w 4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13">
                  <a:moveTo>
                    <a:pt x="2" y="55"/>
                  </a:moveTo>
                  <a:cubicBezTo>
                    <a:pt x="1" y="75"/>
                    <a:pt x="1" y="94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94"/>
                    <a:pt x="1" y="7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moveTo>
                    <a:pt x="4" y="0"/>
                  </a:moveTo>
                  <a:cubicBezTo>
                    <a:pt x="4" y="10"/>
                    <a:pt x="4" y="20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0"/>
                    <a:pt x="4" y="1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AA9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757863" y="5849938"/>
              <a:ext cx="509588" cy="373063"/>
            </a:xfrm>
            <a:custGeom>
              <a:avLst/>
              <a:gdLst>
                <a:gd name="T0" fmla="*/ 74 w 168"/>
                <a:gd name="T1" fmla="*/ 5 h 123"/>
                <a:gd name="T2" fmla="*/ 0 w 168"/>
                <a:gd name="T3" fmla="*/ 60 h 123"/>
                <a:gd name="T4" fmla="*/ 164 w 168"/>
                <a:gd name="T5" fmla="*/ 123 h 123"/>
                <a:gd name="T6" fmla="*/ 166 w 168"/>
                <a:gd name="T7" fmla="*/ 65 h 123"/>
                <a:gd name="T8" fmla="*/ 74 w 168"/>
                <a:gd name="T9" fmla="*/ 5 h 123"/>
                <a:gd name="T10" fmla="*/ 142 w 168"/>
                <a:gd name="T11" fmla="*/ 0 h 123"/>
                <a:gd name="T12" fmla="*/ 167 w 168"/>
                <a:gd name="T13" fmla="*/ 41 h 123"/>
                <a:gd name="T14" fmla="*/ 168 w 168"/>
                <a:gd name="T15" fmla="*/ 10 h 123"/>
                <a:gd name="T16" fmla="*/ 142 w 168"/>
                <a:gd name="T1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23">
                  <a:moveTo>
                    <a:pt x="74" y="5"/>
                  </a:moveTo>
                  <a:cubicBezTo>
                    <a:pt x="60" y="19"/>
                    <a:pt x="29" y="41"/>
                    <a:pt x="0" y="60"/>
                  </a:cubicBezTo>
                  <a:cubicBezTo>
                    <a:pt x="49" y="87"/>
                    <a:pt x="104" y="110"/>
                    <a:pt x="164" y="123"/>
                  </a:cubicBezTo>
                  <a:cubicBezTo>
                    <a:pt x="165" y="104"/>
                    <a:pt x="165" y="85"/>
                    <a:pt x="166" y="65"/>
                  </a:cubicBezTo>
                  <a:cubicBezTo>
                    <a:pt x="135" y="52"/>
                    <a:pt x="78" y="26"/>
                    <a:pt x="74" y="5"/>
                  </a:cubicBezTo>
                  <a:moveTo>
                    <a:pt x="142" y="0"/>
                  </a:moveTo>
                  <a:cubicBezTo>
                    <a:pt x="167" y="41"/>
                    <a:pt x="167" y="41"/>
                    <a:pt x="167" y="41"/>
                  </a:cubicBezTo>
                  <a:cubicBezTo>
                    <a:pt x="168" y="30"/>
                    <a:pt x="168" y="20"/>
                    <a:pt x="168" y="10"/>
                  </a:cubicBezTo>
                  <a:cubicBezTo>
                    <a:pt x="152" y="4"/>
                    <a:pt x="142" y="0"/>
                    <a:pt x="142" y="0"/>
                  </a:cubicBezTo>
                </a:path>
              </a:pathLst>
            </a:custGeom>
            <a:solidFill>
              <a:srgbClr val="342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6084888" y="285750"/>
              <a:ext cx="19050" cy="20638"/>
            </a:xfrm>
            <a:custGeom>
              <a:avLst/>
              <a:gdLst>
                <a:gd name="T0" fmla="*/ 0 w 6"/>
                <a:gd name="T1" fmla="*/ 0 h 7"/>
                <a:gd name="T2" fmla="*/ 3 w 6"/>
                <a:gd name="T3" fmla="*/ 7 h 7"/>
                <a:gd name="T4" fmla="*/ 6 w 6"/>
                <a:gd name="T5" fmla="*/ 0 h 7"/>
                <a:gd name="T6" fmla="*/ 0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0"/>
                    <a:pt x="1" y="3"/>
                    <a:pt x="3" y="7"/>
                  </a:cubicBezTo>
                  <a:cubicBezTo>
                    <a:pt x="5" y="3"/>
                    <a:pt x="6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4438651" y="4040188"/>
              <a:ext cx="11113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7742238" y="4040188"/>
              <a:ext cx="7938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D7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3748088" y="306388"/>
              <a:ext cx="4692650" cy="5834063"/>
            </a:xfrm>
            <a:custGeom>
              <a:avLst/>
              <a:gdLst>
                <a:gd name="T0" fmla="*/ 1415 w 1550"/>
                <a:gd name="T1" fmla="*/ 1705 h 1922"/>
                <a:gd name="T2" fmla="*/ 1550 w 1550"/>
                <a:gd name="T3" fmla="*/ 1620 h 1922"/>
                <a:gd name="T4" fmla="*/ 1428 w 1550"/>
                <a:gd name="T5" fmla="*/ 1540 h 1922"/>
                <a:gd name="T6" fmla="*/ 1406 w 1550"/>
                <a:gd name="T7" fmla="*/ 1480 h 1922"/>
                <a:gd name="T8" fmla="*/ 1132 w 1550"/>
                <a:gd name="T9" fmla="*/ 1261 h 1922"/>
                <a:gd name="T10" fmla="*/ 1212 w 1550"/>
                <a:gd name="T11" fmla="*/ 1290 h 1922"/>
                <a:gd name="T12" fmla="*/ 1165 w 1550"/>
                <a:gd name="T13" fmla="*/ 1214 h 1922"/>
                <a:gd name="T14" fmla="*/ 1319 w 1550"/>
                <a:gd name="T15" fmla="*/ 1230 h 1922"/>
                <a:gd name="T16" fmla="*/ 1284 w 1550"/>
                <a:gd name="T17" fmla="*/ 1096 h 1922"/>
                <a:gd name="T18" fmla="*/ 1195 w 1550"/>
                <a:gd name="T19" fmla="*/ 812 h 1922"/>
                <a:gd name="T20" fmla="*/ 1182 w 1550"/>
                <a:gd name="T21" fmla="*/ 753 h 1922"/>
                <a:gd name="T22" fmla="*/ 1132 w 1550"/>
                <a:gd name="T23" fmla="*/ 694 h 1922"/>
                <a:gd name="T24" fmla="*/ 1005 w 1550"/>
                <a:gd name="T25" fmla="*/ 453 h 1922"/>
                <a:gd name="T26" fmla="*/ 1127 w 1550"/>
                <a:gd name="T27" fmla="*/ 470 h 1922"/>
                <a:gd name="T28" fmla="*/ 1072 w 1550"/>
                <a:gd name="T29" fmla="*/ 423 h 1922"/>
                <a:gd name="T30" fmla="*/ 1034 w 1550"/>
                <a:gd name="T31" fmla="*/ 335 h 1922"/>
                <a:gd name="T32" fmla="*/ 1140 w 1550"/>
                <a:gd name="T33" fmla="*/ 326 h 1922"/>
                <a:gd name="T34" fmla="*/ 410 w 1550"/>
                <a:gd name="T35" fmla="*/ 326 h 1922"/>
                <a:gd name="T36" fmla="*/ 516 w 1550"/>
                <a:gd name="T37" fmla="*/ 335 h 1922"/>
                <a:gd name="T38" fmla="*/ 478 w 1550"/>
                <a:gd name="T39" fmla="*/ 423 h 1922"/>
                <a:gd name="T40" fmla="*/ 423 w 1550"/>
                <a:gd name="T41" fmla="*/ 470 h 1922"/>
                <a:gd name="T42" fmla="*/ 545 w 1550"/>
                <a:gd name="T43" fmla="*/ 453 h 1922"/>
                <a:gd name="T44" fmla="*/ 419 w 1550"/>
                <a:gd name="T45" fmla="*/ 694 h 1922"/>
                <a:gd name="T46" fmla="*/ 368 w 1550"/>
                <a:gd name="T47" fmla="*/ 753 h 1922"/>
                <a:gd name="T48" fmla="*/ 355 w 1550"/>
                <a:gd name="T49" fmla="*/ 812 h 1922"/>
                <a:gd name="T50" fmla="*/ 266 w 1550"/>
                <a:gd name="T51" fmla="*/ 1096 h 1922"/>
                <a:gd name="T52" fmla="*/ 232 w 1550"/>
                <a:gd name="T53" fmla="*/ 1230 h 1922"/>
                <a:gd name="T54" fmla="*/ 385 w 1550"/>
                <a:gd name="T55" fmla="*/ 1214 h 1922"/>
                <a:gd name="T56" fmla="*/ 338 w 1550"/>
                <a:gd name="T57" fmla="*/ 1290 h 1922"/>
                <a:gd name="T58" fmla="*/ 419 w 1550"/>
                <a:gd name="T59" fmla="*/ 1261 h 1922"/>
                <a:gd name="T60" fmla="*/ 220 w 1550"/>
                <a:gd name="T61" fmla="*/ 1375 h 1922"/>
                <a:gd name="T62" fmla="*/ 144 w 1550"/>
                <a:gd name="T63" fmla="*/ 1480 h 1922"/>
                <a:gd name="T64" fmla="*/ 123 w 1550"/>
                <a:gd name="T65" fmla="*/ 1540 h 1922"/>
                <a:gd name="T66" fmla="*/ 0 w 1550"/>
                <a:gd name="T67" fmla="*/ 1620 h 1922"/>
                <a:gd name="T68" fmla="*/ 135 w 1550"/>
                <a:gd name="T69" fmla="*/ 1705 h 1922"/>
                <a:gd name="T70" fmla="*/ 76 w 1550"/>
                <a:gd name="T71" fmla="*/ 1760 h 1922"/>
                <a:gd name="T72" fmla="*/ 296 w 1550"/>
                <a:gd name="T73" fmla="*/ 1798 h 1922"/>
                <a:gd name="T74" fmla="*/ 355 w 1550"/>
                <a:gd name="T75" fmla="*/ 1827 h 1922"/>
                <a:gd name="T76" fmla="*/ 300 w 1550"/>
                <a:gd name="T77" fmla="*/ 1865 h 1922"/>
                <a:gd name="T78" fmla="*/ 554 w 1550"/>
                <a:gd name="T79" fmla="*/ 1816 h 1922"/>
                <a:gd name="T80" fmla="*/ 648 w 1550"/>
                <a:gd name="T81" fmla="*/ 1831 h 1922"/>
                <a:gd name="T82" fmla="*/ 738 w 1550"/>
                <a:gd name="T83" fmla="*/ 1831 h 1922"/>
                <a:gd name="T84" fmla="*/ 806 w 1550"/>
                <a:gd name="T85" fmla="*/ 1826 h 1922"/>
                <a:gd name="T86" fmla="*/ 945 w 1550"/>
                <a:gd name="T87" fmla="*/ 1800 h 1922"/>
                <a:gd name="T88" fmla="*/ 1250 w 1550"/>
                <a:gd name="T89" fmla="*/ 1865 h 1922"/>
                <a:gd name="T90" fmla="*/ 1195 w 1550"/>
                <a:gd name="T91" fmla="*/ 1827 h 1922"/>
                <a:gd name="T92" fmla="*/ 1254 w 1550"/>
                <a:gd name="T93" fmla="*/ 1798 h 1922"/>
                <a:gd name="T94" fmla="*/ 1474 w 1550"/>
                <a:gd name="T95" fmla="*/ 1760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0" h="1922">
                  <a:moveTo>
                    <a:pt x="1335" y="1709"/>
                  </a:moveTo>
                  <a:cubicBezTo>
                    <a:pt x="1368" y="1730"/>
                    <a:pt x="1419" y="1717"/>
                    <a:pt x="1415" y="1705"/>
                  </a:cubicBezTo>
                  <a:cubicBezTo>
                    <a:pt x="1368" y="1688"/>
                    <a:pt x="1301" y="1633"/>
                    <a:pt x="1280" y="1612"/>
                  </a:cubicBezTo>
                  <a:cubicBezTo>
                    <a:pt x="1368" y="1645"/>
                    <a:pt x="1495" y="1637"/>
                    <a:pt x="1550" y="1620"/>
                  </a:cubicBezTo>
                  <a:cubicBezTo>
                    <a:pt x="1440" y="1612"/>
                    <a:pt x="1364" y="1544"/>
                    <a:pt x="1364" y="1544"/>
                  </a:cubicBezTo>
                  <a:cubicBezTo>
                    <a:pt x="1364" y="1544"/>
                    <a:pt x="1436" y="1544"/>
                    <a:pt x="1428" y="1540"/>
                  </a:cubicBezTo>
                  <a:cubicBezTo>
                    <a:pt x="1385" y="1523"/>
                    <a:pt x="1318" y="1506"/>
                    <a:pt x="1318" y="1497"/>
                  </a:cubicBezTo>
                  <a:cubicBezTo>
                    <a:pt x="1360" y="1506"/>
                    <a:pt x="1406" y="1480"/>
                    <a:pt x="1406" y="1480"/>
                  </a:cubicBezTo>
                  <a:cubicBezTo>
                    <a:pt x="1406" y="1480"/>
                    <a:pt x="1292" y="1459"/>
                    <a:pt x="1212" y="1400"/>
                  </a:cubicBezTo>
                  <a:cubicBezTo>
                    <a:pt x="1132" y="1341"/>
                    <a:pt x="1132" y="1261"/>
                    <a:pt x="1132" y="1261"/>
                  </a:cubicBezTo>
                  <a:cubicBezTo>
                    <a:pt x="1132" y="1261"/>
                    <a:pt x="1132" y="1261"/>
                    <a:pt x="1161" y="1294"/>
                  </a:cubicBezTo>
                  <a:cubicBezTo>
                    <a:pt x="1191" y="1328"/>
                    <a:pt x="1237" y="1303"/>
                    <a:pt x="1212" y="1290"/>
                  </a:cubicBezTo>
                  <a:cubicBezTo>
                    <a:pt x="1182" y="1273"/>
                    <a:pt x="1161" y="1210"/>
                    <a:pt x="1161" y="1210"/>
                  </a:cubicBezTo>
                  <a:cubicBezTo>
                    <a:pt x="1161" y="1210"/>
                    <a:pt x="1161" y="1210"/>
                    <a:pt x="1165" y="1214"/>
                  </a:cubicBezTo>
                  <a:cubicBezTo>
                    <a:pt x="1208" y="1260"/>
                    <a:pt x="1248" y="1249"/>
                    <a:pt x="1279" y="1239"/>
                  </a:cubicBezTo>
                  <a:cubicBezTo>
                    <a:pt x="1295" y="1233"/>
                    <a:pt x="1308" y="1228"/>
                    <a:pt x="1319" y="1230"/>
                  </a:cubicBezTo>
                  <a:cubicBezTo>
                    <a:pt x="1290" y="1219"/>
                    <a:pt x="1174" y="1128"/>
                    <a:pt x="1174" y="1100"/>
                  </a:cubicBezTo>
                  <a:cubicBezTo>
                    <a:pt x="1250" y="1176"/>
                    <a:pt x="1284" y="1096"/>
                    <a:pt x="1284" y="1096"/>
                  </a:cubicBezTo>
                  <a:cubicBezTo>
                    <a:pt x="1136" y="1049"/>
                    <a:pt x="962" y="694"/>
                    <a:pt x="975" y="681"/>
                  </a:cubicBezTo>
                  <a:cubicBezTo>
                    <a:pt x="1148" y="965"/>
                    <a:pt x="1216" y="825"/>
                    <a:pt x="1195" y="812"/>
                  </a:cubicBezTo>
                  <a:cubicBezTo>
                    <a:pt x="1148" y="804"/>
                    <a:pt x="1094" y="740"/>
                    <a:pt x="1110" y="745"/>
                  </a:cubicBezTo>
                  <a:cubicBezTo>
                    <a:pt x="1132" y="770"/>
                    <a:pt x="1178" y="757"/>
                    <a:pt x="1182" y="753"/>
                  </a:cubicBezTo>
                  <a:cubicBezTo>
                    <a:pt x="1165" y="749"/>
                    <a:pt x="1098" y="677"/>
                    <a:pt x="1098" y="677"/>
                  </a:cubicBezTo>
                  <a:cubicBezTo>
                    <a:pt x="1098" y="677"/>
                    <a:pt x="1098" y="677"/>
                    <a:pt x="1132" y="694"/>
                  </a:cubicBezTo>
                  <a:cubicBezTo>
                    <a:pt x="1165" y="711"/>
                    <a:pt x="1199" y="681"/>
                    <a:pt x="1182" y="673"/>
                  </a:cubicBezTo>
                  <a:cubicBezTo>
                    <a:pt x="1064" y="643"/>
                    <a:pt x="1005" y="453"/>
                    <a:pt x="1005" y="453"/>
                  </a:cubicBezTo>
                  <a:cubicBezTo>
                    <a:pt x="1005" y="453"/>
                    <a:pt x="1030" y="466"/>
                    <a:pt x="1068" y="487"/>
                  </a:cubicBezTo>
                  <a:cubicBezTo>
                    <a:pt x="1106" y="508"/>
                    <a:pt x="1153" y="478"/>
                    <a:pt x="1127" y="470"/>
                  </a:cubicBezTo>
                  <a:cubicBezTo>
                    <a:pt x="1085" y="466"/>
                    <a:pt x="1022" y="398"/>
                    <a:pt x="1022" y="398"/>
                  </a:cubicBezTo>
                  <a:cubicBezTo>
                    <a:pt x="1022" y="398"/>
                    <a:pt x="1039" y="402"/>
                    <a:pt x="1072" y="423"/>
                  </a:cubicBezTo>
                  <a:cubicBezTo>
                    <a:pt x="1106" y="444"/>
                    <a:pt x="1161" y="411"/>
                    <a:pt x="1132" y="398"/>
                  </a:cubicBezTo>
                  <a:cubicBezTo>
                    <a:pt x="1085" y="394"/>
                    <a:pt x="1034" y="335"/>
                    <a:pt x="1034" y="335"/>
                  </a:cubicBezTo>
                  <a:cubicBezTo>
                    <a:pt x="1034" y="335"/>
                    <a:pt x="1034" y="335"/>
                    <a:pt x="1081" y="356"/>
                  </a:cubicBezTo>
                  <a:cubicBezTo>
                    <a:pt x="1127" y="377"/>
                    <a:pt x="1161" y="330"/>
                    <a:pt x="1140" y="326"/>
                  </a:cubicBezTo>
                  <a:cubicBezTo>
                    <a:pt x="895" y="292"/>
                    <a:pt x="792" y="46"/>
                    <a:pt x="775" y="0"/>
                  </a:cubicBezTo>
                  <a:cubicBezTo>
                    <a:pt x="758" y="46"/>
                    <a:pt x="655" y="292"/>
                    <a:pt x="410" y="326"/>
                  </a:cubicBezTo>
                  <a:cubicBezTo>
                    <a:pt x="389" y="330"/>
                    <a:pt x="423" y="377"/>
                    <a:pt x="469" y="356"/>
                  </a:cubicBezTo>
                  <a:cubicBezTo>
                    <a:pt x="516" y="335"/>
                    <a:pt x="516" y="335"/>
                    <a:pt x="516" y="335"/>
                  </a:cubicBezTo>
                  <a:cubicBezTo>
                    <a:pt x="516" y="335"/>
                    <a:pt x="465" y="394"/>
                    <a:pt x="419" y="398"/>
                  </a:cubicBezTo>
                  <a:cubicBezTo>
                    <a:pt x="389" y="411"/>
                    <a:pt x="444" y="444"/>
                    <a:pt x="478" y="423"/>
                  </a:cubicBezTo>
                  <a:cubicBezTo>
                    <a:pt x="512" y="402"/>
                    <a:pt x="529" y="398"/>
                    <a:pt x="529" y="398"/>
                  </a:cubicBezTo>
                  <a:cubicBezTo>
                    <a:pt x="529" y="398"/>
                    <a:pt x="465" y="466"/>
                    <a:pt x="423" y="470"/>
                  </a:cubicBezTo>
                  <a:cubicBezTo>
                    <a:pt x="397" y="478"/>
                    <a:pt x="444" y="508"/>
                    <a:pt x="482" y="487"/>
                  </a:cubicBezTo>
                  <a:cubicBezTo>
                    <a:pt x="520" y="466"/>
                    <a:pt x="545" y="453"/>
                    <a:pt x="545" y="453"/>
                  </a:cubicBezTo>
                  <a:cubicBezTo>
                    <a:pt x="545" y="453"/>
                    <a:pt x="486" y="643"/>
                    <a:pt x="368" y="673"/>
                  </a:cubicBezTo>
                  <a:cubicBezTo>
                    <a:pt x="351" y="681"/>
                    <a:pt x="385" y="711"/>
                    <a:pt x="419" y="694"/>
                  </a:cubicBezTo>
                  <a:cubicBezTo>
                    <a:pt x="452" y="677"/>
                    <a:pt x="452" y="677"/>
                    <a:pt x="452" y="677"/>
                  </a:cubicBezTo>
                  <a:cubicBezTo>
                    <a:pt x="452" y="677"/>
                    <a:pt x="385" y="749"/>
                    <a:pt x="368" y="753"/>
                  </a:cubicBezTo>
                  <a:cubicBezTo>
                    <a:pt x="372" y="757"/>
                    <a:pt x="419" y="770"/>
                    <a:pt x="440" y="745"/>
                  </a:cubicBezTo>
                  <a:cubicBezTo>
                    <a:pt x="457" y="740"/>
                    <a:pt x="402" y="804"/>
                    <a:pt x="355" y="812"/>
                  </a:cubicBezTo>
                  <a:cubicBezTo>
                    <a:pt x="334" y="825"/>
                    <a:pt x="402" y="965"/>
                    <a:pt x="575" y="681"/>
                  </a:cubicBezTo>
                  <a:cubicBezTo>
                    <a:pt x="588" y="694"/>
                    <a:pt x="414" y="1049"/>
                    <a:pt x="266" y="1096"/>
                  </a:cubicBezTo>
                  <a:cubicBezTo>
                    <a:pt x="266" y="1096"/>
                    <a:pt x="300" y="1176"/>
                    <a:pt x="376" y="1100"/>
                  </a:cubicBezTo>
                  <a:cubicBezTo>
                    <a:pt x="376" y="1128"/>
                    <a:pt x="260" y="1219"/>
                    <a:pt x="232" y="1230"/>
                  </a:cubicBezTo>
                  <a:cubicBezTo>
                    <a:pt x="242" y="1228"/>
                    <a:pt x="256" y="1233"/>
                    <a:pt x="272" y="1239"/>
                  </a:cubicBezTo>
                  <a:cubicBezTo>
                    <a:pt x="302" y="1249"/>
                    <a:pt x="342" y="1260"/>
                    <a:pt x="385" y="1214"/>
                  </a:cubicBezTo>
                  <a:cubicBezTo>
                    <a:pt x="389" y="1210"/>
                    <a:pt x="389" y="1210"/>
                    <a:pt x="389" y="1210"/>
                  </a:cubicBezTo>
                  <a:cubicBezTo>
                    <a:pt x="389" y="1210"/>
                    <a:pt x="368" y="1273"/>
                    <a:pt x="338" y="1290"/>
                  </a:cubicBezTo>
                  <a:cubicBezTo>
                    <a:pt x="313" y="1303"/>
                    <a:pt x="332" y="1301"/>
                    <a:pt x="376" y="1286"/>
                  </a:cubicBezTo>
                  <a:cubicBezTo>
                    <a:pt x="416" y="1273"/>
                    <a:pt x="419" y="1261"/>
                    <a:pt x="419" y="1261"/>
                  </a:cubicBezTo>
                  <a:cubicBezTo>
                    <a:pt x="419" y="1261"/>
                    <a:pt x="419" y="1284"/>
                    <a:pt x="406" y="1315"/>
                  </a:cubicBezTo>
                  <a:cubicBezTo>
                    <a:pt x="372" y="1348"/>
                    <a:pt x="314" y="1380"/>
                    <a:pt x="220" y="1375"/>
                  </a:cubicBezTo>
                  <a:cubicBezTo>
                    <a:pt x="236" y="1378"/>
                    <a:pt x="276" y="1402"/>
                    <a:pt x="319" y="1413"/>
                  </a:cubicBezTo>
                  <a:cubicBezTo>
                    <a:pt x="241" y="1462"/>
                    <a:pt x="144" y="1480"/>
                    <a:pt x="144" y="1480"/>
                  </a:cubicBezTo>
                  <a:cubicBezTo>
                    <a:pt x="144" y="1480"/>
                    <a:pt x="190" y="1506"/>
                    <a:pt x="233" y="1497"/>
                  </a:cubicBezTo>
                  <a:cubicBezTo>
                    <a:pt x="233" y="1506"/>
                    <a:pt x="165" y="1523"/>
                    <a:pt x="123" y="1540"/>
                  </a:cubicBezTo>
                  <a:cubicBezTo>
                    <a:pt x="114" y="1544"/>
                    <a:pt x="186" y="1544"/>
                    <a:pt x="186" y="1544"/>
                  </a:cubicBezTo>
                  <a:cubicBezTo>
                    <a:pt x="186" y="1544"/>
                    <a:pt x="110" y="1612"/>
                    <a:pt x="0" y="1620"/>
                  </a:cubicBezTo>
                  <a:cubicBezTo>
                    <a:pt x="55" y="1637"/>
                    <a:pt x="182" y="1645"/>
                    <a:pt x="271" y="1612"/>
                  </a:cubicBezTo>
                  <a:cubicBezTo>
                    <a:pt x="249" y="1633"/>
                    <a:pt x="182" y="1688"/>
                    <a:pt x="135" y="1705"/>
                  </a:cubicBezTo>
                  <a:cubicBezTo>
                    <a:pt x="131" y="1717"/>
                    <a:pt x="182" y="1730"/>
                    <a:pt x="216" y="1709"/>
                  </a:cubicBezTo>
                  <a:cubicBezTo>
                    <a:pt x="224" y="1722"/>
                    <a:pt x="152" y="1760"/>
                    <a:pt x="76" y="1760"/>
                  </a:cubicBezTo>
                  <a:cubicBezTo>
                    <a:pt x="93" y="1772"/>
                    <a:pt x="224" y="1798"/>
                    <a:pt x="304" y="1738"/>
                  </a:cubicBezTo>
                  <a:cubicBezTo>
                    <a:pt x="296" y="1764"/>
                    <a:pt x="296" y="1798"/>
                    <a:pt x="296" y="1798"/>
                  </a:cubicBezTo>
                  <a:cubicBezTo>
                    <a:pt x="296" y="1798"/>
                    <a:pt x="338" y="1789"/>
                    <a:pt x="355" y="1743"/>
                  </a:cubicBezTo>
                  <a:cubicBezTo>
                    <a:pt x="372" y="1751"/>
                    <a:pt x="355" y="1827"/>
                    <a:pt x="355" y="1827"/>
                  </a:cubicBezTo>
                  <a:cubicBezTo>
                    <a:pt x="355" y="1827"/>
                    <a:pt x="427" y="1793"/>
                    <a:pt x="461" y="1747"/>
                  </a:cubicBezTo>
                  <a:cubicBezTo>
                    <a:pt x="465" y="1764"/>
                    <a:pt x="427" y="1848"/>
                    <a:pt x="300" y="1865"/>
                  </a:cubicBezTo>
                  <a:cubicBezTo>
                    <a:pt x="266" y="1874"/>
                    <a:pt x="368" y="1899"/>
                    <a:pt x="452" y="1857"/>
                  </a:cubicBezTo>
                  <a:cubicBezTo>
                    <a:pt x="485" y="1840"/>
                    <a:pt x="522" y="1827"/>
                    <a:pt x="554" y="1816"/>
                  </a:cubicBezTo>
                  <a:cubicBezTo>
                    <a:pt x="539" y="1836"/>
                    <a:pt x="521" y="1856"/>
                    <a:pt x="501" y="1871"/>
                  </a:cubicBezTo>
                  <a:cubicBezTo>
                    <a:pt x="501" y="1893"/>
                    <a:pt x="609" y="1865"/>
                    <a:pt x="648" y="1831"/>
                  </a:cubicBezTo>
                  <a:cubicBezTo>
                    <a:pt x="620" y="1876"/>
                    <a:pt x="609" y="1922"/>
                    <a:pt x="609" y="1922"/>
                  </a:cubicBezTo>
                  <a:cubicBezTo>
                    <a:pt x="609" y="1922"/>
                    <a:pt x="710" y="1859"/>
                    <a:pt x="738" y="1831"/>
                  </a:cubicBezTo>
                  <a:cubicBezTo>
                    <a:pt x="744" y="1859"/>
                    <a:pt x="851" y="1899"/>
                    <a:pt x="851" y="1899"/>
                  </a:cubicBezTo>
                  <a:cubicBezTo>
                    <a:pt x="806" y="1826"/>
                    <a:pt x="806" y="1826"/>
                    <a:pt x="806" y="1826"/>
                  </a:cubicBezTo>
                  <a:cubicBezTo>
                    <a:pt x="806" y="1826"/>
                    <a:pt x="902" y="1865"/>
                    <a:pt x="975" y="1865"/>
                  </a:cubicBezTo>
                  <a:cubicBezTo>
                    <a:pt x="977" y="1858"/>
                    <a:pt x="963" y="1830"/>
                    <a:pt x="945" y="1800"/>
                  </a:cubicBezTo>
                  <a:cubicBezTo>
                    <a:pt x="985" y="1812"/>
                    <a:pt x="1046" y="1831"/>
                    <a:pt x="1098" y="1857"/>
                  </a:cubicBezTo>
                  <a:cubicBezTo>
                    <a:pt x="1182" y="1899"/>
                    <a:pt x="1284" y="1874"/>
                    <a:pt x="1250" y="1865"/>
                  </a:cubicBezTo>
                  <a:cubicBezTo>
                    <a:pt x="1123" y="1848"/>
                    <a:pt x="1085" y="1764"/>
                    <a:pt x="1089" y="1747"/>
                  </a:cubicBezTo>
                  <a:cubicBezTo>
                    <a:pt x="1123" y="1793"/>
                    <a:pt x="1195" y="1827"/>
                    <a:pt x="1195" y="1827"/>
                  </a:cubicBezTo>
                  <a:cubicBezTo>
                    <a:pt x="1195" y="1827"/>
                    <a:pt x="1178" y="1751"/>
                    <a:pt x="1195" y="1743"/>
                  </a:cubicBezTo>
                  <a:cubicBezTo>
                    <a:pt x="1212" y="1789"/>
                    <a:pt x="1254" y="1798"/>
                    <a:pt x="1254" y="1798"/>
                  </a:cubicBezTo>
                  <a:cubicBezTo>
                    <a:pt x="1254" y="1798"/>
                    <a:pt x="1254" y="1764"/>
                    <a:pt x="1246" y="1738"/>
                  </a:cubicBezTo>
                  <a:cubicBezTo>
                    <a:pt x="1326" y="1798"/>
                    <a:pt x="1457" y="1772"/>
                    <a:pt x="1474" y="1760"/>
                  </a:cubicBezTo>
                  <a:cubicBezTo>
                    <a:pt x="1398" y="1760"/>
                    <a:pt x="1326" y="1722"/>
                    <a:pt x="1335" y="1709"/>
                  </a:cubicBezTo>
                </a:path>
              </a:pathLst>
            </a:custGeom>
            <a:solidFill>
              <a:srgbClr val="003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5459413" y="628650"/>
              <a:ext cx="1179513" cy="719138"/>
            </a:xfrm>
            <a:custGeom>
              <a:avLst/>
              <a:gdLst>
                <a:gd name="T0" fmla="*/ 148 w 390"/>
                <a:gd name="T1" fmla="*/ 67 h 237"/>
                <a:gd name="T2" fmla="*/ 0 w 390"/>
                <a:gd name="T3" fmla="*/ 188 h 237"/>
                <a:gd name="T4" fmla="*/ 125 w 390"/>
                <a:gd name="T5" fmla="*/ 146 h 237"/>
                <a:gd name="T6" fmla="*/ 74 w 390"/>
                <a:gd name="T7" fmla="*/ 237 h 237"/>
                <a:gd name="T8" fmla="*/ 181 w 390"/>
                <a:gd name="T9" fmla="*/ 152 h 237"/>
                <a:gd name="T10" fmla="*/ 238 w 390"/>
                <a:gd name="T11" fmla="*/ 208 h 237"/>
                <a:gd name="T12" fmla="*/ 238 w 390"/>
                <a:gd name="T13" fmla="*/ 135 h 237"/>
                <a:gd name="T14" fmla="*/ 356 w 390"/>
                <a:gd name="T15" fmla="*/ 237 h 237"/>
                <a:gd name="T16" fmla="*/ 311 w 390"/>
                <a:gd name="T17" fmla="*/ 146 h 237"/>
                <a:gd name="T18" fmla="*/ 390 w 390"/>
                <a:gd name="T19" fmla="*/ 180 h 237"/>
                <a:gd name="T20" fmla="*/ 215 w 390"/>
                <a:gd name="T21" fmla="*/ 0 h 237"/>
                <a:gd name="T22" fmla="*/ 187 w 390"/>
                <a:gd name="T23" fmla="*/ 90 h 237"/>
                <a:gd name="T24" fmla="*/ 181 w 390"/>
                <a:gd name="T25" fmla="*/ 39 h 237"/>
                <a:gd name="T26" fmla="*/ 148 w 390"/>
                <a:gd name="T27" fmla="*/ 6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0" h="237">
                  <a:moveTo>
                    <a:pt x="148" y="67"/>
                  </a:moveTo>
                  <a:cubicBezTo>
                    <a:pt x="148" y="67"/>
                    <a:pt x="62" y="162"/>
                    <a:pt x="0" y="188"/>
                  </a:cubicBezTo>
                  <a:cubicBezTo>
                    <a:pt x="12" y="197"/>
                    <a:pt x="102" y="169"/>
                    <a:pt x="125" y="146"/>
                  </a:cubicBezTo>
                  <a:cubicBezTo>
                    <a:pt x="108" y="197"/>
                    <a:pt x="74" y="237"/>
                    <a:pt x="74" y="237"/>
                  </a:cubicBezTo>
                  <a:cubicBezTo>
                    <a:pt x="114" y="231"/>
                    <a:pt x="164" y="191"/>
                    <a:pt x="181" y="152"/>
                  </a:cubicBezTo>
                  <a:cubicBezTo>
                    <a:pt x="204" y="158"/>
                    <a:pt x="238" y="208"/>
                    <a:pt x="238" y="208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8" y="135"/>
                    <a:pt x="283" y="220"/>
                    <a:pt x="356" y="237"/>
                  </a:cubicBezTo>
                  <a:cubicBezTo>
                    <a:pt x="351" y="203"/>
                    <a:pt x="311" y="146"/>
                    <a:pt x="311" y="146"/>
                  </a:cubicBezTo>
                  <a:cubicBezTo>
                    <a:pt x="390" y="180"/>
                    <a:pt x="390" y="180"/>
                    <a:pt x="390" y="180"/>
                  </a:cubicBezTo>
                  <a:cubicBezTo>
                    <a:pt x="356" y="152"/>
                    <a:pt x="226" y="39"/>
                    <a:pt x="215" y="0"/>
                  </a:cubicBezTo>
                  <a:cubicBezTo>
                    <a:pt x="204" y="28"/>
                    <a:pt x="187" y="90"/>
                    <a:pt x="187" y="90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48" y="67"/>
                    <a:pt x="148" y="67"/>
                    <a:pt x="148" y="6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5376863" y="1347788"/>
              <a:ext cx="136525" cy="273050"/>
            </a:xfrm>
            <a:custGeom>
              <a:avLst/>
              <a:gdLst>
                <a:gd name="T0" fmla="*/ 45 w 45"/>
                <a:gd name="T1" fmla="*/ 0 h 90"/>
                <a:gd name="T2" fmla="*/ 0 w 45"/>
                <a:gd name="T3" fmla="*/ 90 h 90"/>
                <a:gd name="T4" fmla="*/ 45 w 45"/>
                <a:gd name="T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90">
                  <a:moveTo>
                    <a:pt x="45" y="0"/>
                  </a:moveTo>
                  <a:cubicBezTo>
                    <a:pt x="45" y="0"/>
                    <a:pt x="17" y="78"/>
                    <a:pt x="0" y="90"/>
                  </a:cubicBezTo>
                  <a:cubicBezTo>
                    <a:pt x="45" y="62"/>
                    <a:pt x="45" y="56"/>
                    <a:pt x="45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6037263" y="1257300"/>
              <a:ext cx="307975" cy="320675"/>
            </a:xfrm>
            <a:custGeom>
              <a:avLst/>
              <a:gdLst>
                <a:gd name="T0" fmla="*/ 0 w 102"/>
                <a:gd name="T1" fmla="*/ 0 h 106"/>
                <a:gd name="T2" fmla="*/ 102 w 102"/>
                <a:gd name="T3" fmla="*/ 106 h 106"/>
                <a:gd name="T4" fmla="*/ 0 w 102"/>
                <a:gd name="T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106">
                  <a:moveTo>
                    <a:pt x="0" y="0"/>
                  </a:moveTo>
                  <a:cubicBezTo>
                    <a:pt x="0" y="0"/>
                    <a:pt x="30" y="85"/>
                    <a:pt x="102" y="106"/>
                  </a:cubicBezTo>
                  <a:cubicBezTo>
                    <a:pt x="98" y="8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6575426" y="1654175"/>
              <a:ext cx="423863" cy="565150"/>
            </a:xfrm>
            <a:custGeom>
              <a:avLst/>
              <a:gdLst>
                <a:gd name="T0" fmla="*/ 0 w 140"/>
                <a:gd name="T1" fmla="*/ 0 h 186"/>
                <a:gd name="T2" fmla="*/ 140 w 140"/>
                <a:gd name="T3" fmla="*/ 186 h 186"/>
                <a:gd name="T4" fmla="*/ 0 w 140"/>
                <a:gd name="T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0" h="186">
                  <a:moveTo>
                    <a:pt x="0" y="0"/>
                  </a:moveTo>
                  <a:cubicBezTo>
                    <a:pt x="0" y="0"/>
                    <a:pt x="72" y="161"/>
                    <a:pt x="140" y="186"/>
                  </a:cubicBezTo>
                  <a:cubicBezTo>
                    <a:pt x="118" y="15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5180013" y="1514475"/>
              <a:ext cx="1704975" cy="1141413"/>
            </a:xfrm>
            <a:custGeom>
              <a:avLst/>
              <a:gdLst>
                <a:gd name="T0" fmla="*/ 102 w 563"/>
                <a:gd name="T1" fmla="*/ 55 h 376"/>
                <a:gd name="T2" fmla="*/ 0 w 563"/>
                <a:gd name="T3" fmla="*/ 258 h 376"/>
                <a:gd name="T4" fmla="*/ 123 w 563"/>
                <a:gd name="T5" fmla="*/ 114 h 376"/>
                <a:gd name="T6" fmla="*/ 72 w 563"/>
                <a:gd name="T7" fmla="*/ 258 h 376"/>
                <a:gd name="T8" fmla="*/ 173 w 563"/>
                <a:gd name="T9" fmla="*/ 135 h 376"/>
                <a:gd name="T10" fmla="*/ 127 w 563"/>
                <a:gd name="T11" fmla="*/ 376 h 376"/>
                <a:gd name="T12" fmla="*/ 250 w 563"/>
                <a:gd name="T13" fmla="*/ 127 h 376"/>
                <a:gd name="T14" fmla="*/ 292 w 563"/>
                <a:gd name="T15" fmla="*/ 203 h 376"/>
                <a:gd name="T16" fmla="*/ 288 w 563"/>
                <a:gd name="T17" fmla="*/ 114 h 376"/>
                <a:gd name="T18" fmla="*/ 389 w 563"/>
                <a:gd name="T19" fmla="*/ 279 h 376"/>
                <a:gd name="T20" fmla="*/ 360 w 563"/>
                <a:gd name="T21" fmla="*/ 122 h 376"/>
                <a:gd name="T22" fmla="*/ 461 w 563"/>
                <a:gd name="T23" fmla="*/ 245 h 376"/>
                <a:gd name="T24" fmla="*/ 427 w 563"/>
                <a:gd name="T25" fmla="*/ 156 h 376"/>
                <a:gd name="T26" fmla="*/ 563 w 563"/>
                <a:gd name="T27" fmla="*/ 279 h 376"/>
                <a:gd name="T28" fmla="*/ 419 w 563"/>
                <a:gd name="T29" fmla="*/ 46 h 376"/>
                <a:gd name="T30" fmla="*/ 423 w 563"/>
                <a:gd name="T31" fmla="*/ 122 h 376"/>
                <a:gd name="T32" fmla="*/ 343 w 563"/>
                <a:gd name="T33" fmla="*/ 38 h 376"/>
                <a:gd name="T34" fmla="*/ 334 w 563"/>
                <a:gd name="T35" fmla="*/ 110 h 376"/>
                <a:gd name="T36" fmla="*/ 283 w 563"/>
                <a:gd name="T37" fmla="*/ 25 h 376"/>
                <a:gd name="T38" fmla="*/ 266 w 563"/>
                <a:gd name="T39" fmla="*/ 76 h 376"/>
                <a:gd name="T40" fmla="*/ 245 w 563"/>
                <a:gd name="T41" fmla="*/ 25 h 376"/>
                <a:gd name="T42" fmla="*/ 212 w 563"/>
                <a:gd name="T43" fmla="*/ 110 h 376"/>
                <a:gd name="T44" fmla="*/ 203 w 563"/>
                <a:gd name="T45" fmla="*/ 17 h 376"/>
                <a:gd name="T46" fmla="*/ 152 w 563"/>
                <a:gd name="T47" fmla="*/ 89 h 376"/>
                <a:gd name="T48" fmla="*/ 144 w 563"/>
                <a:gd name="T49" fmla="*/ 0 h 376"/>
                <a:gd name="T50" fmla="*/ 102 w 563"/>
                <a:gd name="T51" fmla="*/ 55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3" h="376">
                  <a:moveTo>
                    <a:pt x="102" y="55"/>
                  </a:moveTo>
                  <a:cubicBezTo>
                    <a:pt x="102" y="55"/>
                    <a:pt x="38" y="245"/>
                    <a:pt x="0" y="258"/>
                  </a:cubicBezTo>
                  <a:cubicBezTo>
                    <a:pt x="17" y="237"/>
                    <a:pt x="80" y="211"/>
                    <a:pt x="123" y="114"/>
                  </a:cubicBezTo>
                  <a:cubicBezTo>
                    <a:pt x="110" y="160"/>
                    <a:pt x="72" y="258"/>
                    <a:pt x="72" y="258"/>
                  </a:cubicBezTo>
                  <a:cubicBezTo>
                    <a:pt x="72" y="258"/>
                    <a:pt x="161" y="186"/>
                    <a:pt x="173" y="135"/>
                  </a:cubicBezTo>
                  <a:cubicBezTo>
                    <a:pt x="165" y="207"/>
                    <a:pt x="131" y="359"/>
                    <a:pt x="127" y="376"/>
                  </a:cubicBezTo>
                  <a:cubicBezTo>
                    <a:pt x="178" y="330"/>
                    <a:pt x="245" y="186"/>
                    <a:pt x="250" y="127"/>
                  </a:cubicBezTo>
                  <a:cubicBezTo>
                    <a:pt x="266" y="182"/>
                    <a:pt x="292" y="203"/>
                    <a:pt x="292" y="203"/>
                  </a:cubicBezTo>
                  <a:cubicBezTo>
                    <a:pt x="288" y="114"/>
                    <a:pt x="288" y="114"/>
                    <a:pt x="288" y="114"/>
                  </a:cubicBezTo>
                  <a:cubicBezTo>
                    <a:pt x="288" y="114"/>
                    <a:pt x="326" y="241"/>
                    <a:pt x="389" y="279"/>
                  </a:cubicBezTo>
                  <a:cubicBezTo>
                    <a:pt x="385" y="237"/>
                    <a:pt x="360" y="122"/>
                    <a:pt x="360" y="122"/>
                  </a:cubicBezTo>
                  <a:cubicBezTo>
                    <a:pt x="360" y="122"/>
                    <a:pt x="444" y="232"/>
                    <a:pt x="461" y="245"/>
                  </a:cubicBezTo>
                  <a:cubicBezTo>
                    <a:pt x="444" y="198"/>
                    <a:pt x="427" y="156"/>
                    <a:pt x="427" y="156"/>
                  </a:cubicBezTo>
                  <a:cubicBezTo>
                    <a:pt x="427" y="156"/>
                    <a:pt x="520" y="279"/>
                    <a:pt x="563" y="279"/>
                  </a:cubicBezTo>
                  <a:cubicBezTo>
                    <a:pt x="533" y="237"/>
                    <a:pt x="427" y="84"/>
                    <a:pt x="419" y="46"/>
                  </a:cubicBezTo>
                  <a:cubicBezTo>
                    <a:pt x="419" y="59"/>
                    <a:pt x="423" y="122"/>
                    <a:pt x="423" y="122"/>
                  </a:cubicBezTo>
                  <a:cubicBezTo>
                    <a:pt x="423" y="122"/>
                    <a:pt x="355" y="55"/>
                    <a:pt x="343" y="38"/>
                  </a:cubicBezTo>
                  <a:cubicBezTo>
                    <a:pt x="343" y="55"/>
                    <a:pt x="334" y="110"/>
                    <a:pt x="334" y="110"/>
                  </a:cubicBezTo>
                  <a:cubicBezTo>
                    <a:pt x="283" y="25"/>
                    <a:pt x="283" y="25"/>
                    <a:pt x="283" y="25"/>
                  </a:cubicBezTo>
                  <a:cubicBezTo>
                    <a:pt x="266" y="76"/>
                    <a:pt x="266" y="76"/>
                    <a:pt x="266" y="76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12" y="110"/>
                    <a:pt x="212" y="110"/>
                    <a:pt x="212" y="110"/>
                  </a:cubicBezTo>
                  <a:cubicBezTo>
                    <a:pt x="203" y="17"/>
                    <a:pt x="203" y="17"/>
                    <a:pt x="203" y="17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02" y="55"/>
                    <a:pt x="102" y="55"/>
                    <a:pt x="102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4859338" y="2771775"/>
              <a:ext cx="704850" cy="898525"/>
            </a:xfrm>
            <a:custGeom>
              <a:avLst/>
              <a:gdLst>
                <a:gd name="T0" fmla="*/ 195 w 233"/>
                <a:gd name="T1" fmla="*/ 0 h 296"/>
                <a:gd name="T2" fmla="*/ 0 w 233"/>
                <a:gd name="T3" fmla="*/ 237 h 296"/>
                <a:gd name="T4" fmla="*/ 119 w 233"/>
                <a:gd name="T5" fmla="*/ 174 h 296"/>
                <a:gd name="T6" fmla="*/ 98 w 233"/>
                <a:gd name="T7" fmla="*/ 292 h 296"/>
                <a:gd name="T8" fmla="*/ 233 w 233"/>
                <a:gd name="T9" fmla="*/ 144 h 296"/>
                <a:gd name="T10" fmla="*/ 161 w 233"/>
                <a:gd name="T11" fmla="*/ 203 h 296"/>
                <a:gd name="T12" fmla="*/ 233 w 233"/>
                <a:gd name="T13" fmla="*/ 47 h 296"/>
                <a:gd name="T14" fmla="*/ 195 w 233"/>
                <a:gd name="T15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296">
                  <a:moveTo>
                    <a:pt x="195" y="0"/>
                  </a:moveTo>
                  <a:cubicBezTo>
                    <a:pt x="195" y="0"/>
                    <a:pt x="101" y="190"/>
                    <a:pt x="0" y="237"/>
                  </a:cubicBezTo>
                  <a:cubicBezTo>
                    <a:pt x="43" y="241"/>
                    <a:pt x="93" y="203"/>
                    <a:pt x="119" y="174"/>
                  </a:cubicBezTo>
                  <a:cubicBezTo>
                    <a:pt x="106" y="228"/>
                    <a:pt x="106" y="275"/>
                    <a:pt x="98" y="292"/>
                  </a:cubicBezTo>
                  <a:cubicBezTo>
                    <a:pt x="115" y="296"/>
                    <a:pt x="216" y="216"/>
                    <a:pt x="233" y="144"/>
                  </a:cubicBezTo>
                  <a:cubicBezTo>
                    <a:pt x="203" y="148"/>
                    <a:pt x="161" y="203"/>
                    <a:pt x="161" y="203"/>
                  </a:cubicBezTo>
                  <a:cubicBezTo>
                    <a:pt x="161" y="203"/>
                    <a:pt x="229" y="93"/>
                    <a:pt x="233" y="47"/>
                  </a:cubicBezTo>
                  <a:cubicBezTo>
                    <a:pt x="186" y="89"/>
                    <a:pt x="195" y="0"/>
                    <a:pt x="195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5884863" y="2206625"/>
              <a:ext cx="869950" cy="692150"/>
            </a:xfrm>
            <a:custGeom>
              <a:avLst/>
              <a:gdLst>
                <a:gd name="T0" fmla="*/ 0 w 287"/>
                <a:gd name="T1" fmla="*/ 42 h 228"/>
                <a:gd name="T2" fmla="*/ 93 w 287"/>
                <a:gd name="T3" fmla="*/ 228 h 228"/>
                <a:gd name="T4" fmla="*/ 76 w 287"/>
                <a:gd name="T5" fmla="*/ 127 h 228"/>
                <a:gd name="T6" fmla="*/ 143 w 287"/>
                <a:gd name="T7" fmla="*/ 182 h 228"/>
                <a:gd name="T8" fmla="*/ 118 w 287"/>
                <a:gd name="T9" fmla="*/ 93 h 228"/>
                <a:gd name="T10" fmla="*/ 245 w 287"/>
                <a:gd name="T11" fmla="*/ 216 h 228"/>
                <a:gd name="T12" fmla="*/ 194 w 287"/>
                <a:gd name="T13" fmla="*/ 80 h 228"/>
                <a:gd name="T14" fmla="*/ 287 w 287"/>
                <a:gd name="T15" fmla="*/ 182 h 228"/>
                <a:gd name="T16" fmla="*/ 186 w 287"/>
                <a:gd name="T17" fmla="*/ 0 h 228"/>
                <a:gd name="T18" fmla="*/ 182 w 287"/>
                <a:gd name="T19" fmla="*/ 51 h 228"/>
                <a:gd name="T20" fmla="*/ 165 w 287"/>
                <a:gd name="T21" fmla="*/ 4 h 228"/>
                <a:gd name="T22" fmla="*/ 186 w 287"/>
                <a:gd name="T23" fmla="*/ 127 h 228"/>
                <a:gd name="T24" fmla="*/ 84 w 287"/>
                <a:gd name="T25" fmla="*/ 13 h 228"/>
                <a:gd name="T26" fmla="*/ 97 w 287"/>
                <a:gd name="T27" fmla="*/ 106 h 228"/>
                <a:gd name="T28" fmla="*/ 33 w 287"/>
                <a:gd name="T29" fmla="*/ 47 h 228"/>
                <a:gd name="T30" fmla="*/ 46 w 287"/>
                <a:gd name="T31" fmla="*/ 118 h 228"/>
                <a:gd name="T32" fmla="*/ 0 w 287"/>
                <a:gd name="T33" fmla="*/ 4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28">
                  <a:moveTo>
                    <a:pt x="0" y="42"/>
                  </a:moveTo>
                  <a:cubicBezTo>
                    <a:pt x="0" y="42"/>
                    <a:pt x="12" y="148"/>
                    <a:pt x="93" y="228"/>
                  </a:cubicBezTo>
                  <a:cubicBezTo>
                    <a:pt x="97" y="207"/>
                    <a:pt x="76" y="127"/>
                    <a:pt x="76" y="127"/>
                  </a:cubicBezTo>
                  <a:cubicBezTo>
                    <a:pt x="143" y="182"/>
                    <a:pt x="143" y="182"/>
                    <a:pt x="143" y="182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3"/>
                    <a:pt x="194" y="195"/>
                    <a:pt x="245" y="216"/>
                  </a:cubicBezTo>
                  <a:cubicBezTo>
                    <a:pt x="224" y="182"/>
                    <a:pt x="194" y="80"/>
                    <a:pt x="194" y="80"/>
                  </a:cubicBezTo>
                  <a:cubicBezTo>
                    <a:pt x="194" y="80"/>
                    <a:pt x="266" y="178"/>
                    <a:pt x="287" y="182"/>
                  </a:cubicBezTo>
                  <a:cubicBezTo>
                    <a:pt x="262" y="157"/>
                    <a:pt x="186" y="0"/>
                    <a:pt x="186" y="0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5" y="4"/>
                    <a:pt x="173" y="102"/>
                    <a:pt x="186" y="127"/>
                  </a:cubicBezTo>
                  <a:cubicBezTo>
                    <a:pt x="160" y="106"/>
                    <a:pt x="84" y="13"/>
                    <a:pt x="84" y="13"/>
                  </a:cubicBezTo>
                  <a:cubicBezTo>
                    <a:pt x="97" y="106"/>
                    <a:pt x="97" y="106"/>
                    <a:pt x="97" y="106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0" y="42"/>
                    <a:pt x="0" y="42"/>
                    <a:pt x="0" y="4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5719763" y="2862263"/>
              <a:ext cx="1598613" cy="1141413"/>
            </a:xfrm>
            <a:custGeom>
              <a:avLst/>
              <a:gdLst>
                <a:gd name="T0" fmla="*/ 346 w 528"/>
                <a:gd name="T1" fmla="*/ 17 h 376"/>
                <a:gd name="T2" fmla="*/ 528 w 528"/>
                <a:gd name="T3" fmla="*/ 220 h 376"/>
                <a:gd name="T4" fmla="*/ 406 w 528"/>
                <a:gd name="T5" fmla="*/ 165 h 376"/>
                <a:gd name="T6" fmla="*/ 465 w 528"/>
                <a:gd name="T7" fmla="*/ 258 h 376"/>
                <a:gd name="T8" fmla="*/ 359 w 528"/>
                <a:gd name="T9" fmla="*/ 182 h 376"/>
                <a:gd name="T10" fmla="*/ 469 w 528"/>
                <a:gd name="T11" fmla="*/ 368 h 376"/>
                <a:gd name="T12" fmla="*/ 300 w 528"/>
                <a:gd name="T13" fmla="*/ 220 h 376"/>
                <a:gd name="T14" fmla="*/ 330 w 528"/>
                <a:gd name="T15" fmla="*/ 368 h 376"/>
                <a:gd name="T16" fmla="*/ 232 w 528"/>
                <a:gd name="T17" fmla="*/ 228 h 376"/>
                <a:gd name="T18" fmla="*/ 207 w 528"/>
                <a:gd name="T19" fmla="*/ 376 h 376"/>
                <a:gd name="T20" fmla="*/ 169 w 528"/>
                <a:gd name="T21" fmla="*/ 220 h 376"/>
                <a:gd name="T22" fmla="*/ 88 w 528"/>
                <a:gd name="T23" fmla="*/ 338 h 376"/>
                <a:gd name="T24" fmla="*/ 105 w 528"/>
                <a:gd name="T25" fmla="*/ 198 h 376"/>
                <a:gd name="T26" fmla="*/ 0 w 528"/>
                <a:gd name="T27" fmla="*/ 330 h 376"/>
                <a:gd name="T28" fmla="*/ 50 w 528"/>
                <a:gd name="T29" fmla="*/ 0 h 376"/>
                <a:gd name="T30" fmla="*/ 101 w 528"/>
                <a:gd name="T31" fmla="*/ 139 h 376"/>
                <a:gd name="T32" fmla="*/ 105 w 528"/>
                <a:gd name="T33" fmla="*/ 38 h 376"/>
                <a:gd name="T34" fmla="*/ 177 w 528"/>
                <a:gd name="T35" fmla="*/ 156 h 376"/>
                <a:gd name="T36" fmla="*/ 165 w 528"/>
                <a:gd name="T37" fmla="*/ 55 h 376"/>
                <a:gd name="T38" fmla="*/ 224 w 528"/>
                <a:gd name="T39" fmla="*/ 131 h 376"/>
                <a:gd name="T40" fmla="*/ 182 w 528"/>
                <a:gd name="T41" fmla="*/ 8 h 376"/>
                <a:gd name="T42" fmla="*/ 308 w 528"/>
                <a:gd name="T43" fmla="*/ 118 h 376"/>
                <a:gd name="T44" fmla="*/ 249 w 528"/>
                <a:gd name="T45" fmla="*/ 29 h 376"/>
                <a:gd name="T46" fmla="*/ 363 w 528"/>
                <a:gd name="T47" fmla="*/ 93 h 376"/>
                <a:gd name="T48" fmla="*/ 346 w 528"/>
                <a:gd name="T49" fmla="*/ 1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8" h="376">
                  <a:moveTo>
                    <a:pt x="346" y="17"/>
                  </a:moveTo>
                  <a:cubicBezTo>
                    <a:pt x="346" y="17"/>
                    <a:pt x="456" y="190"/>
                    <a:pt x="528" y="220"/>
                  </a:cubicBezTo>
                  <a:cubicBezTo>
                    <a:pt x="516" y="232"/>
                    <a:pt x="444" y="190"/>
                    <a:pt x="406" y="165"/>
                  </a:cubicBezTo>
                  <a:cubicBezTo>
                    <a:pt x="423" y="194"/>
                    <a:pt x="465" y="258"/>
                    <a:pt x="465" y="258"/>
                  </a:cubicBezTo>
                  <a:cubicBezTo>
                    <a:pt x="465" y="258"/>
                    <a:pt x="389" y="211"/>
                    <a:pt x="359" y="182"/>
                  </a:cubicBezTo>
                  <a:cubicBezTo>
                    <a:pt x="376" y="228"/>
                    <a:pt x="439" y="347"/>
                    <a:pt x="469" y="368"/>
                  </a:cubicBezTo>
                  <a:cubicBezTo>
                    <a:pt x="418" y="347"/>
                    <a:pt x="321" y="249"/>
                    <a:pt x="300" y="220"/>
                  </a:cubicBezTo>
                  <a:cubicBezTo>
                    <a:pt x="308" y="279"/>
                    <a:pt x="330" y="368"/>
                    <a:pt x="330" y="368"/>
                  </a:cubicBezTo>
                  <a:cubicBezTo>
                    <a:pt x="330" y="368"/>
                    <a:pt x="245" y="270"/>
                    <a:pt x="232" y="228"/>
                  </a:cubicBezTo>
                  <a:cubicBezTo>
                    <a:pt x="220" y="266"/>
                    <a:pt x="207" y="376"/>
                    <a:pt x="207" y="376"/>
                  </a:cubicBezTo>
                  <a:cubicBezTo>
                    <a:pt x="169" y="220"/>
                    <a:pt x="169" y="220"/>
                    <a:pt x="169" y="220"/>
                  </a:cubicBezTo>
                  <a:cubicBezTo>
                    <a:pt x="169" y="220"/>
                    <a:pt x="135" y="279"/>
                    <a:pt x="88" y="338"/>
                  </a:cubicBezTo>
                  <a:cubicBezTo>
                    <a:pt x="88" y="283"/>
                    <a:pt x="105" y="198"/>
                    <a:pt x="105" y="198"/>
                  </a:cubicBezTo>
                  <a:cubicBezTo>
                    <a:pt x="105" y="198"/>
                    <a:pt x="34" y="308"/>
                    <a:pt x="0" y="330"/>
                  </a:cubicBezTo>
                  <a:cubicBezTo>
                    <a:pt x="34" y="245"/>
                    <a:pt x="63" y="55"/>
                    <a:pt x="50" y="0"/>
                  </a:cubicBezTo>
                  <a:cubicBezTo>
                    <a:pt x="72" y="25"/>
                    <a:pt x="101" y="139"/>
                    <a:pt x="101" y="139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165" y="152"/>
                    <a:pt x="177" y="156"/>
                  </a:cubicBezTo>
                  <a:cubicBezTo>
                    <a:pt x="177" y="122"/>
                    <a:pt x="165" y="55"/>
                    <a:pt x="165" y="55"/>
                  </a:cubicBezTo>
                  <a:cubicBezTo>
                    <a:pt x="165" y="55"/>
                    <a:pt x="224" y="144"/>
                    <a:pt x="224" y="131"/>
                  </a:cubicBezTo>
                  <a:cubicBezTo>
                    <a:pt x="224" y="118"/>
                    <a:pt x="190" y="34"/>
                    <a:pt x="182" y="8"/>
                  </a:cubicBezTo>
                  <a:cubicBezTo>
                    <a:pt x="211" y="17"/>
                    <a:pt x="308" y="118"/>
                    <a:pt x="308" y="118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363" y="93"/>
                    <a:pt x="363" y="93"/>
                    <a:pt x="363" y="93"/>
                  </a:cubicBezTo>
                  <a:cubicBezTo>
                    <a:pt x="346" y="17"/>
                    <a:pt x="346" y="17"/>
                    <a:pt x="346" y="17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5500688" y="3065463"/>
              <a:ext cx="269875" cy="541338"/>
            </a:xfrm>
            <a:custGeom>
              <a:avLst/>
              <a:gdLst>
                <a:gd name="T0" fmla="*/ 67 w 89"/>
                <a:gd name="T1" fmla="*/ 0 h 178"/>
                <a:gd name="T2" fmla="*/ 0 w 89"/>
                <a:gd name="T3" fmla="*/ 178 h 178"/>
                <a:gd name="T4" fmla="*/ 67 w 89"/>
                <a:gd name="T5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178">
                  <a:moveTo>
                    <a:pt x="67" y="0"/>
                  </a:moveTo>
                  <a:cubicBezTo>
                    <a:pt x="67" y="0"/>
                    <a:pt x="21" y="140"/>
                    <a:pt x="0" y="178"/>
                  </a:cubicBezTo>
                  <a:cubicBezTo>
                    <a:pt x="38" y="153"/>
                    <a:pt x="89" y="64"/>
                    <a:pt x="67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5640388" y="2528888"/>
              <a:ext cx="142875" cy="333375"/>
            </a:xfrm>
            <a:custGeom>
              <a:avLst/>
              <a:gdLst>
                <a:gd name="T0" fmla="*/ 43 w 47"/>
                <a:gd name="T1" fmla="*/ 0 h 110"/>
                <a:gd name="T2" fmla="*/ 0 w 47"/>
                <a:gd name="T3" fmla="*/ 89 h 110"/>
                <a:gd name="T4" fmla="*/ 43 w 47"/>
                <a:gd name="T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10">
                  <a:moveTo>
                    <a:pt x="43" y="0"/>
                  </a:moveTo>
                  <a:cubicBezTo>
                    <a:pt x="43" y="0"/>
                    <a:pt x="0" y="76"/>
                    <a:pt x="0" y="89"/>
                  </a:cubicBezTo>
                  <a:cubicBezTo>
                    <a:pt x="17" y="93"/>
                    <a:pt x="47" y="110"/>
                    <a:pt x="43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4668838" y="3733800"/>
              <a:ext cx="293688" cy="269875"/>
            </a:xfrm>
            <a:custGeom>
              <a:avLst/>
              <a:gdLst>
                <a:gd name="T0" fmla="*/ 97 w 97"/>
                <a:gd name="T1" fmla="*/ 0 h 89"/>
                <a:gd name="T2" fmla="*/ 0 w 97"/>
                <a:gd name="T3" fmla="*/ 89 h 89"/>
                <a:gd name="T4" fmla="*/ 97 w 97"/>
                <a:gd name="T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89">
                  <a:moveTo>
                    <a:pt x="97" y="0"/>
                  </a:moveTo>
                  <a:cubicBezTo>
                    <a:pt x="97" y="0"/>
                    <a:pt x="30" y="85"/>
                    <a:pt x="0" y="89"/>
                  </a:cubicBezTo>
                  <a:cubicBezTo>
                    <a:pt x="76" y="51"/>
                    <a:pt x="85" y="60"/>
                    <a:pt x="97" y="0"/>
                  </a:cubicBez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4949826" y="3646488"/>
              <a:ext cx="947738" cy="846138"/>
            </a:xfrm>
            <a:custGeom>
              <a:avLst/>
              <a:gdLst>
                <a:gd name="T0" fmla="*/ 76 w 313"/>
                <a:gd name="T1" fmla="*/ 42 h 279"/>
                <a:gd name="T2" fmla="*/ 0 w 313"/>
                <a:gd name="T3" fmla="*/ 143 h 279"/>
                <a:gd name="T4" fmla="*/ 101 w 313"/>
                <a:gd name="T5" fmla="*/ 76 h 279"/>
                <a:gd name="T6" fmla="*/ 89 w 313"/>
                <a:gd name="T7" fmla="*/ 143 h 279"/>
                <a:gd name="T8" fmla="*/ 140 w 313"/>
                <a:gd name="T9" fmla="*/ 89 h 279"/>
                <a:gd name="T10" fmla="*/ 68 w 313"/>
                <a:gd name="T11" fmla="*/ 275 h 279"/>
                <a:gd name="T12" fmla="*/ 178 w 313"/>
                <a:gd name="T13" fmla="*/ 139 h 279"/>
                <a:gd name="T14" fmla="*/ 199 w 313"/>
                <a:gd name="T15" fmla="*/ 279 h 279"/>
                <a:gd name="T16" fmla="*/ 228 w 313"/>
                <a:gd name="T17" fmla="*/ 139 h 279"/>
                <a:gd name="T18" fmla="*/ 304 w 313"/>
                <a:gd name="T19" fmla="*/ 245 h 279"/>
                <a:gd name="T20" fmla="*/ 313 w 313"/>
                <a:gd name="T21" fmla="*/ 59 h 279"/>
                <a:gd name="T22" fmla="*/ 271 w 313"/>
                <a:gd name="T23" fmla="*/ 143 h 279"/>
                <a:gd name="T24" fmla="*/ 224 w 313"/>
                <a:gd name="T25" fmla="*/ 38 h 279"/>
                <a:gd name="T26" fmla="*/ 203 w 313"/>
                <a:gd name="T27" fmla="*/ 114 h 279"/>
                <a:gd name="T28" fmla="*/ 182 w 313"/>
                <a:gd name="T29" fmla="*/ 34 h 279"/>
                <a:gd name="T30" fmla="*/ 173 w 313"/>
                <a:gd name="T31" fmla="*/ 89 h 279"/>
                <a:gd name="T32" fmla="*/ 140 w 313"/>
                <a:gd name="T33" fmla="*/ 0 h 279"/>
                <a:gd name="T34" fmla="*/ 127 w 313"/>
                <a:gd name="T35" fmla="*/ 72 h 279"/>
                <a:gd name="T36" fmla="*/ 110 w 313"/>
                <a:gd name="T37" fmla="*/ 8 h 279"/>
                <a:gd name="T38" fmla="*/ 76 w 313"/>
                <a:gd name="T39" fmla="*/ 4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3" h="279">
                  <a:moveTo>
                    <a:pt x="76" y="42"/>
                  </a:moveTo>
                  <a:cubicBezTo>
                    <a:pt x="76" y="42"/>
                    <a:pt x="25" y="127"/>
                    <a:pt x="0" y="143"/>
                  </a:cubicBezTo>
                  <a:cubicBezTo>
                    <a:pt x="34" y="122"/>
                    <a:pt x="93" y="93"/>
                    <a:pt x="101" y="76"/>
                  </a:cubicBezTo>
                  <a:cubicBezTo>
                    <a:pt x="106" y="118"/>
                    <a:pt x="89" y="143"/>
                    <a:pt x="89" y="143"/>
                  </a:cubicBezTo>
                  <a:cubicBezTo>
                    <a:pt x="89" y="143"/>
                    <a:pt x="140" y="101"/>
                    <a:pt x="140" y="89"/>
                  </a:cubicBezTo>
                  <a:cubicBezTo>
                    <a:pt x="140" y="76"/>
                    <a:pt x="156" y="165"/>
                    <a:pt x="68" y="275"/>
                  </a:cubicBezTo>
                  <a:cubicBezTo>
                    <a:pt x="101" y="262"/>
                    <a:pt x="178" y="139"/>
                    <a:pt x="178" y="139"/>
                  </a:cubicBezTo>
                  <a:cubicBezTo>
                    <a:pt x="199" y="279"/>
                    <a:pt x="199" y="279"/>
                    <a:pt x="199" y="279"/>
                  </a:cubicBezTo>
                  <a:cubicBezTo>
                    <a:pt x="228" y="139"/>
                    <a:pt x="228" y="139"/>
                    <a:pt x="228" y="139"/>
                  </a:cubicBezTo>
                  <a:cubicBezTo>
                    <a:pt x="228" y="139"/>
                    <a:pt x="292" y="237"/>
                    <a:pt x="304" y="245"/>
                  </a:cubicBezTo>
                  <a:cubicBezTo>
                    <a:pt x="300" y="203"/>
                    <a:pt x="313" y="59"/>
                    <a:pt x="313" y="59"/>
                  </a:cubicBezTo>
                  <a:cubicBezTo>
                    <a:pt x="271" y="143"/>
                    <a:pt x="271" y="143"/>
                    <a:pt x="271" y="143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03" y="114"/>
                    <a:pt x="203" y="114"/>
                    <a:pt x="203" y="114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10" y="8"/>
                    <a:pt x="110" y="8"/>
                    <a:pt x="110" y="8"/>
                  </a:cubicBezTo>
                  <a:lnTo>
                    <a:pt x="76" y="42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5846763" y="3876675"/>
              <a:ext cx="1700213" cy="1244600"/>
            </a:xfrm>
            <a:custGeom>
              <a:avLst/>
              <a:gdLst>
                <a:gd name="T0" fmla="*/ 359 w 562"/>
                <a:gd name="T1" fmla="*/ 55 h 410"/>
                <a:gd name="T2" fmla="*/ 562 w 562"/>
                <a:gd name="T3" fmla="*/ 292 h 410"/>
                <a:gd name="T4" fmla="*/ 368 w 562"/>
                <a:gd name="T5" fmla="*/ 203 h 410"/>
                <a:gd name="T6" fmla="*/ 397 w 562"/>
                <a:gd name="T7" fmla="*/ 292 h 410"/>
                <a:gd name="T8" fmla="*/ 321 w 562"/>
                <a:gd name="T9" fmla="*/ 194 h 410"/>
                <a:gd name="T10" fmla="*/ 343 w 562"/>
                <a:gd name="T11" fmla="*/ 410 h 410"/>
                <a:gd name="T12" fmla="*/ 245 w 562"/>
                <a:gd name="T13" fmla="*/ 182 h 410"/>
                <a:gd name="T14" fmla="*/ 203 w 562"/>
                <a:gd name="T15" fmla="*/ 363 h 410"/>
                <a:gd name="T16" fmla="*/ 178 w 562"/>
                <a:gd name="T17" fmla="*/ 177 h 410"/>
                <a:gd name="T18" fmla="*/ 93 w 562"/>
                <a:gd name="T19" fmla="*/ 393 h 410"/>
                <a:gd name="T20" fmla="*/ 89 w 562"/>
                <a:gd name="T21" fmla="*/ 148 h 410"/>
                <a:gd name="T22" fmla="*/ 0 w 562"/>
                <a:gd name="T23" fmla="*/ 296 h 410"/>
                <a:gd name="T24" fmla="*/ 42 w 562"/>
                <a:gd name="T25" fmla="*/ 51 h 410"/>
                <a:gd name="T26" fmla="*/ 55 w 562"/>
                <a:gd name="T27" fmla="*/ 156 h 410"/>
                <a:gd name="T28" fmla="*/ 106 w 562"/>
                <a:gd name="T29" fmla="*/ 46 h 410"/>
                <a:gd name="T30" fmla="*/ 140 w 562"/>
                <a:gd name="T31" fmla="*/ 194 h 410"/>
                <a:gd name="T32" fmla="*/ 203 w 562"/>
                <a:gd name="T33" fmla="*/ 0 h 410"/>
                <a:gd name="T34" fmla="*/ 211 w 562"/>
                <a:gd name="T35" fmla="*/ 169 h 410"/>
                <a:gd name="T36" fmla="*/ 262 w 562"/>
                <a:gd name="T37" fmla="*/ 84 h 410"/>
                <a:gd name="T38" fmla="*/ 309 w 562"/>
                <a:gd name="T39" fmla="*/ 173 h 410"/>
                <a:gd name="T40" fmla="*/ 304 w 562"/>
                <a:gd name="T41" fmla="*/ 76 h 410"/>
                <a:gd name="T42" fmla="*/ 368 w 562"/>
                <a:gd name="T43" fmla="*/ 165 h 410"/>
                <a:gd name="T44" fmla="*/ 359 w 562"/>
                <a:gd name="T45" fmla="*/ 5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2" h="410">
                  <a:moveTo>
                    <a:pt x="359" y="55"/>
                  </a:moveTo>
                  <a:cubicBezTo>
                    <a:pt x="359" y="55"/>
                    <a:pt x="368" y="203"/>
                    <a:pt x="562" y="292"/>
                  </a:cubicBezTo>
                  <a:cubicBezTo>
                    <a:pt x="533" y="292"/>
                    <a:pt x="402" y="245"/>
                    <a:pt x="368" y="203"/>
                  </a:cubicBezTo>
                  <a:cubicBezTo>
                    <a:pt x="385" y="241"/>
                    <a:pt x="397" y="292"/>
                    <a:pt x="397" y="292"/>
                  </a:cubicBezTo>
                  <a:cubicBezTo>
                    <a:pt x="321" y="194"/>
                    <a:pt x="321" y="194"/>
                    <a:pt x="321" y="194"/>
                  </a:cubicBezTo>
                  <a:cubicBezTo>
                    <a:pt x="321" y="194"/>
                    <a:pt x="317" y="342"/>
                    <a:pt x="343" y="410"/>
                  </a:cubicBezTo>
                  <a:cubicBezTo>
                    <a:pt x="317" y="380"/>
                    <a:pt x="254" y="203"/>
                    <a:pt x="245" y="182"/>
                  </a:cubicBezTo>
                  <a:cubicBezTo>
                    <a:pt x="228" y="237"/>
                    <a:pt x="199" y="376"/>
                    <a:pt x="203" y="363"/>
                  </a:cubicBezTo>
                  <a:cubicBezTo>
                    <a:pt x="207" y="351"/>
                    <a:pt x="178" y="177"/>
                    <a:pt x="178" y="177"/>
                  </a:cubicBezTo>
                  <a:cubicBezTo>
                    <a:pt x="178" y="177"/>
                    <a:pt x="148" y="330"/>
                    <a:pt x="93" y="393"/>
                  </a:cubicBezTo>
                  <a:cubicBezTo>
                    <a:pt x="106" y="334"/>
                    <a:pt x="89" y="148"/>
                    <a:pt x="89" y="148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296"/>
                    <a:pt x="42" y="80"/>
                    <a:pt x="42" y="51"/>
                  </a:cubicBezTo>
                  <a:cubicBezTo>
                    <a:pt x="59" y="67"/>
                    <a:pt x="55" y="156"/>
                    <a:pt x="55" y="15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40" y="194"/>
                    <a:pt x="140" y="194"/>
                    <a:pt x="140" y="194"/>
                  </a:cubicBezTo>
                  <a:cubicBezTo>
                    <a:pt x="140" y="194"/>
                    <a:pt x="199" y="46"/>
                    <a:pt x="203" y="0"/>
                  </a:cubicBezTo>
                  <a:cubicBezTo>
                    <a:pt x="233" y="72"/>
                    <a:pt x="211" y="169"/>
                    <a:pt x="211" y="169"/>
                  </a:cubicBezTo>
                  <a:cubicBezTo>
                    <a:pt x="262" y="84"/>
                    <a:pt x="262" y="84"/>
                    <a:pt x="262" y="84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04" y="76"/>
                    <a:pt x="304" y="76"/>
                    <a:pt x="304" y="76"/>
                  </a:cubicBezTo>
                  <a:cubicBezTo>
                    <a:pt x="368" y="165"/>
                    <a:pt x="368" y="165"/>
                    <a:pt x="368" y="165"/>
                  </a:cubicBezTo>
                  <a:cubicBezTo>
                    <a:pt x="359" y="55"/>
                    <a:pt x="359" y="55"/>
                    <a:pt x="359" y="5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4449763" y="4429125"/>
              <a:ext cx="1884363" cy="1284288"/>
            </a:xfrm>
            <a:custGeom>
              <a:avLst/>
              <a:gdLst>
                <a:gd name="T0" fmla="*/ 178 w 622"/>
                <a:gd name="T1" fmla="*/ 25 h 423"/>
                <a:gd name="T2" fmla="*/ 38 w 622"/>
                <a:gd name="T3" fmla="*/ 105 h 423"/>
                <a:gd name="T4" fmla="*/ 157 w 622"/>
                <a:gd name="T5" fmla="*/ 93 h 423"/>
                <a:gd name="T6" fmla="*/ 0 w 622"/>
                <a:gd name="T7" fmla="*/ 198 h 423"/>
                <a:gd name="T8" fmla="*/ 135 w 622"/>
                <a:gd name="T9" fmla="*/ 177 h 423"/>
                <a:gd name="T10" fmla="*/ 30 w 622"/>
                <a:gd name="T11" fmla="*/ 296 h 423"/>
                <a:gd name="T12" fmla="*/ 131 w 622"/>
                <a:gd name="T13" fmla="*/ 253 h 423"/>
                <a:gd name="T14" fmla="*/ 93 w 622"/>
                <a:gd name="T15" fmla="*/ 363 h 423"/>
                <a:gd name="T16" fmla="*/ 258 w 622"/>
                <a:gd name="T17" fmla="*/ 181 h 423"/>
                <a:gd name="T18" fmla="*/ 211 w 622"/>
                <a:gd name="T19" fmla="*/ 351 h 423"/>
                <a:gd name="T20" fmla="*/ 321 w 622"/>
                <a:gd name="T21" fmla="*/ 220 h 423"/>
                <a:gd name="T22" fmla="*/ 283 w 622"/>
                <a:gd name="T23" fmla="*/ 410 h 423"/>
                <a:gd name="T24" fmla="*/ 355 w 622"/>
                <a:gd name="T25" fmla="*/ 279 h 423"/>
                <a:gd name="T26" fmla="*/ 393 w 622"/>
                <a:gd name="T27" fmla="*/ 423 h 423"/>
                <a:gd name="T28" fmla="*/ 410 w 622"/>
                <a:gd name="T29" fmla="*/ 258 h 423"/>
                <a:gd name="T30" fmla="*/ 529 w 622"/>
                <a:gd name="T31" fmla="*/ 410 h 423"/>
                <a:gd name="T32" fmla="*/ 474 w 622"/>
                <a:gd name="T33" fmla="*/ 249 h 423"/>
                <a:gd name="T34" fmla="*/ 622 w 622"/>
                <a:gd name="T35" fmla="*/ 359 h 423"/>
                <a:gd name="T36" fmla="*/ 512 w 622"/>
                <a:gd name="T37" fmla="*/ 114 h 423"/>
                <a:gd name="T38" fmla="*/ 499 w 622"/>
                <a:gd name="T39" fmla="*/ 224 h 423"/>
                <a:gd name="T40" fmla="*/ 453 w 622"/>
                <a:gd name="T41" fmla="*/ 139 h 423"/>
                <a:gd name="T42" fmla="*/ 423 w 622"/>
                <a:gd name="T43" fmla="*/ 224 h 423"/>
                <a:gd name="T44" fmla="*/ 402 w 622"/>
                <a:gd name="T45" fmla="*/ 131 h 423"/>
                <a:gd name="T46" fmla="*/ 364 w 622"/>
                <a:gd name="T47" fmla="*/ 215 h 423"/>
                <a:gd name="T48" fmla="*/ 398 w 622"/>
                <a:gd name="T49" fmla="*/ 33 h 423"/>
                <a:gd name="T50" fmla="*/ 313 w 622"/>
                <a:gd name="T51" fmla="*/ 177 h 423"/>
                <a:gd name="T52" fmla="*/ 321 w 622"/>
                <a:gd name="T53" fmla="*/ 0 h 423"/>
                <a:gd name="T54" fmla="*/ 211 w 622"/>
                <a:gd name="T55" fmla="*/ 160 h 423"/>
                <a:gd name="T56" fmla="*/ 241 w 622"/>
                <a:gd name="T57" fmla="*/ 72 h 423"/>
                <a:gd name="T58" fmla="*/ 178 w 622"/>
                <a:gd name="T59" fmla="*/ 131 h 423"/>
                <a:gd name="T60" fmla="*/ 207 w 622"/>
                <a:gd name="T61" fmla="*/ 50 h 423"/>
                <a:gd name="T62" fmla="*/ 161 w 622"/>
                <a:gd name="T63" fmla="*/ 67 h 423"/>
                <a:gd name="T64" fmla="*/ 178 w 622"/>
                <a:gd name="T65" fmla="*/ 25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2" h="423">
                  <a:moveTo>
                    <a:pt x="178" y="25"/>
                  </a:moveTo>
                  <a:cubicBezTo>
                    <a:pt x="178" y="25"/>
                    <a:pt x="118" y="88"/>
                    <a:pt x="38" y="105"/>
                  </a:cubicBezTo>
                  <a:cubicBezTo>
                    <a:pt x="63" y="114"/>
                    <a:pt x="157" y="93"/>
                    <a:pt x="157" y="93"/>
                  </a:cubicBezTo>
                  <a:cubicBezTo>
                    <a:pt x="157" y="93"/>
                    <a:pt x="80" y="165"/>
                    <a:pt x="0" y="198"/>
                  </a:cubicBezTo>
                  <a:cubicBezTo>
                    <a:pt x="30" y="211"/>
                    <a:pt x="135" y="177"/>
                    <a:pt x="135" y="177"/>
                  </a:cubicBezTo>
                  <a:cubicBezTo>
                    <a:pt x="135" y="177"/>
                    <a:pt x="51" y="275"/>
                    <a:pt x="30" y="296"/>
                  </a:cubicBezTo>
                  <a:cubicBezTo>
                    <a:pt x="55" y="296"/>
                    <a:pt x="131" y="253"/>
                    <a:pt x="131" y="253"/>
                  </a:cubicBezTo>
                  <a:cubicBezTo>
                    <a:pt x="93" y="363"/>
                    <a:pt x="93" y="363"/>
                    <a:pt x="93" y="363"/>
                  </a:cubicBezTo>
                  <a:cubicBezTo>
                    <a:pt x="93" y="363"/>
                    <a:pt x="211" y="275"/>
                    <a:pt x="258" y="181"/>
                  </a:cubicBezTo>
                  <a:cubicBezTo>
                    <a:pt x="262" y="266"/>
                    <a:pt x="211" y="351"/>
                    <a:pt x="211" y="35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00" y="380"/>
                    <a:pt x="283" y="410"/>
                  </a:cubicBezTo>
                  <a:cubicBezTo>
                    <a:pt x="334" y="334"/>
                    <a:pt x="355" y="279"/>
                    <a:pt x="355" y="279"/>
                  </a:cubicBezTo>
                  <a:cubicBezTo>
                    <a:pt x="393" y="423"/>
                    <a:pt x="393" y="423"/>
                    <a:pt x="393" y="423"/>
                  </a:cubicBezTo>
                  <a:cubicBezTo>
                    <a:pt x="410" y="258"/>
                    <a:pt x="410" y="258"/>
                    <a:pt x="410" y="258"/>
                  </a:cubicBezTo>
                  <a:cubicBezTo>
                    <a:pt x="410" y="258"/>
                    <a:pt x="461" y="384"/>
                    <a:pt x="529" y="410"/>
                  </a:cubicBezTo>
                  <a:cubicBezTo>
                    <a:pt x="529" y="384"/>
                    <a:pt x="474" y="249"/>
                    <a:pt x="474" y="249"/>
                  </a:cubicBezTo>
                  <a:cubicBezTo>
                    <a:pt x="474" y="249"/>
                    <a:pt x="584" y="346"/>
                    <a:pt x="622" y="359"/>
                  </a:cubicBezTo>
                  <a:cubicBezTo>
                    <a:pt x="592" y="313"/>
                    <a:pt x="520" y="165"/>
                    <a:pt x="512" y="114"/>
                  </a:cubicBezTo>
                  <a:cubicBezTo>
                    <a:pt x="503" y="152"/>
                    <a:pt x="499" y="236"/>
                    <a:pt x="499" y="224"/>
                  </a:cubicBezTo>
                  <a:cubicBezTo>
                    <a:pt x="499" y="211"/>
                    <a:pt x="453" y="139"/>
                    <a:pt x="453" y="139"/>
                  </a:cubicBezTo>
                  <a:cubicBezTo>
                    <a:pt x="423" y="224"/>
                    <a:pt x="423" y="224"/>
                    <a:pt x="423" y="224"/>
                  </a:cubicBezTo>
                  <a:cubicBezTo>
                    <a:pt x="402" y="131"/>
                    <a:pt x="402" y="131"/>
                    <a:pt x="402" y="131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98" y="33"/>
                    <a:pt x="398" y="33"/>
                    <a:pt x="398" y="33"/>
                  </a:cubicBezTo>
                  <a:cubicBezTo>
                    <a:pt x="313" y="177"/>
                    <a:pt x="313" y="177"/>
                    <a:pt x="313" y="177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1" y="0"/>
                    <a:pt x="241" y="131"/>
                    <a:pt x="211" y="160"/>
                  </a:cubicBezTo>
                  <a:cubicBezTo>
                    <a:pt x="207" y="135"/>
                    <a:pt x="241" y="72"/>
                    <a:pt x="241" y="72"/>
                  </a:cubicBezTo>
                  <a:cubicBezTo>
                    <a:pt x="178" y="131"/>
                    <a:pt x="178" y="131"/>
                    <a:pt x="178" y="131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161" y="67"/>
                    <a:pt x="161" y="67"/>
                    <a:pt x="161" y="67"/>
                  </a:cubicBezTo>
                  <a:cubicBezTo>
                    <a:pt x="178" y="25"/>
                    <a:pt x="178" y="25"/>
                    <a:pt x="178" y="25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6345238" y="4735513"/>
              <a:ext cx="1447800" cy="874713"/>
            </a:xfrm>
            <a:custGeom>
              <a:avLst/>
              <a:gdLst>
                <a:gd name="T0" fmla="*/ 0 w 478"/>
                <a:gd name="T1" fmla="*/ 102 h 288"/>
                <a:gd name="T2" fmla="*/ 144 w 478"/>
                <a:gd name="T3" fmla="*/ 288 h 288"/>
                <a:gd name="T4" fmla="*/ 63 w 478"/>
                <a:gd name="T5" fmla="*/ 157 h 288"/>
                <a:gd name="T6" fmla="*/ 156 w 478"/>
                <a:gd name="T7" fmla="*/ 207 h 288"/>
                <a:gd name="T8" fmla="*/ 106 w 478"/>
                <a:gd name="T9" fmla="*/ 110 h 288"/>
                <a:gd name="T10" fmla="*/ 287 w 478"/>
                <a:gd name="T11" fmla="*/ 262 h 288"/>
                <a:gd name="T12" fmla="*/ 220 w 478"/>
                <a:gd name="T13" fmla="*/ 123 h 288"/>
                <a:gd name="T14" fmla="*/ 330 w 478"/>
                <a:gd name="T15" fmla="*/ 199 h 288"/>
                <a:gd name="T16" fmla="*/ 254 w 478"/>
                <a:gd name="T17" fmla="*/ 76 h 288"/>
                <a:gd name="T18" fmla="*/ 423 w 478"/>
                <a:gd name="T19" fmla="*/ 216 h 288"/>
                <a:gd name="T20" fmla="*/ 300 w 478"/>
                <a:gd name="T21" fmla="*/ 64 h 288"/>
                <a:gd name="T22" fmla="*/ 478 w 478"/>
                <a:gd name="T23" fmla="*/ 123 h 288"/>
                <a:gd name="T24" fmla="*/ 266 w 478"/>
                <a:gd name="T25" fmla="*/ 0 h 288"/>
                <a:gd name="T26" fmla="*/ 326 w 478"/>
                <a:gd name="T27" fmla="*/ 55 h 288"/>
                <a:gd name="T28" fmla="*/ 245 w 478"/>
                <a:gd name="T29" fmla="*/ 30 h 288"/>
                <a:gd name="T30" fmla="*/ 296 w 478"/>
                <a:gd name="T31" fmla="*/ 89 h 288"/>
                <a:gd name="T32" fmla="*/ 199 w 478"/>
                <a:gd name="T33" fmla="*/ 21 h 288"/>
                <a:gd name="T34" fmla="*/ 232 w 478"/>
                <a:gd name="T35" fmla="*/ 89 h 288"/>
                <a:gd name="T36" fmla="*/ 186 w 478"/>
                <a:gd name="T37" fmla="*/ 42 h 288"/>
                <a:gd name="T38" fmla="*/ 224 w 478"/>
                <a:gd name="T39" fmla="*/ 178 h 288"/>
                <a:gd name="T40" fmla="*/ 80 w 478"/>
                <a:gd name="T41" fmla="*/ 34 h 288"/>
                <a:gd name="T42" fmla="*/ 97 w 478"/>
                <a:gd name="T43" fmla="*/ 148 h 288"/>
                <a:gd name="T44" fmla="*/ 0 w 478"/>
                <a:gd name="T45" fmla="*/ 10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8" h="288">
                  <a:moveTo>
                    <a:pt x="0" y="102"/>
                  </a:moveTo>
                  <a:cubicBezTo>
                    <a:pt x="0" y="102"/>
                    <a:pt x="13" y="216"/>
                    <a:pt x="144" y="288"/>
                  </a:cubicBezTo>
                  <a:cubicBezTo>
                    <a:pt x="152" y="283"/>
                    <a:pt x="59" y="165"/>
                    <a:pt x="63" y="157"/>
                  </a:cubicBezTo>
                  <a:cubicBezTo>
                    <a:pt x="68" y="148"/>
                    <a:pt x="156" y="207"/>
                    <a:pt x="156" y="207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6" y="110"/>
                    <a:pt x="224" y="245"/>
                    <a:pt x="287" y="262"/>
                  </a:cubicBezTo>
                  <a:cubicBezTo>
                    <a:pt x="262" y="233"/>
                    <a:pt x="220" y="123"/>
                    <a:pt x="220" y="123"/>
                  </a:cubicBezTo>
                  <a:cubicBezTo>
                    <a:pt x="330" y="199"/>
                    <a:pt x="330" y="199"/>
                    <a:pt x="330" y="199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6"/>
                    <a:pt x="368" y="203"/>
                    <a:pt x="423" y="216"/>
                  </a:cubicBezTo>
                  <a:cubicBezTo>
                    <a:pt x="410" y="195"/>
                    <a:pt x="300" y="64"/>
                    <a:pt x="300" y="64"/>
                  </a:cubicBezTo>
                  <a:cubicBezTo>
                    <a:pt x="300" y="64"/>
                    <a:pt x="423" y="123"/>
                    <a:pt x="478" y="123"/>
                  </a:cubicBezTo>
                  <a:cubicBezTo>
                    <a:pt x="457" y="110"/>
                    <a:pt x="266" y="0"/>
                    <a:pt x="266" y="0"/>
                  </a:cubicBezTo>
                  <a:cubicBezTo>
                    <a:pt x="326" y="55"/>
                    <a:pt x="326" y="55"/>
                    <a:pt x="326" y="55"/>
                  </a:cubicBezTo>
                  <a:cubicBezTo>
                    <a:pt x="245" y="30"/>
                    <a:pt x="245" y="30"/>
                    <a:pt x="245" y="30"/>
                  </a:cubicBezTo>
                  <a:cubicBezTo>
                    <a:pt x="296" y="89"/>
                    <a:pt x="296" y="89"/>
                    <a:pt x="296" y="89"/>
                  </a:cubicBezTo>
                  <a:cubicBezTo>
                    <a:pt x="199" y="21"/>
                    <a:pt x="199" y="21"/>
                    <a:pt x="199" y="21"/>
                  </a:cubicBezTo>
                  <a:cubicBezTo>
                    <a:pt x="232" y="89"/>
                    <a:pt x="232" y="89"/>
                    <a:pt x="232" y="89"/>
                  </a:cubicBezTo>
                  <a:cubicBezTo>
                    <a:pt x="232" y="89"/>
                    <a:pt x="194" y="68"/>
                    <a:pt x="186" y="42"/>
                  </a:cubicBezTo>
                  <a:cubicBezTo>
                    <a:pt x="182" y="68"/>
                    <a:pt x="224" y="178"/>
                    <a:pt x="224" y="178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97" y="148"/>
                    <a:pt x="97" y="148"/>
                    <a:pt x="97" y="148"/>
                  </a:cubicBezTo>
                  <a:cubicBezTo>
                    <a:pt x="97" y="148"/>
                    <a:pt x="25" y="127"/>
                    <a:pt x="0" y="102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5649913" y="874713"/>
              <a:ext cx="323850" cy="249238"/>
            </a:xfrm>
            <a:custGeom>
              <a:avLst/>
              <a:gdLst>
                <a:gd name="T0" fmla="*/ 101 w 107"/>
                <a:gd name="T1" fmla="*/ 0 h 82"/>
                <a:gd name="T2" fmla="*/ 90 w 107"/>
                <a:gd name="T3" fmla="*/ 28 h 82"/>
                <a:gd name="T4" fmla="*/ 81 w 107"/>
                <a:gd name="T5" fmla="*/ 1 h 82"/>
                <a:gd name="T6" fmla="*/ 64 w 107"/>
                <a:gd name="T7" fmla="*/ 22 h 82"/>
                <a:gd name="T8" fmla="*/ 0 w 107"/>
                <a:gd name="T9" fmla="*/ 77 h 82"/>
                <a:gd name="T10" fmla="*/ 2 w 107"/>
                <a:gd name="T11" fmla="*/ 79 h 82"/>
                <a:gd name="T12" fmla="*/ 83 w 107"/>
                <a:gd name="T13" fmla="*/ 33 h 82"/>
                <a:gd name="T14" fmla="*/ 80 w 107"/>
                <a:gd name="T15" fmla="*/ 82 h 82"/>
                <a:gd name="T16" fmla="*/ 83 w 107"/>
                <a:gd name="T17" fmla="*/ 80 h 82"/>
                <a:gd name="T18" fmla="*/ 101 w 107"/>
                <a:gd name="T1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82">
                  <a:moveTo>
                    <a:pt x="101" y="0"/>
                  </a:moveTo>
                  <a:cubicBezTo>
                    <a:pt x="92" y="0"/>
                    <a:pt x="90" y="28"/>
                    <a:pt x="90" y="28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2"/>
                    <a:pt x="28" y="60"/>
                    <a:pt x="0" y="77"/>
                  </a:cubicBezTo>
                  <a:cubicBezTo>
                    <a:pt x="0" y="78"/>
                    <a:pt x="0" y="79"/>
                    <a:pt x="2" y="79"/>
                  </a:cubicBezTo>
                  <a:cubicBezTo>
                    <a:pt x="14" y="79"/>
                    <a:pt x="74" y="47"/>
                    <a:pt x="83" y="33"/>
                  </a:cubicBezTo>
                  <a:cubicBezTo>
                    <a:pt x="84" y="47"/>
                    <a:pt x="75" y="82"/>
                    <a:pt x="80" y="82"/>
                  </a:cubicBezTo>
                  <a:cubicBezTo>
                    <a:pt x="81" y="82"/>
                    <a:pt x="82" y="81"/>
                    <a:pt x="83" y="80"/>
                  </a:cubicBezTo>
                  <a:cubicBezTo>
                    <a:pt x="92" y="71"/>
                    <a:pt x="107" y="11"/>
                    <a:pt x="10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6264276" y="1031875"/>
              <a:ext cx="200025" cy="234950"/>
            </a:xfrm>
            <a:custGeom>
              <a:avLst/>
              <a:gdLst>
                <a:gd name="T0" fmla="*/ 0 w 66"/>
                <a:gd name="T1" fmla="*/ 0 h 77"/>
                <a:gd name="T2" fmla="*/ 66 w 66"/>
                <a:gd name="T3" fmla="*/ 77 h 77"/>
                <a:gd name="T4" fmla="*/ 0 w 66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77">
                  <a:moveTo>
                    <a:pt x="0" y="0"/>
                  </a:moveTo>
                  <a:cubicBezTo>
                    <a:pt x="11" y="51"/>
                    <a:pt x="53" y="70"/>
                    <a:pt x="66" y="77"/>
                  </a:cubicBezTo>
                  <a:cubicBezTo>
                    <a:pt x="60" y="53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27 w 102"/>
                <a:gd name="T1" fmla="*/ 180 h 203"/>
                <a:gd name="T2" fmla="*/ 18 w 102"/>
                <a:gd name="T3" fmla="*/ 187 h 203"/>
                <a:gd name="T4" fmla="*/ 9 w 102"/>
                <a:gd name="T5" fmla="*/ 197 h 203"/>
                <a:gd name="T6" fmla="*/ 27 w 102"/>
                <a:gd name="T7" fmla="*/ 180 h 203"/>
                <a:gd name="T8" fmla="*/ 102 w 102"/>
                <a:gd name="T9" fmla="*/ 0 h 203"/>
                <a:gd name="T10" fmla="*/ 0 w 102"/>
                <a:gd name="T11" fmla="*/ 203 h 203"/>
                <a:gd name="T12" fmla="*/ 0 w 102"/>
                <a:gd name="T13" fmla="*/ 203 h 203"/>
                <a:gd name="T14" fmla="*/ 18 w 102"/>
                <a:gd name="T15" fmla="*/ 187 h 203"/>
                <a:gd name="T16" fmla="*/ 102 w 102"/>
                <a:gd name="T17" fmla="*/ 0 h 203"/>
                <a:gd name="T18" fmla="*/ 102 w 102"/>
                <a:gd name="T1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203">
                  <a:moveTo>
                    <a:pt x="27" y="180"/>
                  </a:moveTo>
                  <a:cubicBezTo>
                    <a:pt x="24" y="182"/>
                    <a:pt x="21" y="184"/>
                    <a:pt x="18" y="187"/>
                  </a:cubicBezTo>
                  <a:cubicBezTo>
                    <a:pt x="15" y="191"/>
                    <a:pt x="12" y="194"/>
                    <a:pt x="9" y="197"/>
                  </a:cubicBezTo>
                  <a:cubicBezTo>
                    <a:pt x="15" y="192"/>
                    <a:pt x="21" y="186"/>
                    <a:pt x="27" y="180"/>
                  </a:cubicBezTo>
                  <a:moveTo>
                    <a:pt x="102" y="0"/>
                  </a:moveTo>
                  <a:cubicBezTo>
                    <a:pt x="102" y="0"/>
                    <a:pt x="34" y="132"/>
                    <a:pt x="0" y="20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4" y="198"/>
                    <a:pt x="10" y="193"/>
                    <a:pt x="18" y="187"/>
                  </a:cubicBezTo>
                  <a:cubicBezTo>
                    <a:pt x="56" y="138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5180013" y="1681163"/>
              <a:ext cx="309563" cy="617538"/>
            </a:xfrm>
            <a:custGeom>
              <a:avLst/>
              <a:gdLst>
                <a:gd name="T0" fmla="*/ 18 w 102"/>
                <a:gd name="T1" fmla="*/ 187 h 203"/>
                <a:gd name="T2" fmla="*/ 0 w 102"/>
                <a:gd name="T3" fmla="*/ 203 h 203"/>
                <a:gd name="T4" fmla="*/ 9 w 102"/>
                <a:gd name="T5" fmla="*/ 197 h 203"/>
                <a:gd name="T6" fmla="*/ 18 w 102"/>
                <a:gd name="T7" fmla="*/ 187 h 203"/>
                <a:gd name="T8" fmla="*/ 102 w 102"/>
                <a:gd name="T9" fmla="*/ 0 h 203"/>
                <a:gd name="T10" fmla="*/ 18 w 102"/>
                <a:gd name="T11" fmla="*/ 187 h 203"/>
                <a:gd name="T12" fmla="*/ 27 w 102"/>
                <a:gd name="T13" fmla="*/ 180 h 203"/>
                <a:gd name="T14" fmla="*/ 102 w 102"/>
                <a:gd name="T15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203">
                  <a:moveTo>
                    <a:pt x="18" y="187"/>
                  </a:moveTo>
                  <a:cubicBezTo>
                    <a:pt x="10" y="193"/>
                    <a:pt x="4" y="198"/>
                    <a:pt x="0" y="203"/>
                  </a:cubicBezTo>
                  <a:cubicBezTo>
                    <a:pt x="3" y="201"/>
                    <a:pt x="6" y="199"/>
                    <a:pt x="9" y="197"/>
                  </a:cubicBezTo>
                  <a:cubicBezTo>
                    <a:pt x="12" y="194"/>
                    <a:pt x="15" y="191"/>
                    <a:pt x="18" y="187"/>
                  </a:cubicBezTo>
                  <a:moveTo>
                    <a:pt x="102" y="0"/>
                  </a:moveTo>
                  <a:cubicBezTo>
                    <a:pt x="102" y="0"/>
                    <a:pt x="56" y="138"/>
                    <a:pt x="18" y="187"/>
                  </a:cubicBezTo>
                  <a:cubicBezTo>
                    <a:pt x="21" y="184"/>
                    <a:pt x="24" y="182"/>
                    <a:pt x="27" y="180"/>
                  </a:cubicBezTo>
                  <a:cubicBezTo>
                    <a:pt x="77" y="122"/>
                    <a:pt x="102" y="0"/>
                    <a:pt x="10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5564188" y="2438400"/>
              <a:ext cx="160338" cy="200025"/>
            </a:xfrm>
            <a:custGeom>
              <a:avLst/>
              <a:gdLst>
                <a:gd name="T0" fmla="*/ 3 w 53"/>
                <a:gd name="T1" fmla="*/ 57 h 66"/>
                <a:gd name="T2" fmla="*/ 0 w 53"/>
                <a:gd name="T3" fmla="*/ 66 h 66"/>
                <a:gd name="T4" fmla="*/ 2 w 53"/>
                <a:gd name="T5" fmla="*/ 65 h 66"/>
                <a:gd name="T6" fmla="*/ 3 w 53"/>
                <a:gd name="T7" fmla="*/ 57 h 66"/>
                <a:gd name="T8" fmla="*/ 53 w 53"/>
                <a:gd name="T9" fmla="*/ 0 h 66"/>
                <a:gd name="T10" fmla="*/ 40 w 53"/>
                <a:gd name="T11" fmla="*/ 21 h 66"/>
                <a:gd name="T12" fmla="*/ 53 w 53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6">
                  <a:moveTo>
                    <a:pt x="3" y="57"/>
                  </a:moveTo>
                  <a:cubicBezTo>
                    <a:pt x="2" y="61"/>
                    <a:pt x="1" y="64"/>
                    <a:pt x="0" y="66"/>
                  </a:cubicBezTo>
                  <a:cubicBezTo>
                    <a:pt x="0" y="66"/>
                    <a:pt x="1" y="65"/>
                    <a:pt x="2" y="65"/>
                  </a:cubicBezTo>
                  <a:cubicBezTo>
                    <a:pt x="2" y="63"/>
                    <a:pt x="3" y="60"/>
                    <a:pt x="3" y="57"/>
                  </a:cubicBezTo>
                  <a:moveTo>
                    <a:pt x="53" y="0"/>
                  </a:moveTo>
                  <a:cubicBezTo>
                    <a:pt x="49" y="8"/>
                    <a:pt x="45" y="14"/>
                    <a:pt x="40" y="21"/>
                  </a:cubicBezTo>
                  <a:cubicBezTo>
                    <a:pt x="45" y="15"/>
                    <a:pt x="49" y="8"/>
                    <a:pt x="53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5570538" y="1936750"/>
              <a:ext cx="287338" cy="698500"/>
            </a:xfrm>
            <a:custGeom>
              <a:avLst/>
              <a:gdLst>
                <a:gd name="T0" fmla="*/ 71 w 95"/>
                <a:gd name="T1" fmla="*/ 0 h 230"/>
                <a:gd name="T2" fmla="*/ 1 w 95"/>
                <a:gd name="T3" fmla="*/ 222 h 230"/>
                <a:gd name="T4" fmla="*/ 0 w 95"/>
                <a:gd name="T5" fmla="*/ 230 h 230"/>
                <a:gd name="T6" fmla="*/ 38 w 95"/>
                <a:gd name="T7" fmla="*/ 186 h 230"/>
                <a:gd name="T8" fmla="*/ 51 w 95"/>
                <a:gd name="T9" fmla="*/ 165 h 230"/>
                <a:gd name="T10" fmla="*/ 71 w 95"/>
                <a:gd name="T1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230">
                  <a:moveTo>
                    <a:pt x="71" y="0"/>
                  </a:moveTo>
                  <a:cubicBezTo>
                    <a:pt x="71" y="0"/>
                    <a:pt x="20" y="173"/>
                    <a:pt x="1" y="222"/>
                  </a:cubicBezTo>
                  <a:cubicBezTo>
                    <a:pt x="1" y="225"/>
                    <a:pt x="0" y="228"/>
                    <a:pt x="0" y="230"/>
                  </a:cubicBezTo>
                  <a:cubicBezTo>
                    <a:pt x="11" y="221"/>
                    <a:pt x="25" y="206"/>
                    <a:pt x="38" y="186"/>
                  </a:cubicBezTo>
                  <a:cubicBezTo>
                    <a:pt x="43" y="179"/>
                    <a:pt x="47" y="173"/>
                    <a:pt x="51" y="165"/>
                  </a:cubicBezTo>
                  <a:cubicBezTo>
                    <a:pt x="77" y="118"/>
                    <a:pt x="95" y="55"/>
                    <a:pt x="7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6118226" y="1885950"/>
              <a:ext cx="239713" cy="476250"/>
            </a:xfrm>
            <a:custGeom>
              <a:avLst/>
              <a:gdLst>
                <a:gd name="T0" fmla="*/ 50 w 79"/>
                <a:gd name="T1" fmla="*/ 0 h 157"/>
                <a:gd name="T2" fmla="*/ 45 w 79"/>
                <a:gd name="T3" fmla="*/ 48 h 157"/>
                <a:gd name="T4" fmla="*/ 0 w 79"/>
                <a:gd name="T5" fmla="*/ 3 h 157"/>
                <a:gd name="T6" fmla="*/ 79 w 79"/>
                <a:gd name="T7" fmla="*/ 157 h 157"/>
                <a:gd name="T8" fmla="*/ 79 w 79"/>
                <a:gd name="T9" fmla="*/ 157 h 157"/>
                <a:gd name="T10" fmla="*/ 50 w 79"/>
                <a:gd name="T11" fmla="*/ 0 h 157"/>
                <a:gd name="T12" fmla="*/ 50 w 79"/>
                <a:gd name="T13" fmla="*/ 0 h 157"/>
                <a:gd name="T14" fmla="*/ 50 w 79"/>
                <a:gd name="T15" fmla="*/ 0 h 157"/>
                <a:gd name="T16" fmla="*/ 50 w 79"/>
                <a:gd name="T1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57">
                  <a:moveTo>
                    <a:pt x="50" y="0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57" y="130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73" y="116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6527801" y="1912938"/>
              <a:ext cx="257175" cy="376238"/>
            </a:xfrm>
            <a:custGeom>
              <a:avLst/>
              <a:gdLst>
                <a:gd name="T0" fmla="*/ 0 w 85"/>
                <a:gd name="T1" fmla="*/ 0 h 124"/>
                <a:gd name="T2" fmla="*/ 85 w 85"/>
                <a:gd name="T3" fmla="*/ 124 h 124"/>
                <a:gd name="T4" fmla="*/ 0 w 85"/>
                <a:gd name="T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24">
                  <a:moveTo>
                    <a:pt x="0" y="0"/>
                  </a:moveTo>
                  <a:cubicBezTo>
                    <a:pt x="0" y="0"/>
                    <a:pt x="43" y="98"/>
                    <a:pt x="85" y="124"/>
                  </a:cubicBezTo>
                  <a:cubicBezTo>
                    <a:pt x="76" y="98"/>
                    <a:pt x="0" y="0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4852988" y="2505075"/>
              <a:ext cx="306388" cy="300038"/>
            </a:xfrm>
            <a:custGeom>
              <a:avLst/>
              <a:gdLst>
                <a:gd name="T0" fmla="*/ 99 w 101"/>
                <a:gd name="T1" fmla="*/ 0 h 99"/>
                <a:gd name="T2" fmla="*/ 4 w 101"/>
                <a:gd name="T3" fmla="*/ 92 h 99"/>
                <a:gd name="T4" fmla="*/ 14 w 101"/>
                <a:gd name="T5" fmla="*/ 99 h 99"/>
                <a:gd name="T6" fmla="*/ 99 w 101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99">
                  <a:moveTo>
                    <a:pt x="99" y="0"/>
                  </a:moveTo>
                  <a:cubicBezTo>
                    <a:pt x="99" y="0"/>
                    <a:pt x="66" y="75"/>
                    <a:pt x="4" y="92"/>
                  </a:cubicBezTo>
                  <a:cubicBezTo>
                    <a:pt x="0" y="97"/>
                    <a:pt x="4" y="99"/>
                    <a:pt x="14" y="99"/>
                  </a:cubicBezTo>
                  <a:cubicBezTo>
                    <a:pt x="40" y="99"/>
                    <a:pt x="101" y="76"/>
                    <a:pt x="99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4905376" y="2162175"/>
              <a:ext cx="284163" cy="233363"/>
            </a:xfrm>
            <a:custGeom>
              <a:avLst/>
              <a:gdLst>
                <a:gd name="T0" fmla="*/ 88 w 94"/>
                <a:gd name="T1" fmla="*/ 0 h 77"/>
                <a:gd name="T2" fmla="*/ 0 w 94"/>
                <a:gd name="T3" fmla="*/ 68 h 77"/>
                <a:gd name="T4" fmla="*/ 88 w 94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77">
                  <a:moveTo>
                    <a:pt x="88" y="0"/>
                  </a:moveTo>
                  <a:cubicBezTo>
                    <a:pt x="88" y="0"/>
                    <a:pt x="43" y="55"/>
                    <a:pt x="0" y="68"/>
                  </a:cubicBezTo>
                  <a:cubicBezTo>
                    <a:pt x="28" y="77"/>
                    <a:pt x="94" y="44"/>
                    <a:pt x="88" y="0"/>
                  </a:cubicBezTo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4959351" y="2338388"/>
              <a:ext cx="11113" cy="476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4959351" y="2206625"/>
              <a:ext cx="180975" cy="136525"/>
            </a:xfrm>
            <a:custGeom>
              <a:avLst/>
              <a:gdLst>
                <a:gd name="T0" fmla="*/ 60 w 60"/>
                <a:gd name="T1" fmla="*/ 0 h 45"/>
                <a:gd name="T2" fmla="*/ 4 w 60"/>
                <a:gd name="T3" fmla="*/ 43 h 45"/>
                <a:gd name="T4" fmla="*/ 0 w 60"/>
                <a:gd name="T5" fmla="*/ 45 h 45"/>
                <a:gd name="T6" fmla="*/ 2 w 60"/>
                <a:gd name="T7" fmla="*/ 45 h 45"/>
                <a:gd name="T8" fmla="*/ 60 w 6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5">
                  <a:moveTo>
                    <a:pt x="60" y="0"/>
                  </a:moveTo>
                  <a:cubicBezTo>
                    <a:pt x="60" y="0"/>
                    <a:pt x="26" y="32"/>
                    <a:pt x="4" y="43"/>
                  </a:cubicBezTo>
                  <a:cubicBezTo>
                    <a:pt x="3" y="44"/>
                    <a:pt x="2" y="44"/>
                    <a:pt x="0" y="45"/>
                  </a:cubicBezTo>
                  <a:cubicBezTo>
                    <a:pt x="1" y="45"/>
                    <a:pt x="1" y="45"/>
                    <a:pt x="2" y="45"/>
                  </a:cubicBezTo>
                  <a:cubicBezTo>
                    <a:pt x="20" y="45"/>
                    <a:pt x="56" y="30"/>
                    <a:pt x="6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6861176" y="2332038"/>
              <a:ext cx="444500" cy="485775"/>
            </a:xfrm>
            <a:custGeom>
              <a:avLst/>
              <a:gdLst>
                <a:gd name="T0" fmla="*/ 0 w 147"/>
                <a:gd name="T1" fmla="*/ 45 h 160"/>
                <a:gd name="T2" fmla="*/ 147 w 147"/>
                <a:gd name="T3" fmla="*/ 160 h 160"/>
                <a:gd name="T4" fmla="*/ 17 w 147"/>
                <a:gd name="T5" fmla="*/ 0 h 160"/>
                <a:gd name="T6" fmla="*/ 37 w 147"/>
                <a:gd name="T7" fmla="*/ 65 h 160"/>
                <a:gd name="T8" fmla="*/ 0 w 147"/>
                <a:gd name="T9" fmla="*/ 4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60">
                  <a:moveTo>
                    <a:pt x="0" y="45"/>
                  </a:moveTo>
                  <a:cubicBezTo>
                    <a:pt x="0" y="45"/>
                    <a:pt x="68" y="144"/>
                    <a:pt x="147" y="160"/>
                  </a:cubicBezTo>
                  <a:cubicBezTo>
                    <a:pt x="138" y="149"/>
                    <a:pt x="37" y="65"/>
                    <a:pt x="17" y="0"/>
                  </a:cubicBezTo>
                  <a:cubicBezTo>
                    <a:pt x="28" y="31"/>
                    <a:pt x="37" y="65"/>
                    <a:pt x="37" y="65"/>
                  </a:cubicBezTo>
                  <a:lnTo>
                    <a:pt x="0" y="45"/>
                  </a:lnTo>
                  <a:close/>
                </a:path>
              </a:pathLst>
            </a:custGeom>
            <a:solidFill>
              <a:srgbClr val="00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5827713" y="3178175"/>
              <a:ext cx="512763" cy="488950"/>
            </a:xfrm>
            <a:custGeom>
              <a:avLst/>
              <a:gdLst>
                <a:gd name="T0" fmla="*/ 49 w 169"/>
                <a:gd name="T1" fmla="*/ 104 h 161"/>
                <a:gd name="T2" fmla="*/ 48 w 169"/>
                <a:gd name="T3" fmla="*/ 107 h 161"/>
                <a:gd name="T4" fmla="*/ 48 w 169"/>
                <a:gd name="T5" fmla="*/ 109 h 161"/>
                <a:gd name="T6" fmla="*/ 49 w 169"/>
                <a:gd name="T7" fmla="*/ 104 h 161"/>
                <a:gd name="T8" fmla="*/ 28 w 169"/>
                <a:gd name="T9" fmla="*/ 0 h 161"/>
                <a:gd name="T10" fmla="*/ 0 w 169"/>
                <a:gd name="T11" fmla="*/ 158 h 161"/>
                <a:gd name="T12" fmla="*/ 51 w 169"/>
                <a:gd name="T13" fmla="*/ 56 h 161"/>
                <a:gd name="T14" fmla="*/ 49 w 169"/>
                <a:gd name="T15" fmla="*/ 104 h 161"/>
                <a:gd name="T16" fmla="*/ 85 w 169"/>
                <a:gd name="T17" fmla="*/ 56 h 161"/>
                <a:gd name="T18" fmla="*/ 85 w 169"/>
                <a:gd name="T19" fmla="*/ 141 h 161"/>
                <a:gd name="T20" fmla="*/ 116 w 169"/>
                <a:gd name="T21" fmla="*/ 68 h 161"/>
                <a:gd name="T22" fmla="*/ 116 w 169"/>
                <a:gd name="T23" fmla="*/ 67 h 161"/>
                <a:gd name="T24" fmla="*/ 167 w 169"/>
                <a:gd name="T25" fmla="*/ 161 h 161"/>
                <a:gd name="T26" fmla="*/ 162 w 169"/>
                <a:gd name="T27" fmla="*/ 32 h 161"/>
                <a:gd name="T28" fmla="*/ 161 w 169"/>
                <a:gd name="T29" fmla="*/ 34 h 161"/>
                <a:gd name="T30" fmla="*/ 158 w 169"/>
                <a:gd name="T31" fmla="*/ 104 h 161"/>
                <a:gd name="T32" fmla="*/ 155 w 169"/>
                <a:gd name="T33" fmla="*/ 101 h 161"/>
                <a:gd name="T34" fmla="*/ 91 w 169"/>
                <a:gd name="T35" fmla="*/ 6 h 161"/>
                <a:gd name="T36" fmla="*/ 90 w 169"/>
                <a:gd name="T37" fmla="*/ 8 h 161"/>
                <a:gd name="T38" fmla="*/ 94 w 169"/>
                <a:gd name="T39" fmla="*/ 86 h 161"/>
                <a:gd name="T40" fmla="*/ 93 w 169"/>
                <a:gd name="T41" fmla="*/ 84 h 161"/>
                <a:gd name="T42" fmla="*/ 76 w 169"/>
                <a:gd name="T43" fmla="*/ 25 h 161"/>
                <a:gd name="T44" fmla="*/ 68 w 169"/>
                <a:gd name="T45" fmla="*/ 53 h 161"/>
                <a:gd name="T46" fmla="*/ 28 w 169"/>
                <a:gd name="T4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161">
                  <a:moveTo>
                    <a:pt x="49" y="104"/>
                  </a:moveTo>
                  <a:cubicBezTo>
                    <a:pt x="48" y="105"/>
                    <a:pt x="48" y="106"/>
                    <a:pt x="48" y="107"/>
                  </a:cubicBezTo>
                  <a:cubicBezTo>
                    <a:pt x="48" y="108"/>
                    <a:pt x="48" y="109"/>
                    <a:pt x="48" y="109"/>
                  </a:cubicBezTo>
                  <a:cubicBezTo>
                    <a:pt x="48" y="109"/>
                    <a:pt x="49" y="107"/>
                    <a:pt x="49" y="104"/>
                  </a:cubicBezTo>
                  <a:moveTo>
                    <a:pt x="28" y="0"/>
                  </a:moveTo>
                  <a:cubicBezTo>
                    <a:pt x="28" y="0"/>
                    <a:pt x="20" y="121"/>
                    <a:pt x="0" y="158"/>
                  </a:cubicBezTo>
                  <a:cubicBezTo>
                    <a:pt x="23" y="127"/>
                    <a:pt x="51" y="65"/>
                    <a:pt x="51" y="56"/>
                  </a:cubicBezTo>
                  <a:cubicBezTo>
                    <a:pt x="51" y="77"/>
                    <a:pt x="50" y="96"/>
                    <a:pt x="49" y="104"/>
                  </a:cubicBezTo>
                  <a:cubicBezTo>
                    <a:pt x="54" y="92"/>
                    <a:pt x="85" y="56"/>
                    <a:pt x="85" y="56"/>
                  </a:cubicBezTo>
                  <a:cubicBezTo>
                    <a:pt x="85" y="56"/>
                    <a:pt x="90" y="110"/>
                    <a:pt x="85" y="141"/>
                  </a:cubicBezTo>
                  <a:cubicBezTo>
                    <a:pt x="99" y="118"/>
                    <a:pt x="116" y="79"/>
                    <a:pt x="116" y="68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21" y="67"/>
                    <a:pt x="164" y="155"/>
                    <a:pt x="167" y="161"/>
                  </a:cubicBezTo>
                  <a:cubicBezTo>
                    <a:pt x="169" y="137"/>
                    <a:pt x="167" y="32"/>
                    <a:pt x="162" y="32"/>
                  </a:cubicBezTo>
                  <a:cubicBezTo>
                    <a:pt x="162" y="32"/>
                    <a:pt x="161" y="33"/>
                    <a:pt x="161" y="34"/>
                  </a:cubicBezTo>
                  <a:cubicBezTo>
                    <a:pt x="156" y="49"/>
                    <a:pt x="164" y="104"/>
                    <a:pt x="158" y="104"/>
                  </a:cubicBezTo>
                  <a:cubicBezTo>
                    <a:pt x="157" y="104"/>
                    <a:pt x="156" y="103"/>
                    <a:pt x="155" y="101"/>
                  </a:cubicBezTo>
                  <a:cubicBezTo>
                    <a:pt x="145" y="86"/>
                    <a:pt x="99" y="6"/>
                    <a:pt x="91" y="6"/>
                  </a:cubicBezTo>
                  <a:cubicBezTo>
                    <a:pt x="91" y="6"/>
                    <a:pt x="90" y="7"/>
                    <a:pt x="90" y="8"/>
                  </a:cubicBezTo>
                  <a:cubicBezTo>
                    <a:pt x="90" y="24"/>
                    <a:pt x="95" y="86"/>
                    <a:pt x="94" y="86"/>
                  </a:cubicBezTo>
                  <a:cubicBezTo>
                    <a:pt x="94" y="86"/>
                    <a:pt x="93" y="85"/>
                    <a:pt x="93" y="84"/>
                  </a:cubicBezTo>
                  <a:cubicBezTo>
                    <a:pt x="90" y="73"/>
                    <a:pt x="76" y="25"/>
                    <a:pt x="76" y="25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6348413" y="3011488"/>
              <a:ext cx="315913" cy="355600"/>
            </a:xfrm>
            <a:custGeom>
              <a:avLst/>
              <a:gdLst>
                <a:gd name="T0" fmla="*/ 1 w 104"/>
                <a:gd name="T1" fmla="*/ 0 h 117"/>
                <a:gd name="T2" fmla="*/ 0 w 104"/>
                <a:gd name="T3" fmla="*/ 4 h 117"/>
                <a:gd name="T4" fmla="*/ 104 w 104"/>
                <a:gd name="T5" fmla="*/ 117 h 117"/>
                <a:gd name="T6" fmla="*/ 30 w 104"/>
                <a:gd name="T7" fmla="*/ 19 h 117"/>
                <a:gd name="T8" fmla="*/ 1 w 104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7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88" y="108"/>
                    <a:pt x="104" y="117"/>
                  </a:cubicBezTo>
                  <a:cubicBezTo>
                    <a:pt x="103" y="110"/>
                    <a:pt x="60" y="51"/>
                    <a:pt x="30" y="19"/>
                  </a:cubicBezTo>
                  <a:cubicBezTo>
                    <a:pt x="19" y="15"/>
                    <a:pt x="9" y="9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6418263" y="3303588"/>
              <a:ext cx="442913" cy="520700"/>
            </a:xfrm>
            <a:custGeom>
              <a:avLst/>
              <a:gdLst>
                <a:gd name="T0" fmla="*/ 96 w 146"/>
                <a:gd name="T1" fmla="*/ 0 h 172"/>
                <a:gd name="T2" fmla="*/ 96 w 146"/>
                <a:gd name="T3" fmla="*/ 1 h 172"/>
                <a:gd name="T4" fmla="*/ 114 w 146"/>
                <a:gd name="T5" fmla="*/ 66 h 172"/>
                <a:gd name="T6" fmla="*/ 104 w 146"/>
                <a:gd name="T7" fmla="*/ 60 h 172"/>
                <a:gd name="T8" fmla="*/ 0 w 146"/>
                <a:gd name="T9" fmla="*/ 1 h 172"/>
                <a:gd name="T10" fmla="*/ 76 w 146"/>
                <a:gd name="T11" fmla="*/ 172 h 172"/>
                <a:gd name="T12" fmla="*/ 50 w 146"/>
                <a:gd name="T13" fmla="*/ 41 h 172"/>
                <a:gd name="T14" fmla="*/ 139 w 146"/>
                <a:gd name="T15" fmla="*/ 121 h 172"/>
                <a:gd name="T16" fmla="*/ 141 w 146"/>
                <a:gd name="T17" fmla="*/ 120 h 172"/>
                <a:gd name="T18" fmla="*/ 96 w 146"/>
                <a:gd name="T1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72">
                  <a:moveTo>
                    <a:pt x="96" y="0"/>
                  </a:moveTo>
                  <a:cubicBezTo>
                    <a:pt x="96" y="0"/>
                    <a:pt x="96" y="0"/>
                    <a:pt x="96" y="1"/>
                  </a:cubicBezTo>
                  <a:cubicBezTo>
                    <a:pt x="96" y="13"/>
                    <a:pt x="124" y="66"/>
                    <a:pt x="114" y="66"/>
                  </a:cubicBezTo>
                  <a:cubicBezTo>
                    <a:pt x="112" y="66"/>
                    <a:pt x="109" y="64"/>
                    <a:pt x="104" y="60"/>
                  </a:cubicBezTo>
                  <a:cubicBezTo>
                    <a:pt x="73" y="35"/>
                    <a:pt x="0" y="1"/>
                    <a:pt x="0" y="1"/>
                  </a:cubicBezTo>
                  <a:cubicBezTo>
                    <a:pt x="0" y="1"/>
                    <a:pt x="39" y="137"/>
                    <a:pt x="76" y="172"/>
                  </a:cubicBezTo>
                  <a:cubicBezTo>
                    <a:pt x="65" y="120"/>
                    <a:pt x="45" y="55"/>
                    <a:pt x="50" y="41"/>
                  </a:cubicBezTo>
                  <a:cubicBezTo>
                    <a:pt x="72" y="51"/>
                    <a:pt x="127" y="121"/>
                    <a:pt x="139" y="121"/>
                  </a:cubicBezTo>
                  <a:cubicBezTo>
                    <a:pt x="140" y="121"/>
                    <a:pt x="140" y="120"/>
                    <a:pt x="141" y="120"/>
                  </a:cubicBezTo>
                  <a:cubicBezTo>
                    <a:pt x="146" y="109"/>
                    <a:pt x="101" y="0"/>
                    <a:pt x="96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6615113" y="3094038"/>
              <a:ext cx="400050" cy="442913"/>
            </a:xfrm>
            <a:custGeom>
              <a:avLst/>
              <a:gdLst>
                <a:gd name="T0" fmla="*/ 0 w 132"/>
                <a:gd name="T1" fmla="*/ 0 h 146"/>
                <a:gd name="T2" fmla="*/ 132 w 132"/>
                <a:gd name="T3" fmla="*/ 146 h 146"/>
                <a:gd name="T4" fmla="*/ 0 w 132"/>
                <a:gd name="T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146">
                  <a:moveTo>
                    <a:pt x="0" y="0"/>
                  </a:moveTo>
                  <a:cubicBezTo>
                    <a:pt x="0" y="0"/>
                    <a:pt x="109" y="129"/>
                    <a:pt x="132" y="146"/>
                  </a:cubicBezTo>
                  <a:cubicBezTo>
                    <a:pt x="124" y="127"/>
                    <a:pt x="62" y="8"/>
                    <a:pt x="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6869113" y="3168650"/>
              <a:ext cx="282575" cy="301625"/>
            </a:xfrm>
            <a:custGeom>
              <a:avLst/>
              <a:gdLst>
                <a:gd name="T0" fmla="*/ 1 w 93"/>
                <a:gd name="T1" fmla="*/ 0 h 99"/>
                <a:gd name="T2" fmla="*/ 0 w 93"/>
                <a:gd name="T3" fmla="*/ 0 h 99"/>
                <a:gd name="T4" fmla="*/ 93 w 93"/>
                <a:gd name="T5" fmla="*/ 99 h 99"/>
                <a:gd name="T6" fmla="*/ 1 w 93"/>
                <a:gd name="T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9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65" y="85"/>
                    <a:pt x="93" y="99"/>
                  </a:cubicBezTo>
                  <a:cubicBezTo>
                    <a:pt x="88" y="85"/>
                    <a:pt x="16" y="0"/>
                    <a:pt x="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5180013" y="2938463"/>
              <a:ext cx="360363" cy="479425"/>
            </a:xfrm>
            <a:custGeom>
              <a:avLst/>
              <a:gdLst>
                <a:gd name="T0" fmla="*/ 70 w 119"/>
                <a:gd name="T1" fmla="*/ 0 h 158"/>
                <a:gd name="T2" fmla="*/ 0 w 119"/>
                <a:gd name="T3" fmla="*/ 107 h 158"/>
                <a:gd name="T4" fmla="*/ 7 w 119"/>
                <a:gd name="T5" fmla="*/ 109 h 158"/>
                <a:gd name="T6" fmla="*/ 70 w 119"/>
                <a:gd name="T7" fmla="*/ 45 h 158"/>
                <a:gd name="T8" fmla="*/ 24 w 119"/>
                <a:gd name="T9" fmla="*/ 158 h 158"/>
                <a:gd name="T10" fmla="*/ 25 w 119"/>
                <a:gd name="T11" fmla="*/ 158 h 158"/>
                <a:gd name="T12" fmla="*/ 107 w 119"/>
                <a:gd name="T13" fmla="*/ 14 h 158"/>
                <a:gd name="T14" fmla="*/ 107 w 119"/>
                <a:gd name="T15" fmla="*/ 14 h 158"/>
                <a:gd name="T16" fmla="*/ 65 w 119"/>
                <a:gd name="T17" fmla="*/ 34 h 158"/>
                <a:gd name="T18" fmla="*/ 70 w 119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58">
                  <a:moveTo>
                    <a:pt x="70" y="0"/>
                  </a:moveTo>
                  <a:cubicBezTo>
                    <a:pt x="70" y="0"/>
                    <a:pt x="31" y="76"/>
                    <a:pt x="0" y="107"/>
                  </a:cubicBezTo>
                  <a:cubicBezTo>
                    <a:pt x="2" y="108"/>
                    <a:pt x="4" y="109"/>
                    <a:pt x="7" y="109"/>
                  </a:cubicBezTo>
                  <a:cubicBezTo>
                    <a:pt x="29" y="109"/>
                    <a:pt x="60" y="63"/>
                    <a:pt x="70" y="45"/>
                  </a:cubicBezTo>
                  <a:cubicBezTo>
                    <a:pt x="52" y="88"/>
                    <a:pt x="20" y="158"/>
                    <a:pt x="24" y="158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34" y="149"/>
                    <a:pt x="119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93" y="17"/>
                    <a:pt x="65" y="34"/>
                    <a:pt x="65" y="34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5222876" y="3333750"/>
              <a:ext cx="211138" cy="269875"/>
            </a:xfrm>
            <a:custGeom>
              <a:avLst/>
              <a:gdLst>
                <a:gd name="T0" fmla="*/ 68 w 70"/>
                <a:gd name="T1" fmla="*/ 0 h 89"/>
                <a:gd name="T2" fmla="*/ 1 w 70"/>
                <a:gd name="T3" fmla="*/ 89 h 89"/>
                <a:gd name="T4" fmla="*/ 3 w 70"/>
                <a:gd name="T5" fmla="*/ 87 h 89"/>
                <a:gd name="T6" fmla="*/ 68 w 70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89">
                  <a:moveTo>
                    <a:pt x="68" y="0"/>
                  </a:moveTo>
                  <a:cubicBezTo>
                    <a:pt x="68" y="0"/>
                    <a:pt x="0" y="89"/>
                    <a:pt x="1" y="89"/>
                  </a:cubicBezTo>
                  <a:cubicBezTo>
                    <a:pt x="1" y="89"/>
                    <a:pt x="2" y="88"/>
                    <a:pt x="3" y="87"/>
                  </a:cubicBezTo>
                  <a:cubicBezTo>
                    <a:pt x="17" y="70"/>
                    <a:pt x="70" y="50"/>
                    <a:pt x="6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4846638" y="4895850"/>
              <a:ext cx="339725" cy="431800"/>
            </a:xfrm>
            <a:custGeom>
              <a:avLst/>
              <a:gdLst>
                <a:gd name="T0" fmla="*/ 111 w 112"/>
                <a:gd name="T1" fmla="*/ 0 h 142"/>
                <a:gd name="T2" fmla="*/ 0 w 112"/>
                <a:gd name="T3" fmla="*/ 142 h 142"/>
                <a:gd name="T4" fmla="*/ 112 w 112"/>
                <a:gd name="T5" fmla="*/ 4 h 142"/>
                <a:gd name="T6" fmla="*/ 111 w 112"/>
                <a:gd name="T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142">
                  <a:moveTo>
                    <a:pt x="111" y="0"/>
                  </a:moveTo>
                  <a:cubicBezTo>
                    <a:pt x="97" y="18"/>
                    <a:pt x="15" y="121"/>
                    <a:pt x="0" y="142"/>
                  </a:cubicBezTo>
                  <a:cubicBezTo>
                    <a:pt x="14" y="142"/>
                    <a:pt x="106" y="63"/>
                    <a:pt x="112" y="4"/>
                  </a:cubicBezTo>
                  <a:cubicBezTo>
                    <a:pt x="112" y="3"/>
                    <a:pt x="111" y="2"/>
                    <a:pt x="111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5419726" y="50974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5264151" y="5008563"/>
              <a:ext cx="192088" cy="198438"/>
            </a:xfrm>
            <a:custGeom>
              <a:avLst/>
              <a:gdLst>
                <a:gd name="T0" fmla="*/ 63 w 63"/>
                <a:gd name="T1" fmla="*/ 5 h 65"/>
                <a:gd name="T2" fmla="*/ 57 w 63"/>
                <a:gd name="T3" fmla="*/ 7 h 65"/>
                <a:gd name="T4" fmla="*/ 55 w 63"/>
                <a:gd name="T5" fmla="*/ 8 h 65"/>
                <a:gd name="T6" fmla="*/ 54 w 63"/>
                <a:gd name="T7" fmla="*/ 8 h 65"/>
                <a:gd name="T8" fmla="*/ 40 w 63"/>
                <a:gd name="T9" fmla="*/ 9 h 65"/>
                <a:gd name="T10" fmla="*/ 38 w 63"/>
                <a:gd name="T11" fmla="*/ 9 h 65"/>
                <a:gd name="T12" fmla="*/ 51 w 63"/>
                <a:gd name="T13" fmla="*/ 30 h 65"/>
                <a:gd name="T14" fmla="*/ 52 w 63"/>
                <a:gd name="T15" fmla="*/ 29 h 65"/>
                <a:gd name="T16" fmla="*/ 52 w 63"/>
                <a:gd name="T17" fmla="*/ 30 h 65"/>
                <a:gd name="T18" fmla="*/ 52 w 63"/>
                <a:gd name="T19" fmla="*/ 29 h 65"/>
                <a:gd name="T20" fmla="*/ 63 w 63"/>
                <a:gd name="T21" fmla="*/ 5 h 65"/>
                <a:gd name="T22" fmla="*/ 5 w 63"/>
                <a:gd name="T23" fmla="*/ 0 h 65"/>
                <a:gd name="T24" fmla="*/ 0 w 63"/>
                <a:gd name="T25" fmla="*/ 65 h 65"/>
                <a:gd name="T26" fmla="*/ 18 w 63"/>
                <a:gd name="T27" fmla="*/ 6 h 65"/>
                <a:gd name="T28" fmla="*/ 5 w 63"/>
                <a:gd name="T2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5">
                  <a:moveTo>
                    <a:pt x="63" y="5"/>
                  </a:moveTo>
                  <a:cubicBezTo>
                    <a:pt x="61" y="6"/>
                    <a:pt x="59" y="7"/>
                    <a:pt x="57" y="7"/>
                  </a:cubicBezTo>
                  <a:cubicBezTo>
                    <a:pt x="56" y="8"/>
                    <a:pt x="56" y="8"/>
                    <a:pt x="55" y="8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0" y="9"/>
                    <a:pt x="45" y="9"/>
                    <a:pt x="40" y="9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43" y="23"/>
                    <a:pt x="49" y="29"/>
                    <a:pt x="51" y="30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2" y="29"/>
                    <a:pt x="52" y="30"/>
                  </a:cubicBezTo>
                  <a:cubicBezTo>
                    <a:pt x="53" y="30"/>
                    <a:pt x="53" y="29"/>
                    <a:pt x="52" y="29"/>
                  </a:cubicBezTo>
                  <a:cubicBezTo>
                    <a:pt x="52" y="27"/>
                    <a:pt x="57" y="17"/>
                    <a:pt x="63" y="5"/>
                  </a:cubicBezTo>
                  <a:moveTo>
                    <a:pt x="5" y="0"/>
                  </a:moveTo>
                  <a:cubicBezTo>
                    <a:pt x="3" y="31"/>
                    <a:pt x="1" y="60"/>
                    <a:pt x="0" y="65"/>
                  </a:cubicBezTo>
                  <a:cubicBezTo>
                    <a:pt x="8" y="49"/>
                    <a:pt x="14" y="25"/>
                    <a:pt x="18" y="6"/>
                  </a:cubicBezTo>
                  <a:cubicBezTo>
                    <a:pt x="14" y="4"/>
                    <a:pt x="9" y="2"/>
                    <a:pt x="5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5753101" y="5154613"/>
              <a:ext cx="247650" cy="455613"/>
            </a:xfrm>
            <a:custGeom>
              <a:avLst/>
              <a:gdLst>
                <a:gd name="T0" fmla="*/ 4 w 82"/>
                <a:gd name="T1" fmla="*/ 0 h 150"/>
                <a:gd name="T2" fmla="*/ 0 w 82"/>
                <a:gd name="T3" fmla="*/ 3 h 150"/>
                <a:gd name="T4" fmla="*/ 82 w 82"/>
                <a:gd name="T5" fmla="*/ 150 h 150"/>
                <a:gd name="T6" fmla="*/ 4 w 82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50">
                  <a:moveTo>
                    <a:pt x="4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31" y="113"/>
                    <a:pt x="82" y="150"/>
                  </a:cubicBezTo>
                  <a:cubicBezTo>
                    <a:pt x="76" y="121"/>
                    <a:pt x="21" y="0"/>
                    <a:pt x="4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5991226" y="4914900"/>
              <a:ext cx="306388" cy="582613"/>
            </a:xfrm>
            <a:custGeom>
              <a:avLst/>
              <a:gdLst>
                <a:gd name="T0" fmla="*/ 2 w 101"/>
                <a:gd name="T1" fmla="*/ 0 h 192"/>
                <a:gd name="T2" fmla="*/ 5 w 101"/>
                <a:gd name="T3" fmla="*/ 62 h 192"/>
                <a:gd name="T4" fmla="*/ 101 w 101"/>
                <a:gd name="T5" fmla="*/ 192 h 192"/>
                <a:gd name="T6" fmla="*/ 100 w 101"/>
                <a:gd name="T7" fmla="*/ 189 h 192"/>
                <a:gd name="T8" fmla="*/ 66 w 101"/>
                <a:gd name="T9" fmla="*/ 128 h 192"/>
                <a:gd name="T10" fmla="*/ 67 w 101"/>
                <a:gd name="T11" fmla="*/ 123 h 192"/>
                <a:gd name="T12" fmla="*/ 3 w 101"/>
                <a:gd name="T13" fmla="*/ 0 h 192"/>
                <a:gd name="T14" fmla="*/ 2 w 101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92">
                  <a:moveTo>
                    <a:pt x="2" y="0"/>
                  </a:moveTo>
                  <a:cubicBezTo>
                    <a:pt x="0" y="0"/>
                    <a:pt x="5" y="62"/>
                    <a:pt x="5" y="62"/>
                  </a:cubicBezTo>
                  <a:cubicBezTo>
                    <a:pt x="5" y="62"/>
                    <a:pt x="59" y="167"/>
                    <a:pt x="101" y="192"/>
                  </a:cubicBezTo>
                  <a:cubicBezTo>
                    <a:pt x="101" y="191"/>
                    <a:pt x="100" y="190"/>
                    <a:pt x="100" y="189"/>
                  </a:cubicBezTo>
                  <a:cubicBezTo>
                    <a:pt x="80" y="176"/>
                    <a:pt x="66" y="154"/>
                    <a:pt x="66" y="128"/>
                  </a:cubicBezTo>
                  <a:cubicBezTo>
                    <a:pt x="66" y="126"/>
                    <a:pt x="67" y="125"/>
                    <a:pt x="67" y="123"/>
                  </a:cubicBezTo>
                  <a:cubicBezTo>
                    <a:pt x="39" y="69"/>
                    <a:pt x="4" y="4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4659313" y="4711700"/>
              <a:ext cx="369888" cy="446088"/>
            </a:xfrm>
            <a:custGeom>
              <a:avLst/>
              <a:gdLst>
                <a:gd name="T0" fmla="*/ 88 w 122"/>
                <a:gd name="T1" fmla="*/ 0 h 147"/>
                <a:gd name="T2" fmla="*/ 88 w 122"/>
                <a:gd name="T3" fmla="*/ 0 h 147"/>
                <a:gd name="T4" fmla="*/ 88 w 122"/>
                <a:gd name="T5" fmla="*/ 0 h 147"/>
                <a:gd name="T6" fmla="*/ 88 w 122"/>
                <a:gd name="T7" fmla="*/ 0 h 147"/>
                <a:gd name="T8" fmla="*/ 0 w 122"/>
                <a:gd name="T9" fmla="*/ 81 h 147"/>
                <a:gd name="T10" fmla="*/ 8 w 122"/>
                <a:gd name="T11" fmla="*/ 84 h 147"/>
                <a:gd name="T12" fmla="*/ 82 w 122"/>
                <a:gd name="T13" fmla="*/ 59 h 147"/>
                <a:gd name="T14" fmla="*/ 67 w 122"/>
                <a:gd name="T15" fmla="*/ 147 h 147"/>
                <a:gd name="T16" fmla="*/ 68 w 122"/>
                <a:gd name="T17" fmla="*/ 146 h 147"/>
                <a:gd name="T18" fmla="*/ 121 w 122"/>
                <a:gd name="T19" fmla="*/ 47 h 147"/>
                <a:gd name="T20" fmla="*/ 121 w 122"/>
                <a:gd name="T21" fmla="*/ 46 h 147"/>
                <a:gd name="T22" fmla="*/ 99 w 122"/>
                <a:gd name="T23" fmla="*/ 62 h 147"/>
                <a:gd name="T24" fmla="*/ 88 w 122"/>
                <a:gd name="T2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147">
                  <a:moveTo>
                    <a:pt x="88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69" y="57"/>
                    <a:pt x="0" y="81"/>
                  </a:cubicBezTo>
                  <a:cubicBezTo>
                    <a:pt x="1" y="83"/>
                    <a:pt x="4" y="84"/>
                    <a:pt x="8" y="84"/>
                  </a:cubicBezTo>
                  <a:cubicBezTo>
                    <a:pt x="27" y="84"/>
                    <a:pt x="72" y="66"/>
                    <a:pt x="82" y="59"/>
                  </a:cubicBezTo>
                  <a:cubicBezTo>
                    <a:pt x="90" y="69"/>
                    <a:pt x="62" y="147"/>
                    <a:pt x="67" y="147"/>
                  </a:cubicBezTo>
                  <a:cubicBezTo>
                    <a:pt x="67" y="147"/>
                    <a:pt x="67" y="147"/>
                    <a:pt x="68" y="146"/>
                  </a:cubicBezTo>
                  <a:cubicBezTo>
                    <a:pt x="76" y="138"/>
                    <a:pt x="118" y="56"/>
                    <a:pt x="121" y="47"/>
                  </a:cubicBezTo>
                  <a:cubicBezTo>
                    <a:pt x="122" y="46"/>
                    <a:pt x="121" y="46"/>
                    <a:pt x="121" y="46"/>
                  </a:cubicBezTo>
                  <a:cubicBezTo>
                    <a:pt x="117" y="46"/>
                    <a:pt x="99" y="62"/>
                    <a:pt x="99" y="62"/>
                  </a:cubicBez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solidFill>
              <a:srgbClr val="006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4902201" y="5727700"/>
              <a:ext cx="458788" cy="228600"/>
            </a:xfrm>
            <a:custGeom>
              <a:avLst/>
              <a:gdLst>
                <a:gd name="T0" fmla="*/ 106 w 152"/>
                <a:gd name="T1" fmla="*/ 0 h 75"/>
                <a:gd name="T2" fmla="*/ 2 w 152"/>
                <a:gd name="T3" fmla="*/ 73 h 75"/>
                <a:gd name="T4" fmla="*/ 1 w 152"/>
                <a:gd name="T5" fmla="*/ 75 h 75"/>
                <a:gd name="T6" fmla="*/ 106 w 152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75">
                  <a:moveTo>
                    <a:pt x="106" y="0"/>
                  </a:moveTo>
                  <a:cubicBezTo>
                    <a:pt x="106" y="0"/>
                    <a:pt x="21" y="62"/>
                    <a:pt x="2" y="73"/>
                  </a:cubicBezTo>
                  <a:cubicBezTo>
                    <a:pt x="0" y="74"/>
                    <a:pt x="0" y="75"/>
                    <a:pt x="1" y="75"/>
                  </a:cubicBezTo>
                  <a:cubicBezTo>
                    <a:pt x="15" y="75"/>
                    <a:pt x="152" y="33"/>
                    <a:pt x="106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3898901" y="5060950"/>
              <a:ext cx="419100" cy="163513"/>
            </a:xfrm>
            <a:custGeom>
              <a:avLst/>
              <a:gdLst>
                <a:gd name="T0" fmla="*/ 138 w 138"/>
                <a:gd name="T1" fmla="*/ 0 h 54"/>
                <a:gd name="T2" fmla="*/ 0 w 138"/>
                <a:gd name="T3" fmla="*/ 54 h 54"/>
                <a:gd name="T4" fmla="*/ 32 w 138"/>
                <a:gd name="T5" fmla="*/ 54 h 54"/>
                <a:gd name="T6" fmla="*/ 138 w 138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54">
                  <a:moveTo>
                    <a:pt x="138" y="0"/>
                  </a:moveTo>
                  <a:cubicBezTo>
                    <a:pt x="138" y="0"/>
                    <a:pt x="25" y="48"/>
                    <a:pt x="0" y="54"/>
                  </a:cubicBezTo>
                  <a:cubicBezTo>
                    <a:pt x="8" y="54"/>
                    <a:pt x="20" y="54"/>
                    <a:pt x="32" y="54"/>
                  </a:cubicBezTo>
                  <a:cubicBezTo>
                    <a:pt x="76" y="54"/>
                    <a:pt x="136" y="49"/>
                    <a:pt x="138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5683251" y="5719763"/>
              <a:ext cx="298450" cy="273050"/>
            </a:xfrm>
            <a:custGeom>
              <a:avLst/>
              <a:gdLst>
                <a:gd name="T0" fmla="*/ 72 w 99"/>
                <a:gd name="T1" fmla="*/ 0 h 90"/>
                <a:gd name="T2" fmla="*/ 68 w 99"/>
                <a:gd name="T3" fmla="*/ 0 h 90"/>
                <a:gd name="T4" fmla="*/ 0 w 99"/>
                <a:gd name="T5" fmla="*/ 90 h 90"/>
                <a:gd name="T6" fmla="*/ 99 w 99"/>
                <a:gd name="T7" fmla="*/ 11 h 90"/>
                <a:gd name="T8" fmla="*/ 72 w 99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0">
                  <a:moveTo>
                    <a:pt x="72" y="0"/>
                  </a:moveTo>
                  <a:cubicBezTo>
                    <a:pt x="70" y="0"/>
                    <a:pt x="68" y="0"/>
                    <a:pt x="68" y="0"/>
                  </a:cubicBezTo>
                  <a:cubicBezTo>
                    <a:pt x="68" y="0"/>
                    <a:pt x="0" y="76"/>
                    <a:pt x="0" y="90"/>
                  </a:cubicBezTo>
                  <a:cubicBezTo>
                    <a:pt x="20" y="82"/>
                    <a:pt x="99" y="37"/>
                    <a:pt x="99" y="11"/>
                  </a:cubicBezTo>
                  <a:cubicBezTo>
                    <a:pt x="91" y="1"/>
                    <a:pt x="78" y="0"/>
                    <a:pt x="72" y="0"/>
                  </a:cubicBezTo>
                </a:path>
              </a:pathLst>
            </a:custGeom>
            <a:solidFill>
              <a:srgbClr val="00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6297613" y="2789238"/>
              <a:ext cx="427038" cy="292100"/>
            </a:xfrm>
            <a:custGeom>
              <a:avLst/>
              <a:gdLst>
                <a:gd name="T0" fmla="*/ 139 w 141"/>
                <a:gd name="T1" fmla="*/ 11 h 96"/>
                <a:gd name="T2" fmla="*/ 76 w 141"/>
                <a:gd name="T3" fmla="*/ 56 h 96"/>
                <a:gd name="T4" fmla="*/ 76 w 141"/>
                <a:gd name="T5" fmla="*/ 56 h 96"/>
                <a:gd name="T6" fmla="*/ 76 w 141"/>
                <a:gd name="T7" fmla="*/ 56 h 96"/>
                <a:gd name="T8" fmla="*/ 76 w 141"/>
                <a:gd name="T9" fmla="*/ 56 h 96"/>
                <a:gd name="T10" fmla="*/ 75 w 141"/>
                <a:gd name="T11" fmla="*/ 56 h 96"/>
                <a:gd name="T12" fmla="*/ 75 w 141"/>
                <a:gd name="T13" fmla="*/ 56 h 96"/>
                <a:gd name="T14" fmla="*/ 75 w 141"/>
                <a:gd name="T15" fmla="*/ 56 h 96"/>
                <a:gd name="T16" fmla="*/ 75 w 141"/>
                <a:gd name="T17" fmla="*/ 56 h 96"/>
                <a:gd name="T18" fmla="*/ 75 w 141"/>
                <a:gd name="T19" fmla="*/ 56 h 96"/>
                <a:gd name="T20" fmla="*/ 75 w 141"/>
                <a:gd name="T21" fmla="*/ 56 h 96"/>
                <a:gd name="T22" fmla="*/ 75 w 141"/>
                <a:gd name="T23" fmla="*/ 56 h 96"/>
                <a:gd name="T24" fmla="*/ 75 w 141"/>
                <a:gd name="T25" fmla="*/ 56 h 96"/>
                <a:gd name="T26" fmla="*/ 75 w 141"/>
                <a:gd name="T27" fmla="*/ 56 h 96"/>
                <a:gd name="T28" fmla="*/ 74 w 141"/>
                <a:gd name="T29" fmla="*/ 56 h 96"/>
                <a:gd name="T30" fmla="*/ 74 w 141"/>
                <a:gd name="T31" fmla="*/ 56 h 96"/>
                <a:gd name="T32" fmla="*/ 74 w 141"/>
                <a:gd name="T33" fmla="*/ 56 h 96"/>
                <a:gd name="T34" fmla="*/ 74 w 141"/>
                <a:gd name="T35" fmla="*/ 56 h 96"/>
                <a:gd name="T36" fmla="*/ 74 w 141"/>
                <a:gd name="T37" fmla="*/ 56 h 96"/>
                <a:gd name="T38" fmla="*/ 74 w 141"/>
                <a:gd name="T39" fmla="*/ 56 h 96"/>
                <a:gd name="T40" fmla="*/ 61 w 141"/>
                <a:gd name="T41" fmla="*/ 55 h 96"/>
                <a:gd name="T42" fmla="*/ 112 w 141"/>
                <a:gd name="T43" fmla="*/ 83 h 96"/>
                <a:gd name="T44" fmla="*/ 141 w 141"/>
                <a:gd name="T45" fmla="*/ 26 h 96"/>
                <a:gd name="T46" fmla="*/ 139 w 141"/>
                <a:gd name="T47" fmla="*/ 11 h 96"/>
                <a:gd name="T48" fmla="*/ 5 w 141"/>
                <a:gd name="T49" fmla="*/ 0 h 96"/>
                <a:gd name="T50" fmla="*/ 0 w 141"/>
                <a:gd name="T51" fmla="*/ 26 h 96"/>
                <a:gd name="T52" fmla="*/ 1 w 141"/>
                <a:gd name="T53" fmla="*/ 37 h 96"/>
                <a:gd name="T54" fmla="*/ 71 w 141"/>
                <a:gd name="T55" fmla="*/ 96 h 96"/>
                <a:gd name="T56" fmla="*/ 86 w 141"/>
                <a:gd name="T57" fmla="*/ 95 h 96"/>
                <a:gd name="T58" fmla="*/ 59 w 141"/>
                <a:gd name="T59" fmla="*/ 55 h 96"/>
                <a:gd name="T60" fmla="*/ 5 w 141"/>
                <a:gd name="T6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" h="96">
                  <a:moveTo>
                    <a:pt x="139" y="11"/>
                  </a:moveTo>
                  <a:cubicBezTo>
                    <a:pt x="129" y="37"/>
                    <a:pt x="105" y="55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0" y="56"/>
                    <a:pt x="65" y="56"/>
                    <a:pt x="61" y="55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29" y="70"/>
                    <a:pt x="141" y="49"/>
                    <a:pt x="141" y="26"/>
                  </a:cubicBezTo>
                  <a:cubicBezTo>
                    <a:pt x="141" y="21"/>
                    <a:pt x="140" y="16"/>
                    <a:pt x="139" y="11"/>
                  </a:cubicBezTo>
                  <a:moveTo>
                    <a:pt x="5" y="0"/>
                  </a:moveTo>
                  <a:cubicBezTo>
                    <a:pt x="2" y="8"/>
                    <a:pt x="0" y="17"/>
                    <a:pt x="0" y="26"/>
                  </a:cubicBezTo>
                  <a:cubicBezTo>
                    <a:pt x="0" y="30"/>
                    <a:pt x="0" y="33"/>
                    <a:pt x="1" y="37"/>
                  </a:cubicBezTo>
                  <a:cubicBezTo>
                    <a:pt x="19" y="48"/>
                    <a:pt x="47" y="73"/>
                    <a:pt x="71" y="96"/>
                  </a:cubicBezTo>
                  <a:cubicBezTo>
                    <a:pt x="76" y="96"/>
                    <a:pt x="81" y="96"/>
                    <a:pt x="86" y="9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32" y="49"/>
                    <a:pt x="11" y="27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 noEditPoints="1"/>
            </p:cNvSpPr>
            <p:nvPr/>
          </p:nvSpPr>
          <p:spPr bwMode="auto">
            <a:xfrm>
              <a:off x="6300788" y="2901950"/>
              <a:ext cx="334963" cy="179388"/>
            </a:xfrm>
            <a:custGeom>
              <a:avLst/>
              <a:gdLst>
                <a:gd name="T0" fmla="*/ 58 w 111"/>
                <a:gd name="T1" fmla="*/ 18 h 59"/>
                <a:gd name="T2" fmla="*/ 85 w 111"/>
                <a:gd name="T3" fmla="*/ 58 h 59"/>
                <a:gd name="T4" fmla="*/ 111 w 111"/>
                <a:gd name="T5" fmla="*/ 46 h 59"/>
                <a:gd name="T6" fmla="*/ 60 w 111"/>
                <a:gd name="T7" fmla="*/ 18 h 59"/>
                <a:gd name="T8" fmla="*/ 58 w 111"/>
                <a:gd name="T9" fmla="*/ 18 h 59"/>
                <a:gd name="T10" fmla="*/ 0 w 111"/>
                <a:gd name="T11" fmla="*/ 0 h 59"/>
                <a:gd name="T12" fmla="*/ 17 w 111"/>
                <a:gd name="T13" fmla="*/ 36 h 59"/>
                <a:gd name="T14" fmla="*/ 20 w 111"/>
                <a:gd name="T15" fmla="*/ 35 h 59"/>
                <a:gd name="T16" fmla="*/ 46 w 111"/>
                <a:gd name="T17" fmla="*/ 55 h 59"/>
                <a:gd name="T18" fmla="*/ 70 w 111"/>
                <a:gd name="T19" fmla="*/ 59 h 59"/>
                <a:gd name="T20" fmla="*/ 70 w 111"/>
                <a:gd name="T21" fmla="*/ 59 h 59"/>
                <a:gd name="T22" fmla="*/ 0 w 111"/>
                <a:gd name="T2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59">
                  <a:moveTo>
                    <a:pt x="58" y="18"/>
                  </a:moveTo>
                  <a:cubicBezTo>
                    <a:pt x="85" y="58"/>
                    <a:pt x="85" y="58"/>
                    <a:pt x="85" y="58"/>
                  </a:cubicBezTo>
                  <a:cubicBezTo>
                    <a:pt x="94" y="56"/>
                    <a:pt x="103" y="52"/>
                    <a:pt x="111" y="46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9" y="18"/>
                    <a:pt x="59" y="18"/>
                    <a:pt x="58" y="18"/>
                  </a:cubicBezTo>
                  <a:moveTo>
                    <a:pt x="0" y="0"/>
                  </a:moveTo>
                  <a:cubicBezTo>
                    <a:pt x="2" y="14"/>
                    <a:pt x="8" y="27"/>
                    <a:pt x="17" y="36"/>
                  </a:cubicBezTo>
                  <a:cubicBezTo>
                    <a:pt x="18" y="36"/>
                    <a:pt x="19" y="35"/>
                    <a:pt x="20" y="35"/>
                  </a:cubicBezTo>
                  <a:cubicBezTo>
                    <a:pt x="25" y="35"/>
                    <a:pt x="35" y="43"/>
                    <a:pt x="46" y="55"/>
                  </a:cubicBezTo>
                  <a:cubicBezTo>
                    <a:pt x="53" y="58"/>
                    <a:pt x="6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46" y="36"/>
                    <a:pt x="18" y="11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6351588" y="3008313"/>
              <a:ext cx="87313" cy="60325"/>
            </a:xfrm>
            <a:custGeom>
              <a:avLst/>
              <a:gdLst>
                <a:gd name="T0" fmla="*/ 3 w 29"/>
                <a:gd name="T1" fmla="*/ 0 h 20"/>
                <a:gd name="T2" fmla="*/ 0 w 29"/>
                <a:gd name="T3" fmla="*/ 1 h 20"/>
                <a:gd name="T4" fmla="*/ 29 w 29"/>
                <a:gd name="T5" fmla="*/ 20 h 20"/>
                <a:gd name="T6" fmla="*/ 3 w 2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0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8" y="10"/>
                    <a:pt x="18" y="16"/>
                    <a:pt x="29" y="20"/>
                  </a:cubicBezTo>
                  <a:cubicBezTo>
                    <a:pt x="18" y="8"/>
                    <a:pt x="8" y="0"/>
                    <a:pt x="3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Oval 60"/>
            <p:cNvSpPr>
              <a:spLocks noChangeArrowheads="1"/>
            </p:cNvSpPr>
            <p:nvPr/>
          </p:nvSpPr>
          <p:spPr bwMode="auto">
            <a:xfrm>
              <a:off x="6307138" y="2532063"/>
              <a:ext cx="425450" cy="428625"/>
            </a:xfrm>
            <a:prstGeom prst="ellipse">
              <a:avLst/>
            </a:prstGeom>
            <a:solidFill>
              <a:srgbClr val="9C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6307138" y="2708275"/>
              <a:ext cx="425450" cy="193675"/>
            </a:xfrm>
            <a:custGeom>
              <a:avLst/>
              <a:gdLst>
                <a:gd name="T0" fmla="*/ 1 w 141"/>
                <a:gd name="T1" fmla="*/ 7 h 64"/>
                <a:gd name="T2" fmla="*/ 0 w 141"/>
                <a:gd name="T3" fmla="*/ 13 h 64"/>
                <a:gd name="T4" fmla="*/ 14 w 141"/>
                <a:gd name="T5" fmla="*/ 54 h 64"/>
                <a:gd name="T6" fmla="*/ 125 w 141"/>
                <a:gd name="T7" fmla="*/ 58 h 64"/>
                <a:gd name="T8" fmla="*/ 141 w 141"/>
                <a:gd name="T9" fmla="*/ 13 h 64"/>
                <a:gd name="T10" fmla="*/ 140 w 141"/>
                <a:gd name="T11" fmla="*/ 0 h 64"/>
                <a:gd name="T12" fmla="*/ 1 w 141"/>
                <a:gd name="T13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64">
                  <a:moveTo>
                    <a:pt x="1" y="7"/>
                  </a:moveTo>
                  <a:cubicBezTo>
                    <a:pt x="1" y="9"/>
                    <a:pt x="0" y="11"/>
                    <a:pt x="0" y="13"/>
                  </a:cubicBezTo>
                  <a:cubicBezTo>
                    <a:pt x="0" y="28"/>
                    <a:pt x="5" y="42"/>
                    <a:pt x="14" y="54"/>
                  </a:cubicBezTo>
                  <a:cubicBezTo>
                    <a:pt x="63" y="64"/>
                    <a:pt x="99" y="63"/>
                    <a:pt x="125" y="58"/>
                  </a:cubicBezTo>
                  <a:cubicBezTo>
                    <a:pt x="135" y="46"/>
                    <a:pt x="141" y="30"/>
                    <a:pt x="141" y="13"/>
                  </a:cubicBezTo>
                  <a:cubicBezTo>
                    <a:pt x="141" y="8"/>
                    <a:pt x="141" y="4"/>
                    <a:pt x="140" y="0"/>
                  </a:cubicBezTo>
                  <a:cubicBezTo>
                    <a:pt x="91" y="19"/>
                    <a:pt x="36" y="14"/>
                    <a:pt x="1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Oval 62"/>
            <p:cNvSpPr>
              <a:spLocks noChangeArrowheads="1"/>
            </p:cNvSpPr>
            <p:nvPr/>
          </p:nvSpPr>
          <p:spPr bwMode="auto">
            <a:xfrm>
              <a:off x="6497638" y="2798763"/>
              <a:ext cx="38100" cy="39688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63"/>
            <p:cNvSpPr>
              <a:spLocks noChangeArrowheads="1"/>
            </p:cNvSpPr>
            <p:nvPr/>
          </p:nvSpPr>
          <p:spPr bwMode="auto">
            <a:xfrm>
              <a:off x="6634163" y="2771775"/>
              <a:ext cx="57150" cy="57150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6424613" y="2571750"/>
              <a:ext cx="266700" cy="130175"/>
            </a:xfrm>
            <a:custGeom>
              <a:avLst/>
              <a:gdLst>
                <a:gd name="T0" fmla="*/ 41 w 88"/>
                <a:gd name="T1" fmla="*/ 0 h 43"/>
                <a:gd name="T2" fmla="*/ 39 w 88"/>
                <a:gd name="T3" fmla="*/ 0 h 43"/>
                <a:gd name="T4" fmla="*/ 61 w 88"/>
                <a:gd name="T5" fmla="*/ 43 h 43"/>
                <a:gd name="T6" fmla="*/ 81 w 88"/>
                <a:gd name="T7" fmla="*/ 35 h 43"/>
                <a:gd name="T8" fmla="*/ 41 w 8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43">
                  <a:moveTo>
                    <a:pt x="41" y="0"/>
                  </a:moveTo>
                  <a:cubicBezTo>
                    <a:pt x="40" y="0"/>
                    <a:pt x="40" y="0"/>
                    <a:pt x="39" y="0"/>
                  </a:cubicBezTo>
                  <a:cubicBezTo>
                    <a:pt x="0" y="26"/>
                    <a:pt x="35" y="43"/>
                    <a:pt x="61" y="43"/>
                  </a:cubicBezTo>
                  <a:cubicBezTo>
                    <a:pt x="71" y="43"/>
                    <a:pt x="79" y="40"/>
                    <a:pt x="81" y="35"/>
                  </a:cubicBezTo>
                  <a:cubicBezTo>
                    <a:pt x="88" y="17"/>
                    <a:pt x="49" y="0"/>
                    <a:pt x="41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6554788" y="2605088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2"/>
                    <a:pt x="10" y="0"/>
                    <a:pt x="15" y="2"/>
                  </a:cubicBezTo>
                  <a:cubicBezTo>
                    <a:pt x="20" y="5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 noEditPoints="1"/>
            </p:cNvSpPr>
            <p:nvPr/>
          </p:nvSpPr>
          <p:spPr bwMode="auto">
            <a:xfrm>
              <a:off x="6521451" y="2960688"/>
              <a:ext cx="6350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0 w 2"/>
                <a:gd name="T4" fmla="*/ 0 w 2"/>
                <a:gd name="T5" fmla="*/ 0 w 2"/>
                <a:gd name="T6" fmla="*/ 1 w 2"/>
                <a:gd name="T7" fmla="*/ 0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1 w 2"/>
                <a:gd name="T16" fmla="*/ 1 w 2"/>
                <a:gd name="T17" fmla="*/ 1 w 2"/>
                <a:gd name="T18" fmla="*/ 1 w 2"/>
                <a:gd name="T19" fmla="*/ 1 w 2"/>
                <a:gd name="T20" fmla="*/ 1 w 2"/>
                <a:gd name="T21" fmla="*/ 2 w 2"/>
                <a:gd name="T22" fmla="*/ 2 w 2"/>
                <a:gd name="T23" fmla="*/ 2 w 2"/>
                <a:gd name="T24" fmla="*/ 2 w 2"/>
                <a:gd name="T25" fmla="*/ 2 w 2"/>
                <a:gd name="T26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 noEditPoints="1"/>
            </p:cNvSpPr>
            <p:nvPr/>
          </p:nvSpPr>
          <p:spPr bwMode="auto">
            <a:xfrm>
              <a:off x="6307138" y="2701925"/>
              <a:ext cx="377825" cy="258763"/>
            </a:xfrm>
            <a:custGeom>
              <a:avLst/>
              <a:gdLst>
                <a:gd name="T0" fmla="*/ 0 w 125"/>
                <a:gd name="T1" fmla="*/ 15 h 85"/>
                <a:gd name="T2" fmla="*/ 71 w 125"/>
                <a:gd name="T3" fmla="*/ 85 h 85"/>
                <a:gd name="T4" fmla="*/ 71 w 125"/>
                <a:gd name="T5" fmla="*/ 85 h 85"/>
                <a:gd name="T6" fmla="*/ 71 w 125"/>
                <a:gd name="T7" fmla="*/ 85 h 85"/>
                <a:gd name="T8" fmla="*/ 71 w 125"/>
                <a:gd name="T9" fmla="*/ 85 h 85"/>
                <a:gd name="T10" fmla="*/ 71 w 125"/>
                <a:gd name="T11" fmla="*/ 85 h 85"/>
                <a:gd name="T12" fmla="*/ 71 w 125"/>
                <a:gd name="T13" fmla="*/ 85 h 85"/>
                <a:gd name="T14" fmla="*/ 72 w 125"/>
                <a:gd name="T15" fmla="*/ 85 h 85"/>
                <a:gd name="T16" fmla="*/ 72 w 125"/>
                <a:gd name="T17" fmla="*/ 85 h 85"/>
                <a:gd name="T18" fmla="*/ 72 w 125"/>
                <a:gd name="T19" fmla="*/ 85 h 85"/>
                <a:gd name="T20" fmla="*/ 72 w 125"/>
                <a:gd name="T21" fmla="*/ 85 h 85"/>
                <a:gd name="T22" fmla="*/ 72 w 125"/>
                <a:gd name="T23" fmla="*/ 85 h 85"/>
                <a:gd name="T24" fmla="*/ 72 w 125"/>
                <a:gd name="T25" fmla="*/ 85 h 85"/>
                <a:gd name="T26" fmla="*/ 72 w 125"/>
                <a:gd name="T27" fmla="*/ 85 h 85"/>
                <a:gd name="T28" fmla="*/ 72 w 125"/>
                <a:gd name="T29" fmla="*/ 85 h 85"/>
                <a:gd name="T30" fmla="*/ 72 w 125"/>
                <a:gd name="T31" fmla="*/ 85 h 85"/>
                <a:gd name="T32" fmla="*/ 73 w 125"/>
                <a:gd name="T33" fmla="*/ 85 h 85"/>
                <a:gd name="T34" fmla="*/ 73 w 125"/>
                <a:gd name="T35" fmla="*/ 85 h 85"/>
                <a:gd name="T36" fmla="*/ 73 w 125"/>
                <a:gd name="T37" fmla="*/ 85 h 85"/>
                <a:gd name="T38" fmla="*/ 73 w 125"/>
                <a:gd name="T39" fmla="*/ 85 h 85"/>
                <a:gd name="T40" fmla="*/ 125 w 125"/>
                <a:gd name="T41" fmla="*/ 60 h 85"/>
                <a:gd name="T42" fmla="*/ 122 w 125"/>
                <a:gd name="T43" fmla="*/ 61 h 85"/>
                <a:gd name="T44" fmla="*/ 102 w 125"/>
                <a:gd name="T45" fmla="*/ 67 h 85"/>
                <a:gd name="T46" fmla="*/ 88 w 125"/>
                <a:gd name="T47" fmla="*/ 64 h 85"/>
                <a:gd name="T48" fmla="*/ 84 w 125"/>
                <a:gd name="T49" fmla="*/ 64 h 85"/>
                <a:gd name="T50" fmla="*/ 14 w 125"/>
                <a:gd name="T51" fmla="*/ 56 h 85"/>
                <a:gd name="T52" fmla="*/ 0 w 125"/>
                <a:gd name="T53" fmla="*/ 15 h 85"/>
                <a:gd name="T54" fmla="*/ 0 w 125"/>
                <a:gd name="T55" fmla="*/ 15 h 85"/>
                <a:gd name="T56" fmla="*/ 0 w 125"/>
                <a:gd name="T57" fmla="*/ 15 h 85"/>
                <a:gd name="T58" fmla="*/ 0 w 125"/>
                <a:gd name="T59" fmla="*/ 15 h 85"/>
                <a:gd name="T60" fmla="*/ 0 w 125"/>
                <a:gd name="T61" fmla="*/ 15 h 85"/>
                <a:gd name="T62" fmla="*/ 0 w 125"/>
                <a:gd name="T63" fmla="*/ 15 h 85"/>
                <a:gd name="T64" fmla="*/ 0 w 125"/>
                <a:gd name="T65" fmla="*/ 15 h 85"/>
                <a:gd name="T66" fmla="*/ 0 w 125"/>
                <a:gd name="T67" fmla="*/ 15 h 85"/>
                <a:gd name="T68" fmla="*/ 0 w 125"/>
                <a:gd name="T69" fmla="*/ 15 h 85"/>
                <a:gd name="T70" fmla="*/ 0 w 125"/>
                <a:gd name="T71" fmla="*/ 15 h 85"/>
                <a:gd name="T72" fmla="*/ 2 w 125"/>
                <a:gd name="T73" fmla="*/ 0 h 85"/>
                <a:gd name="T74" fmla="*/ 0 w 125"/>
                <a:gd name="T75" fmla="*/ 15 h 85"/>
                <a:gd name="T76" fmla="*/ 1 w 125"/>
                <a:gd name="T77" fmla="*/ 9 h 85"/>
                <a:gd name="T78" fmla="*/ 25 w 125"/>
                <a:gd name="T79" fmla="*/ 13 h 85"/>
                <a:gd name="T80" fmla="*/ 24 w 125"/>
                <a:gd name="T81" fmla="*/ 12 h 85"/>
                <a:gd name="T82" fmla="*/ 2 w 125"/>
                <a:gd name="T8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5" h="85">
                  <a:moveTo>
                    <a:pt x="0" y="15"/>
                  </a:moveTo>
                  <a:cubicBezTo>
                    <a:pt x="1" y="54"/>
                    <a:pt x="32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94" y="85"/>
                    <a:pt x="112" y="75"/>
                    <a:pt x="125" y="60"/>
                  </a:cubicBezTo>
                  <a:cubicBezTo>
                    <a:pt x="124" y="60"/>
                    <a:pt x="123" y="60"/>
                    <a:pt x="122" y="61"/>
                  </a:cubicBezTo>
                  <a:cubicBezTo>
                    <a:pt x="115" y="65"/>
                    <a:pt x="109" y="67"/>
                    <a:pt x="102" y="67"/>
                  </a:cubicBezTo>
                  <a:cubicBezTo>
                    <a:pt x="97" y="67"/>
                    <a:pt x="92" y="65"/>
                    <a:pt x="88" y="64"/>
                  </a:cubicBezTo>
                  <a:cubicBezTo>
                    <a:pt x="86" y="64"/>
                    <a:pt x="85" y="64"/>
                    <a:pt x="84" y="64"/>
                  </a:cubicBezTo>
                  <a:cubicBezTo>
                    <a:pt x="64" y="64"/>
                    <a:pt x="41" y="61"/>
                    <a:pt x="14" y="56"/>
                  </a:cubicBezTo>
                  <a:cubicBezTo>
                    <a:pt x="5" y="44"/>
                    <a:pt x="1" y="30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13"/>
                    <a:pt x="1" y="11"/>
                    <a:pt x="1" y="9"/>
                  </a:cubicBezTo>
                  <a:cubicBezTo>
                    <a:pt x="8" y="11"/>
                    <a:pt x="17" y="12"/>
                    <a:pt x="25" y="13"/>
                  </a:cubicBezTo>
                  <a:cubicBezTo>
                    <a:pt x="25" y="13"/>
                    <a:pt x="25" y="12"/>
                    <a:pt x="24" y="12"/>
                  </a:cubicBezTo>
                  <a:cubicBezTo>
                    <a:pt x="14" y="6"/>
                    <a:pt x="7" y="2"/>
                    <a:pt x="2" y="0"/>
                  </a:cubicBezTo>
                </a:path>
              </a:pathLst>
            </a:custGeom>
            <a:solidFill>
              <a:srgbClr val="6D9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 noEditPoints="1"/>
            </p:cNvSpPr>
            <p:nvPr/>
          </p:nvSpPr>
          <p:spPr bwMode="auto">
            <a:xfrm>
              <a:off x="6307138" y="2728913"/>
              <a:ext cx="387350" cy="166688"/>
            </a:xfrm>
            <a:custGeom>
              <a:avLst/>
              <a:gdLst>
                <a:gd name="T0" fmla="*/ 128 w 128"/>
                <a:gd name="T1" fmla="*/ 47 h 55"/>
                <a:gd name="T2" fmla="*/ 122 w 128"/>
                <a:gd name="T3" fmla="*/ 52 h 55"/>
                <a:gd name="T4" fmla="*/ 125 w 128"/>
                <a:gd name="T5" fmla="*/ 51 h 55"/>
                <a:gd name="T6" fmla="*/ 128 w 128"/>
                <a:gd name="T7" fmla="*/ 47 h 55"/>
                <a:gd name="T8" fmla="*/ 1 w 128"/>
                <a:gd name="T9" fmla="*/ 0 h 55"/>
                <a:gd name="T10" fmla="*/ 0 w 128"/>
                <a:gd name="T11" fmla="*/ 6 h 55"/>
                <a:gd name="T12" fmla="*/ 0 w 128"/>
                <a:gd name="T13" fmla="*/ 6 h 55"/>
                <a:gd name="T14" fmla="*/ 0 w 128"/>
                <a:gd name="T15" fmla="*/ 6 h 55"/>
                <a:gd name="T16" fmla="*/ 0 w 128"/>
                <a:gd name="T17" fmla="*/ 6 h 55"/>
                <a:gd name="T18" fmla="*/ 0 w 128"/>
                <a:gd name="T19" fmla="*/ 6 h 55"/>
                <a:gd name="T20" fmla="*/ 0 w 128"/>
                <a:gd name="T21" fmla="*/ 6 h 55"/>
                <a:gd name="T22" fmla="*/ 0 w 128"/>
                <a:gd name="T23" fmla="*/ 6 h 55"/>
                <a:gd name="T24" fmla="*/ 0 w 128"/>
                <a:gd name="T25" fmla="*/ 6 h 55"/>
                <a:gd name="T26" fmla="*/ 0 w 128"/>
                <a:gd name="T27" fmla="*/ 6 h 55"/>
                <a:gd name="T28" fmla="*/ 0 w 128"/>
                <a:gd name="T29" fmla="*/ 6 h 55"/>
                <a:gd name="T30" fmla="*/ 14 w 128"/>
                <a:gd name="T31" fmla="*/ 47 h 55"/>
                <a:gd name="T32" fmla="*/ 84 w 128"/>
                <a:gd name="T33" fmla="*/ 55 h 55"/>
                <a:gd name="T34" fmla="*/ 88 w 128"/>
                <a:gd name="T35" fmla="*/ 55 h 55"/>
                <a:gd name="T36" fmla="*/ 25 w 128"/>
                <a:gd name="T37" fmla="*/ 4 h 55"/>
                <a:gd name="T38" fmla="*/ 1 w 128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55">
                  <a:moveTo>
                    <a:pt x="128" y="47"/>
                  </a:moveTo>
                  <a:cubicBezTo>
                    <a:pt x="126" y="49"/>
                    <a:pt x="124" y="50"/>
                    <a:pt x="122" y="52"/>
                  </a:cubicBezTo>
                  <a:cubicBezTo>
                    <a:pt x="123" y="51"/>
                    <a:pt x="124" y="51"/>
                    <a:pt x="125" y="51"/>
                  </a:cubicBezTo>
                  <a:cubicBezTo>
                    <a:pt x="126" y="50"/>
                    <a:pt x="127" y="48"/>
                    <a:pt x="128" y="47"/>
                  </a:cubicBezTo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21"/>
                    <a:pt x="5" y="35"/>
                    <a:pt x="14" y="47"/>
                  </a:cubicBezTo>
                  <a:cubicBezTo>
                    <a:pt x="41" y="52"/>
                    <a:pt x="64" y="55"/>
                    <a:pt x="84" y="55"/>
                  </a:cubicBezTo>
                  <a:cubicBezTo>
                    <a:pt x="85" y="55"/>
                    <a:pt x="86" y="55"/>
                    <a:pt x="88" y="55"/>
                  </a:cubicBezTo>
                  <a:cubicBezTo>
                    <a:pt x="63" y="45"/>
                    <a:pt x="41" y="15"/>
                    <a:pt x="25" y="4"/>
                  </a:cubicBezTo>
                  <a:cubicBezTo>
                    <a:pt x="17" y="3"/>
                    <a:pt x="8" y="2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6497638" y="2501900"/>
              <a:ext cx="38100" cy="33338"/>
            </a:xfrm>
            <a:custGeom>
              <a:avLst/>
              <a:gdLst>
                <a:gd name="T0" fmla="*/ 5 w 13"/>
                <a:gd name="T1" fmla="*/ 0 h 11"/>
                <a:gd name="T2" fmla="*/ 0 w 13"/>
                <a:gd name="T3" fmla="*/ 8 h 11"/>
                <a:gd name="T4" fmla="*/ 1 w 13"/>
                <a:gd name="T5" fmla="*/ 11 h 11"/>
                <a:gd name="T6" fmla="*/ 8 w 13"/>
                <a:gd name="T7" fmla="*/ 10 h 11"/>
                <a:gd name="T8" fmla="*/ 13 w 13"/>
                <a:gd name="T9" fmla="*/ 10 h 11"/>
                <a:gd name="T10" fmla="*/ 5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5" y="0"/>
                  </a:moveTo>
                  <a:cubicBezTo>
                    <a:pt x="3" y="4"/>
                    <a:pt x="2" y="6"/>
                    <a:pt x="0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3" y="10"/>
                    <a:pt x="5" y="10"/>
                    <a:pt x="8" y="10"/>
                  </a:cubicBezTo>
                  <a:cubicBezTo>
                    <a:pt x="10" y="10"/>
                    <a:pt x="11" y="10"/>
                    <a:pt x="13" y="10"/>
                  </a:cubicBezTo>
                  <a:cubicBezTo>
                    <a:pt x="10" y="7"/>
                    <a:pt x="7" y="3"/>
                    <a:pt x="5" y="0"/>
                  </a:cubicBezTo>
                </a:path>
              </a:pathLst>
            </a:custGeom>
            <a:solidFill>
              <a:srgbClr val="91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 noEditPoints="1"/>
            </p:cNvSpPr>
            <p:nvPr/>
          </p:nvSpPr>
          <p:spPr bwMode="auto">
            <a:xfrm>
              <a:off x="6478588" y="2449513"/>
              <a:ext cx="73025" cy="88900"/>
            </a:xfrm>
            <a:custGeom>
              <a:avLst/>
              <a:gdLst>
                <a:gd name="T0" fmla="*/ 6 w 24"/>
                <a:gd name="T1" fmla="*/ 25 h 29"/>
                <a:gd name="T2" fmla="*/ 0 w 24"/>
                <a:gd name="T3" fmla="*/ 29 h 29"/>
                <a:gd name="T4" fmla="*/ 7 w 24"/>
                <a:gd name="T5" fmla="*/ 28 h 29"/>
                <a:gd name="T6" fmla="*/ 6 w 24"/>
                <a:gd name="T7" fmla="*/ 25 h 29"/>
                <a:gd name="T8" fmla="*/ 14 w 24"/>
                <a:gd name="T9" fmla="*/ 0 h 29"/>
                <a:gd name="T10" fmla="*/ 11 w 24"/>
                <a:gd name="T11" fmla="*/ 17 h 29"/>
                <a:gd name="T12" fmla="*/ 19 w 24"/>
                <a:gd name="T13" fmla="*/ 27 h 29"/>
                <a:gd name="T14" fmla="*/ 24 w 24"/>
                <a:gd name="T15" fmla="*/ 28 h 29"/>
                <a:gd name="T16" fmla="*/ 14 w 24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">
                  <a:moveTo>
                    <a:pt x="6" y="25"/>
                  </a:moveTo>
                  <a:cubicBezTo>
                    <a:pt x="4" y="27"/>
                    <a:pt x="2" y="28"/>
                    <a:pt x="0" y="29"/>
                  </a:cubicBezTo>
                  <a:cubicBezTo>
                    <a:pt x="2" y="28"/>
                    <a:pt x="4" y="28"/>
                    <a:pt x="7" y="28"/>
                  </a:cubicBezTo>
                  <a:cubicBezTo>
                    <a:pt x="6" y="27"/>
                    <a:pt x="6" y="26"/>
                    <a:pt x="6" y="25"/>
                  </a:cubicBezTo>
                  <a:moveTo>
                    <a:pt x="14" y="0"/>
                  </a:moveTo>
                  <a:cubicBezTo>
                    <a:pt x="14" y="7"/>
                    <a:pt x="12" y="13"/>
                    <a:pt x="11" y="17"/>
                  </a:cubicBezTo>
                  <a:cubicBezTo>
                    <a:pt x="13" y="20"/>
                    <a:pt x="16" y="24"/>
                    <a:pt x="19" y="27"/>
                  </a:cubicBezTo>
                  <a:cubicBezTo>
                    <a:pt x="21" y="28"/>
                    <a:pt x="22" y="28"/>
                    <a:pt x="24" y="28"/>
                  </a:cubicBezTo>
                  <a:cubicBezTo>
                    <a:pt x="15" y="23"/>
                    <a:pt x="15" y="9"/>
                    <a:pt x="14" y="0"/>
                  </a:cubicBezTo>
                </a:path>
              </a:pathLst>
            </a:custGeom>
            <a:solidFill>
              <a:srgbClr val="91A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6470651" y="2532063"/>
              <a:ext cx="111125" cy="20638"/>
            </a:xfrm>
            <a:custGeom>
              <a:avLst/>
              <a:gdLst>
                <a:gd name="T0" fmla="*/ 17 w 37"/>
                <a:gd name="T1" fmla="*/ 0 h 7"/>
                <a:gd name="T2" fmla="*/ 10 w 37"/>
                <a:gd name="T3" fmla="*/ 1 h 7"/>
                <a:gd name="T4" fmla="*/ 3 w 37"/>
                <a:gd name="T5" fmla="*/ 2 h 7"/>
                <a:gd name="T6" fmla="*/ 0 w 37"/>
                <a:gd name="T7" fmla="*/ 2 h 7"/>
                <a:gd name="T8" fmla="*/ 7 w 37"/>
                <a:gd name="T9" fmla="*/ 7 h 7"/>
                <a:gd name="T10" fmla="*/ 37 w 37"/>
                <a:gd name="T11" fmla="*/ 3 h 7"/>
                <a:gd name="T12" fmla="*/ 35 w 37"/>
                <a:gd name="T13" fmla="*/ 3 h 7"/>
                <a:gd name="T14" fmla="*/ 27 w 37"/>
                <a:gd name="T15" fmla="*/ 1 h 7"/>
                <a:gd name="T16" fmla="*/ 22 w 37"/>
                <a:gd name="T17" fmla="*/ 0 h 7"/>
                <a:gd name="T18" fmla="*/ 17 w 3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">
                  <a:moveTo>
                    <a:pt x="17" y="0"/>
                  </a:moveTo>
                  <a:cubicBezTo>
                    <a:pt x="14" y="0"/>
                    <a:pt x="12" y="0"/>
                    <a:pt x="10" y="1"/>
                  </a:cubicBezTo>
                  <a:cubicBezTo>
                    <a:pt x="7" y="1"/>
                    <a:pt x="5" y="1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24" y="5"/>
                    <a:pt x="37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2" y="3"/>
                    <a:pt x="29" y="2"/>
                    <a:pt x="27" y="1"/>
                  </a:cubicBezTo>
                  <a:cubicBezTo>
                    <a:pt x="25" y="1"/>
                    <a:pt x="24" y="1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</a:path>
              </a:pathLst>
            </a:custGeom>
            <a:solidFill>
              <a:srgbClr val="D4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Oval 72"/>
            <p:cNvSpPr>
              <a:spLocks noChangeArrowheads="1"/>
            </p:cNvSpPr>
            <p:nvPr/>
          </p:nvSpPr>
          <p:spPr bwMode="auto">
            <a:xfrm>
              <a:off x="6354763" y="2789238"/>
              <a:ext cx="36513" cy="36513"/>
            </a:xfrm>
            <a:prstGeom prst="ellipse">
              <a:avLst/>
            </a:prstGeom>
            <a:solidFill>
              <a:srgbClr val="56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5816601" y="1784350"/>
              <a:ext cx="26988" cy="65088"/>
            </a:xfrm>
            <a:custGeom>
              <a:avLst/>
              <a:gdLst>
                <a:gd name="T0" fmla="*/ 0 w 9"/>
                <a:gd name="T1" fmla="*/ 0 h 21"/>
                <a:gd name="T2" fmla="*/ 2 w 9"/>
                <a:gd name="T3" fmla="*/ 21 h 21"/>
                <a:gd name="T4" fmla="*/ 9 w 9"/>
                <a:gd name="T5" fmla="*/ 2 h 21"/>
                <a:gd name="T6" fmla="*/ 0 w 9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5721351" y="1693863"/>
              <a:ext cx="242888" cy="166688"/>
            </a:xfrm>
            <a:custGeom>
              <a:avLst/>
              <a:gdLst>
                <a:gd name="T0" fmla="*/ 3 w 80"/>
                <a:gd name="T1" fmla="*/ 0 h 55"/>
                <a:gd name="T2" fmla="*/ 0 w 80"/>
                <a:gd name="T3" fmla="*/ 15 h 55"/>
                <a:gd name="T4" fmla="*/ 40 w 80"/>
                <a:gd name="T5" fmla="*/ 55 h 55"/>
                <a:gd name="T6" fmla="*/ 80 w 80"/>
                <a:gd name="T7" fmla="*/ 15 h 55"/>
                <a:gd name="T8" fmla="*/ 79 w 80"/>
                <a:gd name="T9" fmla="*/ 7 h 55"/>
                <a:gd name="T10" fmla="*/ 43 w 80"/>
                <a:gd name="T11" fmla="*/ 32 h 55"/>
                <a:gd name="T12" fmla="*/ 43 w 80"/>
                <a:gd name="T13" fmla="*/ 32 h 55"/>
                <a:gd name="T14" fmla="*/ 43 w 80"/>
                <a:gd name="T15" fmla="*/ 32 h 55"/>
                <a:gd name="T16" fmla="*/ 43 w 80"/>
                <a:gd name="T17" fmla="*/ 32 h 55"/>
                <a:gd name="T18" fmla="*/ 42 w 80"/>
                <a:gd name="T19" fmla="*/ 32 h 55"/>
                <a:gd name="T20" fmla="*/ 42 w 80"/>
                <a:gd name="T21" fmla="*/ 32 h 55"/>
                <a:gd name="T22" fmla="*/ 42 w 80"/>
                <a:gd name="T23" fmla="*/ 32 h 55"/>
                <a:gd name="T24" fmla="*/ 42 w 80"/>
                <a:gd name="T25" fmla="*/ 32 h 55"/>
                <a:gd name="T26" fmla="*/ 42 w 80"/>
                <a:gd name="T27" fmla="*/ 32 h 55"/>
                <a:gd name="T28" fmla="*/ 42 w 80"/>
                <a:gd name="T29" fmla="*/ 32 h 55"/>
                <a:gd name="T30" fmla="*/ 42 w 80"/>
                <a:gd name="T31" fmla="*/ 32 h 55"/>
                <a:gd name="T32" fmla="*/ 40 w 80"/>
                <a:gd name="T33" fmla="*/ 32 h 55"/>
                <a:gd name="T34" fmla="*/ 33 w 80"/>
                <a:gd name="T35" fmla="*/ 51 h 55"/>
                <a:gd name="T36" fmla="*/ 31 w 80"/>
                <a:gd name="T37" fmla="*/ 30 h 55"/>
                <a:gd name="T38" fmla="*/ 3 w 80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55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37"/>
                    <a:pt x="18" y="55"/>
                    <a:pt x="40" y="55"/>
                  </a:cubicBezTo>
                  <a:cubicBezTo>
                    <a:pt x="62" y="55"/>
                    <a:pt x="80" y="37"/>
                    <a:pt x="80" y="15"/>
                  </a:cubicBezTo>
                  <a:cubicBezTo>
                    <a:pt x="80" y="12"/>
                    <a:pt x="80" y="9"/>
                    <a:pt x="79" y="7"/>
                  </a:cubicBezTo>
                  <a:cubicBezTo>
                    <a:pt x="73" y="21"/>
                    <a:pt x="59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2"/>
                    <a:pt x="41" y="32"/>
                    <a:pt x="40" y="32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7" y="26"/>
                    <a:pt x="6" y="15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Oval 75"/>
            <p:cNvSpPr>
              <a:spLocks noChangeArrowheads="1"/>
            </p:cNvSpPr>
            <p:nvPr/>
          </p:nvSpPr>
          <p:spPr bwMode="auto">
            <a:xfrm>
              <a:off x="5727701" y="1547813"/>
              <a:ext cx="242888" cy="2428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5727701" y="1647825"/>
              <a:ext cx="242888" cy="109538"/>
            </a:xfrm>
            <a:custGeom>
              <a:avLst/>
              <a:gdLst>
                <a:gd name="T0" fmla="*/ 0 w 80"/>
                <a:gd name="T1" fmla="*/ 4 h 36"/>
                <a:gd name="T2" fmla="*/ 0 w 80"/>
                <a:gd name="T3" fmla="*/ 7 h 36"/>
                <a:gd name="T4" fmla="*/ 8 w 80"/>
                <a:gd name="T5" fmla="*/ 30 h 36"/>
                <a:gd name="T6" fmla="*/ 70 w 80"/>
                <a:gd name="T7" fmla="*/ 33 h 36"/>
                <a:gd name="T8" fmla="*/ 80 w 80"/>
                <a:gd name="T9" fmla="*/ 7 h 36"/>
                <a:gd name="T10" fmla="*/ 79 w 80"/>
                <a:gd name="T11" fmla="*/ 0 h 36"/>
                <a:gd name="T12" fmla="*/ 0 w 80"/>
                <a:gd name="T13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36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0" y="16"/>
                    <a:pt x="3" y="24"/>
                    <a:pt x="8" y="30"/>
                  </a:cubicBezTo>
                  <a:cubicBezTo>
                    <a:pt x="35" y="36"/>
                    <a:pt x="56" y="36"/>
                    <a:pt x="70" y="33"/>
                  </a:cubicBezTo>
                  <a:cubicBezTo>
                    <a:pt x="76" y="26"/>
                    <a:pt x="80" y="17"/>
                    <a:pt x="80" y="7"/>
                  </a:cubicBezTo>
                  <a:cubicBezTo>
                    <a:pt x="80" y="5"/>
                    <a:pt x="80" y="2"/>
                    <a:pt x="79" y="0"/>
                  </a:cubicBezTo>
                  <a:cubicBezTo>
                    <a:pt x="51" y="11"/>
                    <a:pt x="20" y="8"/>
                    <a:pt x="0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Oval 77"/>
            <p:cNvSpPr>
              <a:spLocks noChangeArrowheads="1"/>
            </p:cNvSpPr>
            <p:nvPr/>
          </p:nvSpPr>
          <p:spPr bwMode="auto">
            <a:xfrm>
              <a:off x="5837238" y="1700213"/>
              <a:ext cx="20638" cy="2063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Oval 78"/>
            <p:cNvSpPr>
              <a:spLocks noChangeArrowheads="1"/>
            </p:cNvSpPr>
            <p:nvPr/>
          </p:nvSpPr>
          <p:spPr bwMode="auto">
            <a:xfrm>
              <a:off x="5913438" y="1684338"/>
              <a:ext cx="33338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5794376" y="1570038"/>
              <a:ext cx="152400" cy="76200"/>
            </a:xfrm>
            <a:custGeom>
              <a:avLst/>
              <a:gdLst>
                <a:gd name="T0" fmla="*/ 23 w 50"/>
                <a:gd name="T1" fmla="*/ 0 h 25"/>
                <a:gd name="T2" fmla="*/ 22 w 50"/>
                <a:gd name="T3" fmla="*/ 0 h 25"/>
                <a:gd name="T4" fmla="*/ 34 w 50"/>
                <a:gd name="T5" fmla="*/ 25 h 25"/>
                <a:gd name="T6" fmla="*/ 46 w 50"/>
                <a:gd name="T7" fmla="*/ 20 h 25"/>
                <a:gd name="T8" fmla="*/ 23 w 5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5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0" y="15"/>
                    <a:pt x="20" y="25"/>
                    <a:pt x="34" y="25"/>
                  </a:cubicBezTo>
                  <a:cubicBezTo>
                    <a:pt x="40" y="25"/>
                    <a:pt x="45" y="23"/>
                    <a:pt x="46" y="20"/>
                  </a:cubicBezTo>
                  <a:cubicBezTo>
                    <a:pt x="50" y="10"/>
                    <a:pt x="28" y="0"/>
                    <a:pt x="23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5867401" y="1590675"/>
              <a:ext cx="39688" cy="33338"/>
            </a:xfrm>
            <a:custGeom>
              <a:avLst/>
              <a:gdLst>
                <a:gd name="T0" fmla="*/ 12 w 13"/>
                <a:gd name="T1" fmla="*/ 8 h 11"/>
                <a:gd name="T2" fmla="*/ 5 w 13"/>
                <a:gd name="T3" fmla="*/ 10 h 11"/>
                <a:gd name="T4" fmla="*/ 2 w 13"/>
                <a:gd name="T5" fmla="*/ 3 h 11"/>
                <a:gd name="T6" fmla="*/ 9 w 13"/>
                <a:gd name="T7" fmla="*/ 1 h 11"/>
                <a:gd name="T8" fmla="*/ 12 w 13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2" y="8"/>
                  </a:moveTo>
                  <a:cubicBezTo>
                    <a:pt x="11" y="10"/>
                    <a:pt x="8" y="11"/>
                    <a:pt x="5" y="10"/>
                  </a:cubicBezTo>
                  <a:cubicBezTo>
                    <a:pt x="2" y="9"/>
                    <a:pt x="0" y="6"/>
                    <a:pt x="2" y="3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2" y="2"/>
                    <a:pt x="13" y="5"/>
                    <a:pt x="12" y="8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5727701" y="1670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 noEditPoints="1"/>
            </p:cNvSpPr>
            <p:nvPr/>
          </p:nvSpPr>
          <p:spPr bwMode="auto">
            <a:xfrm>
              <a:off x="5849938" y="1790700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 noEditPoints="1"/>
            </p:cNvSpPr>
            <p:nvPr/>
          </p:nvSpPr>
          <p:spPr bwMode="auto">
            <a:xfrm>
              <a:off x="5727701" y="1646238"/>
              <a:ext cx="212725" cy="144463"/>
            </a:xfrm>
            <a:custGeom>
              <a:avLst/>
              <a:gdLst>
                <a:gd name="T0" fmla="*/ 0 w 70"/>
                <a:gd name="T1" fmla="*/ 9 h 48"/>
                <a:gd name="T2" fmla="*/ 40 w 70"/>
                <a:gd name="T3" fmla="*/ 48 h 48"/>
                <a:gd name="T4" fmla="*/ 40 w 70"/>
                <a:gd name="T5" fmla="*/ 48 h 48"/>
                <a:gd name="T6" fmla="*/ 40 w 70"/>
                <a:gd name="T7" fmla="*/ 48 h 48"/>
                <a:gd name="T8" fmla="*/ 40 w 70"/>
                <a:gd name="T9" fmla="*/ 48 h 48"/>
                <a:gd name="T10" fmla="*/ 40 w 70"/>
                <a:gd name="T11" fmla="*/ 48 h 48"/>
                <a:gd name="T12" fmla="*/ 40 w 70"/>
                <a:gd name="T13" fmla="*/ 48 h 48"/>
                <a:gd name="T14" fmla="*/ 40 w 70"/>
                <a:gd name="T15" fmla="*/ 48 h 48"/>
                <a:gd name="T16" fmla="*/ 41 w 70"/>
                <a:gd name="T17" fmla="*/ 48 h 48"/>
                <a:gd name="T18" fmla="*/ 41 w 70"/>
                <a:gd name="T19" fmla="*/ 48 h 48"/>
                <a:gd name="T20" fmla="*/ 41 w 70"/>
                <a:gd name="T21" fmla="*/ 48 h 48"/>
                <a:gd name="T22" fmla="*/ 41 w 70"/>
                <a:gd name="T23" fmla="*/ 48 h 48"/>
                <a:gd name="T24" fmla="*/ 70 w 70"/>
                <a:gd name="T25" fmla="*/ 34 h 48"/>
                <a:gd name="T26" fmla="*/ 69 w 70"/>
                <a:gd name="T27" fmla="*/ 34 h 48"/>
                <a:gd name="T28" fmla="*/ 58 w 70"/>
                <a:gd name="T29" fmla="*/ 38 h 48"/>
                <a:gd name="T30" fmla="*/ 49 w 70"/>
                <a:gd name="T31" fmla="*/ 36 h 48"/>
                <a:gd name="T32" fmla="*/ 47 w 70"/>
                <a:gd name="T33" fmla="*/ 36 h 48"/>
                <a:gd name="T34" fmla="*/ 8 w 70"/>
                <a:gd name="T35" fmla="*/ 31 h 48"/>
                <a:gd name="T36" fmla="*/ 0 w 70"/>
                <a:gd name="T37" fmla="*/ 9 h 48"/>
                <a:gd name="T38" fmla="*/ 0 w 70"/>
                <a:gd name="T39" fmla="*/ 8 h 48"/>
                <a:gd name="T40" fmla="*/ 0 w 70"/>
                <a:gd name="T41" fmla="*/ 9 h 48"/>
                <a:gd name="T42" fmla="*/ 0 w 70"/>
                <a:gd name="T43" fmla="*/ 8 h 48"/>
                <a:gd name="T44" fmla="*/ 0 w 70"/>
                <a:gd name="T45" fmla="*/ 8 h 48"/>
                <a:gd name="T46" fmla="*/ 0 w 70"/>
                <a:gd name="T47" fmla="*/ 8 h 48"/>
                <a:gd name="T48" fmla="*/ 0 w 70"/>
                <a:gd name="T49" fmla="*/ 8 h 48"/>
                <a:gd name="T50" fmla="*/ 0 w 70"/>
                <a:gd name="T51" fmla="*/ 8 h 48"/>
                <a:gd name="T52" fmla="*/ 0 w 70"/>
                <a:gd name="T53" fmla="*/ 8 h 48"/>
                <a:gd name="T54" fmla="*/ 0 w 70"/>
                <a:gd name="T55" fmla="*/ 8 h 48"/>
                <a:gd name="T56" fmla="*/ 1 w 70"/>
                <a:gd name="T57" fmla="*/ 0 h 48"/>
                <a:gd name="T58" fmla="*/ 0 w 70"/>
                <a:gd name="T59" fmla="*/ 8 h 48"/>
                <a:gd name="T60" fmla="*/ 0 w 70"/>
                <a:gd name="T61" fmla="*/ 8 h 48"/>
                <a:gd name="T62" fmla="*/ 0 w 70"/>
                <a:gd name="T63" fmla="*/ 8 h 48"/>
                <a:gd name="T64" fmla="*/ 0 w 70"/>
                <a:gd name="T65" fmla="*/ 8 h 48"/>
                <a:gd name="T66" fmla="*/ 0 w 70"/>
                <a:gd name="T67" fmla="*/ 8 h 48"/>
                <a:gd name="T68" fmla="*/ 0 w 70"/>
                <a:gd name="T69" fmla="*/ 5 h 48"/>
                <a:gd name="T70" fmla="*/ 14 w 70"/>
                <a:gd name="T71" fmla="*/ 7 h 48"/>
                <a:gd name="T72" fmla="*/ 14 w 70"/>
                <a:gd name="T73" fmla="*/ 7 h 48"/>
                <a:gd name="T74" fmla="*/ 1 w 70"/>
                <a:gd name="T7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48">
                  <a:moveTo>
                    <a:pt x="0" y="9"/>
                  </a:moveTo>
                  <a:cubicBezTo>
                    <a:pt x="0" y="30"/>
                    <a:pt x="18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53" y="48"/>
                    <a:pt x="63" y="42"/>
                    <a:pt x="70" y="34"/>
                  </a:cubicBezTo>
                  <a:cubicBezTo>
                    <a:pt x="70" y="34"/>
                    <a:pt x="69" y="34"/>
                    <a:pt x="69" y="34"/>
                  </a:cubicBezTo>
                  <a:cubicBezTo>
                    <a:pt x="65" y="37"/>
                    <a:pt x="61" y="38"/>
                    <a:pt x="58" y="38"/>
                  </a:cubicBezTo>
                  <a:cubicBezTo>
                    <a:pt x="55" y="38"/>
                    <a:pt x="52" y="37"/>
                    <a:pt x="49" y="36"/>
                  </a:cubicBezTo>
                  <a:cubicBezTo>
                    <a:pt x="49" y="36"/>
                    <a:pt x="48" y="36"/>
                    <a:pt x="47" y="36"/>
                  </a:cubicBezTo>
                  <a:cubicBezTo>
                    <a:pt x="36" y="36"/>
                    <a:pt x="23" y="35"/>
                    <a:pt x="8" y="31"/>
                  </a:cubicBezTo>
                  <a:cubicBezTo>
                    <a:pt x="3" y="25"/>
                    <a:pt x="0" y="17"/>
                    <a:pt x="0" y="9"/>
                  </a:cubicBezTo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4" y="6"/>
                    <a:pt x="9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8" y="3"/>
                    <a:pt x="4" y="1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 noEditPoints="1"/>
            </p:cNvSpPr>
            <p:nvPr/>
          </p:nvSpPr>
          <p:spPr bwMode="auto">
            <a:xfrm>
              <a:off x="5727701" y="1660525"/>
              <a:ext cx="219075" cy="93663"/>
            </a:xfrm>
            <a:custGeom>
              <a:avLst/>
              <a:gdLst>
                <a:gd name="T0" fmla="*/ 72 w 72"/>
                <a:gd name="T1" fmla="*/ 26 h 31"/>
                <a:gd name="T2" fmla="*/ 69 w 72"/>
                <a:gd name="T3" fmla="*/ 29 h 31"/>
                <a:gd name="T4" fmla="*/ 70 w 72"/>
                <a:gd name="T5" fmla="*/ 29 h 31"/>
                <a:gd name="T6" fmla="*/ 72 w 72"/>
                <a:gd name="T7" fmla="*/ 26 h 31"/>
                <a:gd name="T8" fmla="*/ 0 w 72"/>
                <a:gd name="T9" fmla="*/ 0 h 31"/>
                <a:gd name="T10" fmla="*/ 0 w 72"/>
                <a:gd name="T11" fmla="*/ 3 h 31"/>
                <a:gd name="T12" fmla="*/ 0 w 72"/>
                <a:gd name="T13" fmla="*/ 3 h 31"/>
                <a:gd name="T14" fmla="*/ 0 w 72"/>
                <a:gd name="T15" fmla="*/ 3 h 31"/>
                <a:gd name="T16" fmla="*/ 0 w 72"/>
                <a:gd name="T17" fmla="*/ 3 h 31"/>
                <a:gd name="T18" fmla="*/ 0 w 72"/>
                <a:gd name="T19" fmla="*/ 3 h 31"/>
                <a:gd name="T20" fmla="*/ 0 w 72"/>
                <a:gd name="T21" fmla="*/ 3 h 31"/>
                <a:gd name="T22" fmla="*/ 0 w 72"/>
                <a:gd name="T23" fmla="*/ 4 h 31"/>
                <a:gd name="T24" fmla="*/ 0 w 72"/>
                <a:gd name="T25" fmla="*/ 4 h 31"/>
                <a:gd name="T26" fmla="*/ 8 w 72"/>
                <a:gd name="T27" fmla="*/ 26 h 31"/>
                <a:gd name="T28" fmla="*/ 47 w 72"/>
                <a:gd name="T29" fmla="*/ 31 h 31"/>
                <a:gd name="T30" fmla="*/ 49 w 72"/>
                <a:gd name="T31" fmla="*/ 31 h 31"/>
                <a:gd name="T32" fmla="*/ 14 w 72"/>
                <a:gd name="T33" fmla="*/ 2 h 31"/>
                <a:gd name="T34" fmla="*/ 0 w 72"/>
                <a:gd name="T3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31">
                  <a:moveTo>
                    <a:pt x="72" y="26"/>
                  </a:moveTo>
                  <a:cubicBezTo>
                    <a:pt x="71" y="27"/>
                    <a:pt x="70" y="28"/>
                    <a:pt x="69" y="29"/>
                  </a:cubicBezTo>
                  <a:cubicBezTo>
                    <a:pt x="69" y="29"/>
                    <a:pt x="70" y="29"/>
                    <a:pt x="70" y="29"/>
                  </a:cubicBezTo>
                  <a:cubicBezTo>
                    <a:pt x="71" y="28"/>
                    <a:pt x="72" y="27"/>
                    <a:pt x="72" y="26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2"/>
                    <a:pt x="3" y="20"/>
                    <a:pt x="8" y="26"/>
                  </a:cubicBezTo>
                  <a:cubicBezTo>
                    <a:pt x="23" y="30"/>
                    <a:pt x="36" y="31"/>
                    <a:pt x="47" y="31"/>
                  </a:cubicBezTo>
                  <a:cubicBezTo>
                    <a:pt x="48" y="31"/>
                    <a:pt x="49" y="31"/>
                    <a:pt x="49" y="31"/>
                  </a:cubicBezTo>
                  <a:cubicBezTo>
                    <a:pt x="35" y="25"/>
                    <a:pt x="23" y="8"/>
                    <a:pt x="14" y="2"/>
                  </a:cubicBezTo>
                  <a:cubicBezTo>
                    <a:pt x="9" y="2"/>
                    <a:pt x="4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5818188" y="1503363"/>
              <a:ext cx="65088" cy="57150"/>
            </a:xfrm>
            <a:custGeom>
              <a:avLst/>
              <a:gdLst>
                <a:gd name="T0" fmla="*/ 0 w 21"/>
                <a:gd name="T1" fmla="*/ 16 h 19"/>
                <a:gd name="T2" fmla="*/ 10 w 21"/>
                <a:gd name="T3" fmla="*/ 0 h 19"/>
                <a:gd name="T4" fmla="*/ 21 w 21"/>
                <a:gd name="T5" fmla="*/ 17 h 19"/>
                <a:gd name="T6" fmla="*/ 4 w 21"/>
                <a:gd name="T7" fmla="*/ 19 h 19"/>
                <a:gd name="T8" fmla="*/ 0 w 21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0" y="16"/>
                  </a:moveTo>
                  <a:cubicBezTo>
                    <a:pt x="0" y="16"/>
                    <a:pt x="10" y="16"/>
                    <a:pt x="10" y="0"/>
                  </a:cubicBezTo>
                  <a:cubicBezTo>
                    <a:pt x="11" y="6"/>
                    <a:pt x="11" y="18"/>
                    <a:pt x="21" y="17"/>
                  </a:cubicBezTo>
                  <a:cubicBezTo>
                    <a:pt x="14" y="18"/>
                    <a:pt x="4" y="19"/>
                    <a:pt x="4" y="19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Oval 86"/>
            <p:cNvSpPr>
              <a:spLocks noChangeArrowheads="1"/>
            </p:cNvSpPr>
            <p:nvPr/>
          </p:nvSpPr>
          <p:spPr bwMode="auto">
            <a:xfrm>
              <a:off x="5754688" y="1693863"/>
              <a:ext cx="22225" cy="22225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 noEditPoints="1"/>
            </p:cNvSpPr>
            <p:nvPr/>
          </p:nvSpPr>
          <p:spPr bwMode="auto">
            <a:xfrm>
              <a:off x="5443538" y="3354388"/>
              <a:ext cx="244475" cy="152400"/>
            </a:xfrm>
            <a:custGeom>
              <a:avLst/>
              <a:gdLst>
                <a:gd name="T0" fmla="*/ 10 w 81"/>
                <a:gd name="T1" fmla="*/ 12 h 50"/>
                <a:gd name="T2" fmla="*/ 0 w 81"/>
                <a:gd name="T3" fmla="*/ 24 h 50"/>
                <a:gd name="T4" fmla="*/ 34 w 81"/>
                <a:gd name="T5" fmla="*/ 50 h 50"/>
                <a:gd name="T6" fmla="*/ 43 w 81"/>
                <a:gd name="T7" fmla="*/ 26 h 50"/>
                <a:gd name="T8" fmla="*/ 42 w 81"/>
                <a:gd name="T9" fmla="*/ 26 h 50"/>
                <a:gd name="T10" fmla="*/ 42 w 81"/>
                <a:gd name="T11" fmla="*/ 26 h 50"/>
                <a:gd name="T12" fmla="*/ 42 w 81"/>
                <a:gd name="T13" fmla="*/ 26 h 50"/>
                <a:gd name="T14" fmla="*/ 42 w 81"/>
                <a:gd name="T15" fmla="*/ 26 h 50"/>
                <a:gd name="T16" fmla="*/ 41 w 81"/>
                <a:gd name="T17" fmla="*/ 26 h 50"/>
                <a:gd name="T18" fmla="*/ 41 w 81"/>
                <a:gd name="T19" fmla="*/ 26 h 50"/>
                <a:gd name="T20" fmla="*/ 41 w 81"/>
                <a:gd name="T21" fmla="*/ 26 h 50"/>
                <a:gd name="T22" fmla="*/ 41 w 81"/>
                <a:gd name="T23" fmla="*/ 26 h 50"/>
                <a:gd name="T24" fmla="*/ 41 w 81"/>
                <a:gd name="T25" fmla="*/ 26 h 50"/>
                <a:gd name="T26" fmla="*/ 41 w 81"/>
                <a:gd name="T27" fmla="*/ 26 h 50"/>
                <a:gd name="T28" fmla="*/ 41 w 81"/>
                <a:gd name="T29" fmla="*/ 26 h 50"/>
                <a:gd name="T30" fmla="*/ 10 w 81"/>
                <a:gd name="T31" fmla="*/ 12 h 50"/>
                <a:gd name="T32" fmla="*/ 80 w 81"/>
                <a:gd name="T33" fmla="*/ 0 h 50"/>
                <a:gd name="T34" fmla="*/ 75 w 81"/>
                <a:gd name="T35" fmla="*/ 9 h 50"/>
                <a:gd name="T36" fmla="*/ 53 w 81"/>
                <a:gd name="T37" fmla="*/ 48 h 50"/>
                <a:gd name="T38" fmla="*/ 81 w 81"/>
                <a:gd name="T39" fmla="*/ 8 h 50"/>
                <a:gd name="T40" fmla="*/ 80 w 81"/>
                <a:gd name="T4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50">
                  <a:moveTo>
                    <a:pt x="10" y="12"/>
                  </a:moveTo>
                  <a:cubicBezTo>
                    <a:pt x="7" y="16"/>
                    <a:pt x="4" y="20"/>
                    <a:pt x="0" y="24"/>
                  </a:cubicBezTo>
                  <a:cubicBezTo>
                    <a:pt x="6" y="38"/>
                    <a:pt x="19" y="48"/>
                    <a:pt x="34" y="50"/>
                  </a:cubicBezTo>
                  <a:cubicBezTo>
                    <a:pt x="37" y="42"/>
                    <a:pt x="40" y="34"/>
                    <a:pt x="43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29" y="26"/>
                    <a:pt x="17" y="21"/>
                    <a:pt x="10" y="12"/>
                  </a:cubicBezTo>
                  <a:moveTo>
                    <a:pt x="80" y="0"/>
                  </a:moveTo>
                  <a:cubicBezTo>
                    <a:pt x="78" y="3"/>
                    <a:pt x="77" y="6"/>
                    <a:pt x="75" y="9"/>
                  </a:cubicBezTo>
                  <a:cubicBezTo>
                    <a:pt x="68" y="23"/>
                    <a:pt x="61" y="36"/>
                    <a:pt x="53" y="48"/>
                  </a:cubicBezTo>
                  <a:cubicBezTo>
                    <a:pt x="69" y="42"/>
                    <a:pt x="81" y="26"/>
                    <a:pt x="81" y="8"/>
                  </a:cubicBezTo>
                  <a:cubicBezTo>
                    <a:pt x="81" y="5"/>
                    <a:pt x="80" y="3"/>
                    <a:pt x="8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5434013" y="3333750"/>
              <a:ext cx="39688" cy="93663"/>
            </a:xfrm>
            <a:custGeom>
              <a:avLst/>
              <a:gdLst>
                <a:gd name="T0" fmla="*/ 3 w 13"/>
                <a:gd name="T1" fmla="*/ 0 h 31"/>
                <a:gd name="T2" fmla="*/ 0 w 13"/>
                <a:gd name="T3" fmla="*/ 15 h 31"/>
                <a:gd name="T4" fmla="*/ 3 w 13"/>
                <a:gd name="T5" fmla="*/ 31 h 31"/>
                <a:gd name="T6" fmla="*/ 13 w 13"/>
                <a:gd name="T7" fmla="*/ 19 h 31"/>
                <a:gd name="T8" fmla="*/ 3 w 13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1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21"/>
                    <a:pt x="1" y="26"/>
                    <a:pt x="3" y="31"/>
                  </a:cubicBezTo>
                  <a:cubicBezTo>
                    <a:pt x="7" y="27"/>
                    <a:pt x="10" y="23"/>
                    <a:pt x="13" y="19"/>
                  </a:cubicBezTo>
                  <a:cubicBezTo>
                    <a:pt x="8" y="14"/>
                    <a:pt x="5" y="7"/>
                    <a:pt x="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5546726" y="3381375"/>
              <a:ext cx="123825" cy="125413"/>
            </a:xfrm>
            <a:custGeom>
              <a:avLst/>
              <a:gdLst>
                <a:gd name="T0" fmla="*/ 41 w 41"/>
                <a:gd name="T1" fmla="*/ 0 h 41"/>
                <a:gd name="T2" fmla="*/ 9 w 41"/>
                <a:gd name="T3" fmla="*/ 17 h 41"/>
                <a:gd name="T4" fmla="*/ 0 w 41"/>
                <a:gd name="T5" fmla="*/ 41 h 41"/>
                <a:gd name="T6" fmla="*/ 5 w 41"/>
                <a:gd name="T7" fmla="*/ 41 h 41"/>
                <a:gd name="T8" fmla="*/ 19 w 41"/>
                <a:gd name="T9" fmla="*/ 39 h 41"/>
                <a:gd name="T10" fmla="*/ 41 w 41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41" y="0"/>
                  </a:moveTo>
                  <a:cubicBezTo>
                    <a:pt x="34" y="10"/>
                    <a:pt x="22" y="16"/>
                    <a:pt x="9" y="17"/>
                  </a:cubicBezTo>
                  <a:cubicBezTo>
                    <a:pt x="6" y="25"/>
                    <a:pt x="3" y="33"/>
                    <a:pt x="0" y="41"/>
                  </a:cubicBezTo>
                  <a:cubicBezTo>
                    <a:pt x="2" y="41"/>
                    <a:pt x="3" y="41"/>
                    <a:pt x="5" y="41"/>
                  </a:cubicBezTo>
                  <a:cubicBezTo>
                    <a:pt x="10" y="41"/>
                    <a:pt x="14" y="40"/>
                    <a:pt x="19" y="39"/>
                  </a:cubicBezTo>
                  <a:cubicBezTo>
                    <a:pt x="27" y="27"/>
                    <a:pt x="34" y="14"/>
                    <a:pt x="4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Oval 90"/>
            <p:cNvSpPr>
              <a:spLocks noChangeArrowheads="1"/>
            </p:cNvSpPr>
            <p:nvPr/>
          </p:nvSpPr>
          <p:spPr bwMode="auto">
            <a:xfrm>
              <a:off x="5440363" y="3181350"/>
              <a:ext cx="250825" cy="252413"/>
            </a:xfrm>
            <a:prstGeom prst="ellipse">
              <a:avLst/>
            </a:pr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5440363" y="3284538"/>
              <a:ext cx="250825" cy="115888"/>
            </a:xfrm>
            <a:custGeom>
              <a:avLst/>
              <a:gdLst>
                <a:gd name="T0" fmla="*/ 1 w 83"/>
                <a:gd name="T1" fmla="*/ 4 h 38"/>
                <a:gd name="T2" fmla="*/ 0 w 83"/>
                <a:gd name="T3" fmla="*/ 8 h 38"/>
                <a:gd name="T4" fmla="*/ 8 w 83"/>
                <a:gd name="T5" fmla="*/ 32 h 38"/>
                <a:gd name="T6" fmla="*/ 74 w 83"/>
                <a:gd name="T7" fmla="*/ 34 h 38"/>
                <a:gd name="T8" fmla="*/ 83 w 83"/>
                <a:gd name="T9" fmla="*/ 8 h 38"/>
                <a:gd name="T10" fmla="*/ 83 w 83"/>
                <a:gd name="T11" fmla="*/ 0 h 38"/>
                <a:gd name="T12" fmla="*/ 1 w 83"/>
                <a:gd name="T1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38">
                  <a:moveTo>
                    <a:pt x="1" y="4"/>
                  </a:moveTo>
                  <a:cubicBezTo>
                    <a:pt x="0" y="5"/>
                    <a:pt x="0" y="6"/>
                    <a:pt x="0" y="8"/>
                  </a:cubicBezTo>
                  <a:cubicBezTo>
                    <a:pt x="0" y="17"/>
                    <a:pt x="3" y="25"/>
                    <a:pt x="8" y="32"/>
                  </a:cubicBezTo>
                  <a:cubicBezTo>
                    <a:pt x="37" y="38"/>
                    <a:pt x="59" y="37"/>
                    <a:pt x="74" y="34"/>
                  </a:cubicBezTo>
                  <a:cubicBezTo>
                    <a:pt x="80" y="27"/>
                    <a:pt x="83" y="18"/>
                    <a:pt x="83" y="8"/>
                  </a:cubicBezTo>
                  <a:cubicBezTo>
                    <a:pt x="83" y="5"/>
                    <a:pt x="83" y="2"/>
                    <a:pt x="83" y="0"/>
                  </a:cubicBezTo>
                  <a:cubicBezTo>
                    <a:pt x="54" y="11"/>
                    <a:pt x="21" y="8"/>
                    <a:pt x="1" y="4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Oval 92"/>
            <p:cNvSpPr>
              <a:spLocks noChangeArrowheads="1"/>
            </p:cNvSpPr>
            <p:nvPr/>
          </p:nvSpPr>
          <p:spPr bwMode="auto">
            <a:xfrm>
              <a:off x="5553076" y="3340100"/>
              <a:ext cx="23813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Oval 93"/>
            <p:cNvSpPr>
              <a:spLocks noChangeArrowheads="1"/>
            </p:cNvSpPr>
            <p:nvPr/>
          </p:nvSpPr>
          <p:spPr bwMode="auto">
            <a:xfrm>
              <a:off x="5634038" y="3321050"/>
              <a:ext cx="33338" cy="36513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/>
            </p:cNvSpPr>
            <p:nvPr/>
          </p:nvSpPr>
          <p:spPr bwMode="auto">
            <a:xfrm>
              <a:off x="5510213" y="3201988"/>
              <a:ext cx="157163" cy="79375"/>
            </a:xfrm>
            <a:custGeom>
              <a:avLst/>
              <a:gdLst>
                <a:gd name="T0" fmla="*/ 24 w 52"/>
                <a:gd name="T1" fmla="*/ 0 h 26"/>
                <a:gd name="T2" fmla="*/ 23 w 52"/>
                <a:gd name="T3" fmla="*/ 0 h 26"/>
                <a:gd name="T4" fmla="*/ 36 w 52"/>
                <a:gd name="T5" fmla="*/ 26 h 26"/>
                <a:gd name="T6" fmla="*/ 48 w 52"/>
                <a:gd name="T7" fmla="*/ 21 h 26"/>
                <a:gd name="T8" fmla="*/ 24 w 5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6">
                  <a:moveTo>
                    <a:pt x="24" y="0"/>
                  </a:moveTo>
                  <a:cubicBezTo>
                    <a:pt x="24" y="0"/>
                    <a:pt x="24" y="0"/>
                    <a:pt x="23" y="0"/>
                  </a:cubicBezTo>
                  <a:cubicBezTo>
                    <a:pt x="0" y="16"/>
                    <a:pt x="21" y="26"/>
                    <a:pt x="36" y="26"/>
                  </a:cubicBezTo>
                  <a:cubicBezTo>
                    <a:pt x="42" y="26"/>
                    <a:pt x="47" y="24"/>
                    <a:pt x="48" y="21"/>
                  </a:cubicBezTo>
                  <a:cubicBezTo>
                    <a:pt x="52" y="11"/>
                    <a:pt x="29" y="0"/>
                    <a:pt x="24" y="0"/>
                  </a:cubicBezTo>
                </a:path>
              </a:pathLst>
            </a:custGeom>
            <a:solidFill>
              <a:srgbClr val="E693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5589588" y="3224213"/>
              <a:ext cx="38100" cy="36513"/>
            </a:xfrm>
            <a:custGeom>
              <a:avLst/>
              <a:gdLst>
                <a:gd name="T0" fmla="*/ 12 w 13"/>
                <a:gd name="T1" fmla="*/ 9 h 12"/>
                <a:gd name="T2" fmla="*/ 4 w 13"/>
                <a:gd name="T3" fmla="*/ 11 h 12"/>
                <a:gd name="T4" fmla="*/ 1 w 13"/>
                <a:gd name="T5" fmla="*/ 4 h 12"/>
                <a:gd name="T6" fmla="*/ 8 w 13"/>
                <a:gd name="T7" fmla="*/ 1 h 12"/>
                <a:gd name="T8" fmla="*/ 12 w 13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2" y="9"/>
                  </a:moveTo>
                  <a:cubicBezTo>
                    <a:pt x="10" y="11"/>
                    <a:pt x="7" y="12"/>
                    <a:pt x="4" y="11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1" y="3"/>
                    <a:pt x="13" y="6"/>
                    <a:pt x="12" y="9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5440363" y="3305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 noEditPoints="1"/>
            </p:cNvSpPr>
            <p:nvPr/>
          </p:nvSpPr>
          <p:spPr bwMode="auto">
            <a:xfrm>
              <a:off x="5567363" y="34337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5440363" y="3281363"/>
              <a:ext cx="223838" cy="152400"/>
            </a:xfrm>
            <a:custGeom>
              <a:avLst/>
              <a:gdLst>
                <a:gd name="T0" fmla="*/ 0 w 74"/>
                <a:gd name="T1" fmla="*/ 9 h 50"/>
                <a:gd name="T2" fmla="*/ 42 w 74"/>
                <a:gd name="T3" fmla="*/ 50 h 50"/>
                <a:gd name="T4" fmla="*/ 42 w 74"/>
                <a:gd name="T5" fmla="*/ 50 h 50"/>
                <a:gd name="T6" fmla="*/ 42 w 74"/>
                <a:gd name="T7" fmla="*/ 50 h 50"/>
                <a:gd name="T8" fmla="*/ 42 w 74"/>
                <a:gd name="T9" fmla="*/ 50 h 50"/>
                <a:gd name="T10" fmla="*/ 42 w 74"/>
                <a:gd name="T11" fmla="*/ 50 h 50"/>
                <a:gd name="T12" fmla="*/ 42 w 74"/>
                <a:gd name="T13" fmla="*/ 50 h 50"/>
                <a:gd name="T14" fmla="*/ 42 w 74"/>
                <a:gd name="T15" fmla="*/ 50 h 50"/>
                <a:gd name="T16" fmla="*/ 43 w 74"/>
                <a:gd name="T17" fmla="*/ 50 h 50"/>
                <a:gd name="T18" fmla="*/ 43 w 74"/>
                <a:gd name="T19" fmla="*/ 50 h 50"/>
                <a:gd name="T20" fmla="*/ 43 w 74"/>
                <a:gd name="T21" fmla="*/ 50 h 50"/>
                <a:gd name="T22" fmla="*/ 43 w 74"/>
                <a:gd name="T23" fmla="*/ 50 h 50"/>
                <a:gd name="T24" fmla="*/ 74 w 74"/>
                <a:gd name="T25" fmla="*/ 35 h 50"/>
                <a:gd name="T26" fmla="*/ 72 w 74"/>
                <a:gd name="T27" fmla="*/ 36 h 50"/>
                <a:gd name="T28" fmla="*/ 60 w 74"/>
                <a:gd name="T29" fmla="*/ 39 h 50"/>
                <a:gd name="T30" fmla="*/ 52 w 74"/>
                <a:gd name="T31" fmla="*/ 37 h 50"/>
                <a:gd name="T32" fmla="*/ 50 w 74"/>
                <a:gd name="T33" fmla="*/ 37 h 50"/>
                <a:gd name="T34" fmla="*/ 8 w 74"/>
                <a:gd name="T35" fmla="*/ 33 h 50"/>
                <a:gd name="T36" fmla="*/ 0 w 74"/>
                <a:gd name="T37" fmla="*/ 9 h 50"/>
                <a:gd name="T38" fmla="*/ 0 w 74"/>
                <a:gd name="T39" fmla="*/ 9 h 50"/>
                <a:gd name="T40" fmla="*/ 0 w 74"/>
                <a:gd name="T41" fmla="*/ 9 h 50"/>
                <a:gd name="T42" fmla="*/ 0 w 74"/>
                <a:gd name="T43" fmla="*/ 9 h 50"/>
                <a:gd name="T44" fmla="*/ 0 w 74"/>
                <a:gd name="T45" fmla="*/ 9 h 50"/>
                <a:gd name="T46" fmla="*/ 0 w 74"/>
                <a:gd name="T47" fmla="*/ 9 h 50"/>
                <a:gd name="T48" fmla="*/ 0 w 74"/>
                <a:gd name="T49" fmla="*/ 9 h 50"/>
                <a:gd name="T50" fmla="*/ 0 w 74"/>
                <a:gd name="T51" fmla="*/ 9 h 50"/>
                <a:gd name="T52" fmla="*/ 0 w 74"/>
                <a:gd name="T53" fmla="*/ 9 h 50"/>
                <a:gd name="T54" fmla="*/ 0 w 74"/>
                <a:gd name="T55" fmla="*/ 9 h 50"/>
                <a:gd name="T56" fmla="*/ 1 w 74"/>
                <a:gd name="T57" fmla="*/ 0 h 50"/>
                <a:gd name="T58" fmla="*/ 0 w 74"/>
                <a:gd name="T59" fmla="*/ 8 h 50"/>
                <a:gd name="T60" fmla="*/ 0 w 74"/>
                <a:gd name="T61" fmla="*/ 8 h 50"/>
                <a:gd name="T62" fmla="*/ 0 w 74"/>
                <a:gd name="T63" fmla="*/ 9 h 50"/>
                <a:gd name="T64" fmla="*/ 0 w 74"/>
                <a:gd name="T65" fmla="*/ 9 h 50"/>
                <a:gd name="T66" fmla="*/ 0 w 74"/>
                <a:gd name="T67" fmla="*/ 9 h 50"/>
                <a:gd name="T68" fmla="*/ 1 w 74"/>
                <a:gd name="T69" fmla="*/ 5 h 50"/>
                <a:gd name="T70" fmla="*/ 15 w 74"/>
                <a:gd name="T71" fmla="*/ 8 h 50"/>
                <a:gd name="T72" fmla="*/ 14 w 74"/>
                <a:gd name="T73" fmla="*/ 7 h 50"/>
                <a:gd name="T74" fmla="*/ 1 w 74"/>
                <a:gd name="T7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50">
                  <a:moveTo>
                    <a:pt x="0" y="9"/>
                  </a:moveTo>
                  <a:cubicBezTo>
                    <a:pt x="1" y="32"/>
                    <a:pt x="19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55" y="50"/>
                    <a:pt x="66" y="44"/>
                    <a:pt x="74" y="35"/>
                  </a:cubicBezTo>
                  <a:cubicBezTo>
                    <a:pt x="73" y="35"/>
                    <a:pt x="72" y="36"/>
                    <a:pt x="72" y="36"/>
                  </a:cubicBezTo>
                  <a:cubicBezTo>
                    <a:pt x="68" y="38"/>
                    <a:pt x="64" y="39"/>
                    <a:pt x="60" y="39"/>
                  </a:cubicBezTo>
                  <a:cubicBezTo>
                    <a:pt x="58" y="39"/>
                    <a:pt x="55" y="39"/>
                    <a:pt x="52" y="37"/>
                  </a:cubicBezTo>
                  <a:cubicBezTo>
                    <a:pt x="51" y="37"/>
                    <a:pt x="50" y="37"/>
                    <a:pt x="50" y="37"/>
                  </a:cubicBezTo>
                  <a:cubicBezTo>
                    <a:pt x="38" y="37"/>
                    <a:pt x="24" y="36"/>
                    <a:pt x="8" y="33"/>
                  </a:cubicBezTo>
                  <a:cubicBezTo>
                    <a:pt x="3" y="26"/>
                    <a:pt x="0" y="18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1" y="0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5" y="6"/>
                    <a:pt x="10" y="7"/>
                    <a:pt x="15" y="8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9" y="3"/>
                    <a:pt x="4" y="1"/>
                    <a:pt x="1" y="0"/>
                  </a:cubicBezTo>
                </a:path>
              </a:pathLst>
            </a:custGeom>
            <a:solidFill>
              <a:srgbClr val="8A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 noEditPoints="1"/>
            </p:cNvSpPr>
            <p:nvPr/>
          </p:nvSpPr>
          <p:spPr bwMode="auto">
            <a:xfrm>
              <a:off x="5440363" y="3297238"/>
              <a:ext cx="230188" cy="96838"/>
            </a:xfrm>
            <a:custGeom>
              <a:avLst/>
              <a:gdLst>
                <a:gd name="T0" fmla="*/ 76 w 76"/>
                <a:gd name="T1" fmla="*/ 28 h 32"/>
                <a:gd name="T2" fmla="*/ 72 w 76"/>
                <a:gd name="T3" fmla="*/ 31 h 32"/>
                <a:gd name="T4" fmla="*/ 74 w 76"/>
                <a:gd name="T5" fmla="*/ 30 h 32"/>
                <a:gd name="T6" fmla="*/ 76 w 76"/>
                <a:gd name="T7" fmla="*/ 28 h 32"/>
                <a:gd name="T8" fmla="*/ 1 w 76"/>
                <a:gd name="T9" fmla="*/ 0 h 32"/>
                <a:gd name="T10" fmla="*/ 0 w 76"/>
                <a:gd name="T11" fmla="*/ 4 h 32"/>
                <a:gd name="T12" fmla="*/ 0 w 76"/>
                <a:gd name="T13" fmla="*/ 4 h 32"/>
                <a:gd name="T14" fmla="*/ 0 w 76"/>
                <a:gd name="T15" fmla="*/ 4 h 32"/>
                <a:gd name="T16" fmla="*/ 0 w 76"/>
                <a:gd name="T17" fmla="*/ 4 h 32"/>
                <a:gd name="T18" fmla="*/ 0 w 76"/>
                <a:gd name="T19" fmla="*/ 4 h 32"/>
                <a:gd name="T20" fmla="*/ 0 w 76"/>
                <a:gd name="T21" fmla="*/ 4 h 32"/>
                <a:gd name="T22" fmla="*/ 0 w 76"/>
                <a:gd name="T23" fmla="*/ 4 h 32"/>
                <a:gd name="T24" fmla="*/ 0 w 76"/>
                <a:gd name="T25" fmla="*/ 4 h 32"/>
                <a:gd name="T26" fmla="*/ 8 w 76"/>
                <a:gd name="T27" fmla="*/ 28 h 32"/>
                <a:gd name="T28" fmla="*/ 50 w 76"/>
                <a:gd name="T29" fmla="*/ 32 h 32"/>
                <a:gd name="T30" fmla="*/ 52 w 76"/>
                <a:gd name="T31" fmla="*/ 32 h 32"/>
                <a:gd name="T32" fmla="*/ 15 w 76"/>
                <a:gd name="T33" fmla="*/ 3 h 32"/>
                <a:gd name="T34" fmla="*/ 1 w 76"/>
                <a:gd name="T3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32">
                  <a:moveTo>
                    <a:pt x="76" y="28"/>
                  </a:moveTo>
                  <a:cubicBezTo>
                    <a:pt x="74" y="29"/>
                    <a:pt x="73" y="30"/>
                    <a:pt x="72" y="31"/>
                  </a:cubicBezTo>
                  <a:cubicBezTo>
                    <a:pt x="72" y="31"/>
                    <a:pt x="73" y="30"/>
                    <a:pt x="74" y="30"/>
                  </a:cubicBezTo>
                  <a:cubicBezTo>
                    <a:pt x="74" y="29"/>
                    <a:pt x="75" y="29"/>
                    <a:pt x="76" y="28"/>
                  </a:cubicBezTo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3"/>
                    <a:pt x="3" y="21"/>
                    <a:pt x="8" y="28"/>
                  </a:cubicBezTo>
                  <a:cubicBezTo>
                    <a:pt x="24" y="31"/>
                    <a:pt x="38" y="32"/>
                    <a:pt x="50" y="32"/>
                  </a:cubicBezTo>
                  <a:cubicBezTo>
                    <a:pt x="50" y="32"/>
                    <a:pt x="51" y="32"/>
                    <a:pt x="52" y="32"/>
                  </a:cubicBezTo>
                  <a:cubicBezTo>
                    <a:pt x="37" y="27"/>
                    <a:pt x="24" y="9"/>
                    <a:pt x="15" y="3"/>
                  </a:cubicBezTo>
                  <a:cubicBezTo>
                    <a:pt x="10" y="2"/>
                    <a:pt x="5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5537201" y="3132138"/>
              <a:ext cx="66675" cy="61913"/>
            </a:xfrm>
            <a:custGeom>
              <a:avLst/>
              <a:gdLst>
                <a:gd name="T0" fmla="*/ 0 w 22"/>
                <a:gd name="T1" fmla="*/ 17 h 20"/>
                <a:gd name="T2" fmla="*/ 10 w 22"/>
                <a:gd name="T3" fmla="*/ 0 h 20"/>
                <a:gd name="T4" fmla="*/ 22 w 22"/>
                <a:gd name="T5" fmla="*/ 18 h 20"/>
                <a:gd name="T6" fmla="*/ 4 w 22"/>
                <a:gd name="T7" fmla="*/ 20 h 20"/>
                <a:gd name="T8" fmla="*/ 0 w 22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0" y="17"/>
                  </a:moveTo>
                  <a:cubicBezTo>
                    <a:pt x="0" y="17"/>
                    <a:pt x="10" y="17"/>
                    <a:pt x="10" y="0"/>
                  </a:cubicBezTo>
                  <a:cubicBezTo>
                    <a:pt x="11" y="7"/>
                    <a:pt x="11" y="18"/>
                    <a:pt x="22" y="18"/>
                  </a:cubicBezTo>
                  <a:cubicBezTo>
                    <a:pt x="14" y="19"/>
                    <a:pt x="4" y="20"/>
                    <a:pt x="4" y="2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Oval 101"/>
            <p:cNvSpPr>
              <a:spLocks noChangeArrowheads="1"/>
            </p:cNvSpPr>
            <p:nvPr/>
          </p:nvSpPr>
          <p:spPr bwMode="auto">
            <a:xfrm>
              <a:off x="5467351" y="3333750"/>
              <a:ext cx="25400" cy="20638"/>
            </a:xfrm>
            <a:prstGeom prst="ellipse">
              <a:avLst/>
            </a:prstGeom>
            <a:solidFill>
              <a:srgbClr val="B720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 noEditPoints="1"/>
            </p:cNvSpPr>
            <p:nvPr/>
          </p:nvSpPr>
          <p:spPr bwMode="auto">
            <a:xfrm>
              <a:off x="6651626" y="4140200"/>
              <a:ext cx="323850" cy="225425"/>
            </a:xfrm>
            <a:custGeom>
              <a:avLst/>
              <a:gdLst>
                <a:gd name="T0" fmla="*/ 98 w 107"/>
                <a:gd name="T1" fmla="*/ 23 h 74"/>
                <a:gd name="T2" fmla="*/ 75 w 107"/>
                <a:gd name="T3" fmla="*/ 40 h 74"/>
                <a:gd name="T4" fmla="*/ 89 w 107"/>
                <a:gd name="T5" fmla="*/ 60 h 74"/>
                <a:gd name="T6" fmla="*/ 100 w 107"/>
                <a:gd name="T7" fmla="*/ 48 h 74"/>
                <a:gd name="T8" fmla="*/ 98 w 107"/>
                <a:gd name="T9" fmla="*/ 23 h 74"/>
                <a:gd name="T10" fmla="*/ 106 w 107"/>
                <a:gd name="T11" fmla="*/ 9 h 74"/>
                <a:gd name="T12" fmla="*/ 104 w 107"/>
                <a:gd name="T13" fmla="*/ 13 h 74"/>
                <a:gd name="T14" fmla="*/ 107 w 107"/>
                <a:gd name="T15" fmla="*/ 22 h 74"/>
                <a:gd name="T16" fmla="*/ 107 w 107"/>
                <a:gd name="T17" fmla="*/ 20 h 74"/>
                <a:gd name="T18" fmla="*/ 106 w 107"/>
                <a:gd name="T19" fmla="*/ 9 h 74"/>
                <a:gd name="T20" fmla="*/ 1 w 107"/>
                <a:gd name="T21" fmla="*/ 0 h 74"/>
                <a:gd name="T22" fmla="*/ 0 w 107"/>
                <a:gd name="T23" fmla="*/ 5 h 74"/>
                <a:gd name="T24" fmla="*/ 35 w 107"/>
                <a:gd name="T25" fmla="*/ 72 h 74"/>
                <a:gd name="T26" fmla="*/ 42 w 107"/>
                <a:gd name="T27" fmla="*/ 74 h 74"/>
                <a:gd name="T28" fmla="*/ 41 w 107"/>
                <a:gd name="T29" fmla="*/ 42 h 74"/>
                <a:gd name="T30" fmla="*/ 1 w 107"/>
                <a:gd name="T3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74">
                  <a:moveTo>
                    <a:pt x="98" y="23"/>
                  </a:moveTo>
                  <a:cubicBezTo>
                    <a:pt x="92" y="31"/>
                    <a:pt x="84" y="36"/>
                    <a:pt x="75" y="4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3" y="57"/>
                    <a:pt x="97" y="53"/>
                    <a:pt x="100" y="48"/>
                  </a:cubicBezTo>
                  <a:cubicBezTo>
                    <a:pt x="98" y="23"/>
                    <a:pt x="98" y="23"/>
                    <a:pt x="98" y="23"/>
                  </a:cubicBezTo>
                  <a:moveTo>
                    <a:pt x="106" y="9"/>
                  </a:moveTo>
                  <a:cubicBezTo>
                    <a:pt x="106" y="10"/>
                    <a:pt x="105" y="12"/>
                    <a:pt x="104" y="13"/>
                  </a:cubicBezTo>
                  <a:cubicBezTo>
                    <a:pt x="105" y="16"/>
                    <a:pt x="106" y="19"/>
                    <a:pt x="107" y="22"/>
                  </a:cubicBezTo>
                  <a:cubicBezTo>
                    <a:pt x="107" y="21"/>
                    <a:pt x="107" y="21"/>
                    <a:pt x="107" y="20"/>
                  </a:cubicBezTo>
                  <a:cubicBezTo>
                    <a:pt x="107" y="16"/>
                    <a:pt x="107" y="12"/>
                    <a:pt x="106" y="9"/>
                  </a:cubicBezTo>
                  <a:moveTo>
                    <a:pt x="1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7" y="73"/>
                    <a:pt x="40" y="73"/>
                    <a:pt x="42" y="74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21" y="36"/>
                    <a:pt x="6" y="20"/>
                    <a:pt x="1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3"/>
            <p:cNvSpPr>
              <a:spLocks noEditPoints="1"/>
            </p:cNvSpPr>
            <p:nvPr/>
          </p:nvSpPr>
          <p:spPr bwMode="auto">
            <a:xfrm>
              <a:off x="6645276" y="4156075"/>
              <a:ext cx="330200" cy="212725"/>
            </a:xfrm>
            <a:custGeom>
              <a:avLst/>
              <a:gdLst>
                <a:gd name="T0" fmla="*/ 77 w 109"/>
                <a:gd name="T1" fmla="*/ 35 h 70"/>
                <a:gd name="T2" fmla="*/ 58 w 109"/>
                <a:gd name="T3" fmla="*/ 38 h 70"/>
                <a:gd name="T4" fmla="*/ 58 w 109"/>
                <a:gd name="T5" fmla="*/ 38 h 70"/>
                <a:gd name="T6" fmla="*/ 58 w 109"/>
                <a:gd name="T7" fmla="*/ 38 h 70"/>
                <a:gd name="T8" fmla="*/ 58 w 109"/>
                <a:gd name="T9" fmla="*/ 38 h 70"/>
                <a:gd name="T10" fmla="*/ 58 w 109"/>
                <a:gd name="T11" fmla="*/ 38 h 70"/>
                <a:gd name="T12" fmla="*/ 58 w 109"/>
                <a:gd name="T13" fmla="*/ 38 h 70"/>
                <a:gd name="T14" fmla="*/ 58 w 109"/>
                <a:gd name="T15" fmla="*/ 38 h 70"/>
                <a:gd name="T16" fmla="*/ 58 w 109"/>
                <a:gd name="T17" fmla="*/ 38 h 70"/>
                <a:gd name="T18" fmla="*/ 58 w 109"/>
                <a:gd name="T19" fmla="*/ 38 h 70"/>
                <a:gd name="T20" fmla="*/ 58 w 109"/>
                <a:gd name="T21" fmla="*/ 38 h 70"/>
                <a:gd name="T22" fmla="*/ 58 w 109"/>
                <a:gd name="T23" fmla="*/ 38 h 70"/>
                <a:gd name="T24" fmla="*/ 57 w 109"/>
                <a:gd name="T25" fmla="*/ 38 h 70"/>
                <a:gd name="T26" fmla="*/ 57 w 109"/>
                <a:gd name="T27" fmla="*/ 38 h 70"/>
                <a:gd name="T28" fmla="*/ 57 w 109"/>
                <a:gd name="T29" fmla="*/ 38 h 70"/>
                <a:gd name="T30" fmla="*/ 57 w 109"/>
                <a:gd name="T31" fmla="*/ 38 h 70"/>
                <a:gd name="T32" fmla="*/ 57 w 109"/>
                <a:gd name="T33" fmla="*/ 38 h 70"/>
                <a:gd name="T34" fmla="*/ 57 w 109"/>
                <a:gd name="T35" fmla="*/ 38 h 70"/>
                <a:gd name="T36" fmla="*/ 43 w 109"/>
                <a:gd name="T37" fmla="*/ 37 h 70"/>
                <a:gd name="T38" fmla="*/ 44 w 109"/>
                <a:gd name="T39" fmla="*/ 69 h 70"/>
                <a:gd name="T40" fmla="*/ 54 w 109"/>
                <a:gd name="T41" fmla="*/ 70 h 70"/>
                <a:gd name="T42" fmla="*/ 91 w 109"/>
                <a:gd name="T43" fmla="*/ 55 h 70"/>
                <a:gd name="T44" fmla="*/ 77 w 109"/>
                <a:gd name="T45" fmla="*/ 35 h 70"/>
                <a:gd name="T46" fmla="*/ 106 w 109"/>
                <a:gd name="T47" fmla="*/ 8 h 70"/>
                <a:gd name="T48" fmla="*/ 100 w 109"/>
                <a:gd name="T49" fmla="*/ 18 h 70"/>
                <a:gd name="T50" fmla="*/ 102 w 109"/>
                <a:gd name="T51" fmla="*/ 43 h 70"/>
                <a:gd name="T52" fmla="*/ 109 w 109"/>
                <a:gd name="T53" fmla="*/ 17 h 70"/>
                <a:gd name="T54" fmla="*/ 106 w 109"/>
                <a:gd name="T55" fmla="*/ 8 h 70"/>
                <a:gd name="T56" fmla="*/ 2 w 109"/>
                <a:gd name="T57" fmla="*/ 0 h 70"/>
                <a:gd name="T58" fmla="*/ 0 w 109"/>
                <a:gd name="T59" fmla="*/ 15 h 70"/>
                <a:gd name="T60" fmla="*/ 37 w 109"/>
                <a:gd name="T61" fmla="*/ 67 h 70"/>
                <a:gd name="T62" fmla="*/ 2 w 109"/>
                <a:gd name="T6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" h="70">
                  <a:moveTo>
                    <a:pt x="77" y="35"/>
                  </a:moveTo>
                  <a:cubicBezTo>
                    <a:pt x="71" y="37"/>
                    <a:pt x="65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2" y="38"/>
                    <a:pt x="47" y="38"/>
                    <a:pt x="43" y="37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7" y="69"/>
                    <a:pt x="51" y="70"/>
                    <a:pt x="54" y="70"/>
                  </a:cubicBezTo>
                  <a:cubicBezTo>
                    <a:pt x="69" y="70"/>
                    <a:pt x="82" y="64"/>
                    <a:pt x="91" y="55"/>
                  </a:cubicBezTo>
                  <a:cubicBezTo>
                    <a:pt x="77" y="35"/>
                    <a:pt x="77" y="35"/>
                    <a:pt x="77" y="35"/>
                  </a:cubicBezTo>
                  <a:moveTo>
                    <a:pt x="106" y="8"/>
                  </a:moveTo>
                  <a:cubicBezTo>
                    <a:pt x="104" y="12"/>
                    <a:pt x="102" y="15"/>
                    <a:pt x="100" y="18"/>
                  </a:cubicBezTo>
                  <a:cubicBezTo>
                    <a:pt x="102" y="43"/>
                    <a:pt x="102" y="43"/>
                    <a:pt x="102" y="43"/>
                  </a:cubicBezTo>
                  <a:cubicBezTo>
                    <a:pt x="106" y="35"/>
                    <a:pt x="109" y="26"/>
                    <a:pt x="109" y="17"/>
                  </a:cubicBezTo>
                  <a:cubicBezTo>
                    <a:pt x="108" y="14"/>
                    <a:pt x="107" y="11"/>
                    <a:pt x="106" y="8"/>
                  </a:cubicBezTo>
                  <a:moveTo>
                    <a:pt x="2" y="0"/>
                  </a:moveTo>
                  <a:cubicBezTo>
                    <a:pt x="0" y="4"/>
                    <a:pt x="0" y="10"/>
                    <a:pt x="0" y="15"/>
                  </a:cubicBezTo>
                  <a:cubicBezTo>
                    <a:pt x="0" y="39"/>
                    <a:pt x="15" y="60"/>
                    <a:pt x="37" y="67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104"/>
            <p:cNvSpPr>
              <a:spLocks noChangeArrowheads="1"/>
            </p:cNvSpPr>
            <p:nvPr/>
          </p:nvSpPr>
          <p:spPr bwMode="auto">
            <a:xfrm>
              <a:off x="6651626" y="3940175"/>
              <a:ext cx="333375" cy="33178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6651626" y="4076700"/>
              <a:ext cx="333375" cy="152400"/>
            </a:xfrm>
            <a:custGeom>
              <a:avLst/>
              <a:gdLst>
                <a:gd name="T0" fmla="*/ 1 w 110"/>
                <a:gd name="T1" fmla="*/ 5 h 50"/>
                <a:gd name="T2" fmla="*/ 0 w 110"/>
                <a:gd name="T3" fmla="*/ 10 h 50"/>
                <a:gd name="T4" fmla="*/ 11 w 110"/>
                <a:gd name="T5" fmla="*/ 41 h 50"/>
                <a:gd name="T6" fmla="*/ 97 w 110"/>
                <a:gd name="T7" fmla="*/ 45 h 50"/>
                <a:gd name="T8" fmla="*/ 110 w 110"/>
                <a:gd name="T9" fmla="*/ 10 h 50"/>
                <a:gd name="T10" fmla="*/ 109 w 110"/>
                <a:gd name="T11" fmla="*/ 0 h 50"/>
                <a:gd name="T12" fmla="*/ 1 w 110"/>
                <a:gd name="T13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50">
                  <a:moveTo>
                    <a:pt x="1" y="5"/>
                  </a:moveTo>
                  <a:cubicBezTo>
                    <a:pt x="0" y="7"/>
                    <a:pt x="0" y="8"/>
                    <a:pt x="0" y="10"/>
                  </a:cubicBezTo>
                  <a:cubicBezTo>
                    <a:pt x="0" y="21"/>
                    <a:pt x="4" y="32"/>
                    <a:pt x="11" y="41"/>
                  </a:cubicBezTo>
                  <a:cubicBezTo>
                    <a:pt x="49" y="50"/>
                    <a:pt x="77" y="49"/>
                    <a:pt x="97" y="45"/>
                  </a:cubicBezTo>
                  <a:cubicBezTo>
                    <a:pt x="105" y="35"/>
                    <a:pt x="110" y="23"/>
                    <a:pt x="110" y="10"/>
                  </a:cubicBezTo>
                  <a:cubicBezTo>
                    <a:pt x="110" y="6"/>
                    <a:pt x="110" y="3"/>
                    <a:pt x="109" y="0"/>
                  </a:cubicBezTo>
                  <a:cubicBezTo>
                    <a:pt x="70" y="14"/>
                    <a:pt x="28" y="11"/>
                    <a:pt x="1" y="5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Oval 106"/>
            <p:cNvSpPr>
              <a:spLocks noChangeArrowheads="1"/>
            </p:cNvSpPr>
            <p:nvPr/>
          </p:nvSpPr>
          <p:spPr bwMode="auto">
            <a:xfrm>
              <a:off x="6799263" y="4146550"/>
              <a:ext cx="30163" cy="30163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Oval 107"/>
            <p:cNvSpPr>
              <a:spLocks noChangeArrowheads="1"/>
            </p:cNvSpPr>
            <p:nvPr/>
          </p:nvSpPr>
          <p:spPr bwMode="auto">
            <a:xfrm>
              <a:off x="6905626" y="4125913"/>
              <a:ext cx="46038" cy="444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6745288" y="3967163"/>
              <a:ext cx="206375" cy="103188"/>
            </a:xfrm>
            <a:custGeom>
              <a:avLst/>
              <a:gdLst>
                <a:gd name="T0" fmla="*/ 31 w 68"/>
                <a:gd name="T1" fmla="*/ 0 h 34"/>
                <a:gd name="T2" fmla="*/ 30 w 68"/>
                <a:gd name="T3" fmla="*/ 1 h 34"/>
                <a:gd name="T4" fmla="*/ 47 w 68"/>
                <a:gd name="T5" fmla="*/ 34 h 34"/>
                <a:gd name="T6" fmla="*/ 62 w 68"/>
                <a:gd name="T7" fmla="*/ 28 h 34"/>
                <a:gd name="T8" fmla="*/ 31 w 68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4"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0" y="21"/>
                    <a:pt x="27" y="34"/>
                    <a:pt x="47" y="34"/>
                  </a:cubicBezTo>
                  <a:cubicBezTo>
                    <a:pt x="54" y="34"/>
                    <a:pt x="61" y="32"/>
                    <a:pt x="62" y="28"/>
                  </a:cubicBezTo>
                  <a:cubicBezTo>
                    <a:pt x="68" y="14"/>
                    <a:pt x="38" y="0"/>
                    <a:pt x="31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09"/>
            <p:cNvSpPr>
              <a:spLocks/>
            </p:cNvSpPr>
            <p:nvPr/>
          </p:nvSpPr>
          <p:spPr bwMode="auto">
            <a:xfrm>
              <a:off x="6845301" y="3995738"/>
              <a:ext cx="50800" cy="47625"/>
            </a:xfrm>
            <a:custGeom>
              <a:avLst/>
              <a:gdLst>
                <a:gd name="T0" fmla="*/ 16 w 17"/>
                <a:gd name="T1" fmla="*/ 11 h 16"/>
                <a:gd name="T2" fmla="*/ 6 w 17"/>
                <a:gd name="T3" fmla="*/ 14 h 16"/>
                <a:gd name="T4" fmla="*/ 2 w 17"/>
                <a:gd name="T5" fmla="*/ 5 h 16"/>
                <a:gd name="T6" fmla="*/ 11 w 17"/>
                <a:gd name="T7" fmla="*/ 2 h 16"/>
                <a:gd name="T8" fmla="*/ 16 w 17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6" y="11"/>
                  </a:moveTo>
                  <a:cubicBezTo>
                    <a:pt x="14" y="15"/>
                    <a:pt x="10" y="16"/>
                    <a:pt x="6" y="14"/>
                  </a:cubicBezTo>
                  <a:cubicBezTo>
                    <a:pt x="2" y="12"/>
                    <a:pt x="0" y="8"/>
                    <a:pt x="2" y="5"/>
                  </a:cubicBezTo>
                  <a:cubicBezTo>
                    <a:pt x="3" y="2"/>
                    <a:pt x="8" y="0"/>
                    <a:pt x="11" y="2"/>
                  </a:cubicBezTo>
                  <a:cubicBezTo>
                    <a:pt x="15" y="4"/>
                    <a:pt x="17" y="8"/>
                    <a:pt x="16" y="11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0"/>
            <p:cNvSpPr>
              <a:spLocks noEditPoints="1"/>
            </p:cNvSpPr>
            <p:nvPr/>
          </p:nvSpPr>
          <p:spPr bwMode="auto">
            <a:xfrm>
              <a:off x="6818313" y="42719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1 w 1"/>
                <a:gd name="T7" fmla="*/ 0 w 1"/>
                <a:gd name="T8" fmla="*/ 1 w 1"/>
                <a:gd name="T9" fmla="*/ 1 w 1"/>
                <a:gd name="T10" fmla="*/ 1 w 1"/>
                <a:gd name="T11" fmla="*/ 1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  <a:gd name="T21" fmla="*/ 1 w 1"/>
                <a:gd name="T22" fmla="*/ 1 w 1"/>
                <a:gd name="T2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1"/>
            <p:cNvSpPr>
              <a:spLocks noEditPoints="1"/>
            </p:cNvSpPr>
            <p:nvPr/>
          </p:nvSpPr>
          <p:spPr bwMode="auto">
            <a:xfrm>
              <a:off x="6651626" y="4070350"/>
              <a:ext cx="293688" cy="201613"/>
            </a:xfrm>
            <a:custGeom>
              <a:avLst/>
              <a:gdLst>
                <a:gd name="T0" fmla="*/ 0 w 97"/>
                <a:gd name="T1" fmla="*/ 12 h 66"/>
                <a:gd name="T2" fmla="*/ 55 w 97"/>
                <a:gd name="T3" fmla="*/ 66 h 66"/>
                <a:gd name="T4" fmla="*/ 55 w 97"/>
                <a:gd name="T5" fmla="*/ 66 h 66"/>
                <a:gd name="T6" fmla="*/ 55 w 97"/>
                <a:gd name="T7" fmla="*/ 66 h 66"/>
                <a:gd name="T8" fmla="*/ 55 w 97"/>
                <a:gd name="T9" fmla="*/ 66 h 66"/>
                <a:gd name="T10" fmla="*/ 55 w 97"/>
                <a:gd name="T11" fmla="*/ 66 h 66"/>
                <a:gd name="T12" fmla="*/ 55 w 97"/>
                <a:gd name="T13" fmla="*/ 66 h 66"/>
                <a:gd name="T14" fmla="*/ 56 w 97"/>
                <a:gd name="T15" fmla="*/ 66 h 66"/>
                <a:gd name="T16" fmla="*/ 56 w 97"/>
                <a:gd name="T17" fmla="*/ 66 h 66"/>
                <a:gd name="T18" fmla="*/ 56 w 97"/>
                <a:gd name="T19" fmla="*/ 66 h 66"/>
                <a:gd name="T20" fmla="*/ 56 w 97"/>
                <a:gd name="T21" fmla="*/ 66 h 66"/>
                <a:gd name="T22" fmla="*/ 56 w 97"/>
                <a:gd name="T23" fmla="*/ 66 h 66"/>
                <a:gd name="T24" fmla="*/ 56 w 97"/>
                <a:gd name="T25" fmla="*/ 66 h 66"/>
                <a:gd name="T26" fmla="*/ 56 w 97"/>
                <a:gd name="T27" fmla="*/ 66 h 66"/>
                <a:gd name="T28" fmla="*/ 56 w 97"/>
                <a:gd name="T29" fmla="*/ 66 h 66"/>
                <a:gd name="T30" fmla="*/ 56 w 97"/>
                <a:gd name="T31" fmla="*/ 66 h 66"/>
                <a:gd name="T32" fmla="*/ 56 w 97"/>
                <a:gd name="T33" fmla="*/ 66 h 66"/>
                <a:gd name="T34" fmla="*/ 56 w 97"/>
                <a:gd name="T35" fmla="*/ 66 h 66"/>
                <a:gd name="T36" fmla="*/ 97 w 97"/>
                <a:gd name="T37" fmla="*/ 47 h 66"/>
                <a:gd name="T38" fmla="*/ 95 w 97"/>
                <a:gd name="T39" fmla="*/ 47 h 66"/>
                <a:gd name="T40" fmla="*/ 80 w 97"/>
                <a:gd name="T41" fmla="*/ 52 h 66"/>
                <a:gd name="T42" fmla="*/ 68 w 97"/>
                <a:gd name="T43" fmla="*/ 50 h 66"/>
                <a:gd name="T44" fmla="*/ 65 w 97"/>
                <a:gd name="T45" fmla="*/ 50 h 66"/>
                <a:gd name="T46" fmla="*/ 11 w 97"/>
                <a:gd name="T47" fmla="*/ 43 h 66"/>
                <a:gd name="T48" fmla="*/ 0 w 97"/>
                <a:gd name="T49" fmla="*/ 12 h 66"/>
                <a:gd name="T50" fmla="*/ 0 w 97"/>
                <a:gd name="T51" fmla="*/ 12 h 66"/>
                <a:gd name="T52" fmla="*/ 0 w 97"/>
                <a:gd name="T53" fmla="*/ 12 h 66"/>
                <a:gd name="T54" fmla="*/ 0 w 97"/>
                <a:gd name="T55" fmla="*/ 12 h 66"/>
                <a:gd name="T56" fmla="*/ 0 w 97"/>
                <a:gd name="T57" fmla="*/ 12 h 66"/>
                <a:gd name="T58" fmla="*/ 0 w 97"/>
                <a:gd name="T59" fmla="*/ 12 h 66"/>
                <a:gd name="T60" fmla="*/ 0 w 97"/>
                <a:gd name="T61" fmla="*/ 12 h 66"/>
                <a:gd name="T62" fmla="*/ 0 w 97"/>
                <a:gd name="T63" fmla="*/ 12 h 66"/>
                <a:gd name="T64" fmla="*/ 0 w 97"/>
                <a:gd name="T65" fmla="*/ 12 h 66"/>
                <a:gd name="T66" fmla="*/ 0 w 97"/>
                <a:gd name="T67" fmla="*/ 12 h 66"/>
                <a:gd name="T68" fmla="*/ 1 w 97"/>
                <a:gd name="T69" fmla="*/ 0 h 66"/>
                <a:gd name="T70" fmla="*/ 0 w 97"/>
                <a:gd name="T71" fmla="*/ 12 h 66"/>
                <a:gd name="T72" fmla="*/ 0 w 97"/>
                <a:gd name="T73" fmla="*/ 12 h 66"/>
                <a:gd name="T74" fmla="*/ 0 w 97"/>
                <a:gd name="T75" fmla="*/ 12 h 66"/>
                <a:gd name="T76" fmla="*/ 1 w 97"/>
                <a:gd name="T77" fmla="*/ 7 h 66"/>
                <a:gd name="T78" fmla="*/ 20 w 97"/>
                <a:gd name="T79" fmla="*/ 10 h 66"/>
                <a:gd name="T80" fmla="*/ 19 w 97"/>
                <a:gd name="T81" fmla="*/ 10 h 66"/>
                <a:gd name="T82" fmla="*/ 1 w 97"/>
                <a:gd name="T8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" h="66">
                  <a:moveTo>
                    <a:pt x="0" y="12"/>
                  </a:moveTo>
                  <a:cubicBezTo>
                    <a:pt x="1" y="42"/>
                    <a:pt x="2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73" y="66"/>
                    <a:pt x="87" y="59"/>
                    <a:pt x="97" y="47"/>
                  </a:cubicBezTo>
                  <a:cubicBezTo>
                    <a:pt x="96" y="47"/>
                    <a:pt x="95" y="47"/>
                    <a:pt x="95" y="47"/>
                  </a:cubicBezTo>
                  <a:cubicBezTo>
                    <a:pt x="90" y="51"/>
                    <a:pt x="84" y="52"/>
                    <a:pt x="80" y="52"/>
                  </a:cubicBezTo>
                  <a:cubicBezTo>
                    <a:pt x="76" y="52"/>
                    <a:pt x="72" y="51"/>
                    <a:pt x="68" y="50"/>
                  </a:cubicBezTo>
                  <a:cubicBezTo>
                    <a:pt x="67" y="50"/>
                    <a:pt x="66" y="50"/>
                    <a:pt x="65" y="50"/>
                  </a:cubicBezTo>
                  <a:cubicBezTo>
                    <a:pt x="50" y="50"/>
                    <a:pt x="32" y="48"/>
                    <a:pt x="11" y="43"/>
                  </a:cubicBezTo>
                  <a:cubicBezTo>
                    <a:pt x="4" y="35"/>
                    <a:pt x="0" y="24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6" y="8"/>
                    <a:pt x="13" y="9"/>
                    <a:pt x="20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1" y="5"/>
                    <a:pt x="6" y="2"/>
                    <a:pt x="1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6651626" y="4092575"/>
              <a:ext cx="303213" cy="130175"/>
            </a:xfrm>
            <a:custGeom>
              <a:avLst/>
              <a:gdLst>
                <a:gd name="T0" fmla="*/ 100 w 100"/>
                <a:gd name="T1" fmla="*/ 36 h 43"/>
                <a:gd name="T2" fmla="*/ 95 w 100"/>
                <a:gd name="T3" fmla="*/ 40 h 43"/>
                <a:gd name="T4" fmla="*/ 97 w 100"/>
                <a:gd name="T5" fmla="*/ 40 h 43"/>
                <a:gd name="T6" fmla="*/ 100 w 100"/>
                <a:gd name="T7" fmla="*/ 36 h 43"/>
                <a:gd name="T8" fmla="*/ 1 w 100"/>
                <a:gd name="T9" fmla="*/ 0 h 43"/>
                <a:gd name="T10" fmla="*/ 0 w 100"/>
                <a:gd name="T11" fmla="*/ 5 h 43"/>
                <a:gd name="T12" fmla="*/ 0 w 100"/>
                <a:gd name="T13" fmla="*/ 5 h 43"/>
                <a:gd name="T14" fmla="*/ 0 w 100"/>
                <a:gd name="T15" fmla="*/ 5 h 43"/>
                <a:gd name="T16" fmla="*/ 0 w 100"/>
                <a:gd name="T17" fmla="*/ 5 h 43"/>
                <a:gd name="T18" fmla="*/ 0 w 100"/>
                <a:gd name="T19" fmla="*/ 5 h 43"/>
                <a:gd name="T20" fmla="*/ 0 w 100"/>
                <a:gd name="T21" fmla="*/ 5 h 43"/>
                <a:gd name="T22" fmla="*/ 0 w 100"/>
                <a:gd name="T23" fmla="*/ 5 h 43"/>
                <a:gd name="T24" fmla="*/ 0 w 100"/>
                <a:gd name="T25" fmla="*/ 5 h 43"/>
                <a:gd name="T26" fmla="*/ 11 w 100"/>
                <a:gd name="T27" fmla="*/ 36 h 43"/>
                <a:gd name="T28" fmla="*/ 65 w 100"/>
                <a:gd name="T29" fmla="*/ 43 h 43"/>
                <a:gd name="T30" fmla="*/ 68 w 100"/>
                <a:gd name="T31" fmla="*/ 43 h 43"/>
                <a:gd name="T32" fmla="*/ 20 w 100"/>
                <a:gd name="T33" fmla="*/ 3 h 43"/>
                <a:gd name="T34" fmla="*/ 1 w 100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43">
                  <a:moveTo>
                    <a:pt x="100" y="36"/>
                  </a:moveTo>
                  <a:cubicBezTo>
                    <a:pt x="98" y="38"/>
                    <a:pt x="96" y="39"/>
                    <a:pt x="95" y="40"/>
                  </a:cubicBezTo>
                  <a:cubicBezTo>
                    <a:pt x="95" y="40"/>
                    <a:pt x="96" y="40"/>
                    <a:pt x="97" y="40"/>
                  </a:cubicBezTo>
                  <a:cubicBezTo>
                    <a:pt x="98" y="39"/>
                    <a:pt x="99" y="38"/>
                    <a:pt x="100" y="36"/>
                  </a:cubicBezTo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7"/>
                    <a:pt x="4" y="28"/>
                    <a:pt x="11" y="36"/>
                  </a:cubicBezTo>
                  <a:cubicBezTo>
                    <a:pt x="32" y="41"/>
                    <a:pt x="50" y="43"/>
                    <a:pt x="65" y="43"/>
                  </a:cubicBezTo>
                  <a:cubicBezTo>
                    <a:pt x="66" y="43"/>
                    <a:pt x="67" y="43"/>
                    <a:pt x="68" y="43"/>
                  </a:cubicBezTo>
                  <a:cubicBezTo>
                    <a:pt x="49" y="35"/>
                    <a:pt x="32" y="12"/>
                    <a:pt x="20" y="3"/>
                  </a:cubicBezTo>
                  <a:cubicBezTo>
                    <a:pt x="13" y="2"/>
                    <a:pt x="6" y="1"/>
                    <a:pt x="1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6778626" y="3873500"/>
              <a:ext cx="87313" cy="82550"/>
            </a:xfrm>
            <a:custGeom>
              <a:avLst/>
              <a:gdLst>
                <a:gd name="T0" fmla="*/ 0 w 29"/>
                <a:gd name="T1" fmla="*/ 23 h 27"/>
                <a:gd name="T2" fmla="*/ 13 w 29"/>
                <a:gd name="T3" fmla="*/ 0 h 27"/>
                <a:gd name="T4" fmla="*/ 29 w 29"/>
                <a:gd name="T5" fmla="*/ 24 h 27"/>
                <a:gd name="T6" fmla="*/ 5 w 29"/>
                <a:gd name="T7" fmla="*/ 27 h 27"/>
                <a:gd name="T8" fmla="*/ 0 w 29"/>
                <a:gd name="T9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0" y="23"/>
                  </a:moveTo>
                  <a:cubicBezTo>
                    <a:pt x="0" y="23"/>
                    <a:pt x="13" y="23"/>
                    <a:pt x="13" y="0"/>
                  </a:cubicBezTo>
                  <a:cubicBezTo>
                    <a:pt x="14" y="9"/>
                    <a:pt x="14" y="25"/>
                    <a:pt x="29" y="24"/>
                  </a:cubicBezTo>
                  <a:cubicBezTo>
                    <a:pt x="18" y="26"/>
                    <a:pt x="5" y="27"/>
                    <a:pt x="5" y="27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Oval 114"/>
            <p:cNvSpPr>
              <a:spLocks noChangeArrowheads="1"/>
            </p:cNvSpPr>
            <p:nvPr/>
          </p:nvSpPr>
          <p:spPr bwMode="auto">
            <a:xfrm>
              <a:off x="6688138" y="4137025"/>
              <a:ext cx="30163" cy="317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15"/>
            <p:cNvSpPr>
              <a:spLocks noEditPoints="1"/>
            </p:cNvSpPr>
            <p:nvPr/>
          </p:nvSpPr>
          <p:spPr bwMode="auto">
            <a:xfrm>
              <a:off x="5167313" y="4735513"/>
              <a:ext cx="439738" cy="228600"/>
            </a:xfrm>
            <a:custGeom>
              <a:avLst/>
              <a:gdLst>
                <a:gd name="T0" fmla="*/ 87 w 145"/>
                <a:gd name="T1" fmla="*/ 57 h 75"/>
                <a:gd name="T2" fmla="*/ 77 w 145"/>
                <a:gd name="T3" fmla="*/ 58 h 75"/>
                <a:gd name="T4" fmla="*/ 77 w 145"/>
                <a:gd name="T5" fmla="*/ 58 h 75"/>
                <a:gd name="T6" fmla="*/ 77 w 145"/>
                <a:gd name="T7" fmla="*/ 58 h 75"/>
                <a:gd name="T8" fmla="*/ 77 w 145"/>
                <a:gd name="T9" fmla="*/ 58 h 75"/>
                <a:gd name="T10" fmla="*/ 77 w 145"/>
                <a:gd name="T11" fmla="*/ 58 h 75"/>
                <a:gd name="T12" fmla="*/ 77 w 145"/>
                <a:gd name="T13" fmla="*/ 58 h 75"/>
                <a:gd name="T14" fmla="*/ 76 w 145"/>
                <a:gd name="T15" fmla="*/ 73 h 75"/>
                <a:gd name="T16" fmla="*/ 77 w 145"/>
                <a:gd name="T17" fmla="*/ 75 h 75"/>
                <a:gd name="T18" fmla="*/ 87 w 145"/>
                <a:gd name="T19" fmla="*/ 57 h 75"/>
                <a:gd name="T20" fmla="*/ 144 w 145"/>
                <a:gd name="T21" fmla="*/ 20 h 75"/>
                <a:gd name="T22" fmla="*/ 137 w 145"/>
                <a:gd name="T23" fmla="*/ 59 h 75"/>
                <a:gd name="T24" fmla="*/ 145 w 145"/>
                <a:gd name="T25" fmla="*/ 27 h 75"/>
                <a:gd name="T26" fmla="*/ 144 w 145"/>
                <a:gd name="T27" fmla="*/ 20 h 75"/>
                <a:gd name="T28" fmla="*/ 5 w 145"/>
                <a:gd name="T29" fmla="*/ 0 h 75"/>
                <a:gd name="T30" fmla="*/ 0 w 145"/>
                <a:gd name="T31" fmla="*/ 27 h 75"/>
                <a:gd name="T32" fmla="*/ 0 w 145"/>
                <a:gd name="T33" fmla="*/ 28 h 75"/>
                <a:gd name="T34" fmla="*/ 9 w 145"/>
                <a:gd name="T35" fmla="*/ 15 h 75"/>
                <a:gd name="T36" fmla="*/ 5 w 145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5" h="75">
                  <a:moveTo>
                    <a:pt x="87" y="57"/>
                  </a:moveTo>
                  <a:cubicBezTo>
                    <a:pt x="84" y="57"/>
                    <a:pt x="81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7" y="74"/>
                    <a:pt x="77" y="75"/>
                  </a:cubicBezTo>
                  <a:cubicBezTo>
                    <a:pt x="87" y="57"/>
                    <a:pt x="87" y="57"/>
                    <a:pt x="87" y="57"/>
                  </a:cubicBezTo>
                  <a:moveTo>
                    <a:pt x="144" y="20"/>
                  </a:moveTo>
                  <a:cubicBezTo>
                    <a:pt x="137" y="59"/>
                    <a:pt x="137" y="59"/>
                    <a:pt x="137" y="59"/>
                  </a:cubicBezTo>
                  <a:cubicBezTo>
                    <a:pt x="142" y="49"/>
                    <a:pt x="145" y="38"/>
                    <a:pt x="145" y="27"/>
                  </a:cubicBezTo>
                  <a:cubicBezTo>
                    <a:pt x="145" y="24"/>
                    <a:pt x="145" y="22"/>
                    <a:pt x="144" y="20"/>
                  </a:cubicBezTo>
                  <a:moveTo>
                    <a:pt x="5" y="0"/>
                  </a:moveTo>
                  <a:cubicBezTo>
                    <a:pt x="1" y="8"/>
                    <a:pt x="0" y="17"/>
                    <a:pt x="0" y="27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3" y="24"/>
                    <a:pt x="6" y="19"/>
                    <a:pt x="9" y="15"/>
                  </a:cubicBezTo>
                  <a:cubicBezTo>
                    <a:pt x="7" y="10"/>
                    <a:pt x="6" y="5"/>
                    <a:pt x="5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16"/>
            <p:cNvSpPr>
              <a:spLocks noEditPoints="1"/>
            </p:cNvSpPr>
            <p:nvPr/>
          </p:nvSpPr>
          <p:spPr bwMode="auto">
            <a:xfrm>
              <a:off x="5167313" y="4772025"/>
              <a:ext cx="436563" cy="263525"/>
            </a:xfrm>
            <a:custGeom>
              <a:avLst/>
              <a:gdLst>
                <a:gd name="T0" fmla="*/ 60 w 144"/>
                <a:gd name="T1" fmla="*/ 51 h 87"/>
                <a:gd name="T2" fmla="*/ 50 w 144"/>
                <a:gd name="T3" fmla="*/ 84 h 87"/>
                <a:gd name="T4" fmla="*/ 70 w 144"/>
                <a:gd name="T5" fmla="*/ 87 h 87"/>
                <a:gd name="T6" fmla="*/ 63 w 144"/>
                <a:gd name="T7" fmla="*/ 61 h 87"/>
                <a:gd name="T8" fmla="*/ 60 w 144"/>
                <a:gd name="T9" fmla="*/ 51 h 87"/>
                <a:gd name="T10" fmla="*/ 71 w 144"/>
                <a:gd name="T11" fmla="*/ 46 h 87"/>
                <a:gd name="T12" fmla="*/ 76 w 144"/>
                <a:gd name="T13" fmla="*/ 61 h 87"/>
                <a:gd name="T14" fmla="*/ 77 w 144"/>
                <a:gd name="T15" fmla="*/ 46 h 87"/>
                <a:gd name="T16" fmla="*/ 77 w 144"/>
                <a:gd name="T17" fmla="*/ 46 h 87"/>
                <a:gd name="T18" fmla="*/ 77 w 144"/>
                <a:gd name="T19" fmla="*/ 46 h 87"/>
                <a:gd name="T20" fmla="*/ 77 w 144"/>
                <a:gd name="T21" fmla="*/ 46 h 87"/>
                <a:gd name="T22" fmla="*/ 76 w 144"/>
                <a:gd name="T23" fmla="*/ 46 h 87"/>
                <a:gd name="T24" fmla="*/ 76 w 144"/>
                <a:gd name="T25" fmla="*/ 46 h 87"/>
                <a:gd name="T26" fmla="*/ 76 w 144"/>
                <a:gd name="T27" fmla="*/ 46 h 87"/>
                <a:gd name="T28" fmla="*/ 76 w 144"/>
                <a:gd name="T29" fmla="*/ 46 h 87"/>
                <a:gd name="T30" fmla="*/ 76 w 144"/>
                <a:gd name="T31" fmla="*/ 46 h 87"/>
                <a:gd name="T32" fmla="*/ 76 w 144"/>
                <a:gd name="T33" fmla="*/ 46 h 87"/>
                <a:gd name="T34" fmla="*/ 76 w 144"/>
                <a:gd name="T35" fmla="*/ 46 h 87"/>
                <a:gd name="T36" fmla="*/ 76 w 144"/>
                <a:gd name="T37" fmla="*/ 46 h 87"/>
                <a:gd name="T38" fmla="*/ 76 w 144"/>
                <a:gd name="T39" fmla="*/ 46 h 87"/>
                <a:gd name="T40" fmla="*/ 71 w 144"/>
                <a:gd name="T41" fmla="*/ 46 h 87"/>
                <a:gd name="T42" fmla="*/ 114 w 144"/>
                <a:gd name="T43" fmla="*/ 34 h 87"/>
                <a:gd name="T44" fmla="*/ 87 w 144"/>
                <a:gd name="T45" fmla="*/ 45 h 87"/>
                <a:gd name="T46" fmla="*/ 77 w 144"/>
                <a:gd name="T47" fmla="*/ 63 h 87"/>
                <a:gd name="T48" fmla="*/ 83 w 144"/>
                <a:gd name="T49" fmla="*/ 81 h 87"/>
                <a:gd name="T50" fmla="*/ 86 w 144"/>
                <a:gd name="T51" fmla="*/ 86 h 87"/>
                <a:gd name="T52" fmla="*/ 89 w 144"/>
                <a:gd name="T53" fmla="*/ 85 h 87"/>
                <a:gd name="T54" fmla="*/ 114 w 144"/>
                <a:gd name="T55" fmla="*/ 34 h 87"/>
                <a:gd name="T56" fmla="*/ 9 w 144"/>
                <a:gd name="T57" fmla="*/ 3 h 87"/>
                <a:gd name="T58" fmla="*/ 0 w 144"/>
                <a:gd name="T59" fmla="*/ 16 h 87"/>
                <a:gd name="T60" fmla="*/ 5 w 144"/>
                <a:gd name="T61" fmla="*/ 41 h 87"/>
                <a:gd name="T62" fmla="*/ 7 w 144"/>
                <a:gd name="T63" fmla="*/ 39 h 87"/>
                <a:gd name="T64" fmla="*/ 7 w 144"/>
                <a:gd name="T65" fmla="*/ 39 h 87"/>
                <a:gd name="T66" fmla="*/ 7 w 144"/>
                <a:gd name="T67" fmla="*/ 39 h 87"/>
                <a:gd name="T68" fmla="*/ 6 w 144"/>
                <a:gd name="T69" fmla="*/ 45 h 87"/>
                <a:gd name="T70" fmla="*/ 37 w 144"/>
                <a:gd name="T71" fmla="*/ 78 h 87"/>
                <a:gd name="T72" fmla="*/ 39 w 144"/>
                <a:gd name="T73" fmla="*/ 36 h 87"/>
                <a:gd name="T74" fmla="*/ 9 w 144"/>
                <a:gd name="T75" fmla="*/ 3 h 87"/>
                <a:gd name="T76" fmla="*/ 143 w 144"/>
                <a:gd name="T77" fmla="*/ 0 h 87"/>
                <a:gd name="T78" fmla="*/ 126 w 144"/>
                <a:gd name="T79" fmla="*/ 26 h 87"/>
                <a:gd name="T80" fmla="*/ 95 w 144"/>
                <a:gd name="T81" fmla="*/ 83 h 87"/>
                <a:gd name="T82" fmla="*/ 137 w 144"/>
                <a:gd name="T83" fmla="*/ 47 h 87"/>
                <a:gd name="T84" fmla="*/ 144 w 144"/>
                <a:gd name="T85" fmla="*/ 8 h 87"/>
                <a:gd name="T86" fmla="*/ 143 w 144"/>
                <a:gd name="T8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" h="87">
                  <a:moveTo>
                    <a:pt x="60" y="51"/>
                  </a:moveTo>
                  <a:cubicBezTo>
                    <a:pt x="57" y="51"/>
                    <a:pt x="55" y="65"/>
                    <a:pt x="50" y="84"/>
                  </a:cubicBezTo>
                  <a:cubicBezTo>
                    <a:pt x="56" y="86"/>
                    <a:pt x="63" y="87"/>
                    <a:pt x="70" y="87"/>
                  </a:cubicBezTo>
                  <a:cubicBezTo>
                    <a:pt x="67" y="80"/>
                    <a:pt x="65" y="72"/>
                    <a:pt x="63" y="61"/>
                  </a:cubicBezTo>
                  <a:cubicBezTo>
                    <a:pt x="62" y="54"/>
                    <a:pt x="61" y="51"/>
                    <a:pt x="60" y="51"/>
                  </a:cubicBezTo>
                  <a:moveTo>
                    <a:pt x="71" y="46"/>
                  </a:moveTo>
                  <a:cubicBezTo>
                    <a:pt x="73" y="51"/>
                    <a:pt x="75" y="56"/>
                    <a:pt x="76" y="61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4" y="46"/>
                    <a:pt x="73" y="46"/>
                    <a:pt x="71" y="46"/>
                  </a:cubicBezTo>
                  <a:moveTo>
                    <a:pt x="114" y="34"/>
                  </a:moveTo>
                  <a:cubicBezTo>
                    <a:pt x="106" y="40"/>
                    <a:pt x="97" y="43"/>
                    <a:pt x="87" y="4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9" y="70"/>
                    <a:pt x="81" y="76"/>
                    <a:pt x="83" y="81"/>
                  </a:cubicBezTo>
                  <a:cubicBezTo>
                    <a:pt x="84" y="84"/>
                    <a:pt x="85" y="85"/>
                    <a:pt x="86" y="86"/>
                  </a:cubicBezTo>
                  <a:cubicBezTo>
                    <a:pt x="87" y="86"/>
                    <a:pt x="88" y="85"/>
                    <a:pt x="89" y="85"/>
                  </a:cubicBezTo>
                  <a:cubicBezTo>
                    <a:pt x="96" y="80"/>
                    <a:pt x="106" y="53"/>
                    <a:pt x="114" y="34"/>
                  </a:cubicBezTo>
                  <a:moveTo>
                    <a:pt x="9" y="3"/>
                  </a:moveTo>
                  <a:cubicBezTo>
                    <a:pt x="6" y="7"/>
                    <a:pt x="3" y="12"/>
                    <a:pt x="0" y="16"/>
                  </a:cubicBezTo>
                  <a:cubicBezTo>
                    <a:pt x="0" y="25"/>
                    <a:pt x="2" y="33"/>
                    <a:pt x="5" y="41"/>
                  </a:cubicBezTo>
                  <a:cubicBezTo>
                    <a:pt x="6" y="40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41"/>
                    <a:pt x="7" y="43"/>
                    <a:pt x="6" y="45"/>
                  </a:cubicBezTo>
                  <a:cubicBezTo>
                    <a:pt x="13" y="59"/>
                    <a:pt x="23" y="71"/>
                    <a:pt x="37" y="78"/>
                  </a:cubicBezTo>
                  <a:cubicBezTo>
                    <a:pt x="37" y="64"/>
                    <a:pt x="38" y="49"/>
                    <a:pt x="39" y="36"/>
                  </a:cubicBezTo>
                  <a:cubicBezTo>
                    <a:pt x="26" y="28"/>
                    <a:pt x="15" y="16"/>
                    <a:pt x="9" y="3"/>
                  </a:cubicBezTo>
                  <a:moveTo>
                    <a:pt x="143" y="0"/>
                  </a:moveTo>
                  <a:cubicBezTo>
                    <a:pt x="139" y="10"/>
                    <a:pt x="133" y="18"/>
                    <a:pt x="126" y="26"/>
                  </a:cubicBezTo>
                  <a:cubicBezTo>
                    <a:pt x="121" y="38"/>
                    <a:pt x="106" y="64"/>
                    <a:pt x="95" y="83"/>
                  </a:cubicBezTo>
                  <a:cubicBezTo>
                    <a:pt x="113" y="77"/>
                    <a:pt x="128" y="64"/>
                    <a:pt x="137" y="47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5"/>
                    <a:pt x="144" y="2"/>
                    <a:pt x="143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5183188" y="4891088"/>
              <a:ext cx="6350" cy="17463"/>
            </a:xfrm>
            <a:custGeom>
              <a:avLst/>
              <a:gdLst>
                <a:gd name="T0" fmla="*/ 2 w 2"/>
                <a:gd name="T1" fmla="*/ 0 h 6"/>
                <a:gd name="T2" fmla="*/ 0 w 2"/>
                <a:gd name="T3" fmla="*/ 2 h 6"/>
                <a:gd name="T4" fmla="*/ 1 w 2"/>
                <a:gd name="T5" fmla="*/ 6 h 6"/>
                <a:gd name="T6" fmla="*/ 2 w 2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4"/>
                    <a:pt x="2" y="2"/>
                    <a:pt x="2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5397501" y="4957763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2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003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9"/>
            <p:cNvSpPr>
              <a:spLocks noEditPoints="1"/>
            </p:cNvSpPr>
            <p:nvPr/>
          </p:nvSpPr>
          <p:spPr bwMode="auto">
            <a:xfrm>
              <a:off x="5280026" y="4851400"/>
              <a:ext cx="269875" cy="184150"/>
            </a:xfrm>
            <a:custGeom>
              <a:avLst/>
              <a:gdLst>
                <a:gd name="T0" fmla="*/ 2 w 89"/>
                <a:gd name="T1" fmla="*/ 10 h 61"/>
                <a:gd name="T2" fmla="*/ 0 w 89"/>
                <a:gd name="T3" fmla="*/ 52 h 61"/>
                <a:gd name="T4" fmla="*/ 13 w 89"/>
                <a:gd name="T5" fmla="*/ 58 h 61"/>
                <a:gd name="T6" fmla="*/ 23 w 89"/>
                <a:gd name="T7" fmla="*/ 25 h 61"/>
                <a:gd name="T8" fmla="*/ 26 w 89"/>
                <a:gd name="T9" fmla="*/ 35 h 61"/>
                <a:gd name="T10" fmla="*/ 33 w 89"/>
                <a:gd name="T11" fmla="*/ 61 h 61"/>
                <a:gd name="T12" fmla="*/ 35 w 89"/>
                <a:gd name="T13" fmla="*/ 61 h 61"/>
                <a:gd name="T14" fmla="*/ 49 w 89"/>
                <a:gd name="T15" fmla="*/ 60 h 61"/>
                <a:gd name="T16" fmla="*/ 46 w 89"/>
                <a:gd name="T17" fmla="*/ 55 h 61"/>
                <a:gd name="T18" fmla="*/ 40 w 89"/>
                <a:gd name="T19" fmla="*/ 37 h 61"/>
                <a:gd name="T20" fmla="*/ 39 w 89"/>
                <a:gd name="T21" fmla="*/ 38 h 61"/>
                <a:gd name="T22" fmla="*/ 39 w 89"/>
                <a:gd name="T23" fmla="*/ 35 h 61"/>
                <a:gd name="T24" fmla="*/ 34 w 89"/>
                <a:gd name="T25" fmla="*/ 20 h 61"/>
                <a:gd name="T26" fmla="*/ 2 w 89"/>
                <a:gd name="T27" fmla="*/ 10 h 61"/>
                <a:gd name="T28" fmla="*/ 89 w 89"/>
                <a:gd name="T29" fmla="*/ 0 h 61"/>
                <a:gd name="T30" fmla="*/ 77 w 89"/>
                <a:gd name="T31" fmla="*/ 8 h 61"/>
                <a:gd name="T32" fmla="*/ 52 w 89"/>
                <a:gd name="T33" fmla="*/ 59 h 61"/>
                <a:gd name="T34" fmla="*/ 58 w 89"/>
                <a:gd name="T35" fmla="*/ 57 h 61"/>
                <a:gd name="T36" fmla="*/ 89 w 89"/>
                <a:gd name="T3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61">
                  <a:moveTo>
                    <a:pt x="2" y="10"/>
                  </a:moveTo>
                  <a:cubicBezTo>
                    <a:pt x="1" y="23"/>
                    <a:pt x="0" y="38"/>
                    <a:pt x="0" y="52"/>
                  </a:cubicBezTo>
                  <a:cubicBezTo>
                    <a:pt x="4" y="54"/>
                    <a:pt x="9" y="56"/>
                    <a:pt x="13" y="58"/>
                  </a:cubicBezTo>
                  <a:cubicBezTo>
                    <a:pt x="18" y="39"/>
                    <a:pt x="20" y="25"/>
                    <a:pt x="23" y="25"/>
                  </a:cubicBezTo>
                  <a:cubicBezTo>
                    <a:pt x="24" y="25"/>
                    <a:pt x="25" y="28"/>
                    <a:pt x="26" y="35"/>
                  </a:cubicBezTo>
                  <a:cubicBezTo>
                    <a:pt x="28" y="46"/>
                    <a:pt x="30" y="54"/>
                    <a:pt x="33" y="61"/>
                  </a:cubicBezTo>
                  <a:cubicBezTo>
                    <a:pt x="33" y="61"/>
                    <a:pt x="34" y="61"/>
                    <a:pt x="35" y="61"/>
                  </a:cubicBezTo>
                  <a:cubicBezTo>
                    <a:pt x="40" y="61"/>
                    <a:pt x="45" y="61"/>
                    <a:pt x="49" y="60"/>
                  </a:cubicBezTo>
                  <a:cubicBezTo>
                    <a:pt x="48" y="59"/>
                    <a:pt x="47" y="58"/>
                    <a:pt x="46" y="55"/>
                  </a:cubicBezTo>
                  <a:cubicBezTo>
                    <a:pt x="44" y="50"/>
                    <a:pt x="42" y="44"/>
                    <a:pt x="40" y="37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0"/>
                    <a:pt x="36" y="25"/>
                    <a:pt x="34" y="20"/>
                  </a:cubicBezTo>
                  <a:cubicBezTo>
                    <a:pt x="22" y="19"/>
                    <a:pt x="11" y="15"/>
                    <a:pt x="2" y="10"/>
                  </a:cubicBezTo>
                  <a:moveTo>
                    <a:pt x="89" y="0"/>
                  </a:moveTo>
                  <a:cubicBezTo>
                    <a:pt x="85" y="3"/>
                    <a:pt x="81" y="6"/>
                    <a:pt x="77" y="8"/>
                  </a:cubicBezTo>
                  <a:cubicBezTo>
                    <a:pt x="69" y="27"/>
                    <a:pt x="59" y="54"/>
                    <a:pt x="52" y="59"/>
                  </a:cubicBezTo>
                  <a:cubicBezTo>
                    <a:pt x="54" y="59"/>
                    <a:pt x="56" y="58"/>
                    <a:pt x="58" y="57"/>
                  </a:cubicBezTo>
                  <a:cubicBezTo>
                    <a:pt x="69" y="38"/>
                    <a:pt x="84" y="12"/>
                    <a:pt x="89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Oval 120"/>
            <p:cNvSpPr>
              <a:spLocks noChangeArrowheads="1"/>
            </p:cNvSpPr>
            <p:nvPr/>
          </p:nvSpPr>
          <p:spPr bwMode="auto">
            <a:xfrm>
              <a:off x="5176838" y="4471988"/>
              <a:ext cx="439738" cy="439738"/>
            </a:xfrm>
            <a:prstGeom prst="ellipse">
              <a:avLst/>
            </a:pr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5176838" y="4651375"/>
              <a:ext cx="439738" cy="200025"/>
            </a:xfrm>
            <a:custGeom>
              <a:avLst/>
              <a:gdLst>
                <a:gd name="T0" fmla="*/ 0 w 145"/>
                <a:gd name="T1" fmla="*/ 7 h 66"/>
                <a:gd name="T2" fmla="*/ 0 w 145"/>
                <a:gd name="T3" fmla="*/ 13 h 66"/>
                <a:gd name="T4" fmla="*/ 14 w 145"/>
                <a:gd name="T5" fmla="*/ 55 h 66"/>
                <a:gd name="T6" fmla="*/ 128 w 145"/>
                <a:gd name="T7" fmla="*/ 60 h 66"/>
                <a:gd name="T8" fmla="*/ 145 w 145"/>
                <a:gd name="T9" fmla="*/ 13 h 66"/>
                <a:gd name="T10" fmla="*/ 144 w 145"/>
                <a:gd name="T11" fmla="*/ 0 h 66"/>
                <a:gd name="T12" fmla="*/ 0 w 145"/>
                <a:gd name="T13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7"/>
                  </a:moveTo>
                  <a:cubicBezTo>
                    <a:pt x="0" y="9"/>
                    <a:pt x="0" y="11"/>
                    <a:pt x="0" y="13"/>
                  </a:cubicBezTo>
                  <a:cubicBezTo>
                    <a:pt x="0" y="29"/>
                    <a:pt x="5" y="43"/>
                    <a:pt x="14" y="55"/>
                  </a:cubicBezTo>
                  <a:cubicBezTo>
                    <a:pt x="64" y="66"/>
                    <a:pt x="102" y="65"/>
                    <a:pt x="128" y="60"/>
                  </a:cubicBezTo>
                  <a:cubicBezTo>
                    <a:pt x="139" y="47"/>
                    <a:pt x="145" y="31"/>
                    <a:pt x="145" y="13"/>
                  </a:cubicBezTo>
                  <a:cubicBezTo>
                    <a:pt x="145" y="9"/>
                    <a:pt x="145" y="4"/>
                    <a:pt x="144" y="0"/>
                  </a:cubicBezTo>
                  <a:cubicBezTo>
                    <a:pt x="93" y="20"/>
                    <a:pt x="37" y="14"/>
                    <a:pt x="0" y="7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Oval 122"/>
            <p:cNvSpPr>
              <a:spLocks noChangeArrowheads="1"/>
            </p:cNvSpPr>
            <p:nvPr/>
          </p:nvSpPr>
          <p:spPr bwMode="auto">
            <a:xfrm>
              <a:off x="5373688" y="4745038"/>
              <a:ext cx="39688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Oval 123"/>
            <p:cNvSpPr>
              <a:spLocks noChangeArrowheads="1"/>
            </p:cNvSpPr>
            <p:nvPr/>
          </p:nvSpPr>
          <p:spPr bwMode="auto">
            <a:xfrm>
              <a:off x="5513388" y="4718050"/>
              <a:ext cx="57150" cy="57150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4"/>
            <p:cNvSpPr>
              <a:spLocks/>
            </p:cNvSpPr>
            <p:nvPr/>
          </p:nvSpPr>
          <p:spPr bwMode="auto">
            <a:xfrm>
              <a:off x="5297488" y="4508500"/>
              <a:ext cx="273050" cy="136525"/>
            </a:xfrm>
            <a:custGeom>
              <a:avLst/>
              <a:gdLst>
                <a:gd name="T0" fmla="*/ 42 w 90"/>
                <a:gd name="T1" fmla="*/ 0 h 45"/>
                <a:gd name="T2" fmla="*/ 40 w 90"/>
                <a:gd name="T3" fmla="*/ 1 h 45"/>
                <a:gd name="T4" fmla="*/ 62 w 90"/>
                <a:gd name="T5" fmla="*/ 45 h 45"/>
                <a:gd name="T6" fmla="*/ 83 w 90"/>
                <a:gd name="T7" fmla="*/ 37 h 45"/>
                <a:gd name="T8" fmla="*/ 42 w 9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5">
                  <a:moveTo>
                    <a:pt x="42" y="0"/>
                  </a:moveTo>
                  <a:cubicBezTo>
                    <a:pt x="41" y="0"/>
                    <a:pt x="41" y="0"/>
                    <a:pt x="40" y="1"/>
                  </a:cubicBezTo>
                  <a:cubicBezTo>
                    <a:pt x="0" y="28"/>
                    <a:pt x="36" y="45"/>
                    <a:pt x="62" y="45"/>
                  </a:cubicBezTo>
                  <a:cubicBezTo>
                    <a:pt x="72" y="45"/>
                    <a:pt x="81" y="42"/>
                    <a:pt x="83" y="37"/>
                  </a:cubicBezTo>
                  <a:cubicBezTo>
                    <a:pt x="90" y="19"/>
                    <a:pt x="51" y="0"/>
                    <a:pt x="42" y="0"/>
                  </a:cubicBezTo>
                </a:path>
              </a:pathLst>
            </a:custGeom>
            <a:solidFill>
              <a:srgbClr val="F9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5"/>
            <p:cNvSpPr>
              <a:spLocks/>
            </p:cNvSpPr>
            <p:nvPr/>
          </p:nvSpPr>
          <p:spPr bwMode="auto">
            <a:xfrm>
              <a:off x="5434013" y="4545013"/>
              <a:ext cx="66675" cy="63500"/>
            </a:xfrm>
            <a:custGeom>
              <a:avLst/>
              <a:gdLst>
                <a:gd name="T0" fmla="*/ 20 w 22"/>
                <a:gd name="T1" fmla="*/ 15 h 21"/>
                <a:gd name="T2" fmla="*/ 7 w 22"/>
                <a:gd name="T3" fmla="*/ 19 h 21"/>
                <a:gd name="T4" fmla="*/ 2 w 22"/>
                <a:gd name="T5" fmla="*/ 6 h 21"/>
                <a:gd name="T6" fmla="*/ 15 w 22"/>
                <a:gd name="T7" fmla="*/ 3 h 21"/>
                <a:gd name="T8" fmla="*/ 20 w 22"/>
                <a:gd name="T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20" y="15"/>
                  </a:moveTo>
                  <a:cubicBezTo>
                    <a:pt x="18" y="19"/>
                    <a:pt x="12" y="21"/>
                    <a:pt x="7" y="19"/>
                  </a:cubicBezTo>
                  <a:cubicBezTo>
                    <a:pt x="2" y="16"/>
                    <a:pt x="0" y="11"/>
                    <a:pt x="2" y="6"/>
                  </a:cubicBezTo>
                  <a:cubicBezTo>
                    <a:pt x="4" y="2"/>
                    <a:pt x="9" y="0"/>
                    <a:pt x="15" y="3"/>
                  </a:cubicBezTo>
                  <a:cubicBezTo>
                    <a:pt x="20" y="5"/>
                    <a:pt x="22" y="11"/>
                    <a:pt x="20" y="15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6"/>
            <p:cNvSpPr>
              <a:spLocks noEditPoints="1"/>
            </p:cNvSpPr>
            <p:nvPr/>
          </p:nvSpPr>
          <p:spPr bwMode="auto">
            <a:xfrm>
              <a:off x="5176838" y="4687888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  <a:gd name="T10" fmla="*/ 1 h 1"/>
                <a:gd name="T11" fmla="*/ 0 h 1"/>
                <a:gd name="T12" fmla="*/ 0 h 1"/>
                <a:gd name="T13" fmla="*/ 0 h 1"/>
                <a:gd name="T14" fmla="*/ 0 h 1"/>
                <a:gd name="T15" fmla="*/ 0 h 1"/>
                <a:gd name="T1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7"/>
            <p:cNvSpPr>
              <a:spLocks noEditPoints="1"/>
            </p:cNvSpPr>
            <p:nvPr/>
          </p:nvSpPr>
          <p:spPr bwMode="auto">
            <a:xfrm>
              <a:off x="5400676" y="4911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8"/>
            <p:cNvSpPr>
              <a:spLocks noEditPoints="1"/>
            </p:cNvSpPr>
            <p:nvPr/>
          </p:nvSpPr>
          <p:spPr bwMode="auto">
            <a:xfrm>
              <a:off x="5397501" y="491172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1 w 1"/>
                <a:gd name="T14" fmla="*/ 1 w 1"/>
                <a:gd name="T15" fmla="*/ 1 w 1"/>
                <a:gd name="T16" fmla="*/ 1 w 1"/>
                <a:gd name="T17" fmla="*/ 1 w 1"/>
                <a:gd name="T1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9"/>
            <p:cNvSpPr>
              <a:spLocks noEditPoints="1"/>
            </p:cNvSpPr>
            <p:nvPr/>
          </p:nvSpPr>
          <p:spPr bwMode="auto">
            <a:xfrm>
              <a:off x="5176838" y="4645025"/>
              <a:ext cx="387350" cy="266700"/>
            </a:xfrm>
            <a:custGeom>
              <a:avLst/>
              <a:gdLst>
                <a:gd name="T0" fmla="*/ 0 w 128"/>
                <a:gd name="T1" fmla="*/ 16 h 88"/>
                <a:gd name="T2" fmla="*/ 73 w 128"/>
                <a:gd name="T3" fmla="*/ 88 h 88"/>
                <a:gd name="T4" fmla="*/ 73 w 128"/>
                <a:gd name="T5" fmla="*/ 88 h 88"/>
                <a:gd name="T6" fmla="*/ 73 w 128"/>
                <a:gd name="T7" fmla="*/ 88 h 88"/>
                <a:gd name="T8" fmla="*/ 73 w 128"/>
                <a:gd name="T9" fmla="*/ 88 h 88"/>
                <a:gd name="T10" fmla="*/ 73 w 128"/>
                <a:gd name="T11" fmla="*/ 88 h 88"/>
                <a:gd name="T12" fmla="*/ 73 w 128"/>
                <a:gd name="T13" fmla="*/ 88 h 88"/>
                <a:gd name="T14" fmla="*/ 73 w 128"/>
                <a:gd name="T15" fmla="*/ 88 h 88"/>
                <a:gd name="T16" fmla="*/ 73 w 128"/>
                <a:gd name="T17" fmla="*/ 88 h 88"/>
                <a:gd name="T18" fmla="*/ 73 w 128"/>
                <a:gd name="T19" fmla="*/ 88 h 88"/>
                <a:gd name="T20" fmla="*/ 74 w 128"/>
                <a:gd name="T21" fmla="*/ 88 h 88"/>
                <a:gd name="T22" fmla="*/ 74 w 128"/>
                <a:gd name="T23" fmla="*/ 88 h 88"/>
                <a:gd name="T24" fmla="*/ 74 w 128"/>
                <a:gd name="T25" fmla="*/ 88 h 88"/>
                <a:gd name="T26" fmla="*/ 74 w 128"/>
                <a:gd name="T27" fmla="*/ 88 h 88"/>
                <a:gd name="T28" fmla="*/ 74 w 128"/>
                <a:gd name="T29" fmla="*/ 88 h 88"/>
                <a:gd name="T30" fmla="*/ 74 w 128"/>
                <a:gd name="T31" fmla="*/ 88 h 88"/>
                <a:gd name="T32" fmla="*/ 74 w 128"/>
                <a:gd name="T33" fmla="*/ 88 h 88"/>
                <a:gd name="T34" fmla="*/ 74 w 128"/>
                <a:gd name="T35" fmla="*/ 88 h 88"/>
                <a:gd name="T36" fmla="*/ 74 w 128"/>
                <a:gd name="T37" fmla="*/ 88 h 88"/>
                <a:gd name="T38" fmla="*/ 128 w 128"/>
                <a:gd name="T39" fmla="*/ 62 h 88"/>
                <a:gd name="T40" fmla="*/ 125 w 128"/>
                <a:gd name="T41" fmla="*/ 63 h 88"/>
                <a:gd name="T42" fmla="*/ 105 w 128"/>
                <a:gd name="T43" fmla="*/ 69 h 88"/>
                <a:gd name="T44" fmla="*/ 90 w 128"/>
                <a:gd name="T45" fmla="*/ 66 h 88"/>
                <a:gd name="T46" fmla="*/ 86 w 128"/>
                <a:gd name="T47" fmla="*/ 66 h 88"/>
                <a:gd name="T48" fmla="*/ 14 w 128"/>
                <a:gd name="T49" fmla="*/ 57 h 88"/>
                <a:gd name="T50" fmla="*/ 0 w 128"/>
                <a:gd name="T51" fmla="*/ 16 h 88"/>
                <a:gd name="T52" fmla="*/ 0 w 128"/>
                <a:gd name="T53" fmla="*/ 16 h 88"/>
                <a:gd name="T54" fmla="*/ 0 w 128"/>
                <a:gd name="T55" fmla="*/ 16 h 88"/>
                <a:gd name="T56" fmla="*/ 0 w 128"/>
                <a:gd name="T57" fmla="*/ 16 h 88"/>
                <a:gd name="T58" fmla="*/ 0 w 128"/>
                <a:gd name="T59" fmla="*/ 16 h 88"/>
                <a:gd name="T60" fmla="*/ 0 w 128"/>
                <a:gd name="T61" fmla="*/ 16 h 88"/>
                <a:gd name="T62" fmla="*/ 0 w 128"/>
                <a:gd name="T63" fmla="*/ 16 h 88"/>
                <a:gd name="T64" fmla="*/ 0 w 128"/>
                <a:gd name="T65" fmla="*/ 15 h 88"/>
                <a:gd name="T66" fmla="*/ 0 w 128"/>
                <a:gd name="T67" fmla="*/ 15 h 88"/>
                <a:gd name="T68" fmla="*/ 0 w 128"/>
                <a:gd name="T69" fmla="*/ 15 h 88"/>
                <a:gd name="T70" fmla="*/ 2 w 128"/>
                <a:gd name="T71" fmla="*/ 0 h 88"/>
                <a:gd name="T72" fmla="*/ 0 w 128"/>
                <a:gd name="T73" fmla="*/ 14 h 88"/>
                <a:gd name="T74" fmla="*/ 0 w 128"/>
                <a:gd name="T75" fmla="*/ 14 h 88"/>
                <a:gd name="T76" fmla="*/ 0 w 128"/>
                <a:gd name="T77" fmla="*/ 14 h 88"/>
                <a:gd name="T78" fmla="*/ 0 w 128"/>
                <a:gd name="T79" fmla="*/ 14 h 88"/>
                <a:gd name="T80" fmla="*/ 0 w 128"/>
                <a:gd name="T81" fmla="*/ 15 h 88"/>
                <a:gd name="T82" fmla="*/ 0 w 128"/>
                <a:gd name="T83" fmla="*/ 15 h 88"/>
                <a:gd name="T84" fmla="*/ 0 w 128"/>
                <a:gd name="T85" fmla="*/ 15 h 88"/>
                <a:gd name="T86" fmla="*/ 0 w 128"/>
                <a:gd name="T87" fmla="*/ 15 h 88"/>
                <a:gd name="T88" fmla="*/ 0 w 128"/>
                <a:gd name="T89" fmla="*/ 15 h 88"/>
                <a:gd name="T90" fmla="*/ 0 w 128"/>
                <a:gd name="T91" fmla="*/ 15 h 88"/>
                <a:gd name="T92" fmla="*/ 0 w 128"/>
                <a:gd name="T93" fmla="*/ 9 h 88"/>
                <a:gd name="T94" fmla="*/ 26 w 128"/>
                <a:gd name="T95" fmla="*/ 13 h 88"/>
                <a:gd name="T96" fmla="*/ 25 w 128"/>
                <a:gd name="T97" fmla="*/ 13 h 88"/>
                <a:gd name="T98" fmla="*/ 2 w 128"/>
                <a:gd name="T9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" h="88">
                  <a:moveTo>
                    <a:pt x="0" y="16"/>
                  </a:moveTo>
                  <a:cubicBezTo>
                    <a:pt x="0" y="56"/>
                    <a:pt x="3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96" y="87"/>
                    <a:pt x="115" y="77"/>
                    <a:pt x="128" y="62"/>
                  </a:cubicBezTo>
                  <a:cubicBezTo>
                    <a:pt x="127" y="62"/>
                    <a:pt x="126" y="62"/>
                    <a:pt x="125" y="63"/>
                  </a:cubicBezTo>
                  <a:cubicBezTo>
                    <a:pt x="118" y="67"/>
                    <a:pt x="111" y="69"/>
                    <a:pt x="105" y="69"/>
                  </a:cubicBezTo>
                  <a:cubicBezTo>
                    <a:pt x="100" y="69"/>
                    <a:pt x="95" y="68"/>
                    <a:pt x="90" y="66"/>
                  </a:cubicBezTo>
                  <a:cubicBezTo>
                    <a:pt x="89" y="66"/>
                    <a:pt x="87" y="66"/>
                    <a:pt x="86" y="66"/>
                  </a:cubicBezTo>
                  <a:cubicBezTo>
                    <a:pt x="66" y="66"/>
                    <a:pt x="42" y="63"/>
                    <a:pt x="14" y="57"/>
                  </a:cubicBezTo>
                  <a:cubicBezTo>
                    <a:pt x="5" y="46"/>
                    <a:pt x="0" y="31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2" y="0"/>
                  </a:moveTo>
                  <a:cubicBezTo>
                    <a:pt x="1" y="5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1"/>
                    <a:pt x="17" y="12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15" y="6"/>
                    <a:pt x="7" y="2"/>
                    <a:pt x="2" y="0"/>
                  </a:cubicBezTo>
                </a:path>
              </a:pathLst>
            </a:custGeom>
            <a:solidFill>
              <a:srgbClr val="A83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30"/>
            <p:cNvSpPr>
              <a:spLocks noEditPoints="1"/>
            </p:cNvSpPr>
            <p:nvPr/>
          </p:nvSpPr>
          <p:spPr bwMode="auto">
            <a:xfrm>
              <a:off x="5176838" y="4672013"/>
              <a:ext cx="400050" cy="173038"/>
            </a:xfrm>
            <a:custGeom>
              <a:avLst/>
              <a:gdLst>
                <a:gd name="T0" fmla="*/ 132 w 132"/>
                <a:gd name="T1" fmla="*/ 48 h 57"/>
                <a:gd name="T2" fmla="*/ 125 w 132"/>
                <a:gd name="T3" fmla="*/ 54 h 57"/>
                <a:gd name="T4" fmla="*/ 128 w 132"/>
                <a:gd name="T5" fmla="*/ 53 h 57"/>
                <a:gd name="T6" fmla="*/ 132 w 132"/>
                <a:gd name="T7" fmla="*/ 48 h 57"/>
                <a:gd name="T8" fmla="*/ 0 w 132"/>
                <a:gd name="T9" fmla="*/ 0 h 57"/>
                <a:gd name="T10" fmla="*/ 0 w 132"/>
                <a:gd name="T11" fmla="*/ 6 h 57"/>
                <a:gd name="T12" fmla="*/ 0 w 132"/>
                <a:gd name="T13" fmla="*/ 6 h 57"/>
                <a:gd name="T14" fmla="*/ 0 w 132"/>
                <a:gd name="T15" fmla="*/ 6 h 57"/>
                <a:gd name="T16" fmla="*/ 0 w 132"/>
                <a:gd name="T17" fmla="*/ 6 h 57"/>
                <a:gd name="T18" fmla="*/ 0 w 132"/>
                <a:gd name="T19" fmla="*/ 7 h 57"/>
                <a:gd name="T20" fmla="*/ 0 w 132"/>
                <a:gd name="T21" fmla="*/ 7 h 57"/>
                <a:gd name="T22" fmla="*/ 0 w 132"/>
                <a:gd name="T23" fmla="*/ 7 h 57"/>
                <a:gd name="T24" fmla="*/ 0 w 132"/>
                <a:gd name="T25" fmla="*/ 7 h 57"/>
                <a:gd name="T26" fmla="*/ 0 w 132"/>
                <a:gd name="T27" fmla="*/ 7 h 57"/>
                <a:gd name="T28" fmla="*/ 14 w 132"/>
                <a:gd name="T29" fmla="*/ 48 h 57"/>
                <a:gd name="T30" fmla="*/ 86 w 132"/>
                <a:gd name="T31" fmla="*/ 57 h 57"/>
                <a:gd name="T32" fmla="*/ 90 w 132"/>
                <a:gd name="T33" fmla="*/ 57 h 57"/>
                <a:gd name="T34" fmla="*/ 26 w 132"/>
                <a:gd name="T35" fmla="*/ 4 h 57"/>
                <a:gd name="T36" fmla="*/ 0 w 132"/>
                <a:gd name="T3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57">
                  <a:moveTo>
                    <a:pt x="132" y="48"/>
                  </a:moveTo>
                  <a:cubicBezTo>
                    <a:pt x="129" y="50"/>
                    <a:pt x="127" y="52"/>
                    <a:pt x="125" y="54"/>
                  </a:cubicBezTo>
                  <a:cubicBezTo>
                    <a:pt x="126" y="53"/>
                    <a:pt x="127" y="53"/>
                    <a:pt x="128" y="53"/>
                  </a:cubicBezTo>
                  <a:cubicBezTo>
                    <a:pt x="129" y="51"/>
                    <a:pt x="130" y="50"/>
                    <a:pt x="132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2"/>
                    <a:pt x="5" y="37"/>
                    <a:pt x="14" y="48"/>
                  </a:cubicBezTo>
                  <a:cubicBezTo>
                    <a:pt x="42" y="54"/>
                    <a:pt x="66" y="57"/>
                    <a:pt x="86" y="57"/>
                  </a:cubicBezTo>
                  <a:cubicBezTo>
                    <a:pt x="87" y="57"/>
                    <a:pt x="89" y="57"/>
                    <a:pt x="90" y="57"/>
                  </a:cubicBezTo>
                  <a:cubicBezTo>
                    <a:pt x="64" y="47"/>
                    <a:pt x="42" y="15"/>
                    <a:pt x="26" y="4"/>
                  </a:cubicBezTo>
                  <a:cubicBezTo>
                    <a:pt x="17" y="3"/>
                    <a:pt x="8" y="2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31"/>
            <p:cNvSpPr>
              <a:spLocks/>
            </p:cNvSpPr>
            <p:nvPr/>
          </p:nvSpPr>
          <p:spPr bwMode="auto">
            <a:xfrm>
              <a:off x="5343526" y="4383088"/>
              <a:ext cx="115888" cy="109538"/>
            </a:xfrm>
            <a:custGeom>
              <a:avLst/>
              <a:gdLst>
                <a:gd name="T0" fmla="*/ 0 w 38"/>
                <a:gd name="T1" fmla="*/ 31 h 36"/>
                <a:gd name="T2" fmla="*/ 18 w 38"/>
                <a:gd name="T3" fmla="*/ 0 h 36"/>
                <a:gd name="T4" fmla="*/ 38 w 38"/>
                <a:gd name="T5" fmla="*/ 32 h 36"/>
                <a:gd name="T6" fmla="*/ 7 w 38"/>
                <a:gd name="T7" fmla="*/ 36 h 36"/>
                <a:gd name="T8" fmla="*/ 0 w 38"/>
                <a:gd name="T9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6">
                  <a:moveTo>
                    <a:pt x="0" y="31"/>
                  </a:moveTo>
                  <a:cubicBezTo>
                    <a:pt x="0" y="31"/>
                    <a:pt x="17" y="31"/>
                    <a:pt x="18" y="0"/>
                  </a:cubicBezTo>
                  <a:cubicBezTo>
                    <a:pt x="19" y="12"/>
                    <a:pt x="19" y="33"/>
                    <a:pt x="38" y="32"/>
                  </a:cubicBezTo>
                  <a:cubicBezTo>
                    <a:pt x="24" y="34"/>
                    <a:pt x="7" y="36"/>
                    <a:pt x="7" y="36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F05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Oval 132"/>
            <p:cNvSpPr>
              <a:spLocks noChangeArrowheads="1"/>
            </p:cNvSpPr>
            <p:nvPr/>
          </p:nvSpPr>
          <p:spPr bwMode="auto">
            <a:xfrm>
              <a:off x="5226051" y="4732338"/>
              <a:ext cx="38100" cy="39688"/>
            </a:xfrm>
            <a:prstGeom prst="ellipse">
              <a:avLst/>
            </a:prstGeom>
            <a:solidFill>
              <a:srgbClr val="F47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3"/>
            <p:cNvSpPr>
              <a:spLocks noEditPoints="1"/>
            </p:cNvSpPr>
            <p:nvPr/>
          </p:nvSpPr>
          <p:spPr bwMode="auto">
            <a:xfrm>
              <a:off x="6197601" y="5221288"/>
              <a:ext cx="433388" cy="303213"/>
            </a:xfrm>
            <a:custGeom>
              <a:avLst/>
              <a:gdLst>
                <a:gd name="T0" fmla="*/ 142 w 143"/>
                <a:gd name="T1" fmla="*/ 12 h 100"/>
                <a:gd name="T2" fmla="*/ 131 w 143"/>
                <a:gd name="T3" fmla="*/ 31 h 100"/>
                <a:gd name="T4" fmla="*/ 141 w 143"/>
                <a:gd name="T5" fmla="*/ 45 h 100"/>
                <a:gd name="T6" fmla="*/ 143 w 143"/>
                <a:gd name="T7" fmla="*/ 27 h 100"/>
                <a:gd name="T8" fmla="*/ 142 w 143"/>
                <a:gd name="T9" fmla="*/ 12 h 100"/>
                <a:gd name="T10" fmla="*/ 3 w 143"/>
                <a:gd name="T11" fmla="*/ 0 h 100"/>
                <a:gd name="T12" fmla="*/ 0 w 143"/>
                <a:gd name="T13" fmla="*/ 14 h 100"/>
                <a:gd name="T14" fmla="*/ 42 w 143"/>
                <a:gd name="T15" fmla="*/ 93 h 100"/>
                <a:gd name="T16" fmla="*/ 71 w 143"/>
                <a:gd name="T17" fmla="*/ 100 h 100"/>
                <a:gd name="T18" fmla="*/ 123 w 143"/>
                <a:gd name="T19" fmla="*/ 77 h 100"/>
                <a:gd name="T20" fmla="*/ 101 w 143"/>
                <a:gd name="T21" fmla="*/ 53 h 100"/>
                <a:gd name="T22" fmla="*/ 76 w 143"/>
                <a:gd name="T23" fmla="*/ 58 h 100"/>
                <a:gd name="T24" fmla="*/ 76 w 143"/>
                <a:gd name="T25" fmla="*/ 58 h 100"/>
                <a:gd name="T26" fmla="*/ 76 w 143"/>
                <a:gd name="T27" fmla="*/ 58 h 100"/>
                <a:gd name="T28" fmla="*/ 76 w 143"/>
                <a:gd name="T29" fmla="*/ 58 h 100"/>
                <a:gd name="T30" fmla="*/ 76 w 143"/>
                <a:gd name="T31" fmla="*/ 58 h 100"/>
                <a:gd name="T32" fmla="*/ 76 w 143"/>
                <a:gd name="T33" fmla="*/ 58 h 100"/>
                <a:gd name="T34" fmla="*/ 76 w 143"/>
                <a:gd name="T35" fmla="*/ 58 h 100"/>
                <a:gd name="T36" fmla="*/ 75 w 143"/>
                <a:gd name="T37" fmla="*/ 58 h 100"/>
                <a:gd name="T38" fmla="*/ 75 w 143"/>
                <a:gd name="T39" fmla="*/ 58 h 100"/>
                <a:gd name="T40" fmla="*/ 75 w 143"/>
                <a:gd name="T41" fmla="*/ 58 h 100"/>
                <a:gd name="T42" fmla="*/ 75 w 143"/>
                <a:gd name="T43" fmla="*/ 58 h 100"/>
                <a:gd name="T44" fmla="*/ 75 w 143"/>
                <a:gd name="T45" fmla="*/ 58 h 100"/>
                <a:gd name="T46" fmla="*/ 75 w 143"/>
                <a:gd name="T47" fmla="*/ 58 h 100"/>
                <a:gd name="T48" fmla="*/ 75 w 143"/>
                <a:gd name="T49" fmla="*/ 58 h 100"/>
                <a:gd name="T50" fmla="*/ 75 w 143"/>
                <a:gd name="T51" fmla="*/ 58 h 100"/>
                <a:gd name="T52" fmla="*/ 74 w 143"/>
                <a:gd name="T53" fmla="*/ 58 h 100"/>
                <a:gd name="T54" fmla="*/ 74 w 143"/>
                <a:gd name="T55" fmla="*/ 58 h 100"/>
                <a:gd name="T56" fmla="*/ 3 w 143"/>
                <a:gd name="T5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3" h="100">
                  <a:moveTo>
                    <a:pt x="142" y="12"/>
                  </a:moveTo>
                  <a:cubicBezTo>
                    <a:pt x="139" y="19"/>
                    <a:pt x="136" y="25"/>
                    <a:pt x="131" y="31"/>
                  </a:cubicBezTo>
                  <a:cubicBezTo>
                    <a:pt x="134" y="35"/>
                    <a:pt x="138" y="40"/>
                    <a:pt x="141" y="45"/>
                  </a:cubicBezTo>
                  <a:cubicBezTo>
                    <a:pt x="143" y="39"/>
                    <a:pt x="143" y="33"/>
                    <a:pt x="143" y="27"/>
                  </a:cubicBezTo>
                  <a:cubicBezTo>
                    <a:pt x="143" y="22"/>
                    <a:pt x="143" y="17"/>
                    <a:pt x="142" y="12"/>
                  </a:cubicBezTo>
                  <a:moveTo>
                    <a:pt x="3" y="0"/>
                  </a:moveTo>
                  <a:cubicBezTo>
                    <a:pt x="2" y="5"/>
                    <a:pt x="0" y="10"/>
                    <a:pt x="0" y="14"/>
                  </a:cubicBezTo>
                  <a:cubicBezTo>
                    <a:pt x="15" y="46"/>
                    <a:pt x="31" y="75"/>
                    <a:pt x="42" y="93"/>
                  </a:cubicBezTo>
                  <a:cubicBezTo>
                    <a:pt x="51" y="97"/>
                    <a:pt x="61" y="100"/>
                    <a:pt x="71" y="100"/>
                  </a:cubicBezTo>
                  <a:cubicBezTo>
                    <a:pt x="92" y="100"/>
                    <a:pt x="110" y="91"/>
                    <a:pt x="123" y="77"/>
                  </a:cubicBezTo>
                  <a:cubicBezTo>
                    <a:pt x="115" y="69"/>
                    <a:pt x="108" y="61"/>
                    <a:pt x="101" y="53"/>
                  </a:cubicBezTo>
                  <a:cubicBezTo>
                    <a:pt x="94" y="56"/>
                    <a:pt x="85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39" y="58"/>
                    <a:pt x="10" y="33"/>
                    <a:pt x="3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4"/>
            <p:cNvSpPr>
              <a:spLocks/>
            </p:cNvSpPr>
            <p:nvPr/>
          </p:nvSpPr>
          <p:spPr bwMode="auto">
            <a:xfrm>
              <a:off x="6194426" y="5264150"/>
              <a:ext cx="130175" cy="239713"/>
            </a:xfrm>
            <a:custGeom>
              <a:avLst/>
              <a:gdLst>
                <a:gd name="T0" fmla="*/ 1 w 43"/>
                <a:gd name="T1" fmla="*/ 0 h 79"/>
                <a:gd name="T2" fmla="*/ 0 w 43"/>
                <a:gd name="T3" fmla="*/ 8 h 79"/>
                <a:gd name="T4" fmla="*/ 33 w 43"/>
                <a:gd name="T5" fmla="*/ 74 h 79"/>
                <a:gd name="T6" fmla="*/ 43 w 43"/>
                <a:gd name="T7" fmla="*/ 79 h 79"/>
                <a:gd name="T8" fmla="*/ 1 w 43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79">
                  <a:moveTo>
                    <a:pt x="1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14" y="36"/>
                    <a:pt x="27" y="62"/>
                    <a:pt x="33" y="74"/>
                  </a:cubicBezTo>
                  <a:cubicBezTo>
                    <a:pt x="36" y="76"/>
                    <a:pt x="39" y="78"/>
                    <a:pt x="43" y="79"/>
                  </a:cubicBezTo>
                  <a:cubicBezTo>
                    <a:pt x="32" y="61"/>
                    <a:pt x="16" y="32"/>
                    <a:pt x="1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5"/>
            <p:cNvSpPr>
              <a:spLocks/>
            </p:cNvSpPr>
            <p:nvPr/>
          </p:nvSpPr>
          <p:spPr bwMode="auto">
            <a:xfrm>
              <a:off x="6503988" y="5314950"/>
              <a:ext cx="120650" cy="139700"/>
            </a:xfrm>
            <a:custGeom>
              <a:avLst/>
              <a:gdLst>
                <a:gd name="T0" fmla="*/ 30 w 40"/>
                <a:gd name="T1" fmla="*/ 0 h 46"/>
                <a:gd name="T2" fmla="*/ 0 w 40"/>
                <a:gd name="T3" fmla="*/ 22 h 46"/>
                <a:gd name="T4" fmla="*/ 22 w 40"/>
                <a:gd name="T5" fmla="*/ 46 h 46"/>
                <a:gd name="T6" fmla="*/ 40 w 40"/>
                <a:gd name="T7" fmla="*/ 14 h 46"/>
                <a:gd name="T8" fmla="*/ 3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0" y="0"/>
                  </a:moveTo>
                  <a:cubicBezTo>
                    <a:pt x="22" y="9"/>
                    <a:pt x="12" y="17"/>
                    <a:pt x="0" y="22"/>
                  </a:cubicBezTo>
                  <a:cubicBezTo>
                    <a:pt x="7" y="30"/>
                    <a:pt x="14" y="38"/>
                    <a:pt x="22" y="46"/>
                  </a:cubicBezTo>
                  <a:cubicBezTo>
                    <a:pt x="31" y="37"/>
                    <a:pt x="37" y="26"/>
                    <a:pt x="40" y="14"/>
                  </a:cubicBezTo>
                  <a:cubicBezTo>
                    <a:pt x="37" y="9"/>
                    <a:pt x="33" y="4"/>
                    <a:pt x="30" y="0"/>
                  </a:cubicBezTo>
                </a:path>
              </a:pathLst>
            </a:custGeom>
            <a:solidFill>
              <a:srgbClr val="003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6"/>
            <p:cNvSpPr>
              <a:spLocks/>
            </p:cNvSpPr>
            <p:nvPr/>
          </p:nvSpPr>
          <p:spPr bwMode="auto">
            <a:xfrm>
              <a:off x="6191251" y="5287963"/>
              <a:ext cx="103188" cy="200025"/>
            </a:xfrm>
            <a:custGeom>
              <a:avLst/>
              <a:gdLst>
                <a:gd name="T0" fmla="*/ 1 w 34"/>
                <a:gd name="T1" fmla="*/ 0 h 66"/>
                <a:gd name="T2" fmla="*/ 0 w 34"/>
                <a:gd name="T3" fmla="*/ 5 h 66"/>
                <a:gd name="T4" fmla="*/ 34 w 34"/>
                <a:gd name="T5" fmla="*/ 66 h 66"/>
                <a:gd name="T6" fmla="*/ 1 w 34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6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31"/>
                    <a:pt x="14" y="53"/>
                    <a:pt x="34" y="66"/>
                  </a:cubicBezTo>
                  <a:cubicBezTo>
                    <a:pt x="28" y="54"/>
                    <a:pt x="15" y="28"/>
                    <a:pt x="1" y="0"/>
                  </a:cubicBezTo>
                </a:path>
              </a:pathLst>
            </a:custGeom>
            <a:solidFill>
              <a:srgbClr val="004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Oval 137"/>
            <p:cNvSpPr>
              <a:spLocks noChangeArrowheads="1"/>
            </p:cNvSpPr>
            <p:nvPr/>
          </p:nvSpPr>
          <p:spPr bwMode="auto">
            <a:xfrm>
              <a:off x="6203951" y="4957763"/>
              <a:ext cx="438150" cy="439738"/>
            </a:xfrm>
            <a:prstGeom prst="ellipse">
              <a:avLst/>
            </a:pr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8"/>
            <p:cNvSpPr>
              <a:spLocks/>
            </p:cNvSpPr>
            <p:nvPr/>
          </p:nvSpPr>
          <p:spPr bwMode="auto">
            <a:xfrm>
              <a:off x="6203951" y="5137150"/>
              <a:ext cx="438150" cy="200025"/>
            </a:xfrm>
            <a:custGeom>
              <a:avLst/>
              <a:gdLst>
                <a:gd name="T0" fmla="*/ 0 w 145"/>
                <a:gd name="T1" fmla="*/ 8 h 66"/>
                <a:gd name="T2" fmla="*/ 0 w 145"/>
                <a:gd name="T3" fmla="*/ 14 h 66"/>
                <a:gd name="T4" fmla="*/ 14 w 145"/>
                <a:gd name="T5" fmla="*/ 56 h 66"/>
                <a:gd name="T6" fmla="*/ 128 w 145"/>
                <a:gd name="T7" fmla="*/ 60 h 66"/>
                <a:gd name="T8" fmla="*/ 145 w 145"/>
                <a:gd name="T9" fmla="*/ 14 h 66"/>
                <a:gd name="T10" fmla="*/ 144 w 145"/>
                <a:gd name="T11" fmla="*/ 0 h 66"/>
                <a:gd name="T12" fmla="*/ 0 w 145"/>
                <a:gd name="T13" fmla="*/ 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66">
                  <a:moveTo>
                    <a:pt x="0" y="8"/>
                  </a:moveTo>
                  <a:cubicBezTo>
                    <a:pt x="0" y="10"/>
                    <a:pt x="0" y="12"/>
                    <a:pt x="0" y="14"/>
                  </a:cubicBezTo>
                  <a:cubicBezTo>
                    <a:pt x="0" y="29"/>
                    <a:pt x="5" y="44"/>
                    <a:pt x="14" y="56"/>
                  </a:cubicBezTo>
                  <a:cubicBezTo>
                    <a:pt x="64" y="66"/>
                    <a:pt x="101" y="65"/>
                    <a:pt x="128" y="60"/>
                  </a:cubicBezTo>
                  <a:cubicBezTo>
                    <a:pt x="138" y="48"/>
                    <a:pt x="145" y="31"/>
                    <a:pt x="145" y="14"/>
                  </a:cubicBezTo>
                  <a:cubicBezTo>
                    <a:pt x="145" y="9"/>
                    <a:pt x="144" y="5"/>
                    <a:pt x="144" y="0"/>
                  </a:cubicBezTo>
                  <a:cubicBezTo>
                    <a:pt x="93" y="20"/>
                    <a:pt x="36" y="15"/>
                    <a:pt x="0" y="8"/>
                  </a:cubicBezTo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Oval 139"/>
            <p:cNvSpPr>
              <a:spLocks noChangeArrowheads="1"/>
            </p:cNvSpPr>
            <p:nvPr/>
          </p:nvSpPr>
          <p:spPr bwMode="auto">
            <a:xfrm>
              <a:off x="6400801" y="5233988"/>
              <a:ext cx="38100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Oval 140"/>
            <p:cNvSpPr>
              <a:spLocks noChangeArrowheads="1"/>
            </p:cNvSpPr>
            <p:nvPr/>
          </p:nvSpPr>
          <p:spPr bwMode="auto">
            <a:xfrm>
              <a:off x="6538913" y="5203825"/>
              <a:ext cx="58738" cy="57150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1"/>
            <p:cNvSpPr>
              <a:spLocks/>
            </p:cNvSpPr>
            <p:nvPr/>
          </p:nvSpPr>
          <p:spPr bwMode="auto">
            <a:xfrm>
              <a:off x="6324601" y="4997450"/>
              <a:ext cx="273050" cy="133350"/>
            </a:xfrm>
            <a:custGeom>
              <a:avLst/>
              <a:gdLst>
                <a:gd name="T0" fmla="*/ 42 w 90"/>
                <a:gd name="T1" fmla="*/ 0 h 44"/>
                <a:gd name="T2" fmla="*/ 40 w 90"/>
                <a:gd name="T3" fmla="*/ 0 h 44"/>
                <a:gd name="T4" fmla="*/ 62 w 90"/>
                <a:gd name="T5" fmla="*/ 44 h 44"/>
                <a:gd name="T6" fmla="*/ 83 w 90"/>
                <a:gd name="T7" fmla="*/ 36 h 44"/>
                <a:gd name="T8" fmla="*/ 42 w 9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4">
                  <a:moveTo>
                    <a:pt x="42" y="0"/>
                  </a:moveTo>
                  <a:cubicBezTo>
                    <a:pt x="41" y="0"/>
                    <a:pt x="40" y="0"/>
                    <a:pt x="40" y="0"/>
                  </a:cubicBezTo>
                  <a:cubicBezTo>
                    <a:pt x="0" y="27"/>
                    <a:pt x="36" y="44"/>
                    <a:pt x="62" y="44"/>
                  </a:cubicBezTo>
                  <a:cubicBezTo>
                    <a:pt x="72" y="44"/>
                    <a:pt x="81" y="42"/>
                    <a:pt x="83" y="36"/>
                  </a:cubicBezTo>
                  <a:cubicBezTo>
                    <a:pt x="90" y="18"/>
                    <a:pt x="50" y="0"/>
                    <a:pt x="42" y="0"/>
                  </a:cubicBezTo>
                </a:path>
              </a:pathLst>
            </a:custGeom>
            <a:solidFill>
              <a:srgbClr val="ABC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2"/>
            <p:cNvSpPr>
              <a:spLocks/>
            </p:cNvSpPr>
            <p:nvPr/>
          </p:nvSpPr>
          <p:spPr bwMode="auto">
            <a:xfrm>
              <a:off x="6457951" y="5033963"/>
              <a:ext cx="69850" cy="60325"/>
            </a:xfrm>
            <a:custGeom>
              <a:avLst/>
              <a:gdLst>
                <a:gd name="T0" fmla="*/ 21 w 23"/>
                <a:gd name="T1" fmla="*/ 14 h 20"/>
                <a:gd name="T2" fmla="*/ 8 w 23"/>
                <a:gd name="T3" fmla="*/ 18 h 20"/>
                <a:gd name="T4" fmla="*/ 2 w 23"/>
                <a:gd name="T5" fmla="*/ 6 h 20"/>
                <a:gd name="T6" fmla="*/ 15 w 23"/>
                <a:gd name="T7" fmla="*/ 2 h 20"/>
                <a:gd name="T8" fmla="*/ 21 w 2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0">
                  <a:moveTo>
                    <a:pt x="21" y="14"/>
                  </a:moveTo>
                  <a:cubicBezTo>
                    <a:pt x="19" y="19"/>
                    <a:pt x="13" y="20"/>
                    <a:pt x="8" y="18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1"/>
                    <a:pt x="10" y="0"/>
                    <a:pt x="15" y="2"/>
                  </a:cubicBezTo>
                  <a:cubicBezTo>
                    <a:pt x="21" y="4"/>
                    <a:pt x="23" y="10"/>
                    <a:pt x="21" y="14"/>
                  </a:cubicBezTo>
                  <a:close/>
                </a:path>
              </a:pathLst>
            </a:custGeom>
            <a:solidFill>
              <a:srgbClr val="FFE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3"/>
            <p:cNvSpPr>
              <a:spLocks noEditPoints="1"/>
            </p:cNvSpPr>
            <p:nvPr/>
          </p:nvSpPr>
          <p:spPr bwMode="auto">
            <a:xfrm>
              <a:off x="6203951" y="5172075"/>
              <a:ext cx="0" cy="6350"/>
            </a:xfrm>
            <a:custGeom>
              <a:avLst/>
              <a:gdLst>
                <a:gd name="T0" fmla="*/ 1 h 2"/>
                <a:gd name="T1" fmla="*/ 2 h 2"/>
                <a:gd name="T2" fmla="*/ 2 h 2"/>
                <a:gd name="T3" fmla="*/ 1 h 2"/>
                <a:gd name="T4" fmla="*/ 1 h 2"/>
                <a:gd name="T5" fmla="*/ 1 h 2"/>
                <a:gd name="T6" fmla="*/ 1 h 2"/>
                <a:gd name="T7" fmla="*/ 1 h 2"/>
                <a:gd name="T8" fmla="*/ 1 h 2"/>
                <a:gd name="T9" fmla="*/ 1 h 2"/>
                <a:gd name="T10" fmla="*/ 1 h 2"/>
                <a:gd name="T11" fmla="*/ 1 h 2"/>
                <a:gd name="T12" fmla="*/ 1 h 2"/>
                <a:gd name="T13" fmla="*/ 1 h 2"/>
                <a:gd name="T14" fmla="*/ 0 h 2"/>
                <a:gd name="T15" fmla="*/ 1 h 2"/>
                <a:gd name="T16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4"/>
            <p:cNvSpPr>
              <a:spLocks noEditPoints="1"/>
            </p:cNvSpPr>
            <p:nvPr/>
          </p:nvSpPr>
          <p:spPr bwMode="auto">
            <a:xfrm>
              <a:off x="6203951" y="5133975"/>
              <a:ext cx="77788" cy="44450"/>
            </a:xfrm>
            <a:custGeom>
              <a:avLst/>
              <a:gdLst>
                <a:gd name="T0" fmla="*/ 0 w 26"/>
                <a:gd name="T1" fmla="*/ 15 h 15"/>
                <a:gd name="T2" fmla="*/ 0 w 26"/>
                <a:gd name="T3" fmla="*/ 15 h 15"/>
                <a:gd name="T4" fmla="*/ 0 w 26"/>
                <a:gd name="T5" fmla="*/ 15 h 15"/>
                <a:gd name="T6" fmla="*/ 0 w 26"/>
                <a:gd name="T7" fmla="*/ 15 h 15"/>
                <a:gd name="T8" fmla="*/ 0 w 26"/>
                <a:gd name="T9" fmla="*/ 15 h 15"/>
                <a:gd name="T10" fmla="*/ 0 w 26"/>
                <a:gd name="T11" fmla="*/ 15 h 15"/>
                <a:gd name="T12" fmla="*/ 0 w 26"/>
                <a:gd name="T13" fmla="*/ 15 h 15"/>
                <a:gd name="T14" fmla="*/ 0 w 26"/>
                <a:gd name="T15" fmla="*/ 15 h 15"/>
                <a:gd name="T16" fmla="*/ 0 w 26"/>
                <a:gd name="T17" fmla="*/ 15 h 15"/>
                <a:gd name="T18" fmla="*/ 1 w 26"/>
                <a:gd name="T19" fmla="*/ 0 h 15"/>
                <a:gd name="T20" fmla="*/ 0 w 26"/>
                <a:gd name="T21" fmla="*/ 13 h 15"/>
                <a:gd name="T22" fmla="*/ 0 w 26"/>
                <a:gd name="T23" fmla="*/ 14 h 15"/>
                <a:gd name="T24" fmla="*/ 0 w 26"/>
                <a:gd name="T25" fmla="*/ 14 h 15"/>
                <a:gd name="T26" fmla="*/ 0 w 26"/>
                <a:gd name="T27" fmla="*/ 14 h 15"/>
                <a:gd name="T28" fmla="*/ 0 w 26"/>
                <a:gd name="T29" fmla="*/ 14 h 15"/>
                <a:gd name="T30" fmla="*/ 0 w 26"/>
                <a:gd name="T31" fmla="*/ 14 h 15"/>
                <a:gd name="T32" fmla="*/ 0 w 26"/>
                <a:gd name="T33" fmla="*/ 14 h 15"/>
                <a:gd name="T34" fmla="*/ 0 w 26"/>
                <a:gd name="T35" fmla="*/ 14 h 15"/>
                <a:gd name="T36" fmla="*/ 0 w 26"/>
                <a:gd name="T37" fmla="*/ 14 h 15"/>
                <a:gd name="T38" fmla="*/ 0 w 26"/>
                <a:gd name="T39" fmla="*/ 14 h 15"/>
                <a:gd name="T40" fmla="*/ 0 w 26"/>
                <a:gd name="T41" fmla="*/ 9 h 15"/>
                <a:gd name="T42" fmla="*/ 26 w 26"/>
                <a:gd name="T43" fmla="*/ 13 h 15"/>
                <a:gd name="T44" fmla="*/ 25 w 26"/>
                <a:gd name="T45" fmla="*/ 12 h 15"/>
                <a:gd name="T46" fmla="*/ 1 w 26"/>
                <a:gd name="T4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15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1" y="0"/>
                  </a:moveTo>
                  <a:cubicBezTo>
                    <a:pt x="1" y="4"/>
                    <a:pt x="0" y="9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8" y="10"/>
                    <a:pt x="16" y="12"/>
                    <a:pt x="26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4" y="5"/>
                    <a:pt x="7" y="2"/>
                    <a:pt x="1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5"/>
            <p:cNvSpPr>
              <a:spLocks noEditPoints="1"/>
            </p:cNvSpPr>
            <p:nvPr/>
          </p:nvSpPr>
          <p:spPr bwMode="auto">
            <a:xfrm>
              <a:off x="6421438" y="5397500"/>
              <a:ext cx="6350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2 w 2"/>
                <a:gd name="T13" fmla="*/ 1 w 2"/>
                <a:gd name="T14" fmla="*/ 2 w 2"/>
                <a:gd name="T15" fmla="*/ 2 w 2"/>
                <a:gd name="T16" fmla="*/ 2 w 2"/>
                <a:gd name="T17" fmla="*/ 2 w 2"/>
                <a:gd name="T18" fmla="*/ 2 w 2"/>
                <a:gd name="T19" fmla="*/ 2 w 2"/>
                <a:gd name="T20" fmla="*/ 2 w 2"/>
                <a:gd name="T21" fmla="*/ 2 w 2"/>
                <a:gd name="T22" fmla="*/ 2 w 2"/>
                <a:gd name="T2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6"/>
            <p:cNvSpPr>
              <a:spLocks/>
            </p:cNvSpPr>
            <p:nvPr/>
          </p:nvSpPr>
          <p:spPr bwMode="auto">
            <a:xfrm>
              <a:off x="6203951" y="5178425"/>
              <a:ext cx="387350" cy="219075"/>
            </a:xfrm>
            <a:custGeom>
              <a:avLst/>
              <a:gdLst>
                <a:gd name="T0" fmla="*/ 0 w 128"/>
                <a:gd name="T1" fmla="*/ 0 h 72"/>
                <a:gd name="T2" fmla="*/ 72 w 128"/>
                <a:gd name="T3" fmla="*/ 72 h 72"/>
                <a:gd name="T4" fmla="*/ 72 w 128"/>
                <a:gd name="T5" fmla="*/ 72 h 72"/>
                <a:gd name="T6" fmla="*/ 73 w 128"/>
                <a:gd name="T7" fmla="*/ 72 h 72"/>
                <a:gd name="T8" fmla="*/ 73 w 128"/>
                <a:gd name="T9" fmla="*/ 72 h 72"/>
                <a:gd name="T10" fmla="*/ 73 w 128"/>
                <a:gd name="T11" fmla="*/ 72 h 72"/>
                <a:gd name="T12" fmla="*/ 73 w 128"/>
                <a:gd name="T13" fmla="*/ 72 h 72"/>
                <a:gd name="T14" fmla="*/ 73 w 128"/>
                <a:gd name="T15" fmla="*/ 72 h 72"/>
                <a:gd name="T16" fmla="*/ 73 w 128"/>
                <a:gd name="T17" fmla="*/ 72 h 72"/>
                <a:gd name="T18" fmla="*/ 73 w 128"/>
                <a:gd name="T19" fmla="*/ 72 h 72"/>
                <a:gd name="T20" fmla="*/ 73 w 128"/>
                <a:gd name="T21" fmla="*/ 72 h 72"/>
                <a:gd name="T22" fmla="*/ 74 w 128"/>
                <a:gd name="T23" fmla="*/ 72 h 72"/>
                <a:gd name="T24" fmla="*/ 74 w 128"/>
                <a:gd name="T25" fmla="*/ 72 h 72"/>
                <a:gd name="T26" fmla="*/ 74 w 128"/>
                <a:gd name="T27" fmla="*/ 72 h 72"/>
                <a:gd name="T28" fmla="*/ 74 w 128"/>
                <a:gd name="T29" fmla="*/ 72 h 72"/>
                <a:gd name="T30" fmla="*/ 74 w 128"/>
                <a:gd name="T31" fmla="*/ 72 h 72"/>
                <a:gd name="T32" fmla="*/ 74 w 128"/>
                <a:gd name="T33" fmla="*/ 72 h 72"/>
                <a:gd name="T34" fmla="*/ 74 w 128"/>
                <a:gd name="T35" fmla="*/ 72 h 72"/>
                <a:gd name="T36" fmla="*/ 128 w 128"/>
                <a:gd name="T37" fmla="*/ 46 h 72"/>
                <a:gd name="T38" fmla="*/ 125 w 128"/>
                <a:gd name="T39" fmla="*/ 47 h 72"/>
                <a:gd name="T40" fmla="*/ 105 w 128"/>
                <a:gd name="T41" fmla="*/ 53 h 72"/>
                <a:gd name="T42" fmla="*/ 90 w 128"/>
                <a:gd name="T43" fmla="*/ 50 h 72"/>
                <a:gd name="T44" fmla="*/ 86 w 128"/>
                <a:gd name="T45" fmla="*/ 50 h 72"/>
                <a:gd name="T46" fmla="*/ 14 w 128"/>
                <a:gd name="T47" fmla="*/ 42 h 72"/>
                <a:gd name="T48" fmla="*/ 0 w 128"/>
                <a:gd name="T4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72">
                  <a:moveTo>
                    <a:pt x="0" y="0"/>
                  </a:moveTo>
                  <a:cubicBezTo>
                    <a:pt x="0" y="40"/>
                    <a:pt x="33" y="72"/>
                    <a:pt x="72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96" y="72"/>
                    <a:pt x="115" y="62"/>
                    <a:pt x="128" y="46"/>
                  </a:cubicBezTo>
                  <a:cubicBezTo>
                    <a:pt x="127" y="46"/>
                    <a:pt x="126" y="47"/>
                    <a:pt x="125" y="47"/>
                  </a:cubicBezTo>
                  <a:cubicBezTo>
                    <a:pt x="118" y="51"/>
                    <a:pt x="111" y="53"/>
                    <a:pt x="105" y="53"/>
                  </a:cubicBezTo>
                  <a:cubicBezTo>
                    <a:pt x="100" y="53"/>
                    <a:pt x="95" y="52"/>
                    <a:pt x="90" y="50"/>
                  </a:cubicBezTo>
                  <a:cubicBezTo>
                    <a:pt x="88" y="50"/>
                    <a:pt x="87" y="50"/>
                    <a:pt x="86" y="50"/>
                  </a:cubicBezTo>
                  <a:cubicBezTo>
                    <a:pt x="66" y="50"/>
                    <a:pt x="42" y="48"/>
                    <a:pt x="14" y="42"/>
                  </a:cubicBezTo>
                  <a:cubicBezTo>
                    <a:pt x="5" y="30"/>
                    <a:pt x="0" y="16"/>
                    <a:pt x="0" y="0"/>
                  </a:cubicBezTo>
                </a:path>
              </a:pathLst>
            </a:custGeom>
            <a:solidFill>
              <a:srgbClr val="2B6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7"/>
            <p:cNvSpPr>
              <a:spLocks noEditPoints="1"/>
            </p:cNvSpPr>
            <p:nvPr/>
          </p:nvSpPr>
          <p:spPr bwMode="auto">
            <a:xfrm>
              <a:off x="6203951" y="5160963"/>
              <a:ext cx="396875" cy="169863"/>
            </a:xfrm>
            <a:custGeom>
              <a:avLst/>
              <a:gdLst>
                <a:gd name="T0" fmla="*/ 131 w 131"/>
                <a:gd name="T1" fmla="*/ 48 h 56"/>
                <a:gd name="T2" fmla="*/ 125 w 131"/>
                <a:gd name="T3" fmla="*/ 53 h 56"/>
                <a:gd name="T4" fmla="*/ 128 w 131"/>
                <a:gd name="T5" fmla="*/ 52 h 56"/>
                <a:gd name="T6" fmla="*/ 131 w 131"/>
                <a:gd name="T7" fmla="*/ 48 h 56"/>
                <a:gd name="T8" fmla="*/ 0 w 131"/>
                <a:gd name="T9" fmla="*/ 0 h 56"/>
                <a:gd name="T10" fmla="*/ 0 w 131"/>
                <a:gd name="T11" fmla="*/ 5 h 56"/>
                <a:gd name="T12" fmla="*/ 0 w 131"/>
                <a:gd name="T13" fmla="*/ 6 h 56"/>
                <a:gd name="T14" fmla="*/ 0 w 131"/>
                <a:gd name="T15" fmla="*/ 6 h 56"/>
                <a:gd name="T16" fmla="*/ 0 w 131"/>
                <a:gd name="T17" fmla="*/ 6 h 56"/>
                <a:gd name="T18" fmla="*/ 0 w 131"/>
                <a:gd name="T19" fmla="*/ 6 h 56"/>
                <a:gd name="T20" fmla="*/ 0 w 131"/>
                <a:gd name="T21" fmla="*/ 6 h 56"/>
                <a:gd name="T22" fmla="*/ 0 w 131"/>
                <a:gd name="T23" fmla="*/ 6 h 56"/>
                <a:gd name="T24" fmla="*/ 0 w 131"/>
                <a:gd name="T25" fmla="*/ 6 h 56"/>
                <a:gd name="T26" fmla="*/ 0 w 131"/>
                <a:gd name="T27" fmla="*/ 6 h 56"/>
                <a:gd name="T28" fmla="*/ 14 w 131"/>
                <a:gd name="T29" fmla="*/ 48 h 56"/>
                <a:gd name="T30" fmla="*/ 86 w 131"/>
                <a:gd name="T31" fmla="*/ 56 h 56"/>
                <a:gd name="T32" fmla="*/ 90 w 131"/>
                <a:gd name="T33" fmla="*/ 56 h 56"/>
                <a:gd name="T34" fmla="*/ 26 w 131"/>
                <a:gd name="T35" fmla="*/ 4 h 56"/>
                <a:gd name="T36" fmla="*/ 0 w 131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" h="56">
                  <a:moveTo>
                    <a:pt x="131" y="48"/>
                  </a:moveTo>
                  <a:cubicBezTo>
                    <a:pt x="129" y="50"/>
                    <a:pt x="127" y="51"/>
                    <a:pt x="125" y="53"/>
                  </a:cubicBezTo>
                  <a:cubicBezTo>
                    <a:pt x="126" y="53"/>
                    <a:pt x="127" y="52"/>
                    <a:pt x="128" y="52"/>
                  </a:cubicBezTo>
                  <a:cubicBezTo>
                    <a:pt x="129" y="51"/>
                    <a:pt x="130" y="49"/>
                    <a:pt x="131" y="48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2"/>
                    <a:pt x="5" y="36"/>
                    <a:pt x="14" y="48"/>
                  </a:cubicBezTo>
                  <a:cubicBezTo>
                    <a:pt x="42" y="54"/>
                    <a:pt x="66" y="56"/>
                    <a:pt x="86" y="56"/>
                  </a:cubicBezTo>
                  <a:cubicBezTo>
                    <a:pt x="87" y="56"/>
                    <a:pt x="88" y="56"/>
                    <a:pt x="90" y="56"/>
                  </a:cubicBezTo>
                  <a:cubicBezTo>
                    <a:pt x="64" y="46"/>
                    <a:pt x="41" y="15"/>
                    <a:pt x="26" y="4"/>
                  </a:cubicBezTo>
                  <a:cubicBezTo>
                    <a:pt x="16" y="3"/>
                    <a:pt x="8" y="1"/>
                    <a:pt x="0" y="0"/>
                  </a:cubicBezTo>
                </a:path>
              </a:pathLst>
            </a:custGeom>
            <a:solidFill>
              <a:srgbClr val="B2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8"/>
            <p:cNvSpPr>
              <a:spLocks/>
            </p:cNvSpPr>
            <p:nvPr/>
          </p:nvSpPr>
          <p:spPr bwMode="auto">
            <a:xfrm>
              <a:off x="6370638" y="4872038"/>
              <a:ext cx="114300" cy="106363"/>
            </a:xfrm>
            <a:custGeom>
              <a:avLst/>
              <a:gdLst>
                <a:gd name="T0" fmla="*/ 0 w 38"/>
                <a:gd name="T1" fmla="*/ 30 h 35"/>
                <a:gd name="T2" fmla="*/ 17 w 38"/>
                <a:gd name="T3" fmla="*/ 0 h 35"/>
                <a:gd name="T4" fmla="*/ 38 w 38"/>
                <a:gd name="T5" fmla="*/ 31 h 35"/>
                <a:gd name="T6" fmla="*/ 7 w 38"/>
                <a:gd name="T7" fmla="*/ 35 h 35"/>
                <a:gd name="T8" fmla="*/ 0 w 38"/>
                <a:gd name="T9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5">
                  <a:moveTo>
                    <a:pt x="0" y="30"/>
                  </a:moveTo>
                  <a:cubicBezTo>
                    <a:pt x="0" y="30"/>
                    <a:pt x="17" y="30"/>
                    <a:pt x="17" y="0"/>
                  </a:cubicBezTo>
                  <a:cubicBezTo>
                    <a:pt x="19" y="12"/>
                    <a:pt x="19" y="32"/>
                    <a:pt x="38" y="31"/>
                  </a:cubicBezTo>
                  <a:cubicBezTo>
                    <a:pt x="24" y="33"/>
                    <a:pt x="7" y="35"/>
                    <a:pt x="7" y="35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3D8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Oval 149"/>
            <p:cNvSpPr>
              <a:spLocks noChangeArrowheads="1"/>
            </p:cNvSpPr>
            <p:nvPr/>
          </p:nvSpPr>
          <p:spPr bwMode="auto">
            <a:xfrm>
              <a:off x="6248401" y="5221288"/>
              <a:ext cx="39688" cy="39688"/>
            </a:xfrm>
            <a:prstGeom prst="ellipse">
              <a:avLst/>
            </a:prstGeom>
            <a:solidFill>
              <a:srgbClr val="2B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50"/>
            <p:cNvSpPr>
              <a:spLocks/>
            </p:cNvSpPr>
            <p:nvPr/>
          </p:nvSpPr>
          <p:spPr bwMode="auto">
            <a:xfrm>
              <a:off x="5797551" y="6122988"/>
              <a:ext cx="136525" cy="388938"/>
            </a:xfrm>
            <a:custGeom>
              <a:avLst/>
              <a:gdLst>
                <a:gd name="T0" fmla="*/ 0 w 45"/>
                <a:gd name="T1" fmla="*/ 0 h 128"/>
                <a:gd name="T2" fmla="*/ 7 w 45"/>
                <a:gd name="T3" fmla="*/ 113 h 128"/>
                <a:gd name="T4" fmla="*/ 45 w 45"/>
                <a:gd name="T5" fmla="*/ 128 h 128"/>
                <a:gd name="T6" fmla="*/ 15 w 45"/>
                <a:gd name="T7" fmla="*/ 10 h 128"/>
                <a:gd name="T8" fmla="*/ 0 w 45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28">
                  <a:moveTo>
                    <a:pt x="0" y="0"/>
                  </a:moveTo>
                  <a:cubicBezTo>
                    <a:pt x="7" y="113"/>
                    <a:pt x="7" y="113"/>
                    <a:pt x="7" y="113"/>
                  </a:cubicBezTo>
                  <a:cubicBezTo>
                    <a:pt x="7" y="113"/>
                    <a:pt x="35" y="128"/>
                    <a:pt x="45" y="128"/>
                  </a:cubicBezTo>
                  <a:cubicBezTo>
                    <a:pt x="40" y="105"/>
                    <a:pt x="15" y="10"/>
                    <a:pt x="15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1"/>
            <p:cNvSpPr>
              <a:spLocks/>
            </p:cNvSpPr>
            <p:nvPr/>
          </p:nvSpPr>
          <p:spPr bwMode="auto">
            <a:xfrm>
              <a:off x="5900738" y="6153150"/>
              <a:ext cx="127000" cy="242888"/>
            </a:xfrm>
            <a:custGeom>
              <a:avLst/>
              <a:gdLst>
                <a:gd name="T0" fmla="*/ 0 w 80"/>
                <a:gd name="T1" fmla="*/ 0 h 153"/>
                <a:gd name="T2" fmla="*/ 36 w 80"/>
                <a:gd name="T3" fmla="*/ 153 h 153"/>
                <a:gd name="T4" fmla="*/ 74 w 80"/>
                <a:gd name="T5" fmla="*/ 149 h 153"/>
                <a:gd name="T6" fmla="*/ 80 w 80"/>
                <a:gd name="T7" fmla="*/ 35 h 153"/>
                <a:gd name="T8" fmla="*/ 0 w 80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53">
                  <a:moveTo>
                    <a:pt x="0" y="0"/>
                  </a:moveTo>
                  <a:lnTo>
                    <a:pt x="36" y="153"/>
                  </a:lnTo>
                  <a:lnTo>
                    <a:pt x="74" y="149"/>
                  </a:lnTo>
                  <a:lnTo>
                    <a:pt x="8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2"/>
            <p:cNvSpPr>
              <a:spLocks/>
            </p:cNvSpPr>
            <p:nvPr/>
          </p:nvSpPr>
          <p:spPr bwMode="auto">
            <a:xfrm>
              <a:off x="6078538" y="6232525"/>
              <a:ext cx="92075" cy="276225"/>
            </a:xfrm>
            <a:custGeom>
              <a:avLst/>
              <a:gdLst>
                <a:gd name="T0" fmla="*/ 0 w 58"/>
                <a:gd name="T1" fmla="*/ 0 h 174"/>
                <a:gd name="T2" fmla="*/ 6 w 58"/>
                <a:gd name="T3" fmla="*/ 174 h 174"/>
                <a:gd name="T4" fmla="*/ 54 w 58"/>
                <a:gd name="T5" fmla="*/ 164 h 174"/>
                <a:gd name="T6" fmla="*/ 58 w 58"/>
                <a:gd name="T7" fmla="*/ 13 h 174"/>
                <a:gd name="T8" fmla="*/ 0 w 58"/>
                <a:gd name="T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74">
                  <a:moveTo>
                    <a:pt x="0" y="0"/>
                  </a:moveTo>
                  <a:lnTo>
                    <a:pt x="6" y="174"/>
                  </a:lnTo>
                  <a:lnTo>
                    <a:pt x="54" y="164"/>
                  </a:lnTo>
                  <a:lnTo>
                    <a:pt x="5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3"/>
            <p:cNvSpPr>
              <a:spLocks/>
            </p:cNvSpPr>
            <p:nvPr/>
          </p:nvSpPr>
          <p:spPr bwMode="auto">
            <a:xfrm>
              <a:off x="6400801" y="1333500"/>
              <a:ext cx="398463" cy="473075"/>
            </a:xfrm>
            <a:custGeom>
              <a:avLst/>
              <a:gdLst>
                <a:gd name="T0" fmla="*/ 118 w 251"/>
                <a:gd name="T1" fmla="*/ 133 h 298"/>
                <a:gd name="T2" fmla="*/ 145 w 251"/>
                <a:gd name="T3" fmla="*/ 0 h 298"/>
                <a:gd name="T4" fmla="*/ 145 w 251"/>
                <a:gd name="T5" fmla="*/ 145 h 298"/>
                <a:gd name="T6" fmla="*/ 251 w 251"/>
                <a:gd name="T7" fmla="*/ 156 h 298"/>
                <a:gd name="T8" fmla="*/ 145 w 251"/>
                <a:gd name="T9" fmla="*/ 164 h 298"/>
                <a:gd name="T10" fmla="*/ 110 w 251"/>
                <a:gd name="T11" fmla="*/ 298 h 298"/>
                <a:gd name="T12" fmla="*/ 118 w 251"/>
                <a:gd name="T13" fmla="*/ 160 h 298"/>
                <a:gd name="T14" fmla="*/ 0 w 251"/>
                <a:gd name="T15" fmla="*/ 126 h 298"/>
                <a:gd name="T16" fmla="*/ 118 w 251"/>
                <a:gd name="T17" fmla="*/ 133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298">
                  <a:moveTo>
                    <a:pt x="118" y="133"/>
                  </a:moveTo>
                  <a:lnTo>
                    <a:pt x="145" y="0"/>
                  </a:lnTo>
                  <a:lnTo>
                    <a:pt x="145" y="145"/>
                  </a:lnTo>
                  <a:lnTo>
                    <a:pt x="251" y="156"/>
                  </a:lnTo>
                  <a:lnTo>
                    <a:pt x="145" y="164"/>
                  </a:lnTo>
                  <a:lnTo>
                    <a:pt x="110" y="298"/>
                  </a:lnTo>
                  <a:lnTo>
                    <a:pt x="118" y="160"/>
                  </a:lnTo>
                  <a:lnTo>
                    <a:pt x="0" y="126"/>
                  </a:lnTo>
                  <a:lnTo>
                    <a:pt x="118" y="1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4"/>
            <p:cNvSpPr>
              <a:spLocks/>
            </p:cNvSpPr>
            <p:nvPr/>
          </p:nvSpPr>
          <p:spPr bwMode="auto">
            <a:xfrm>
              <a:off x="6227763" y="2389188"/>
              <a:ext cx="296863" cy="352425"/>
            </a:xfrm>
            <a:custGeom>
              <a:avLst/>
              <a:gdLst>
                <a:gd name="T0" fmla="*/ 88 w 187"/>
                <a:gd name="T1" fmla="*/ 99 h 222"/>
                <a:gd name="T2" fmla="*/ 107 w 187"/>
                <a:gd name="T3" fmla="*/ 0 h 222"/>
                <a:gd name="T4" fmla="*/ 107 w 187"/>
                <a:gd name="T5" fmla="*/ 109 h 222"/>
                <a:gd name="T6" fmla="*/ 187 w 187"/>
                <a:gd name="T7" fmla="*/ 117 h 222"/>
                <a:gd name="T8" fmla="*/ 107 w 187"/>
                <a:gd name="T9" fmla="*/ 122 h 222"/>
                <a:gd name="T10" fmla="*/ 82 w 187"/>
                <a:gd name="T11" fmla="*/ 222 h 222"/>
                <a:gd name="T12" fmla="*/ 88 w 187"/>
                <a:gd name="T13" fmla="*/ 120 h 222"/>
                <a:gd name="T14" fmla="*/ 0 w 187"/>
                <a:gd name="T15" fmla="*/ 94 h 222"/>
                <a:gd name="T16" fmla="*/ 88 w 187"/>
                <a:gd name="T17" fmla="*/ 99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222">
                  <a:moveTo>
                    <a:pt x="88" y="99"/>
                  </a:moveTo>
                  <a:lnTo>
                    <a:pt x="107" y="0"/>
                  </a:lnTo>
                  <a:lnTo>
                    <a:pt x="107" y="109"/>
                  </a:lnTo>
                  <a:lnTo>
                    <a:pt x="187" y="117"/>
                  </a:lnTo>
                  <a:lnTo>
                    <a:pt x="107" y="122"/>
                  </a:lnTo>
                  <a:lnTo>
                    <a:pt x="82" y="222"/>
                  </a:lnTo>
                  <a:lnTo>
                    <a:pt x="88" y="120"/>
                  </a:lnTo>
                  <a:lnTo>
                    <a:pt x="0" y="94"/>
                  </a:lnTo>
                  <a:lnTo>
                    <a:pt x="88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5"/>
            <p:cNvSpPr>
              <a:spLocks/>
            </p:cNvSpPr>
            <p:nvPr/>
          </p:nvSpPr>
          <p:spPr bwMode="auto">
            <a:xfrm>
              <a:off x="5226051" y="1949450"/>
              <a:ext cx="241300" cy="284163"/>
            </a:xfrm>
            <a:custGeom>
              <a:avLst/>
              <a:gdLst>
                <a:gd name="T0" fmla="*/ 70 w 152"/>
                <a:gd name="T1" fmla="*/ 82 h 179"/>
                <a:gd name="T2" fmla="*/ 61 w 152"/>
                <a:gd name="T3" fmla="*/ 0 h 179"/>
                <a:gd name="T4" fmla="*/ 87 w 152"/>
                <a:gd name="T5" fmla="*/ 84 h 179"/>
                <a:gd name="T6" fmla="*/ 152 w 152"/>
                <a:gd name="T7" fmla="*/ 70 h 179"/>
                <a:gd name="T8" fmla="*/ 91 w 152"/>
                <a:gd name="T9" fmla="*/ 95 h 179"/>
                <a:gd name="T10" fmla="*/ 97 w 152"/>
                <a:gd name="T11" fmla="*/ 179 h 179"/>
                <a:gd name="T12" fmla="*/ 76 w 152"/>
                <a:gd name="T13" fmla="*/ 97 h 179"/>
                <a:gd name="T14" fmla="*/ 0 w 152"/>
                <a:gd name="T15" fmla="*/ 101 h 179"/>
                <a:gd name="T16" fmla="*/ 70 w 152"/>
                <a:gd name="T17" fmla="*/ 8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79">
                  <a:moveTo>
                    <a:pt x="70" y="82"/>
                  </a:moveTo>
                  <a:lnTo>
                    <a:pt x="61" y="0"/>
                  </a:lnTo>
                  <a:lnTo>
                    <a:pt x="87" y="84"/>
                  </a:lnTo>
                  <a:lnTo>
                    <a:pt x="152" y="70"/>
                  </a:lnTo>
                  <a:lnTo>
                    <a:pt x="91" y="95"/>
                  </a:lnTo>
                  <a:lnTo>
                    <a:pt x="97" y="179"/>
                  </a:lnTo>
                  <a:lnTo>
                    <a:pt x="76" y="97"/>
                  </a:lnTo>
                  <a:lnTo>
                    <a:pt x="0" y="101"/>
                  </a:lnTo>
                  <a:lnTo>
                    <a:pt x="70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6"/>
            <p:cNvSpPr>
              <a:spLocks/>
            </p:cNvSpPr>
            <p:nvPr/>
          </p:nvSpPr>
          <p:spPr bwMode="auto">
            <a:xfrm>
              <a:off x="5100638" y="3384550"/>
              <a:ext cx="246063" cy="285750"/>
            </a:xfrm>
            <a:custGeom>
              <a:avLst/>
              <a:gdLst>
                <a:gd name="T0" fmla="*/ 71 w 155"/>
                <a:gd name="T1" fmla="*/ 82 h 180"/>
                <a:gd name="T2" fmla="*/ 62 w 155"/>
                <a:gd name="T3" fmla="*/ 0 h 180"/>
                <a:gd name="T4" fmla="*/ 90 w 155"/>
                <a:gd name="T5" fmla="*/ 84 h 180"/>
                <a:gd name="T6" fmla="*/ 155 w 155"/>
                <a:gd name="T7" fmla="*/ 71 h 180"/>
                <a:gd name="T8" fmla="*/ 94 w 155"/>
                <a:gd name="T9" fmla="*/ 96 h 180"/>
                <a:gd name="T10" fmla="*/ 98 w 155"/>
                <a:gd name="T11" fmla="*/ 180 h 180"/>
                <a:gd name="T12" fmla="*/ 77 w 155"/>
                <a:gd name="T13" fmla="*/ 98 h 180"/>
                <a:gd name="T14" fmla="*/ 0 w 155"/>
                <a:gd name="T15" fmla="*/ 102 h 180"/>
                <a:gd name="T16" fmla="*/ 71 w 155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80">
                  <a:moveTo>
                    <a:pt x="71" y="82"/>
                  </a:moveTo>
                  <a:lnTo>
                    <a:pt x="62" y="0"/>
                  </a:lnTo>
                  <a:lnTo>
                    <a:pt x="90" y="84"/>
                  </a:lnTo>
                  <a:lnTo>
                    <a:pt x="155" y="71"/>
                  </a:lnTo>
                  <a:lnTo>
                    <a:pt x="94" y="96"/>
                  </a:lnTo>
                  <a:lnTo>
                    <a:pt x="98" y="180"/>
                  </a:lnTo>
                  <a:lnTo>
                    <a:pt x="77" y="98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7"/>
            <p:cNvSpPr>
              <a:spLocks/>
            </p:cNvSpPr>
            <p:nvPr/>
          </p:nvSpPr>
          <p:spPr bwMode="auto">
            <a:xfrm>
              <a:off x="6738938" y="3867150"/>
              <a:ext cx="242888" cy="285750"/>
            </a:xfrm>
            <a:custGeom>
              <a:avLst/>
              <a:gdLst>
                <a:gd name="T0" fmla="*/ 71 w 153"/>
                <a:gd name="T1" fmla="*/ 82 h 180"/>
                <a:gd name="T2" fmla="*/ 61 w 153"/>
                <a:gd name="T3" fmla="*/ 0 h 180"/>
                <a:gd name="T4" fmla="*/ 88 w 153"/>
                <a:gd name="T5" fmla="*/ 84 h 180"/>
                <a:gd name="T6" fmla="*/ 153 w 153"/>
                <a:gd name="T7" fmla="*/ 71 h 180"/>
                <a:gd name="T8" fmla="*/ 92 w 153"/>
                <a:gd name="T9" fmla="*/ 96 h 180"/>
                <a:gd name="T10" fmla="*/ 98 w 153"/>
                <a:gd name="T11" fmla="*/ 180 h 180"/>
                <a:gd name="T12" fmla="*/ 77 w 153"/>
                <a:gd name="T13" fmla="*/ 100 h 180"/>
                <a:gd name="T14" fmla="*/ 0 w 153"/>
                <a:gd name="T15" fmla="*/ 102 h 180"/>
                <a:gd name="T16" fmla="*/ 71 w 153"/>
                <a:gd name="T17" fmla="*/ 8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0">
                  <a:moveTo>
                    <a:pt x="71" y="82"/>
                  </a:moveTo>
                  <a:lnTo>
                    <a:pt x="61" y="0"/>
                  </a:lnTo>
                  <a:lnTo>
                    <a:pt x="88" y="84"/>
                  </a:lnTo>
                  <a:lnTo>
                    <a:pt x="153" y="71"/>
                  </a:lnTo>
                  <a:lnTo>
                    <a:pt x="92" y="96"/>
                  </a:lnTo>
                  <a:lnTo>
                    <a:pt x="98" y="180"/>
                  </a:lnTo>
                  <a:lnTo>
                    <a:pt x="77" y="100"/>
                  </a:lnTo>
                  <a:lnTo>
                    <a:pt x="0" y="102"/>
                  </a:lnTo>
                  <a:lnTo>
                    <a:pt x="71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8"/>
            <p:cNvSpPr>
              <a:spLocks/>
            </p:cNvSpPr>
            <p:nvPr/>
          </p:nvSpPr>
          <p:spPr bwMode="auto">
            <a:xfrm>
              <a:off x="6324601" y="4914900"/>
              <a:ext cx="242888" cy="288925"/>
            </a:xfrm>
            <a:custGeom>
              <a:avLst/>
              <a:gdLst>
                <a:gd name="T0" fmla="*/ 71 w 153"/>
                <a:gd name="T1" fmla="*/ 84 h 182"/>
                <a:gd name="T2" fmla="*/ 61 w 153"/>
                <a:gd name="T3" fmla="*/ 0 h 182"/>
                <a:gd name="T4" fmla="*/ 88 w 153"/>
                <a:gd name="T5" fmla="*/ 86 h 182"/>
                <a:gd name="T6" fmla="*/ 153 w 153"/>
                <a:gd name="T7" fmla="*/ 73 h 182"/>
                <a:gd name="T8" fmla="*/ 92 w 153"/>
                <a:gd name="T9" fmla="*/ 97 h 182"/>
                <a:gd name="T10" fmla="*/ 97 w 153"/>
                <a:gd name="T11" fmla="*/ 182 h 182"/>
                <a:gd name="T12" fmla="*/ 76 w 153"/>
                <a:gd name="T13" fmla="*/ 99 h 182"/>
                <a:gd name="T14" fmla="*/ 0 w 153"/>
                <a:gd name="T15" fmla="*/ 101 h 182"/>
                <a:gd name="T16" fmla="*/ 71 w 153"/>
                <a:gd name="T17" fmla="*/ 8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82">
                  <a:moveTo>
                    <a:pt x="71" y="84"/>
                  </a:moveTo>
                  <a:lnTo>
                    <a:pt x="61" y="0"/>
                  </a:lnTo>
                  <a:lnTo>
                    <a:pt x="88" y="86"/>
                  </a:lnTo>
                  <a:lnTo>
                    <a:pt x="153" y="73"/>
                  </a:lnTo>
                  <a:lnTo>
                    <a:pt x="92" y="97"/>
                  </a:lnTo>
                  <a:lnTo>
                    <a:pt x="97" y="182"/>
                  </a:lnTo>
                  <a:lnTo>
                    <a:pt x="76" y="99"/>
                  </a:lnTo>
                  <a:lnTo>
                    <a:pt x="0" y="101"/>
                  </a:lnTo>
                  <a:lnTo>
                    <a:pt x="71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06" name="文本框 205"/>
          <p:cNvSpPr txBox="1"/>
          <p:nvPr/>
        </p:nvSpPr>
        <p:spPr>
          <a:xfrm>
            <a:off x="4266378" y="4032768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0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TEMPLATE 2015</a:t>
            </a:r>
            <a:endParaRPr lang="zh-CN" altLang="en-US" sz="40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207" name="文本框 206"/>
          <p:cNvSpPr txBox="1"/>
          <p:nvPr/>
        </p:nvSpPr>
        <p:spPr>
          <a:xfrm>
            <a:off x="4374072" y="4844170"/>
            <a:ext cx="7445947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altLang="zh-CN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10" name="组合 209"/>
          <p:cNvGrpSpPr/>
          <p:nvPr/>
        </p:nvGrpSpPr>
        <p:grpSpPr>
          <a:xfrm>
            <a:off x="4515464" y="4035673"/>
            <a:ext cx="649440" cy="649440"/>
            <a:chOff x="1985081" y="5104020"/>
            <a:chExt cx="306541" cy="306541"/>
          </a:xfrm>
          <a:solidFill>
            <a:schemeClr val="bg1"/>
          </a:solidFill>
        </p:grpSpPr>
        <p:sp>
          <p:nvSpPr>
            <p:cNvPr id="211" name="Freeform 590"/>
            <p:cNvSpPr>
              <a:spLocks noEditPoints="1"/>
            </p:cNvSpPr>
            <p:nvPr/>
          </p:nvSpPr>
          <p:spPr bwMode="auto">
            <a:xfrm>
              <a:off x="1985081" y="5104020"/>
              <a:ext cx="306541" cy="306541"/>
            </a:xfrm>
            <a:custGeom>
              <a:avLst/>
              <a:gdLst>
                <a:gd name="T0" fmla="*/ 144 w 288"/>
                <a:gd name="T1" fmla="*/ 0 h 288"/>
                <a:gd name="T2" fmla="*/ 0 w 288"/>
                <a:gd name="T3" fmla="*/ 144 h 288"/>
                <a:gd name="T4" fmla="*/ 144 w 288"/>
                <a:gd name="T5" fmla="*/ 288 h 288"/>
                <a:gd name="T6" fmla="*/ 288 w 288"/>
                <a:gd name="T7" fmla="*/ 144 h 288"/>
                <a:gd name="T8" fmla="*/ 144 w 288"/>
                <a:gd name="T9" fmla="*/ 0 h 288"/>
                <a:gd name="T10" fmla="*/ 144 w 288"/>
                <a:gd name="T11" fmla="*/ 256 h 288"/>
                <a:gd name="T12" fmla="*/ 32 w 288"/>
                <a:gd name="T13" fmla="*/ 144 h 288"/>
                <a:gd name="T14" fmla="*/ 144 w 288"/>
                <a:gd name="T15" fmla="*/ 32 h 288"/>
                <a:gd name="T16" fmla="*/ 256 w 288"/>
                <a:gd name="T17" fmla="*/ 144 h 288"/>
                <a:gd name="T18" fmla="*/ 144 w 288"/>
                <a:gd name="T19" fmla="*/ 256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288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0" y="223"/>
                    <a:pt x="64" y="288"/>
                    <a:pt x="144" y="288"/>
                  </a:cubicBezTo>
                  <a:cubicBezTo>
                    <a:pt x="223" y="288"/>
                    <a:pt x="288" y="223"/>
                    <a:pt x="288" y="144"/>
                  </a:cubicBezTo>
                  <a:cubicBezTo>
                    <a:pt x="288" y="64"/>
                    <a:pt x="223" y="0"/>
                    <a:pt x="144" y="0"/>
                  </a:cubicBezTo>
                  <a:close/>
                  <a:moveTo>
                    <a:pt x="144" y="256"/>
                  </a:moveTo>
                  <a:cubicBezTo>
                    <a:pt x="82" y="256"/>
                    <a:pt x="32" y="205"/>
                    <a:pt x="32" y="144"/>
                  </a:cubicBezTo>
                  <a:cubicBezTo>
                    <a:pt x="32" y="82"/>
                    <a:pt x="82" y="32"/>
                    <a:pt x="144" y="32"/>
                  </a:cubicBezTo>
                  <a:cubicBezTo>
                    <a:pt x="205" y="32"/>
                    <a:pt x="256" y="82"/>
                    <a:pt x="256" y="144"/>
                  </a:cubicBezTo>
                  <a:cubicBezTo>
                    <a:pt x="256" y="205"/>
                    <a:pt x="205" y="256"/>
                    <a:pt x="144" y="2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12" name="Freeform 591"/>
            <p:cNvSpPr>
              <a:spLocks noEditPoints="1"/>
            </p:cNvSpPr>
            <p:nvPr/>
          </p:nvSpPr>
          <p:spPr bwMode="auto">
            <a:xfrm>
              <a:off x="2064452" y="5180654"/>
              <a:ext cx="147795" cy="150534"/>
            </a:xfrm>
            <a:custGeom>
              <a:avLst/>
              <a:gdLst>
                <a:gd name="T0" fmla="*/ 19 w 54"/>
                <a:gd name="T1" fmla="*/ 19 h 55"/>
                <a:gd name="T2" fmla="*/ 19 w 54"/>
                <a:gd name="T3" fmla="*/ 19 h 55"/>
                <a:gd name="T4" fmla="*/ 18 w 54"/>
                <a:gd name="T5" fmla="*/ 19 h 55"/>
                <a:gd name="T6" fmla="*/ 19 w 54"/>
                <a:gd name="T7" fmla="*/ 19 h 55"/>
                <a:gd name="T8" fmla="*/ 0 w 54"/>
                <a:gd name="T9" fmla="*/ 55 h 55"/>
                <a:gd name="T10" fmla="*/ 36 w 54"/>
                <a:gd name="T11" fmla="*/ 36 h 55"/>
                <a:gd name="T12" fmla="*/ 36 w 54"/>
                <a:gd name="T13" fmla="*/ 36 h 55"/>
                <a:gd name="T14" fmla="*/ 36 w 54"/>
                <a:gd name="T15" fmla="*/ 36 h 55"/>
                <a:gd name="T16" fmla="*/ 36 w 54"/>
                <a:gd name="T17" fmla="*/ 36 h 55"/>
                <a:gd name="T18" fmla="*/ 36 w 54"/>
                <a:gd name="T19" fmla="*/ 36 h 55"/>
                <a:gd name="T20" fmla="*/ 54 w 54"/>
                <a:gd name="T21" fmla="*/ 0 h 55"/>
                <a:gd name="T22" fmla="*/ 19 w 54"/>
                <a:gd name="T23" fmla="*/ 19 h 55"/>
                <a:gd name="T24" fmla="*/ 19 w 54"/>
                <a:gd name="T25" fmla="*/ 19 h 55"/>
                <a:gd name="T26" fmla="*/ 22 w 54"/>
                <a:gd name="T27" fmla="*/ 22 h 55"/>
                <a:gd name="T28" fmla="*/ 32 w 54"/>
                <a:gd name="T29" fmla="*/ 33 h 55"/>
                <a:gd name="T30" fmla="*/ 11 w 54"/>
                <a:gd name="T31" fmla="*/ 44 h 55"/>
                <a:gd name="T32" fmla="*/ 22 w 54"/>
                <a:gd name="T33" fmla="*/ 22 h 55"/>
                <a:gd name="T34" fmla="*/ 22 w 54"/>
                <a:gd name="T3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55">
                  <a:moveTo>
                    <a:pt x="19" y="19"/>
                  </a:moveTo>
                  <a:lnTo>
                    <a:pt x="19" y="19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0" y="55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54" y="0"/>
                  </a:lnTo>
                  <a:lnTo>
                    <a:pt x="19" y="19"/>
                  </a:lnTo>
                  <a:lnTo>
                    <a:pt x="19" y="19"/>
                  </a:lnTo>
                  <a:close/>
                  <a:moveTo>
                    <a:pt x="22" y="22"/>
                  </a:moveTo>
                  <a:lnTo>
                    <a:pt x="32" y="33"/>
                  </a:lnTo>
                  <a:lnTo>
                    <a:pt x="11" y="44"/>
                  </a:lnTo>
                  <a:lnTo>
                    <a:pt x="22" y="22"/>
                  </a:lnTo>
                  <a:lnTo>
                    <a:pt x="2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224" name="组合 223"/>
          <p:cNvGrpSpPr/>
          <p:nvPr/>
        </p:nvGrpSpPr>
        <p:grpSpPr>
          <a:xfrm>
            <a:off x="3735404" y="5054002"/>
            <a:ext cx="381715" cy="377883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225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5"/>
            <p:cNvSpPr>
              <a:spLocks/>
            </p:cNvSpPr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6"/>
            <p:cNvSpPr>
              <a:spLocks/>
            </p:cNvSpPr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7"/>
            <p:cNvSpPr>
              <a:spLocks/>
            </p:cNvSpPr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8"/>
            <p:cNvSpPr>
              <a:spLocks/>
            </p:cNvSpPr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9"/>
            <p:cNvSpPr>
              <a:spLocks/>
            </p:cNvSpPr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20"/>
            <p:cNvSpPr>
              <a:spLocks/>
            </p:cNvSpPr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2"/>
            <p:cNvSpPr>
              <a:spLocks/>
            </p:cNvSpPr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3"/>
            <p:cNvSpPr>
              <a:spLocks/>
            </p:cNvSpPr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4"/>
            <p:cNvSpPr>
              <a:spLocks/>
            </p:cNvSpPr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5"/>
            <p:cNvSpPr>
              <a:spLocks/>
            </p:cNvSpPr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6"/>
            <p:cNvSpPr>
              <a:spLocks/>
            </p:cNvSpPr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27"/>
            <p:cNvSpPr>
              <a:spLocks/>
            </p:cNvSpPr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30"/>
            <p:cNvSpPr>
              <a:spLocks/>
            </p:cNvSpPr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31"/>
            <p:cNvSpPr>
              <a:spLocks/>
            </p:cNvSpPr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32"/>
            <p:cNvSpPr>
              <a:spLocks/>
            </p:cNvSpPr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33"/>
            <p:cNvSpPr>
              <a:spLocks/>
            </p:cNvSpPr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34"/>
            <p:cNvSpPr>
              <a:spLocks/>
            </p:cNvSpPr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35"/>
            <p:cNvSpPr>
              <a:spLocks/>
            </p:cNvSpPr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36"/>
            <p:cNvSpPr>
              <a:spLocks/>
            </p:cNvSpPr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37"/>
            <p:cNvSpPr>
              <a:spLocks/>
            </p:cNvSpPr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39"/>
            <p:cNvSpPr>
              <a:spLocks/>
            </p:cNvSpPr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40"/>
            <p:cNvSpPr>
              <a:spLocks/>
            </p:cNvSpPr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41"/>
            <p:cNvSpPr>
              <a:spLocks/>
            </p:cNvSpPr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42"/>
            <p:cNvSpPr>
              <a:spLocks/>
            </p:cNvSpPr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43"/>
            <p:cNvSpPr>
              <a:spLocks/>
            </p:cNvSpPr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44"/>
            <p:cNvSpPr>
              <a:spLocks/>
            </p:cNvSpPr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45"/>
            <p:cNvSpPr>
              <a:spLocks/>
            </p:cNvSpPr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46"/>
            <p:cNvSpPr>
              <a:spLocks/>
            </p:cNvSpPr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48"/>
            <p:cNvSpPr>
              <a:spLocks/>
            </p:cNvSpPr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49"/>
            <p:cNvSpPr>
              <a:spLocks/>
            </p:cNvSpPr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50"/>
            <p:cNvSpPr>
              <a:spLocks/>
            </p:cNvSpPr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51"/>
            <p:cNvSpPr>
              <a:spLocks/>
            </p:cNvSpPr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52"/>
            <p:cNvSpPr>
              <a:spLocks/>
            </p:cNvSpPr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53"/>
            <p:cNvSpPr>
              <a:spLocks/>
            </p:cNvSpPr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54"/>
            <p:cNvSpPr>
              <a:spLocks/>
            </p:cNvSpPr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55"/>
            <p:cNvSpPr>
              <a:spLocks/>
            </p:cNvSpPr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57"/>
            <p:cNvSpPr>
              <a:spLocks/>
            </p:cNvSpPr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58"/>
            <p:cNvSpPr>
              <a:spLocks/>
            </p:cNvSpPr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59"/>
            <p:cNvSpPr>
              <a:spLocks/>
            </p:cNvSpPr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60"/>
            <p:cNvSpPr>
              <a:spLocks/>
            </p:cNvSpPr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61"/>
            <p:cNvSpPr>
              <a:spLocks/>
            </p:cNvSpPr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62"/>
            <p:cNvSpPr>
              <a:spLocks/>
            </p:cNvSpPr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63"/>
            <p:cNvSpPr>
              <a:spLocks/>
            </p:cNvSpPr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64"/>
            <p:cNvSpPr>
              <a:spLocks/>
            </p:cNvSpPr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68"/>
            <p:cNvSpPr>
              <a:spLocks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1" name="组合 280"/>
          <p:cNvGrpSpPr/>
          <p:nvPr/>
        </p:nvGrpSpPr>
        <p:grpSpPr>
          <a:xfrm>
            <a:off x="11653561" y="6266098"/>
            <a:ext cx="716348" cy="709157"/>
            <a:chOff x="1933220" y="-683411"/>
            <a:chExt cx="759932" cy="752304"/>
          </a:xfrm>
          <a:solidFill>
            <a:schemeClr val="bg1"/>
          </a:solidFill>
        </p:grpSpPr>
        <p:sp>
          <p:nvSpPr>
            <p:cNvPr id="282" name="Freeform 14"/>
            <p:cNvSpPr>
              <a:spLocks noEditPoints="1"/>
            </p:cNvSpPr>
            <p:nvPr/>
          </p:nvSpPr>
          <p:spPr bwMode="auto">
            <a:xfrm rot="20333011">
              <a:off x="2119713" y="-506236"/>
              <a:ext cx="386948" cy="402741"/>
            </a:xfrm>
            <a:custGeom>
              <a:avLst/>
              <a:gdLst>
                <a:gd name="T0" fmla="*/ 35 w 37"/>
                <a:gd name="T1" fmla="*/ 34 h 38"/>
                <a:gd name="T2" fmla="*/ 33 w 37"/>
                <a:gd name="T3" fmla="*/ 34 h 38"/>
                <a:gd name="T4" fmla="*/ 33 w 37"/>
                <a:gd name="T5" fmla="*/ 35 h 38"/>
                <a:gd name="T6" fmla="*/ 36 w 37"/>
                <a:gd name="T7" fmla="*/ 38 h 38"/>
                <a:gd name="T8" fmla="*/ 36 w 37"/>
                <a:gd name="T9" fmla="*/ 37 h 38"/>
                <a:gd name="T10" fmla="*/ 37 w 37"/>
                <a:gd name="T11" fmla="*/ 36 h 38"/>
                <a:gd name="T12" fmla="*/ 35 w 37"/>
                <a:gd name="T13" fmla="*/ 34 h 38"/>
                <a:gd name="T14" fmla="*/ 30 w 37"/>
                <a:gd name="T15" fmla="*/ 29 h 38"/>
                <a:gd name="T16" fmla="*/ 28 w 37"/>
                <a:gd name="T17" fmla="*/ 31 h 38"/>
                <a:gd name="T18" fmla="*/ 31 w 37"/>
                <a:gd name="T19" fmla="*/ 33 h 38"/>
                <a:gd name="T20" fmla="*/ 31 w 37"/>
                <a:gd name="T21" fmla="*/ 33 h 38"/>
                <a:gd name="T22" fmla="*/ 31 w 37"/>
                <a:gd name="T23" fmla="*/ 32 h 38"/>
                <a:gd name="T24" fmla="*/ 32 w 37"/>
                <a:gd name="T25" fmla="*/ 31 h 38"/>
                <a:gd name="T26" fmla="*/ 32 w 37"/>
                <a:gd name="T27" fmla="*/ 31 h 38"/>
                <a:gd name="T28" fmla="*/ 30 w 37"/>
                <a:gd name="T29" fmla="*/ 29 h 38"/>
                <a:gd name="T30" fmla="*/ 25 w 37"/>
                <a:gd name="T31" fmla="*/ 24 h 38"/>
                <a:gd name="T32" fmla="*/ 24 w 37"/>
                <a:gd name="T33" fmla="*/ 25 h 38"/>
                <a:gd name="T34" fmla="*/ 24 w 37"/>
                <a:gd name="T35" fmla="*/ 26 h 38"/>
                <a:gd name="T36" fmla="*/ 27 w 37"/>
                <a:gd name="T37" fmla="*/ 29 h 38"/>
                <a:gd name="T38" fmla="*/ 28 w 37"/>
                <a:gd name="T39" fmla="*/ 27 h 38"/>
                <a:gd name="T40" fmla="*/ 25 w 37"/>
                <a:gd name="T41" fmla="*/ 24 h 38"/>
                <a:gd name="T42" fmla="*/ 20 w 37"/>
                <a:gd name="T43" fmla="*/ 22 h 38"/>
                <a:gd name="T44" fmla="*/ 20 w 37"/>
                <a:gd name="T45" fmla="*/ 22 h 38"/>
                <a:gd name="T46" fmla="*/ 22 w 37"/>
                <a:gd name="T47" fmla="*/ 24 h 38"/>
                <a:gd name="T48" fmla="*/ 22 w 37"/>
                <a:gd name="T49" fmla="*/ 24 h 38"/>
                <a:gd name="T50" fmla="*/ 20 w 37"/>
                <a:gd name="T51" fmla="*/ 22 h 38"/>
                <a:gd name="T52" fmla="*/ 13 w 37"/>
                <a:gd name="T53" fmla="*/ 15 h 38"/>
                <a:gd name="T54" fmla="*/ 13 w 37"/>
                <a:gd name="T55" fmla="*/ 15 h 38"/>
                <a:gd name="T56" fmla="*/ 16 w 37"/>
                <a:gd name="T57" fmla="*/ 18 h 38"/>
                <a:gd name="T58" fmla="*/ 16 w 37"/>
                <a:gd name="T59" fmla="*/ 18 h 38"/>
                <a:gd name="T60" fmla="*/ 13 w 37"/>
                <a:gd name="T61" fmla="*/ 15 h 38"/>
                <a:gd name="T62" fmla="*/ 10 w 37"/>
                <a:gd name="T63" fmla="*/ 9 h 38"/>
                <a:gd name="T64" fmla="*/ 8 w 37"/>
                <a:gd name="T65" fmla="*/ 11 h 38"/>
                <a:gd name="T66" fmla="*/ 11 w 37"/>
                <a:gd name="T67" fmla="*/ 14 h 38"/>
                <a:gd name="T68" fmla="*/ 13 w 37"/>
                <a:gd name="T69" fmla="*/ 13 h 38"/>
                <a:gd name="T70" fmla="*/ 13 w 37"/>
                <a:gd name="T71" fmla="*/ 12 h 38"/>
                <a:gd name="T72" fmla="*/ 10 w 37"/>
                <a:gd name="T73" fmla="*/ 9 h 38"/>
                <a:gd name="T74" fmla="*/ 7 w 37"/>
                <a:gd name="T75" fmla="*/ 8 h 38"/>
                <a:gd name="T76" fmla="*/ 7 w 37"/>
                <a:gd name="T77" fmla="*/ 9 h 38"/>
                <a:gd name="T78" fmla="*/ 6 w 37"/>
                <a:gd name="T79" fmla="*/ 9 h 38"/>
                <a:gd name="T80" fmla="*/ 7 w 37"/>
                <a:gd name="T81" fmla="*/ 9 h 38"/>
                <a:gd name="T82" fmla="*/ 7 w 37"/>
                <a:gd name="T83" fmla="*/ 8 h 38"/>
                <a:gd name="T84" fmla="*/ 8 w 37"/>
                <a:gd name="T85" fmla="*/ 7 h 38"/>
                <a:gd name="T86" fmla="*/ 8 w 37"/>
                <a:gd name="T87" fmla="*/ 7 h 38"/>
                <a:gd name="T88" fmla="*/ 8 w 37"/>
                <a:gd name="T89" fmla="*/ 8 h 38"/>
                <a:gd name="T90" fmla="*/ 8 w 37"/>
                <a:gd name="T91" fmla="*/ 7 h 38"/>
                <a:gd name="T92" fmla="*/ 8 w 37"/>
                <a:gd name="T93" fmla="*/ 7 h 38"/>
                <a:gd name="T94" fmla="*/ 1 w 37"/>
                <a:gd name="T95" fmla="*/ 0 h 38"/>
                <a:gd name="T96" fmla="*/ 1 w 37"/>
                <a:gd name="T97" fmla="*/ 1 h 38"/>
                <a:gd name="T98" fmla="*/ 0 w 37"/>
                <a:gd name="T99" fmla="*/ 2 h 38"/>
                <a:gd name="T100" fmla="*/ 4 w 37"/>
                <a:gd name="T101" fmla="*/ 6 h 38"/>
                <a:gd name="T102" fmla="*/ 6 w 37"/>
                <a:gd name="T103" fmla="*/ 6 h 38"/>
                <a:gd name="T104" fmla="*/ 6 w 37"/>
                <a:gd name="T105" fmla="*/ 5 h 38"/>
                <a:gd name="T106" fmla="*/ 1 w 37"/>
                <a:gd name="T10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38">
                  <a:moveTo>
                    <a:pt x="35" y="34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5" y="34"/>
                    <a:pt x="35" y="34"/>
                    <a:pt x="35" y="34"/>
                  </a:cubicBezTo>
                  <a:moveTo>
                    <a:pt x="30" y="29"/>
                  </a:moveTo>
                  <a:cubicBezTo>
                    <a:pt x="30" y="30"/>
                    <a:pt x="29" y="30"/>
                    <a:pt x="28" y="3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29"/>
                    <a:pt x="30" y="29"/>
                    <a:pt x="30" y="29"/>
                  </a:cubicBezTo>
                  <a:moveTo>
                    <a:pt x="25" y="24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25" y="24"/>
                    <a:pt x="25" y="24"/>
                    <a:pt x="25" y="24"/>
                  </a:cubicBezTo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3" y="15"/>
                    <a:pt x="13" y="15"/>
                    <a:pt x="13" y="15"/>
                  </a:cubicBezTo>
                  <a:moveTo>
                    <a:pt x="10" y="9"/>
                  </a:moveTo>
                  <a:cubicBezTo>
                    <a:pt x="9" y="10"/>
                    <a:pt x="9" y="10"/>
                    <a:pt x="8" y="1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9"/>
                    <a:pt x="10" y="9"/>
                    <a:pt x="10" y="9"/>
                  </a:cubicBezTo>
                  <a:moveTo>
                    <a:pt x="7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5"/>
            <p:cNvSpPr>
              <a:spLocks/>
            </p:cNvSpPr>
            <p:nvPr/>
          </p:nvSpPr>
          <p:spPr bwMode="auto">
            <a:xfrm rot="20333011">
              <a:off x="2558945" y="-214943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4 h 5"/>
                <a:gd name="T10" fmla="*/ 2 w 4"/>
                <a:gd name="T11" fmla="*/ 5 h 5"/>
                <a:gd name="T12" fmla="*/ 4 w 4"/>
                <a:gd name="T13" fmla="*/ 4 h 5"/>
                <a:gd name="T14" fmla="*/ 4 w 4"/>
                <a:gd name="T15" fmla="*/ 1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6"/>
            <p:cNvSpPr>
              <a:spLocks/>
            </p:cNvSpPr>
            <p:nvPr/>
          </p:nvSpPr>
          <p:spPr bwMode="auto">
            <a:xfrm rot="20333011">
              <a:off x="2027944" y="-442171"/>
              <a:ext cx="39485" cy="39485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3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3 h 4"/>
                <a:gd name="T12" fmla="*/ 4 w 4"/>
                <a:gd name="T13" fmla="*/ 2 h 4"/>
                <a:gd name="T14" fmla="*/ 4 w 4"/>
                <a:gd name="T15" fmla="*/ 0 h 4"/>
                <a:gd name="T16" fmla="*/ 2 w 4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7"/>
            <p:cNvSpPr>
              <a:spLocks/>
            </p:cNvSpPr>
            <p:nvPr/>
          </p:nvSpPr>
          <p:spPr bwMode="auto">
            <a:xfrm rot="20333011">
              <a:off x="2482762" y="-256022"/>
              <a:ext cx="94764" cy="39485"/>
            </a:xfrm>
            <a:custGeom>
              <a:avLst/>
              <a:gdLst>
                <a:gd name="T0" fmla="*/ 8 w 9"/>
                <a:gd name="T1" fmla="*/ 0 h 3"/>
                <a:gd name="T2" fmla="*/ 1 w 9"/>
                <a:gd name="T3" fmla="*/ 0 h 3"/>
                <a:gd name="T4" fmla="*/ 1 w 9"/>
                <a:gd name="T5" fmla="*/ 0 h 3"/>
                <a:gd name="T6" fmla="*/ 0 w 9"/>
                <a:gd name="T7" fmla="*/ 1 h 3"/>
                <a:gd name="T8" fmla="*/ 1 w 9"/>
                <a:gd name="T9" fmla="*/ 0 h 3"/>
                <a:gd name="T10" fmla="*/ 1 w 9"/>
                <a:gd name="T11" fmla="*/ 0 h 3"/>
                <a:gd name="T12" fmla="*/ 2 w 9"/>
                <a:gd name="T13" fmla="*/ 2 h 3"/>
                <a:gd name="T14" fmla="*/ 2 w 9"/>
                <a:gd name="T15" fmla="*/ 3 h 3"/>
                <a:gd name="T16" fmla="*/ 4 w 9"/>
                <a:gd name="T17" fmla="*/ 3 h 3"/>
                <a:gd name="T18" fmla="*/ 8 w 9"/>
                <a:gd name="T19" fmla="*/ 3 h 3"/>
                <a:gd name="T20" fmla="*/ 9 w 9"/>
                <a:gd name="T21" fmla="*/ 1 h 3"/>
                <a:gd name="T22" fmla="*/ 8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8"/>
            <p:cNvSpPr>
              <a:spLocks/>
            </p:cNvSpPr>
            <p:nvPr/>
          </p:nvSpPr>
          <p:spPr bwMode="auto">
            <a:xfrm rot="20333011">
              <a:off x="2496528" y="-245340"/>
              <a:ext cx="23692" cy="102659"/>
            </a:xfrm>
            <a:custGeom>
              <a:avLst/>
              <a:gdLst>
                <a:gd name="T0" fmla="*/ 1 w 2"/>
                <a:gd name="T1" fmla="*/ 0 h 9"/>
                <a:gd name="T2" fmla="*/ 1 w 2"/>
                <a:gd name="T3" fmla="*/ 0 h 9"/>
                <a:gd name="T4" fmla="*/ 0 w 2"/>
                <a:gd name="T5" fmla="*/ 1 h 9"/>
                <a:gd name="T6" fmla="*/ 0 w 2"/>
                <a:gd name="T7" fmla="*/ 2 h 9"/>
                <a:gd name="T8" fmla="*/ 0 w 2"/>
                <a:gd name="T9" fmla="*/ 2 h 9"/>
                <a:gd name="T10" fmla="*/ 0 w 2"/>
                <a:gd name="T11" fmla="*/ 8 h 9"/>
                <a:gd name="T12" fmla="*/ 1 w 2"/>
                <a:gd name="T13" fmla="*/ 9 h 9"/>
                <a:gd name="T14" fmla="*/ 2 w 2"/>
                <a:gd name="T15" fmla="*/ 8 h 9"/>
                <a:gd name="T16" fmla="*/ 2 w 2"/>
                <a:gd name="T17" fmla="*/ 4 h 9"/>
                <a:gd name="T18" fmla="*/ 2 w 2"/>
                <a:gd name="T19" fmla="*/ 3 h 9"/>
                <a:gd name="T20" fmla="*/ 2 w 2"/>
                <a:gd name="T21" fmla="*/ 2 h 9"/>
                <a:gd name="T22" fmla="*/ 1 w 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9"/>
            <p:cNvSpPr>
              <a:spLocks/>
            </p:cNvSpPr>
            <p:nvPr/>
          </p:nvSpPr>
          <p:spPr bwMode="auto">
            <a:xfrm rot="20333011">
              <a:off x="2132784" y="-451268"/>
              <a:ext cx="15794" cy="78968"/>
            </a:xfrm>
            <a:custGeom>
              <a:avLst/>
              <a:gdLst>
                <a:gd name="T0" fmla="*/ 1 w 2"/>
                <a:gd name="T1" fmla="*/ 0 h 8"/>
                <a:gd name="T2" fmla="*/ 1 w 2"/>
                <a:gd name="T3" fmla="*/ 0 h 8"/>
                <a:gd name="T4" fmla="*/ 0 w 2"/>
                <a:gd name="T5" fmla="*/ 1 h 8"/>
                <a:gd name="T6" fmla="*/ 0 w 2"/>
                <a:gd name="T7" fmla="*/ 5 h 8"/>
                <a:gd name="T8" fmla="*/ 0 w 2"/>
                <a:gd name="T9" fmla="*/ 6 h 8"/>
                <a:gd name="T10" fmla="*/ 1 w 2"/>
                <a:gd name="T11" fmla="*/ 6 h 8"/>
                <a:gd name="T12" fmla="*/ 2 w 2"/>
                <a:gd name="T13" fmla="*/ 8 h 8"/>
                <a:gd name="T14" fmla="*/ 2 w 2"/>
                <a:gd name="T15" fmla="*/ 8 h 8"/>
                <a:gd name="T16" fmla="*/ 2 w 2"/>
                <a:gd name="T17" fmla="*/ 8 h 8"/>
                <a:gd name="T18" fmla="*/ 2 w 2"/>
                <a:gd name="T19" fmla="*/ 7 h 8"/>
                <a:gd name="T20" fmla="*/ 2 w 2"/>
                <a:gd name="T21" fmla="*/ 7 h 8"/>
                <a:gd name="T22" fmla="*/ 2 w 2"/>
                <a:gd name="T23" fmla="*/ 1 h 8"/>
                <a:gd name="T24" fmla="*/ 1 w 2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0"/>
            <p:cNvSpPr>
              <a:spLocks/>
            </p:cNvSpPr>
            <p:nvPr/>
          </p:nvSpPr>
          <p:spPr bwMode="auto">
            <a:xfrm rot="20333011">
              <a:off x="2070693" y="-376521"/>
              <a:ext cx="94764" cy="31587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0 h 3"/>
                <a:gd name="T4" fmla="*/ 5 w 9"/>
                <a:gd name="T5" fmla="*/ 0 h 3"/>
                <a:gd name="T6" fmla="*/ 1 w 9"/>
                <a:gd name="T7" fmla="*/ 0 h 3"/>
                <a:gd name="T8" fmla="*/ 0 w 9"/>
                <a:gd name="T9" fmla="*/ 2 h 3"/>
                <a:gd name="T10" fmla="*/ 1 w 9"/>
                <a:gd name="T11" fmla="*/ 3 h 3"/>
                <a:gd name="T12" fmla="*/ 1 w 9"/>
                <a:gd name="T13" fmla="*/ 3 h 3"/>
                <a:gd name="T14" fmla="*/ 7 w 9"/>
                <a:gd name="T15" fmla="*/ 3 h 3"/>
                <a:gd name="T16" fmla="*/ 8 w 9"/>
                <a:gd name="T17" fmla="*/ 3 h 3"/>
                <a:gd name="T18" fmla="*/ 8 w 9"/>
                <a:gd name="T19" fmla="*/ 2 h 3"/>
                <a:gd name="T20" fmla="*/ 9 w 9"/>
                <a:gd name="T21" fmla="*/ 2 h 3"/>
                <a:gd name="T22" fmla="*/ 9 w 9"/>
                <a:gd name="T23" fmla="*/ 2 h 3"/>
                <a:gd name="T24" fmla="*/ 8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1"/>
            <p:cNvSpPr>
              <a:spLocks noEditPoints="1"/>
            </p:cNvSpPr>
            <p:nvPr/>
          </p:nvSpPr>
          <p:spPr bwMode="auto">
            <a:xfrm rot="20333011">
              <a:off x="2119183" y="-509081"/>
              <a:ext cx="402741" cy="402741"/>
            </a:xfrm>
            <a:custGeom>
              <a:avLst/>
              <a:gdLst>
                <a:gd name="T0" fmla="*/ 3 w 38"/>
                <a:gd name="T1" fmla="*/ 34 h 38"/>
                <a:gd name="T2" fmla="*/ 0 w 38"/>
                <a:gd name="T3" fmla="*/ 36 h 38"/>
                <a:gd name="T4" fmla="*/ 1 w 38"/>
                <a:gd name="T5" fmla="*/ 37 h 38"/>
                <a:gd name="T6" fmla="*/ 2 w 38"/>
                <a:gd name="T7" fmla="*/ 38 h 38"/>
                <a:gd name="T8" fmla="*/ 4 w 38"/>
                <a:gd name="T9" fmla="*/ 35 h 38"/>
                <a:gd name="T10" fmla="*/ 4 w 38"/>
                <a:gd name="T11" fmla="*/ 34 h 38"/>
                <a:gd name="T12" fmla="*/ 3 w 38"/>
                <a:gd name="T13" fmla="*/ 34 h 38"/>
                <a:gd name="T14" fmla="*/ 7 w 38"/>
                <a:gd name="T15" fmla="*/ 29 h 38"/>
                <a:gd name="T16" fmla="*/ 5 w 38"/>
                <a:gd name="T17" fmla="*/ 31 h 38"/>
                <a:gd name="T18" fmla="*/ 5 w 38"/>
                <a:gd name="T19" fmla="*/ 31 h 38"/>
                <a:gd name="T20" fmla="*/ 6 w 38"/>
                <a:gd name="T21" fmla="*/ 32 h 38"/>
                <a:gd name="T22" fmla="*/ 7 w 38"/>
                <a:gd name="T23" fmla="*/ 33 h 38"/>
                <a:gd name="T24" fmla="*/ 7 w 38"/>
                <a:gd name="T25" fmla="*/ 33 h 38"/>
                <a:gd name="T26" fmla="*/ 9 w 38"/>
                <a:gd name="T27" fmla="*/ 31 h 38"/>
                <a:gd name="T28" fmla="*/ 7 w 38"/>
                <a:gd name="T29" fmla="*/ 29 h 38"/>
                <a:gd name="T30" fmla="*/ 12 w 38"/>
                <a:gd name="T31" fmla="*/ 24 h 38"/>
                <a:gd name="T32" fmla="*/ 9 w 38"/>
                <a:gd name="T33" fmla="*/ 28 h 38"/>
                <a:gd name="T34" fmla="*/ 10 w 38"/>
                <a:gd name="T35" fmla="*/ 29 h 38"/>
                <a:gd name="T36" fmla="*/ 13 w 38"/>
                <a:gd name="T37" fmla="*/ 26 h 38"/>
                <a:gd name="T38" fmla="*/ 13 w 38"/>
                <a:gd name="T39" fmla="*/ 25 h 38"/>
                <a:gd name="T40" fmla="*/ 12 w 38"/>
                <a:gd name="T41" fmla="*/ 24 h 38"/>
                <a:gd name="T42" fmla="*/ 17 w 38"/>
                <a:gd name="T43" fmla="*/ 22 h 38"/>
                <a:gd name="T44" fmla="*/ 15 w 38"/>
                <a:gd name="T45" fmla="*/ 24 h 38"/>
                <a:gd name="T46" fmla="*/ 15 w 38"/>
                <a:gd name="T47" fmla="*/ 24 h 38"/>
                <a:gd name="T48" fmla="*/ 17 w 38"/>
                <a:gd name="T49" fmla="*/ 22 h 38"/>
                <a:gd name="T50" fmla="*/ 17 w 38"/>
                <a:gd name="T51" fmla="*/ 22 h 38"/>
                <a:gd name="T52" fmla="*/ 24 w 38"/>
                <a:gd name="T53" fmla="*/ 15 h 38"/>
                <a:gd name="T54" fmla="*/ 21 w 38"/>
                <a:gd name="T55" fmla="*/ 18 h 38"/>
                <a:gd name="T56" fmla="*/ 22 w 38"/>
                <a:gd name="T57" fmla="*/ 18 h 38"/>
                <a:gd name="T58" fmla="*/ 24 w 38"/>
                <a:gd name="T59" fmla="*/ 16 h 38"/>
                <a:gd name="T60" fmla="*/ 24 w 38"/>
                <a:gd name="T61" fmla="*/ 15 h 38"/>
                <a:gd name="T62" fmla="*/ 27 w 38"/>
                <a:gd name="T63" fmla="*/ 9 h 38"/>
                <a:gd name="T64" fmla="*/ 24 w 38"/>
                <a:gd name="T65" fmla="*/ 12 h 38"/>
                <a:gd name="T66" fmla="*/ 24 w 38"/>
                <a:gd name="T67" fmla="*/ 13 h 38"/>
                <a:gd name="T68" fmla="*/ 26 w 38"/>
                <a:gd name="T69" fmla="*/ 14 h 38"/>
                <a:gd name="T70" fmla="*/ 29 w 38"/>
                <a:gd name="T71" fmla="*/ 11 h 38"/>
                <a:gd name="T72" fmla="*/ 27 w 38"/>
                <a:gd name="T73" fmla="*/ 9 h 38"/>
                <a:gd name="T74" fmla="*/ 29 w 38"/>
                <a:gd name="T75" fmla="*/ 7 h 38"/>
                <a:gd name="T76" fmla="*/ 29 w 38"/>
                <a:gd name="T77" fmla="*/ 8 h 38"/>
                <a:gd name="T78" fmla="*/ 30 w 38"/>
                <a:gd name="T79" fmla="*/ 9 h 38"/>
                <a:gd name="T80" fmla="*/ 31 w 38"/>
                <a:gd name="T81" fmla="*/ 9 h 38"/>
                <a:gd name="T82" fmla="*/ 31 w 38"/>
                <a:gd name="T83" fmla="*/ 9 h 38"/>
                <a:gd name="T84" fmla="*/ 30 w 38"/>
                <a:gd name="T85" fmla="*/ 8 h 38"/>
                <a:gd name="T86" fmla="*/ 29 w 38"/>
                <a:gd name="T87" fmla="*/ 7 h 38"/>
                <a:gd name="T88" fmla="*/ 29 w 38"/>
                <a:gd name="T89" fmla="*/ 7 h 38"/>
                <a:gd name="T90" fmla="*/ 36 w 38"/>
                <a:gd name="T91" fmla="*/ 0 h 38"/>
                <a:gd name="T92" fmla="*/ 32 w 38"/>
                <a:gd name="T93" fmla="*/ 5 h 38"/>
                <a:gd name="T94" fmla="*/ 32 w 38"/>
                <a:gd name="T95" fmla="*/ 6 h 38"/>
                <a:gd name="T96" fmla="*/ 33 w 38"/>
                <a:gd name="T97" fmla="*/ 6 h 38"/>
                <a:gd name="T98" fmla="*/ 38 w 38"/>
                <a:gd name="T99" fmla="*/ 2 h 38"/>
                <a:gd name="T100" fmla="*/ 37 w 38"/>
                <a:gd name="T101" fmla="*/ 1 h 38"/>
                <a:gd name="T102" fmla="*/ 36 w 38"/>
                <a:gd name="T10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38">
                  <a:moveTo>
                    <a:pt x="3" y="3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moveTo>
                    <a:pt x="7" y="2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0"/>
                    <a:pt x="7" y="29"/>
                  </a:cubicBezTo>
                  <a:moveTo>
                    <a:pt x="12" y="24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0" y="29"/>
                    <a:pt x="10" y="2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moveTo>
                    <a:pt x="17" y="22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moveTo>
                    <a:pt x="24" y="15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moveTo>
                    <a:pt x="27" y="9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0"/>
                    <a:pt x="28" y="10"/>
                    <a:pt x="27" y="9"/>
                  </a:cubicBezTo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moveTo>
                    <a:pt x="36" y="0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6" y="1"/>
                    <a:pt x="36" y="1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2"/>
            <p:cNvSpPr>
              <a:spLocks/>
            </p:cNvSpPr>
            <p:nvPr/>
          </p:nvSpPr>
          <p:spPr bwMode="auto">
            <a:xfrm rot="20333011">
              <a:off x="2175617" y="-68427"/>
              <a:ext cx="47381" cy="55279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1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0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3"/>
            <p:cNvSpPr>
              <a:spLocks/>
            </p:cNvSpPr>
            <p:nvPr/>
          </p:nvSpPr>
          <p:spPr bwMode="auto">
            <a:xfrm rot="20333011">
              <a:off x="2410476" y="-592954"/>
              <a:ext cx="55279" cy="39485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0 w 5"/>
                <a:gd name="T5" fmla="*/ 2 h 4"/>
                <a:gd name="T6" fmla="*/ 1 w 5"/>
                <a:gd name="T7" fmla="*/ 3 h 4"/>
                <a:gd name="T8" fmla="*/ 2 w 5"/>
                <a:gd name="T9" fmla="*/ 4 h 4"/>
                <a:gd name="T10" fmla="*/ 2 w 5"/>
                <a:gd name="T11" fmla="*/ 4 h 4"/>
                <a:gd name="T12" fmla="*/ 4 w 5"/>
                <a:gd name="T13" fmla="*/ 3 h 4"/>
                <a:gd name="T14" fmla="*/ 4 w 5"/>
                <a:gd name="T15" fmla="*/ 0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4"/>
            <p:cNvSpPr>
              <a:spLocks/>
            </p:cNvSpPr>
            <p:nvPr/>
          </p:nvSpPr>
          <p:spPr bwMode="auto">
            <a:xfrm rot="20333011">
              <a:off x="2151266" y="-127998"/>
              <a:ext cx="94764" cy="39485"/>
            </a:xfrm>
            <a:custGeom>
              <a:avLst/>
              <a:gdLst>
                <a:gd name="T0" fmla="*/ 2 w 9"/>
                <a:gd name="T1" fmla="*/ 0 h 3"/>
                <a:gd name="T2" fmla="*/ 2 w 9"/>
                <a:gd name="T3" fmla="*/ 0 h 3"/>
                <a:gd name="T4" fmla="*/ 0 w 9"/>
                <a:gd name="T5" fmla="*/ 1 h 3"/>
                <a:gd name="T6" fmla="*/ 2 w 9"/>
                <a:gd name="T7" fmla="*/ 3 h 3"/>
                <a:gd name="T8" fmla="*/ 6 w 9"/>
                <a:gd name="T9" fmla="*/ 3 h 3"/>
                <a:gd name="T10" fmla="*/ 7 w 9"/>
                <a:gd name="T11" fmla="*/ 3 h 3"/>
                <a:gd name="T12" fmla="*/ 7 w 9"/>
                <a:gd name="T13" fmla="*/ 2 h 3"/>
                <a:gd name="T14" fmla="*/ 8 w 9"/>
                <a:gd name="T15" fmla="*/ 0 h 3"/>
                <a:gd name="T16" fmla="*/ 8 w 9"/>
                <a:gd name="T17" fmla="*/ 0 h 3"/>
                <a:gd name="T18" fmla="*/ 9 w 9"/>
                <a:gd name="T19" fmla="*/ 1 h 3"/>
                <a:gd name="T20" fmla="*/ 8 w 9"/>
                <a:gd name="T21" fmla="*/ 0 h 3"/>
                <a:gd name="T22" fmla="*/ 8 w 9"/>
                <a:gd name="T23" fmla="*/ 0 h 3"/>
                <a:gd name="T24" fmla="*/ 2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5"/>
            <p:cNvSpPr>
              <a:spLocks/>
            </p:cNvSpPr>
            <p:nvPr/>
          </p:nvSpPr>
          <p:spPr bwMode="auto">
            <a:xfrm rot="20333011">
              <a:off x="2231067" y="-144344"/>
              <a:ext cx="31587" cy="102659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2 h 9"/>
                <a:gd name="T6" fmla="*/ 0 w 3"/>
                <a:gd name="T7" fmla="*/ 3 h 9"/>
                <a:gd name="T8" fmla="*/ 0 w 3"/>
                <a:gd name="T9" fmla="*/ 4 h 9"/>
                <a:gd name="T10" fmla="*/ 0 w 3"/>
                <a:gd name="T11" fmla="*/ 8 h 9"/>
                <a:gd name="T12" fmla="*/ 1 w 3"/>
                <a:gd name="T13" fmla="*/ 9 h 9"/>
                <a:gd name="T14" fmla="*/ 3 w 3"/>
                <a:gd name="T15" fmla="*/ 8 h 9"/>
                <a:gd name="T16" fmla="*/ 3 w 3"/>
                <a:gd name="T17" fmla="*/ 2 h 9"/>
                <a:gd name="T18" fmla="*/ 3 w 3"/>
                <a:gd name="T19" fmla="*/ 2 h 9"/>
                <a:gd name="T20" fmla="*/ 2 w 3"/>
                <a:gd name="T21" fmla="*/ 1 h 9"/>
                <a:gd name="T22" fmla="*/ 1 w 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3" y="9"/>
                    <a:pt x="3" y="8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6"/>
            <p:cNvSpPr>
              <a:spLocks/>
            </p:cNvSpPr>
            <p:nvPr/>
          </p:nvSpPr>
          <p:spPr bwMode="auto">
            <a:xfrm rot="20333011">
              <a:off x="2360619" y="-542307"/>
              <a:ext cx="31587" cy="78968"/>
            </a:xfrm>
            <a:custGeom>
              <a:avLst/>
              <a:gdLst>
                <a:gd name="T0" fmla="*/ 1 w 3"/>
                <a:gd name="T1" fmla="*/ 0 h 8"/>
                <a:gd name="T2" fmla="*/ 0 w 3"/>
                <a:gd name="T3" fmla="*/ 1 h 8"/>
                <a:gd name="T4" fmla="*/ 0 w 3"/>
                <a:gd name="T5" fmla="*/ 7 h 8"/>
                <a:gd name="T6" fmla="*/ 0 w 3"/>
                <a:gd name="T7" fmla="*/ 7 h 8"/>
                <a:gd name="T8" fmla="*/ 1 w 3"/>
                <a:gd name="T9" fmla="*/ 8 h 8"/>
                <a:gd name="T10" fmla="*/ 0 w 3"/>
                <a:gd name="T11" fmla="*/ 8 h 8"/>
                <a:gd name="T12" fmla="*/ 2 w 3"/>
                <a:gd name="T13" fmla="*/ 6 h 8"/>
                <a:gd name="T14" fmla="*/ 3 w 3"/>
                <a:gd name="T15" fmla="*/ 6 h 8"/>
                <a:gd name="T16" fmla="*/ 3 w 3"/>
                <a:gd name="T17" fmla="*/ 5 h 8"/>
                <a:gd name="T18" fmla="*/ 3 w 3"/>
                <a:gd name="T19" fmla="*/ 1 h 8"/>
                <a:gd name="T20" fmla="*/ 1 w 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7"/>
            <p:cNvSpPr>
              <a:spLocks/>
            </p:cNvSpPr>
            <p:nvPr/>
          </p:nvSpPr>
          <p:spPr bwMode="auto">
            <a:xfrm rot="20333011">
              <a:off x="2372723" y="-493164"/>
              <a:ext cx="94764" cy="31587"/>
            </a:xfrm>
            <a:custGeom>
              <a:avLst/>
              <a:gdLst>
                <a:gd name="T0" fmla="*/ 2 w 9"/>
                <a:gd name="T1" fmla="*/ 0 h 3"/>
                <a:gd name="T2" fmla="*/ 0 w 9"/>
                <a:gd name="T3" fmla="*/ 2 h 3"/>
                <a:gd name="T4" fmla="*/ 1 w 9"/>
                <a:gd name="T5" fmla="*/ 2 h 3"/>
                <a:gd name="T6" fmla="*/ 2 w 9"/>
                <a:gd name="T7" fmla="*/ 3 h 3"/>
                <a:gd name="T8" fmla="*/ 2 w 9"/>
                <a:gd name="T9" fmla="*/ 3 h 3"/>
                <a:gd name="T10" fmla="*/ 8 w 9"/>
                <a:gd name="T11" fmla="*/ 3 h 3"/>
                <a:gd name="T12" fmla="*/ 8 w 9"/>
                <a:gd name="T13" fmla="*/ 3 h 3"/>
                <a:gd name="T14" fmla="*/ 9 w 9"/>
                <a:gd name="T15" fmla="*/ 2 h 3"/>
                <a:gd name="T16" fmla="*/ 8 w 9"/>
                <a:gd name="T17" fmla="*/ 0 h 3"/>
                <a:gd name="T18" fmla="*/ 4 w 9"/>
                <a:gd name="T19" fmla="*/ 0 h 3"/>
                <a:gd name="T20" fmla="*/ 3 w 9"/>
                <a:gd name="T21" fmla="*/ 0 h 3"/>
                <a:gd name="T22" fmla="*/ 2 w 9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8"/>
            <p:cNvSpPr>
              <a:spLocks noEditPoints="1"/>
            </p:cNvSpPr>
            <p:nvPr/>
          </p:nvSpPr>
          <p:spPr bwMode="auto">
            <a:xfrm rot="20333011">
              <a:off x="2167093" y="-443061"/>
              <a:ext cx="292184" cy="276390"/>
            </a:xfrm>
            <a:custGeom>
              <a:avLst/>
              <a:gdLst>
                <a:gd name="T0" fmla="*/ 0 w 27"/>
                <a:gd name="T1" fmla="*/ 14 h 26"/>
                <a:gd name="T2" fmla="*/ 7 w 27"/>
                <a:gd name="T3" fmla="*/ 18 h 26"/>
                <a:gd name="T4" fmla="*/ 8 w 27"/>
                <a:gd name="T5" fmla="*/ 20 h 26"/>
                <a:gd name="T6" fmla="*/ 12 w 27"/>
                <a:gd name="T7" fmla="*/ 26 h 26"/>
                <a:gd name="T8" fmla="*/ 10 w 27"/>
                <a:gd name="T9" fmla="*/ 18 h 26"/>
                <a:gd name="T10" fmla="*/ 9 w 27"/>
                <a:gd name="T11" fmla="*/ 19 h 26"/>
                <a:gd name="T12" fmla="*/ 8 w 27"/>
                <a:gd name="T13" fmla="*/ 19 h 26"/>
                <a:gd name="T14" fmla="*/ 8 w 27"/>
                <a:gd name="T15" fmla="*/ 17 h 26"/>
                <a:gd name="T16" fmla="*/ 27 w 27"/>
                <a:gd name="T17" fmla="*/ 14 h 26"/>
                <a:gd name="T18" fmla="*/ 19 w 27"/>
                <a:gd name="T19" fmla="*/ 17 h 26"/>
                <a:gd name="T20" fmla="*/ 19 w 27"/>
                <a:gd name="T21" fmla="*/ 19 h 26"/>
                <a:gd name="T22" fmla="*/ 18 w 27"/>
                <a:gd name="T23" fmla="*/ 19 h 26"/>
                <a:gd name="T24" fmla="*/ 17 w 27"/>
                <a:gd name="T25" fmla="*/ 18 h 26"/>
                <a:gd name="T26" fmla="*/ 15 w 27"/>
                <a:gd name="T27" fmla="*/ 26 h 26"/>
                <a:gd name="T28" fmla="*/ 19 w 27"/>
                <a:gd name="T29" fmla="*/ 20 h 26"/>
                <a:gd name="T30" fmla="*/ 20 w 27"/>
                <a:gd name="T31" fmla="*/ 18 h 26"/>
                <a:gd name="T32" fmla="*/ 27 w 27"/>
                <a:gd name="T33" fmla="*/ 14 h 26"/>
                <a:gd name="T34" fmla="*/ 15 w 27"/>
                <a:gd name="T35" fmla="*/ 3 h 26"/>
                <a:gd name="T36" fmla="*/ 18 w 27"/>
                <a:gd name="T37" fmla="*/ 7 h 26"/>
                <a:gd name="T38" fmla="*/ 19 w 27"/>
                <a:gd name="T39" fmla="*/ 7 h 26"/>
                <a:gd name="T40" fmla="*/ 19 w 27"/>
                <a:gd name="T41" fmla="*/ 9 h 26"/>
                <a:gd name="T42" fmla="*/ 23 w 27"/>
                <a:gd name="T43" fmla="*/ 12 h 26"/>
                <a:gd name="T44" fmla="*/ 26 w 27"/>
                <a:gd name="T45" fmla="*/ 11 h 26"/>
                <a:gd name="T46" fmla="*/ 19 w 27"/>
                <a:gd name="T47" fmla="*/ 7 h 26"/>
                <a:gd name="T48" fmla="*/ 15 w 27"/>
                <a:gd name="T49" fmla="*/ 0 h 26"/>
                <a:gd name="T50" fmla="*/ 12 w 27"/>
                <a:gd name="T51" fmla="*/ 0 h 26"/>
                <a:gd name="T52" fmla="*/ 8 w 27"/>
                <a:gd name="T53" fmla="*/ 6 h 26"/>
                <a:gd name="T54" fmla="*/ 6 w 27"/>
                <a:gd name="T55" fmla="*/ 8 h 26"/>
                <a:gd name="T56" fmla="*/ 0 w 27"/>
                <a:gd name="T57" fmla="*/ 12 h 26"/>
                <a:gd name="T58" fmla="*/ 8 w 27"/>
                <a:gd name="T59" fmla="*/ 9 h 26"/>
                <a:gd name="T60" fmla="*/ 8 w 27"/>
                <a:gd name="T61" fmla="*/ 9 h 26"/>
                <a:gd name="T62" fmla="*/ 8 w 27"/>
                <a:gd name="T63" fmla="*/ 7 h 26"/>
                <a:gd name="T64" fmla="*/ 10 w 27"/>
                <a:gd name="T65" fmla="*/ 8 h 26"/>
                <a:gd name="T66" fmla="*/ 12 w 27"/>
                <a:gd name="T6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6">
                  <a:moveTo>
                    <a:pt x="4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7" y="14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moveTo>
                    <a:pt x="15" y="0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9"/>
            <p:cNvSpPr>
              <a:spLocks noEditPoints="1"/>
            </p:cNvSpPr>
            <p:nvPr/>
          </p:nvSpPr>
          <p:spPr bwMode="auto">
            <a:xfrm rot="20333011">
              <a:off x="2393284" y="-160117"/>
              <a:ext cx="31587" cy="229010"/>
            </a:xfrm>
            <a:custGeom>
              <a:avLst/>
              <a:gdLst>
                <a:gd name="T0" fmla="*/ 1 w 3"/>
                <a:gd name="T1" fmla="*/ 16 h 22"/>
                <a:gd name="T2" fmla="*/ 0 w 3"/>
                <a:gd name="T3" fmla="*/ 17 h 22"/>
                <a:gd name="T4" fmla="*/ 0 w 3"/>
                <a:gd name="T5" fmla="*/ 21 h 22"/>
                <a:gd name="T6" fmla="*/ 1 w 3"/>
                <a:gd name="T7" fmla="*/ 22 h 22"/>
                <a:gd name="T8" fmla="*/ 3 w 3"/>
                <a:gd name="T9" fmla="*/ 21 h 22"/>
                <a:gd name="T10" fmla="*/ 3 w 3"/>
                <a:gd name="T11" fmla="*/ 17 h 22"/>
                <a:gd name="T12" fmla="*/ 1 w 3"/>
                <a:gd name="T13" fmla="*/ 16 h 22"/>
                <a:gd name="T14" fmla="*/ 1 w 3"/>
                <a:gd name="T15" fmla="*/ 12 h 22"/>
                <a:gd name="T16" fmla="*/ 0 w 3"/>
                <a:gd name="T17" fmla="*/ 14 h 22"/>
                <a:gd name="T18" fmla="*/ 0 w 3"/>
                <a:gd name="T19" fmla="*/ 14 h 22"/>
                <a:gd name="T20" fmla="*/ 1 w 3"/>
                <a:gd name="T21" fmla="*/ 14 h 22"/>
                <a:gd name="T22" fmla="*/ 1 w 3"/>
                <a:gd name="T23" fmla="*/ 14 h 22"/>
                <a:gd name="T24" fmla="*/ 2 w 3"/>
                <a:gd name="T25" fmla="*/ 14 h 22"/>
                <a:gd name="T26" fmla="*/ 2 w 3"/>
                <a:gd name="T27" fmla="*/ 14 h 22"/>
                <a:gd name="T28" fmla="*/ 3 w 3"/>
                <a:gd name="T29" fmla="*/ 14 h 22"/>
                <a:gd name="T30" fmla="*/ 3 w 3"/>
                <a:gd name="T31" fmla="*/ 14 h 22"/>
                <a:gd name="T32" fmla="*/ 1 w 3"/>
                <a:gd name="T33" fmla="*/ 12 h 22"/>
                <a:gd name="T34" fmla="*/ 1 w 3"/>
                <a:gd name="T35" fmla="*/ 9 h 22"/>
                <a:gd name="T36" fmla="*/ 0 w 3"/>
                <a:gd name="T37" fmla="*/ 10 h 22"/>
                <a:gd name="T38" fmla="*/ 0 w 3"/>
                <a:gd name="T39" fmla="*/ 10 h 22"/>
                <a:gd name="T40" fmla="*/ 1 w 3"/>
                <a:gd name="T41" fmla="*/ 10 h 22"/>
                <a:gd name="T42" fmla="*/ 1 w 3"/>
                <a:gd name="T43" fmla="*/ 10 h 22"/>
                <a:gd name="T44" fmla="*/ 2 w 3"/>
                <a:gd name="T45" fmla="*/ 10 h 22"/>
                <a:gd name="T46" fmla="*/ 2 w 3"/>
                <a:gd name="T47" fmla="*/ 10 h 22"/>
                <a:gd name="T48" fmla="*/ 3 w 3"/>
                <a:gd name="T49" fmla="*/ 10 h 22"/>
                <a:gd name="T50" fmla="*/ 3 w 3"/>
                <a:gd name="T51" fmla="*/ 10 h 22"/>
                <a:gd name="T52" fmla="*/ 1 w 3"/>
                <a:gd name="T53" fmla="*/ 9 h 22"/>
                <a:gd name="T54" fmla="*/ 1 w 3"/>
                <a:gd name="T55" fmla="*/ 5 h 22"/>
                <a:gd name="T56" fmla="*/ 0 w 3"/>
                <a:gd name="T57" fmla="*/ 6 h 22"/>
                <a:gd name="T58" fmla="*/ 0 w 3"/>
                <a:gd name="T59" fmla="*/ 7 h 22"/>
                <a:gd name="T60" fmla="*/ 1 w 3"/>
                <a:gd name="T61" fmla="*/ 6 h 22"/>
                <a:gd name="T62" fmla="*/ 1 w 3"/>
                <a:gd name="T63" fmla="*/ 6 h 22"/>
                <a:gd name="T64" fmla="*/ 2 w 3"/>
                <a:gd name="T65" fmla="*/ 6 h 22"/>
                <a:gd name="T66" fmla="*/ 2 w 3"/>
                <a:gd name="T67" fmla="*/ 6 h 22"/>
                <a:gd name="T68" fmla="*/ 3 w 3"/>
                <a:gd name="T69" fmla="*/ 7 h 22"/>
                <a:gd name="T70" fmla="*/ 3 w 3"/>
                <a:gd name="T71" fmla="*/ 6 h 22"/>
                <a:gd name="T72" fmla="*/ 1 w 3"/>
                <a:gd name="T73" fmla="*/ 5 h 22"/>
                <a:gd name="T74" fmla="*/ 0 w 3"/>
                <a:gd name="T75" fmla="*/ 0 h 22"/>
                <a:gd name="T76" fmla="*/ 0 w 3"/>
                <a:gd name="T77" fmla="*/ 3 h 22"/>
                <a:gd name="T78" fmla="*/ 1 w 3"/>
                <a:gd name="T79" fmla="*/ 2 h 22"/>
                <a:gd name="T80" fmla="*/ 1 w 3"/>
                <a:gd name="T81" fmla="*/ 2 h 22"/>
                <a:gd name="T82" fmla="*/ 2 w 3"/>
                <a:gd name="T83" fmla="*/ 2 h 22"/>
                <a:gd name="T84" fmla="*/ 2 w 3"/>
                <a:gd name="T85" fmla="*/ 2 h 22"/>
                <a:gd name="T86" fmla="*/ 3 w 3"/>
                <a:gd name="T87" fmla="*/ 3 h 22"/>
                <a:gd name="T88" fmla="*/ 3 w 3"/>
                <a:gd name="T89" fmla="*/ 0 h 22"/>
                <a:gd name="T90" fmla="*/ 2 w 3"/>
                <a:gd name="T91" fmla="*/ 0 h 22"/>
                <a:gd name="T92" fmla="*/ 1 w 3"/>
                <a:gd name="T93" fmla="*/ 1 h 22"/>
                <a:gd name="T94" fmla="*/ 1 w 3"/>
                <a:gd name="T95" fmla="*/ 0 h 22"/>
                <a:gd name="T96" fmla="*/ 0 w 3"/>
                <a:gd name="T9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" h="22">
                  <a:moveTo>
                    <a:pt x="1" y="16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1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9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30"/>
            <p:cNvSpPr>
              <a:spLocks/>
            </p:cNvSpPr>
            <p:nvPr/>
          </p:nvSpPr>
          <p:spPr bwMode="auto">
            <a:xfrm rot="20333011">
              <a:off x="2430872" y="-3528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1 h 7"/>
                <a:gd name="T4" fmla="*/ 0 w 7"/>
                <a:gd name="T5" fmla="*/ 2 h 7"/>
                <a:gd name="T6" fmla="*/ 2 w 7"/>
                <a:gd name="T7" fmla="*/ 3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6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31"/>
            <p:cNvSpPr>
              <a:spLocks/>
            </p:cNvSpPr>
            <p:nvPr/>
          </p:nvSpPr>
          <p:spPr bwMode="auto">
            <a:xfrm rot="20333011">
              <a:off x="2371675" y="-13947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6 h 7"/>
                <a:gd name="T10" fmla="*/ 2 w 8"/>
                <a:gd name="T11" fmla="*/ 7 h 7"/>
                <a:gd name="T12" fmla="*/ 2 w 8"/>
                <a:gd name="T13" fmla="*/ 6 h 7"/>
                <a:gd name="T14" fmla="*/ 5 w 8"/>
                <a:gd name="T15" fmla="*/ 3 h 7"/>
                <a:gd name="T16" fmla="*/ 6 w 8"/>
                <a:gd name="T17" fmla="*/ 2 h 7"/>
                <a:gd name="T18" fmla="*/ 7 w 8"/>
                <a:gd name="T19" fmla="*/ 1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32"/>
            <p:cNvSpPr>
              <a:spLocks/>
            </p:cNvSpPr>
            <p:nvPr/>
          </p:nvSpPr>
          <p:spPr bwMode="auto">
            <a:xfrm rot="20333011">
              <a:off x="2415226" y="-7185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2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0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3"/>
            <p:cNvSpPr>
              <a:spLocks/>
            </p:cNvSpPr>
            <p:nvPr/>
          </p:nvSpPr>
          <p:spPr bwMode="auto">
            <a:xfrm rot="20333011">
              <a:off x="2356028" y="-50514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0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2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4"/>
            <p:cNvSpPr>
              <a:spLocks/>
            </p:cNvSpPr>
            <p:nvPr/>
          </p:nvSpPr>
          <p:spPr bwMode="auto">
            <a:xfrm rot="20333011">
              <a:off x="2401000" y="-10868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35"/>
            <p:cNvSpPr>
              <a:spLocks/>
            </p:cNvSpPr>
            <p:nvPr/>
          </p:nvSpPr>
          <p:spPr bwMode="auto">
            <a:xfrm rot="20333011">
              <a:off x="2341803" y="-87347"/>
              <a:ext cx="78968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6"/>
            <p:cNvSpPr>
              <a:spLocks/>
            </p:cNvSpPr>
            <p:nvPr/>
          </p:nvSpPr>
          <p:spPr bwMode="auto">
            <a:xfrm rot="20333011">
              <a:off x="2385353" y="-153149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2 h 7"/>
                <a:gd name="T4" fmla="*/ 0 w 7"/>
                <a:gd name="T5" fmla="*/ 3 h 7"/>
                <a:gd name="T6" fmla="*/ 2 w 7"/>
                <a:gd name="T7" fmla="*/ 4 h 7"/>
                <a:gd name="T8" fmla="*/ 5 w 7"/>
                <a:gd name="T9" fmla="*/ 7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5 h 7"/>
                <a:gd name="T16" fmla="*/ 2 w 7"/>
                <a:gd name="T17" fmla="*/ 1 h 7"/>
                <a:gd name="T18" fmla="*/ 1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37"/>
            <p:cNvSpPr>
              <a:spLocks/>
            </p:cNvSpPr>
            <p:nvPr/>
          </p:nvSpPr>
          <p:spPr bwMode="auto">
            <a:xfrm rot="20333011">
              <a:off x="2326156" y="-131811"/>
              <a:ext cx="78968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5 w 8"/>
                <a:gd name="T5" fmla="*/ 1 h 7"/>
                <a:gd name="T6" fmla="*/ 1 w 8"/>
                <a:gd name="T7" fmla="*/ 5 h 7"/>
                <a:gd name="T8" fmla="*/ 1 w 8"/>
                <a:gd name="T9" fmla="*/ 7 h 7"/>
                <a:gd name="T10" fmla="*/ 2 w 8"/>
                <a:gd name="T11" fmla="*/ 7 h 7"/>
                <a:gd name="T12" fmla="*/ 2 w 8"/>
                <a:gd name="T13" fmla="*/ 7 h 7"/>
                <a:gd name="T14" fmla="*/ 5 w 8"/>
                <a:gd name="T15" fmla="*/ 4 h 7"/>
                <a:gd name="T16" fmla="*/ 6 w 8"/>
                <a:gd name="T17" fmla="*/ 3 h 7"/>
                <a:gd name="T18" fmla="*/ 7 w 8"/>
                <a:gd name="T19" fmla="*/ 2 h 7"/>
                <a:gd name="T20" fmla="*/ 7 w 8"/>
                <a:gd name="T21" fmla="*/ 0 h 7"/>
                <a:gd name="T22" fmla="*/ 7 w 8"/>
                <a:gd name="T23" fmla="*/ 0 h 7"/>
                <a:gd name="T24" fmla="*/ 6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38"/>
            <p:cNvSpPr>
              <a:spLocks noEditPoints="1"/>
            </p:cNvSpPr>
            <p:nvPr/>
          </p:nvSpPr>
          <p:spPr bwMode="auto">
            <a:xfrm rot="20333011">
              <a:off x="2456247" y="-417707"/>
              <a:ext cx="236905" cy="23692"/>
            </a:xfrm>
            <a:custGeom>
              <a:avLst/>
              <a:gdLst>
                <a:gd name="T0" fmla="*/ 2 w 22"/>
                <a:gd name="T1" fmla="*/ 0 h 2"/>
                <a:gd name="T2" fmla="*/ 0 w 22"/>
                <a:gd name="T3" fmla="*/ 0 h 2"/>
                <a:gd name="T4" fmla="*/ 0 w 22"/>
                <a:gd name="T5" fmla="*/ 1 h 2"/>
                <a:gd name="T6" fmla="*/ 0 w 22"/>
                <a:gd name="T7" fmla="*/ 2 h 2"/>
                <a:gd name="T8" fmla="*/ 2 w 22"/>
                <a:gd name="T9" fmla="*/ 2 h 2"/>
                <a:gd name="T10" fmla="*/ 2 w 22"/>
                <a:gd name="T11" fmla="*/ 2 h 2"/>
                <a:gd name="T12" fmla="*/ 2 w 22"/>
                <a:gd name="T13" fmla="*/ 1 h 2"/>
                <a:gd name="T14" fmla="*/ 2 w 22"/>
                <a:gd name="T15" fmla="*/ 0 h 2"/>
                <a:gd name="T16" fmla="*/ 2 w 22"/>
                <a:gd name="T17" fmla="*/ 0 h 2"/>
                <a:gd name="T18" fmla="*/ 2 w 22"/>
                <a:gd name="T19" fmla="*/ 0 h 2"/>
                <a:gd name="T20" fmla="*/ 6 w 22"/>
                <a:gd name="T21" fmla="*/ 0 h 2"/>
                <a:gd name="T22" fmla="*/ 6 w 22"/>
                <a:gd name="T23" fmla="*/ 0 h 2"/>
                <a:gd name="T24" fmla="*/ 4 w 22"/>
                <a:gd name="T25" fmla="*/ 1 h 2"/>
                <a:gd name="T26" fmla="*/ 6 w 22"/>
                <a:gd name="T27" fmla="*/ 2 h 2"/>
                <a:gd name="T28" fmla="*/ 6 w 22"/>
                <a:gd name="T29" fmla="*/ 2 h 2"/>
                <a:gd name="T30" fmla="*/ 6 w 22"/>
                <a:gd name="T31" fmla="*/ 2 h 2"/>
                <a:gd name="T32" fmla="*/ 5 w 22"/>
                <a:gd name="T33" fmla="*/ 1 h 2"/>
                <a:gd name="T34" fmla="*/ 6 w 22"/>
                <a:gd name="T35" fmla="*/ 0 h 2"/>
                <a:gd name="T36" fmla="*/ 6 w 22"/>
                <a:gd name="T37" fmla="*/ 0 h 2"/>
                <a:gd name="T38" fmla="*/ 6 w 22"/>
                <a:gd name="T39" fmla="*/ 0 h 2"/>
                <a:gd name="T40" fmla="*/ 10 w 22"/>
                <a:gd name="T41" fmla="*/ 0 h 2"/>
                <a:gd name="T42" fmla="*/ 9 w 22"/>
                <a:gd name="T43" fmla="*/ 0 h 2"/>
                <a:gd name="T44" fmla="*/ 8 w 22"/>
                <a:gd name="T45" fmla="*/ 1 h 2"/>
                <a:gd name="T46" fmla="*/ 9 w 22"/>
                <a:gd name="T47" fmla="*/ 2 h 2"/>
                <a:gd name="T48" fmla="*/ 10 w 22"/>
                <a:gd name="T49" fmla="*/ 2 h 2"/>
                <a:gd name="T50" fmla="*/ 10 w 22"/>
                <a:gd name="T51" fmla="*/ 2 h 2"/>
                <a:gd name="T52" fmla="*/ 9 w 22"/>
                <a:gd name="T53" fmla="*/ 1 h 2"/>
                <a:gd name="T54" fmla="*/ 10 w 22"/>
                <a:gd name="T55" fmla="*/ 0 h 2"/>
                <a:gd name="T56" fmla="*/ 10 w 22"/>
                <a:gd name="T57" fmla="*/ 0 h 2"/>
                <a:gd name="T58" fmla="*/ 10 w 22"/>
                <a:gd name="T59" fmla="*/ 0 h 2"/>
                <a:gd name="T60" fmla="*/ 14 w 22"/>
                <a:gd name="T61" fmla="*/ 0 h 2"/>
                <a:gd name="T62" fmla="*/ 13 w 22"/>
                <a:gd name="T63" fmla="*/ 0 h 2"/>
                <a:gd name="T64" fmla="*/ 12 w 22"/>
                <a:gd name="T65" fmla="*/ 1 h 2"/>
                <a:gd name="T66" fmla="*/ 13 w 22"/>
                <a:gd name="T67" fmla="*/ 2 h 2"/>
                <a:gd name="T68" fmla="*/ 14 w 22"/>
                <a:gd name="T69" fmla="*/ 2 h 2"/>
                <a:gd name="T70" fmla="*/ 13 w 22"/>
                <a:gd name="T71" fmla="*/ 2 h 2"/>
                <a:gd name="T72" fmla="*/ 13 w 22"/>
                <a:gd name="T73" fmla="*/ 1 h 2"/>
                <a:gd name="T74" fmla="*/ 13 w 22"/>
                <a:gd name="T75" fmla="*/ 0 h 2"/>
                <a:gd name="T76" fmla="*/ 13 w 22"/>
                <a:gd name="T77" fmla="*/ 0 h 2"/>
                <a:gd name="T78" fmla="*/ 14 w 22"/>
                <a:gd name="T79" fmla="*/ 0 h 2"/>
                <a:gd name="T80" fmla="*/ 20 w 22"/>
                <a:gd name="T81" fmla="*/ 0 h 2"/>
                <a:gd name="T82" fmla="*/ 17 w 22"/>
                <a:gd name="T83" fmla="*/ 0 h 2"/>
                <a:gd name="T84" fmla="*/ 16 w 22"/>
                <a:gd name="T85" fmla="*/ 1 h 2"/>
                <a:gd name="T86" fmla="*/ 17 w 22"/>
                <a:gd name="T87" fmla="*/ 2 h 2"/>
                <a:gd name="T88" fmla="*/ 20 w 22"/>
                <a:gd name="T89" fmla="*/ 2 h 2"/>
                <a:gd name="T90" fmla="*/ 22 w 22"/>
                <a:gd name="T91" fmla="*/ 1 h 2"/>
                <a:gd name="T92" fmla="*/ 20 w 22"/>
                <a:gd name="T9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2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9"/>
            <p:cNvSpPr>
              <a:spLocks/>
            </p:cNvSpPr>
            <p:nvPr/>
          </p:nvSpPr>
          <p:spPr bwMode="auto">
            <a:xfrm rot="20333011">
              <a:off x="2581611" y="-491937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1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3 w 7"/>
                <a:gd name="T13" fmla="*/ 6 h 6"/>
                <a:gd name="T14" fmla="*/ 4 w 7"/>
                <a:gd name="T15" fmla="*/ 5 h 6"/>
                <a:gd name="T16" fmla="*/ 7 w 7"/>
                <a:gd name="T17" fmla="*/ 2 h 6"/>
                <a:gd name="T18" fmla="*/ 7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40"/>
            <p:cNvSpPr>
              <a:spLocks/>
            </p:cNvSpPr>
            <p:nvPr/>
          </p:nvSpPr>
          <p:spPr bwMode="auto">
            <a:xfrm rot="20333011">
              <a:off x="2602949" y="-440635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41"/>
            <p:cNvSpPr>
              <a:spLocks/>
            </p:cNvSpPr>
            <p:nvPr/>
          </p:nvSpPr>
          <p:spPr bwMode="auto">
            <a:xfrm rot="20333011">
              <a:off x="2552410" y="-479134"/>
              <a:ext cx="63174" cy="63174"/>
            </a:xfrm>
            <a:custGeom>
              <a:avLst/>
              <a:gdLst>
                <a:gd name="T0" fmla="*/ 5 w 6"/>
                <a:gd name="T1" fmla="*/ 0 h 6"/>
                <a:gd name="T2" fmla="*/ 4 w 6"/>
                <a:gd name="T3" fmla="*/ 0 h 6"/>
                <a:gd name="T4" fmla="*/ 0 w 6"/>
                <a:gd name="T5" fmla="*/ 5 h 6"/>
                <a:gd name="T6" fmla="*/ 0 w 6"/>
                <a:gd name="T7" fmla="*/ 5 h 6"/>
                <a:gd name="T8" fmla="*/ 0 w 6"/>
                <a:gd name="T9" fmla="*/ 5 h 6"/>
                <a:gd name="T10" fmla="*/ 1 w 6"/>
                <a:gd name="T11" fmla="*/ 5 h 6"/>
                <a:gd name="T12" fmla="*/ 2 w 6"/>
                <a:gd name="T13" fmla="*/ 6 h 6"/>
                <a:gd name="T14" fmla="*/ 3 w 6"/>
                <a:gd name="T15" fmla="*/ 5 h 6"/>
                <a:gd name="T16" fmla="*/ 6 w 6"/>
                <a:gd name="T17" fmla="*/ 2 h 6"/>
                <a:gd name="T18" fmla="*/ 6 w 6"/>
                <a:gd name="T19" fmla="*/ 0 h 6"/>
                <a:gd name="T20" fmla="*/ 5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42"/>
            <p:cNvSpPr>
              <a:spLocks/>
            </p:cNvSpPr>
            <p:nvPr/>
          </p:nvSpPr>
          <p:spPr bwMode="auto">
            <a:xfrm rot="20333011">
              <a:off x="2558484" y="-424988"/>
              <a:ext cx="78968" cy="71072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0 h 7"/>
                <a:gd name="T6" fmla="*/ 0 w 7"/>
                <a:gd name="T7" fmla="*/ 1 h 7"/>
                <a:gd name="T8" fmla="*/ 1 w 7"/>
                <a:gd name="T9" fmla="*/ 2 h 7"/>
                <a:gd name="T10" fmla="*/ 1 w 7"/>
                <a:gd name="T11" fmla="*/ 2 h 7"/>
                <a:gd name="T12" fmla="*/ 1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7 w 7"/>
                <a:gd name="T19" fmla="*/ 7 h 7"/>
                <a:gd name="T20" fmla="*/ 7 w 7"/>
                <a:gd name="T21" fmla="*/ 5 h 7"/>
                <a:gd name="T22" fmla="*/ 4 w 7"/>
                <a:gd name="T23" fmla="*/ 2 h 7"/>
                <a:gd name="T24" fmla="*/ 3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43"/>
            <p:cNvSpPr>
              <a:spLocks/>
            </p:cNvSpPr>
            <p:nvPr/>
          </p:nvSpPr>
          <p:spPr bwMode="auto">
            <a:xfrm rot="20333011">
              <a:off x="2507681" y="-464910"/>
              <a:ext cx="78968" cy="63174"/>
            </a:xfrm>
            <a:custGeom>
              <a:avLst/>
              <a:gdLst>
                <a:gd name="T0" fmla="*/ 5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1 w 7"/>
                <a:gd name="T11" fmla="*/ 5 h 6"/>
                <a:gd name="T12" fmla="*/ 2 w 7"/>
                <a:gd name="T13" fmla="*/ 6 h 6"/>
                <a:gd name="T14" fmla="*/ 3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5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44"/>
            <p:cNvSpPr>
              <a:spLocks/>
            </p:cNvSpPr>
            <p:nvPr/>
          </p:nvSpPr>
          <p:spPr bwMode="auto">
            <a:xfrm rot="20333011">
              <a:off x="2521386" y="-412186"/>
              <a:ext cx="86866" cy="71072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0 h 7"/>
                <a:gd name="T6" fmla="*/ 0 w 8"/>
                <a:gd name="T7" fmla="*/ 1 h 7"/>
                <a:gd name="T8" fmla="*/ 1 w 8"/>
                <a:gd name="T9" fmla="*/ 2 h 7"/>
                <a:gd name="T10" fmla="*/ 1 w 8"/>
                <a:gd name="T11" fmla="*/ 2 h 7"/>
                <a:gd name="T12" fmla="*/ 1 w 8"/>
                <a:gd name="T13" fmla="*/ 2 h 7"/>
                <a:gd name="T14" fmla="*/ 6 w 8"/>
                <a:gd name="T15" fmla="*/ 7 h 7"/>
                <a:gd name="T16" fmla="*/ 6 w 8"/>
                <a:gd name="T17" fmla="*/ 7 h 7"/>
                <a:gd name="T18" fmla="*/ 7 w 8"/>
                <a:gd name="T19" fmla="*/ 7 h 7"/>
                <a:gd name="T20" fmla="*/ 7 w 8"/>
                <a:gd name="T21" fmla="*/ 5 h 7"/>
                <a:gd name="T22" fmla="*/ 4 w 8"/>
                <a:gd name="T23" fmla="*/ 2 h 7"/>
                <a:gd name="T24" fmla="*/ 3 w 8"/>
                <a:gd name="T25" fmla="*/ 1 h 7"/>
                <a:gd name="T26" fmla="*/ 2 w 8"/>
                <a:gd name="T27" fmla="*/ 0 h 7"/>
                <a:gd name="T28" fmla="*/ 2 w 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45"/>
            <p:cNvSpPr>
              <a:spLocks/>
            </p:cNvSpPr>
            <p:nvPr/>
          </p:nvSpPr>
          <p:spPr bwMode="auto">
            <a:xfrm rot="20333011">
              <a:off x="2471112" y="-449262"/>
              <a:ext cx="71072" cy="63174"/>
            </a:xfrm>
            <a:custGeom>
              <a:avLst/>
              <a:gdLst>
                <a:gd name="T0" fmla="*/ 6 w 7"/>
                <a:gd name="T1" fmla="*/ 0 h 6"/>
                <a:gd name="T2" fmla="*/ 5 w 7"/>
                <a:gd name="T3" fmla="*/ 0 h 6"/>
                <a:gd name="T4" fmla="*/ 0 w 7"/>
                <a:gd name="T5" fmla="*/ 5 h 6"/>
                <a:gd name="T6" fmla="*/ 0 w 7"/>
                <a:gd name="T7" fmla="*/ 5 h 6"/>
                <a:gd name="T8" fmla="*/ 1 w 7"/>
                <a:gd name="T9" fmla="*/ 5 h 6"/>
                <a:gd name="T10" fmla="*/ 2 w 7"/>
                <a:gd name="T11" fmla="*/ 5 h 6"/>
                <a:gd name="T12" fmla="*/ 2 w 7"/>
                <a:gd name="T13" fmla="*/ 6 h 6"/>
                <a:gd name="T14" fmla="*/ 4 w 7"/>
                <a:gd name="T15" fmla="*/ 5 h 6"/>
                <a:gd name="T16" fmla="*/ 6 w 7"/>
                <a:gd name="T17" fmla="*/ 2 h 6"/>
                <a:gd name="T18" fmla="*/ 6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46"/>
            <p:cNvSpPr>
              <a:spLocks/>
            </p:cNvSpPr>
            <p:nvPr/>
          </p:nvSpPr>
          <p:spPr bwMode="auto">
            <a:xfrm rot="20333011">
              <a:off x="2492450" y="-397961"/>
              <a:ext cx="71072" cy="71072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1 h 7"/>
                <a:gd name="T8" fmla="*/ 0 w 7"/>
                <a:gd name="T9" fmla="*/ 2 h 7"/>
                <a:gd name="T10" fmla="*/ 0 w 7"/>
                <a:gd name="T11" fmla="*/ 2 h 7"/>
                <a:gd name="T12" fmla="*/ 0 w 7"/>
                <a:gd name="T13" fmla="*/ 2 h 7"/>
                <a:gd name="T14" fmla="*/ 5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4 w 7"/>
                <a:gd name="T23" fmla="*/ 2 h 7"/>
                <a:gd name="T24" fmla="*/ 2 w 7"/>
                <a:gd name="T25" fmla="*/ 1 h 7"/>
                <a:gd name="T26" fmla="*/ 2 w 7"/>
                <a:gd name="T27" fmla="*/ 0 h 7"/>
                <a:gd name="T28" fmla="*/ 1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47"/>
            <p:cNvSpPr>
              <a:spLocks noEditPoints="1"/>
            </p:cNvSpPr>
            <p:nvPr/>
          </p:nvSpPr>
          <p:spPr bwMode="auto">
            <a:xfrm rot="20333011">
              <a:off x="2192713" y="-683411"/>
              <a:ext cx="31587" cy="236905"/>
            </a:xfrm>
            <a:custGeom>
              <a:avLst/>
              <a:gdLst>
                <a:gd name="T0" fmla="*/ 0 w 3"/>
                <a:gd name="T1" fmla="*/ 19 h 22"/>
                <a:gd name="T2" fmla="*/ 0 w 3"/>
                <a:gd name="T3" fmla="*/ 22 h 22"/>
                <a:gd name="T4" fmla="*/ 1 w 3"/>
                <a:gd name="T5" fmla="*/ 22 h 22"/>
                <a:gd name="T6" fmla="*/ 3 w 3"/>
                <a:gd name="T7" fmla="*/ 22 h 22"/>
                <a:gd name="T8" fmla="*/ 3 w 3"/>
                <a:gd name="T9" fmla="*/ 19 h 22"/>
                <a:gd name="T10" fmla="*/ 2 w 3"/>
                <a:gd name="T11" fmla="*/ 19 h 22"/>
                <a:gd name="T12" fmla="*/ 2 w 3"/>
                <a:gd name="T13" fmla="*/ 19 h 22"/>
                <a:gd name="T14" fmla="*/ 1 w 3"/>
                <a:gd name="T15" fmla="*/ 20 h 22"/>
                <a:gd name="T16" fmla="*/ 1 w 3"/>
                <a:gd name="T17" fmla="*/ 19 h 22"/>
                <a:gd name="T18" fmla="*/ 0 w 3"/>
                <a:gd name="T19" fmla="*/ 19 h 22"/>
                <a:gd name="T20" fmla="*/ 0 w 3"/>
                <a:gd name="T21" fmla="*/ 15 h 22"/>
                <a:gd name="T22" fmla="*/ 0 w 3"/>
                <a:gd name="T23" fmla="*/ 16 h 22"/>
                <a:gd name="T24" fmla="*/ 1 w 3"/>
                <a:gd name="T25" fmla="*/ 17 h 22"/>
                <a:gd name="T26" fmla="*/ 3 w 3"/>
                <a:gd name="T27" fmla="*/ 16 h 22"/>
                <a:gd name="T28" fmla="*/ 3 w 3"/>
                <a:gd name="T29" fmla="*/ 15 h 22"/>
                <a:gd name="T30" fmla="*/ 2 w 3"/>
                <a:gd name="T31" fmla="*/ 16 h 22"/>
                <a:gd name="T32" fmla="*/ 2 w 3"/>
                <a:gd name="T33" fmla="*/ 16 h 22"/>
                <a:gd name="T34" fmla="*/ 1 w 3"/>
                <a:gd name="T35" fmla="*/ 16 h 22"/>
                <a:gd name="T36" fmla="*/ 1 w 3"/>
                <a:gd name="T37" fmla="*/ 16 h 22"/>
                <a:gd name="T38" fmla="*/ 0 w 3"/>
                <a:gd name="T39" fmla="*/ 15 h 22"/>
                <a:gd name="T40" fmla="*/ 0 w 3"/>
                <a:gd name="T41" fmla="*/ 12 h 22"/>
                <a:gd name="T42" fmla="*/ 0 w 3"/>
                <a:gd name="T43" fmla="*/ 12 h 22"/>
                <a:gd name="T44" fmla="*/ 1 w 3"/>
                <a:gd name="T45" fmla="*/ 13 h 22"/>
                <a:gd name="T46" fmla="*/ 3 w 3"/>
                <a:gd name="T47" fmla="*/ 12 h 22"/>
                <a:gd name="T48" fmla="*/ 3 w 3"/>
                <a:gd name="T49" fmla="*/ 12 h 22"/>
                <a:gd name="T50" fmla="*/ 2 w 3"/>
                <a:gd name="T51" fmla="*/ 12 h 22"/>
                <a:gd name="T52" fmla="*/ 2 w 3"/>
                <a:gd name="T53" fmla="*/ 12 h 22"/>
                <a:gd name="T54" fmla="*/ 1 w 3"/>
                <a:gd name="T55" fmla="*/ 12 h 22"/>
                <a:gd name="T56" fmla="*/ 1 w 3"/>
                <a:gd name="T57" fmla="*/ 12 h 22"/>
                <a:gd name="T58" fmla="*/ 0 w 3"/>
                <a:gd name="T59" fmla="*/ 12 h 22"/>
                <a:gd name="T60" fmla="*/ 0 w 3"/>
                <a:gd name="T61" fmla="*/ 8 h 22"/>
                <a:gd name="T62" fmla="*/ 0 w 3"/>
                <a:gd name="T63" fmla="*/ 8 h 22"/>
                <a:gd name="T64" fmla="*/ 1 w 3"/>
                <a:gd name="T65" fmla="*/ 10 h 22"/>
                <a:gd name="T66" fmla="*/ 3 w 3"/>
                <a:gd name="T67" fmla="*/ 8 h 22"/>
                <a:gd name="T68" fmla="*/ 3 w 3"/>
                <a:gd name="T69" fmla="*/ 8 h 22"/>
                <a:gd name="T70" fmla="*/ 2 w 3"/>
                <a:gd name="T71" fmla="*/ 8 h 22"/>
                <a:gd name="T72" fmla="*/ 2 w 3"/>
                <a:gd name="T73" fmla="*/ 8 h 22"/>
                <a:gd name="T74" fmla="*/ 1 w 3"/>
                <a:gd name="T75" fmla="*/ 8 h 22"/>
                <a:gd name="T76" fmla="*/ 1 w 3"/>
                <a:gd name="T77" fmla="*/ 8 h 22"/>
                <a:gd name="T78" fmla="*/ 0 w 3"/>
                <a:gd name="T79" fmla="*/ 8 h 22"/>
                <a:gd name="T80" fmla="*/ 1 w 3"/>
                <a:gd name="T81" fmla="*/ 0 h 22"/>
                <a:gd name="T82" fmla="*/ 0 w 3"/>
                <a:gd name="T83" fmla="*/ 1 h 22"/>
                <a:gd name="T84" fmla="*/ 0 w 3"/>
                <a:gd name="T85" fmla="*/ 5 h 22"/>
                <a:gd name="T86" fmla="*/ 1 w 3"/>
                <a:gd name="T87" fmla="*/ 6 h 22"/>
                <a:gd name="T88" fmla="*/ 3 w 3"/>
                <a:gd name="T89" fmla="*/ 5 h 22"/>
                <a:gd name="T90" fmla="*/ 3 w 3"/>
                <a:gd name="T91" fmla="*/ 1 h 22"/>
                <a:gd name="T92" fmla="*/ 1 w 3"/>
                <a:gd name="T9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" h="22">
                  <a:moveTo>
                    <a:pt x="0" y="19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48"/>
            <p:cNvSpPr>
              <a:spLocks/>
            </p:cNvSpPr>
            <p:nvPr/>
          </p:nvSpPr>
          <p:spPr bwMode="auto">
            <a:xfrm rot="20333011">
              <a:off x="2123006" y="-653153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6 h 7"/>
                <a:gd name="T22" fmla="*/ 6 w 7"/>
                <a:gd name="T23" fmla="*/ 5 h 7"/>
                <a:gd name="T24" fmla="*/ 5 w 7"/>
                <a:gd name="T25" fmla="*/ 4 h 7"/>
                <a:gd name="T26" fmla="*/ 2 w 7"/>
                <a:gd name="T27" fmla="*/ 1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49"/>
            <p:cNvSpPr>
              <a:spLocks/>
            </p:cNvSpPr>
            <p:nvPr/>
          </p:nvSpPr>
          <p:spPr bwMode="auto">
            <a:xfrm rot="20333011">
              <a:off x="2166675" y="-673068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1 h 7"/>
                <a:gd name="T4" fmla="*/ 3 w 8"/>
                <a:gd name="T5" fmla="*/ 4 h 7"/>
                <a:gd name="T6" fmla="*/ 1 w 8"/>
                <a:gd name="T7" fmla="*/ 5 h 7"/>
                <a:gd name="T8" fmla="*/ 1 w 8"/>
                <a:gd name="T9" fmla="*/ 6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1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50"/>
            <p:cNvSpPr>
              <a:spLocks/>
            </p:cNvSpPr>
            <p:nvPr/>
          </p:nvSpPr>
          <p:spPr bwMode="auto">
            <a:xfrm rot="20333011">
              <a:off x="2138653" y="-616585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5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51"/>
            <p:cNvSpPr>
              <a:spLocks/>
            </p:cNvSpPr>
            <p:nvPr/>
          </p:nvSpPr>
          <p:spPr bwMode="auto">
            <a:xfrm rot="20333011">
              <a:off x="2182322" y="-636499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5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7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52"/>
            <p:cNvSpPr>
              <a:spLocks/>
            </p:cNvSpPr>
            <p:nvPr/>
          </p:nvSpPr>
          <p:spPr bwMode="auto">
            <a:xfrm rot="20333011">
              <a:off x="2152878" y="-579751"/>
              <a:ext cx="71072" cy="7896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7 h 7"/>
                <a:gd name="T10" fmla="*/ 6 w 7"/>
                <a:gd name="T11" fmla="*/ 7 h 7"/>
                <a:gd name="T12" fmla="*/ 7 w 7"/>
                <a:gd name="T13" fmla="*/ 7 h 7"/>
                <a:gd name="T14" fmla="*/ 7 w 7"/>
                <a:gd name="T15" fmla="*/ 7 h 7"/>
                <a:gd name="T16" fmla="*/ 6 w 7"/>
                <a:gd name="T17" fmla="*/ 7 h 7"/>
                <a:gd name="T18" fmla="*/ 6 w 7"/>
                <a:gd name="T19" fmla="*/ 7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53"/>
            <p:cNvSpPr>
              <a:spLocks/>
            </p:cNvSpPr>
            <p:nvPr/>
          </p:nvSpPr>
          <p:spPr bwMode="auto">
            <a:xfrm rot="20333011">
              <a:off x="2196547" y="-599666"/>
              <a:ext cx="86866" cy="78968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7 h 7"/>
                <a:gd name="T12" fmla="*/ 1 w 8"/>
                <a:gd name="T13" fmla="*/ 7 h 7"/>
                <a:gd name="T14" fmla="*/ 2 w 8"/>
                <a:gd name="T15" fmla="*/ 7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54"/>
            <p:cNvSpPr>
              <a:spLocks/>
            </p:cNvSpPr>
            <p:nvPr/>
          </p:nvSpPr>
          <p:spPr bwMode="auto">
            <a:xfrm rot="20333011">
              <a:off x="2168526" y="-535287"/>
              <a:ext cx="71072" cy="71072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7 h 7"/>
                <a:gd name="T12" fmla="*/ 7 w 7"/>
                <a:gd name="T13" fmla="*/ 6 h 7"/>
                <a:gd name="T14" fmla="*/ 7 w 7"/>
                <a:gd name="T15" fmla="*/ 6 h 7"/>
                <a:gd name="T16" fmla="*/ 6 w 7"/>
                <a:gd name="T17" fmla="*/ 7 h 7"/>
                <a:gd name="T18" fmla="*/ 6 w 7"/>
                <a:gd name="T19" fmla="*/ 6 h 7"/>
                <a:gd name="T20" fmla="*/ 6 w 7"/>
                <a:gd name="T21" fmla="*/ 5 h 7"/>
                <a:gd name="T22" fmla="*/ 6 w 7"/>
                <a:gd name="T23" fmla="*/ 4 h 7"/>
                <a:gd name="T24" fmla="*/ 5 w 7"/>
                <a:gd name="T25" fmla="*/ 3 h 7"/>
                <a:gd name="T26" fmla="*/ 2 w 7"/>
                <a:gd name="T27" fmla="*/ 0 h 7"/>
                <a:gd name="T28" fmla="*/ 2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55"/>
            <p:cNvSpPr>
              <a:spLocks/>
            </p:cNvSpPr>
            <p:nvPr/>
          </p:nvSpPr>
          <p:spPr bwMode="auto">
            <a:xfrm rot="20333011">
              <a:off x="2212194" y="-555202"/>
              <a:ext cx="86866" cy="71072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3 w 8"/>
                <a:gd name="T5" fmla="*/ 3 h 7"/>
                <a:gd name="T6" fmla="*/ 1 w 8"/>
                <a:gd name="T7" fmla="*/ 4 h 7"/>
                <a:gd name="T8" fmla="*/ 1 w 8"/>
                <a:gd name="T9" fmla="*/ 5 h 7"/>
                <a:gd name="T10" fmla="*/ 1 w 8"/>
                <a:gd name="T11" fmla="*/ 6 h 7"/>
                <a:gd name="T12" fmla="*/ 1 w 8"/>
                <a:gd name="T13" fmla="*/ 7 h 7"/>
                <a:gd name="T14" fmla="*/ 2 w 8"/>
                <a:gd name="T15" fmla="*/ 6 h 7"/>
                <a:gd name="T16" fmla="*/ 3 w 8"/>
                <a:gd name="T17" fmla="*/ 6 h 7"/>
                <a:gd name="T18" fmla="*/ 7 w 8"/>
                <a:gd name="T19" fmla="*/ 2 h 7"/>
                <a:gd name="T20" fmla="*/ 7 w 8"/>
                <a:gd name="T21" fmla="*/ 0 h 7"/>
                <a:gd name="T22" fmla="*/ 6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56"/>
            <p:cNvSpPr>
              <a:spLocks noEditPoints="1"/>
            </p:cNvSpPr>
            <p:nvPr/>
          </p:nvSpPr>
          <p:spPr bwMode="auto">
            <a:xfrm rot="20333011">
              <a:off x="1933220" y="-215715"/>
              <a:ext cx="236905" cy="23692"/>
            </a:xfrm>
            <a:custGeom>
              <a:avLst/>
              <a:gdLst>
                <a:gd name="T0" fmla="*/ 5 w 22"/>
                <a:gd name="T1" fmla="*/ 0 h 2"/>
                <a:gd name="T2" fmla="*/ 2 w 22"/>
                <a:gd name="T3" fmla="*/ 0 h 2"/>
                <a:gd name="T4" fmla="*/ 0 w 22"/>
                <a:gd name="T5" fmla="*/ 1 h 2"/>
                <a:gd name="T6" fmla="*/ 2 w 22"/>
                <a:gd name="T7" fmla="*/ 2 h 2"/>
                <a:gd name="T8" fmla="*/ 5 w 22"/>
                <a:gd name="T9" fmla="*/ 2 h 2"/>
                <a:gd name="T10" fmla="*/ 6 w 22"/>
                <a:gd name="T11" fmla="*/ 1 h 2"/>
                <a:gd name="T12" fmla="*/ 5 w 22"/>
                <a:gd name="T13" fmla="*/ 0 h 2"/>
                <a:gd name="T14" fmla="*/ 9 w 22"/>
                <a:gd name="T15" fmla="*/ 0 h 2"/>
                <a:gd name="T16" fmla="*/ 8 w 22"/>
                <a:gd name="T17" fmla="*/ 0 h 2"/>
                <a:gd name="T18" fmla="*/ 9 w 22"/>
                <a:gd name="T19" fmla="*/ 0 h 2"/>
                <a:gd name="T20" fmla="*/ 9 w 22"/>
                <a:gd name="T21" fmla="*/ 1 h 2"/>
                <a:gd name="T22" fmla="*/ 9 w 22"/>
                <a:gd name="T23" fmla="*/ 2 h 2"/>
                <a:gd name="T24" fmla="*/ 8 w 22"/>
                <a:gd name="T25" fmla="*/ 2 h 2"/>
                <a:gd name="T26" fmla="*/ 9 w 22"/>
                <a:gd name="T27" fmla="*/ 2 h 2"/>
                <a:gd name="T28" fmla="*/ 10 w 22"/>
                <a:gd name="T29" fmla="*/ 1 h 2"/>
                <a:gd name="T30" fmla="*/ 9 w 22"/>
                <a:gd name="T31" fmla="*/ 0 h 2"/>
                <a:gd name="T32" fmla="*/ 13 w 22"/>
                <a:gd name="T33" fmla="*/ 0 h 2"/>
                <a:gd name="T34" fmla="*/ 12 w 22"/>
                <a:gd name="T35" fmla="*/ 0 h 2"/>
                <a:gd name="T36" fmla="*/ 12 w 22"/>
                <a:gd name="T37" fmla="*/ 0 h 2"/>
                <a:gd name="T38" fmla="*/ 13 w 22"/>
                <a:gd name="T39" fmla="*/ 1 h 2"/>
                <a:gd name="T40" fmla="*/ 12 w 22"/>
                <a:gd name="T41" fmla="*/ 2 h 2"/>
                <a:gd name="T42" fmla="*/ 12 w 22"/>
                <a:gd name="T43" fmla="*/ 2 h 2"/>
                <a:gd name="T44" fmla="*/ 13 w 22"/>
                <a:gd name="T45" fmla="*/ 2 h 2"/>
                <a:gd name="T46" fmla="*/ 14 w 22"/>
                <a:gd name="T47" fmla="*/ 1 h 2"/>
                <a:gd name="T48" fmla="*/ 13 w 22"/>
                <a:gd name="T49" fmla="*/ 0 h 2"/>
                <a:gd name="T50" fmla="*/ 16 w 22"/>
                <a:gd name="T51" fmla="*/ 0 h 2"/>
                <a:gd name="T52" fmla="*/ 16 w 22"/>
                <a:gd name="T53" fmla="*/ 0 h 2"/>
                <a:gd name="T54" fmla="*/ 16 w 22"/>
                <a:gd name="T55" fmla="*/ 0 h 2"/>
                <a:gd name="T56" fmla="*/ 17 w 22"/>
                <a:gd name="T57" fmla="*/ 1 h 2"/>
                <a:gd name="T58" fmla="*/ 16 w 22"/>
                <a:gd name="T59" fmla="*/ 2 h 2"/>
                <a:gd name="T60" fmla="*/ 16 w 22"/>
                <a:gd name="T61" fmla="*/ 2 h 2"/>
                <a:gd name="T62" fmla="*/ 16 w 22"/>
                <a:gd name="T63" fmla="*/ 2 h 2"/>
                <a:gd name="T64" fmla="*/ 18 w 22"/>
                <a:gd name="T65" fmla="*/ 1 h 2"/>
                <a:gd name="T66" fmla="*/ 16 w 22"/>
                <a:gd name="T67" fmla="*/ 0 h 2"/>
                <a:gd name="T68" fmla="*/ 22 w 22"/>
                <a:gd name="T69" fmla="*/ 0 h 2"/>
                <a:gd name="T70" fmla="*/ 20 w 22"/>
                <a:gd name="T71" fmla="*/ 0 h 2"/>
                <a:gd name="T72" fmla="*/ 20 w 22"/>
                <a:gd name="T73" fmla="*/ 0 h 2"/>
                <a:gd name="T74" fmla="*/ 20 w 22"/>
                <a:gd name="T75" fmla="*/ 1 h 2"/>
                <a:gd name="T76" fmla="*/ 20 w 22"/>
                <a:gd name="T77" fmla="*/ 2 h 2"/>
                <a:gd name="T78" fmla="*/ 20 w 22"/>
                <a:gd name="T79" fmla="*/ 2 h 2"/>
                <a:gd name="T80" fmla="*/ 22 w 22"/>
                <a:gd name="T81" fmla="*/ 2 h 2"/>
                <a:gd name="T82" fmla="*/ 22 w 22"/>
                <a:gd name="T83" fmla="*/ 1 h 2"/>
                <a:gd name="T84" fmla="*/ 22 w 22"/>
                <a:gd name="T85" fmla="*/ 1 h 2"/>
                <a:gd name="T86" fmla="*/ 22 w 22"/>
                <a:gd name="T87" fmla="*/ 1 h 2"/>
                <a:gd name="T88" fmla="*/ 22 w 22"/>
                <a:gd name="T89" fmla="*/ 1 h 2"/>
                <a:gd name="T90" fmla="*/ 22 w 22"/>
                <a:gd name="T9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" h="2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2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57"/>
            <p:cNvSpPr>
              <a:spLocks/>
            </p:cNvSpPr>
            <p:nvPr/>
          </p:nvSpPr>
          <p:spPr bwMode="auto">
            <a:xfrm rot="20333011">
              <a:off x="1970845" y="-188338"/>
              <a:ext cx="71072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58"/>
            <p:cNvSpPr>
              <a:spLocks/>
            </p:cNvSpPr>
            <p:nvPr/>
          </p:nvSpPr>
          <p:spPr bwMode="auto">
            <a:xfrm rot="20333011">
              <a:off x="1950930" y="-247800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59"/>
            <p:cNvSpPr>
              <a:spLocks/>
            </p:cNvSpPr>
            <p:nvPr/>
          </p:nvSpPr>
          <p:spPr bwMode="auto">
            <a:xfrm rot="20333011">
              <a:off x="2007411" y="-203985"/>
              <a:ext cx="78968" cy="63174"/>
            </a:xfrm>
            <a:custGeom>
              <a:avLst/>
              <a:gdLst>
                <a:gd name="T0" fmla="*/ 4 w 7"/>
                <a:gd name="T1" fmla="*/ 0 h 6"/>
                <a:gd name="T2" fmla="*/ 3 w 7"/>
                <a:gd name="T3" fmla="*/ 1 h 6"/>
                <a:gd name="T4" fmla="*/ 0 w 7"/>
                <a:gd name="T5" fmla="*/ 4 h 6"/>
                <a:gd name="T6" fmla="*/ 0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6 w 7"/>
                <a:gd name="T13" fmla="*/ 1 h 6"/>
                <a:gd name="T14" fmla="*/ 6 w 7"/>
                <a:gd name="T15" fmla="*/ 1 h 6"/>
                <a:gd name="T16" fmla="*/ 7 w 7"/>
                <a:gd name="T17" fmla="*/ 0 h 6"/>
                <a:gd name="T18" fmla="*/ 6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4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60"/>
            <p:cNvSpPr>
              <a:spLocks/>
            </p:cNvSpPr>
            <p:nvPr/>
          </p:nvSpPr>
          <p:spPr bwMode="auto">
            <a:xfrm rot="20333011">
              <a:off x="1987496" y="-263447"/>
              <a:ext cx="78968" cy="78968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0 h 7"/>
                <a:gd name="T4" fmla="*/ 0 w 7"/>
                <a:gd name="T5" fmla="*/ 2 h 7"/>
                <a:gd name="T6" fmla="*/ 3 w 7"/>
                <a:gd name="T7" fmla="*/ 5 h 7"/>
                <a:gd name="T8" fmla="*/ 4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6 w 7"/>
                <a:gd name="T15" fmla="*/ 7 h 7"/>
                <a:gd name="T16" fmla="*/ 7 w 7"/>
                <a:gd name="T17" fmla="*/ 6 h 7"/>
                <a:gd name="T18" fmla="*/ 6 w 7"/>
                <a:gd name="T19" fmla="*/ 5 h 7"/>
                <a:gd name="T20" fmla="*/ 6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61"/>
            <p:cNvSpPr>
              <a:spLocks/>
            </p:cNvSpPr>
            <p:nvPr/>
          </p:nvSpPr>
          <p:spPr bwMode="auto">
            <a:xfrm rot="20333011">
              <a:off x="2036612" y="-216787"/>
              <a:ext cx="86866" cy="63174"/>
            </a:xfrm>
            <a:custGeom>
              <a:avLst/>
              <a:gdLst>
                <a:gd name="T0" fmla="*/ 5 w 8"/>
                <a:gd name="T1" fmla="*/ 0 h 6"/>
                <a:gd name="T2" fmla="*/ 4 w 8"/>
                <a:gd name="T3" fmla="*/ 1 h 6"/>
                <a:gd name="T4" fmla="*/ 1 w 8"/>
                <a:gd name="T5" fmla="*/ 4 h 6"/>
                <a:gd name="T6" fmla="*/ 1 w 8"/>
                <a:gd name="T7" fmla="*/ 6 h 6"/>
                <a:gd name="T8" fmla="*/ 2 w 8"/>
                <a:gd name="T9" fmla="*/ 6 h 6"/>
                <a:gd name="T10" fmla="*/ 2 w 8"/>
                <a:gd name="T11" fmla="*/ 6 h 6"/>
                <a:gd name="T12" fmla="*/ 7 w 8"/>
                <a:gd name="T13" fmla="*/ 1 h 6"/>
                <a:gd name="T14" fmla="*/ 7 w 8"/>
                <a:gd name="T15" fmla="*/ 1 h 6"/>
                <a:gd name="T16" fmla="*/ 8 w 8"/>
                <a:gd name="T17" fmla="*/ 0 h 6"/>
                <a:gd name="T18" fmla="*/ 7 w 8"/>
                <a:gd name="T19" fmla="*/ 1 h 6"/>
                <a:gd name="T20" fmla="*/ 6 w 8"/>
                <a:gd name="T21" fmla="*/ 1 h 6"/>
                <a:gd name="T22" fmla="*/ 6 w 8"/>
                <a:gd name="T23" fmla="*/ 1 h 6"/>
                <a:gd name="T24" fmla="*/ 5 w 8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62"/>
            <p:cNvSpPr>
              <a:spLocks/>
            </p:cNvSpPr>
            <p:nvPr/>
          </p:nvSpPr>
          <p:spPr bwMode="auto">
            <a:xfrm rot="20333011">
              <a:off x="2016697" y="-276249"/>
              <a:ext cx="86866" cy="78968"/>
            </a:xfrm>
            <a:custGeom>
              <a:avLst/>
              <a:gdLst>
                <a:gd name="T0" fmla="*/ 2 w 8"/>
                <a:gd name="T1" fmla="*/ 0 h 7"/>
                <a:gd name="T2" fmla="*/ 1 w 8"/>
                <a:gd name="T3" fmla="*/ 0 h 7"/>
                <a:gd name="T4" fmla="*/ 1 w 8"/>
                <a:gd name="T5" fmla="*/ 2 h 7"/>
                <a:gd name="T6" fmla="*/ 4 w 8"/>
                <a:gd name="T7" fmla="*/ 5 h 7"/>
                <a:gd name="T8" fmla="*/ 5 w 8"/>
                <a:gd name="T9" fmla="*/ 6 h 7"/>
                <a:gd name="T10" fmla="*/ 6 w 8"/>
                <a:gd name="T11" fmla="*/ 7 h 7"/>
                <a:gd name="T12" fmla="*/ 6 w 8"/>
                <a:gd name="T13" fmla="*/ 7 h 7"/>
                <a:gd name="T14" fmla="*/ 7 w 8"/>
                <a:gd name="T15" fmla="*/ 7 h 7"/>
                <a:gd name="T16" fmla="*/ 8 w 8"/>
                <a:gd name="T17" fmla="*/ 6 h 7"/>
                <a:gd name="T18" fmla="*/ 7 w 8"/>
                <a:gd name="T19" fmla="*/ 5 h 7"/>
                <a:gd name="T20" fmla="*/ 7 w 8"/>
                <a:gd name="T21" fmla="*/ 5 h 7"/>
                <a:gd name="T22" fmla="*/ 2 w 8"/>
                <a:gd name="T23" fmla="*/ 0 h 7"/>
                <a:gd name="T24" fmla="*/ 2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63"/>
            <p:cNvSpPr>
              <a:spLocks/>
            </p:cNvSpPr>
            <p:nvPr/>
          </p:nvSpPr>
          <p:spPr bwMode="auto">
            <a:xfrm rot="20333011">
              <a:off x="2081343" y="-231013"/>
              <a:ext cx="71072" cy="63174"/>
            </a:xfrm>
            <a:custGeom>
              <a:avLst/>
              <a:gdLst>
                <a:gd name="T0" fmla="*/ 5 w 7"/>
                <a:gd name="T1" fmla="*/ 0 h 6"/>
                <a:gd name="T2" fmla="*/ 3 w 7"/>
                <a:gd name="T3" fmla="*/ 1 h 6"/>
                <a:gd name="T4" fmla="*/ 1 w 7"/>
                <a:gd name="T5" fmla="*/ 4 h 6"/>
                <a:gd name="T6" fmla="*/ 1 w 7"/>
                <a:gd name="T7" fmla="*/ 6 h 6"/>
                <a:gd name="T8" fmla="*/ 1 w 7"/>
                <a:gd name="T9" fmla="*/ 6 h 6"/>
                <a:gd name="T10" fmla="*/ 2 w 7"/>
                <a:gd name="T11" fmla="*/ 6 h 6"/>
                <a:gd name="T12" fmla="*/ 7 w 7"/>
                <a:gd name="T13" fmla="*/ 1 h 6"/>
                <a:gd name="T14" fmla="*/ 7 w 7"/>
                <a:gd name="T15" fmla="*/ 1 h 6"/>
                <a:gd name="T16" fmla="*/ 7 w 7"/>
                <a:gd name="T17" fmla="*/ 0 h 6"/>
                <a:gd name="T18" fmla="*/ 7 w 7"/>
                <a:gd name="T19" fmla="*/ 1 h 6"/>
                <a:gd name="T20" fmla="*/ 6 w 7"/>
                <a:gd name="T21" fmla="*/ 1 h 6"/>
                <a:gd name="T22" fmla="*/ 5 w 7"/>
                <a:gd name="T23" fmla="*/ 1 h 6"/>
                <a:gd name="T24" fmla="*/ 5 w 7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64"/>
            <p:cNvSpPr>
              <a:spLocks/>
            </p:cNvSpPr>
            <p:nvPr/>
          </p:nvSpPr>
          <p:spPr bwMode="auto">
            <a:xfrm rot="20333011">
              <a:off x="2061429" y="-290475"/>
              <a:ext cx="71072" cy="7896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0 h 7"/>
                <a:gd name="T4" fmla="*/ 1 w 7"/>
                <a:gd name="T5" fmla="*/ 2 h 7"/>
                <a:gd name="T6" fmla="*/ 3 w 7"/>
                <a:gd name="T7" fmla="*/ 5 h 7"/>
                <a:gd name="T8" fmla="*/ 5 w 7"/>
                <a:gd name="T9" fmla="*/ 6 h 7"/>
                <a:gd name="T10" fmla="*/ 5 w 7"/>
                <a:gd name="T11" fmla="*/ 7 h 7"/>
                <a:gd name="T12" fmla="*/ 6 w 7"/>
                <a:gd name="T13" fmla="*/ 7 h 7"/>
                <a:gd name="T14" fmla="*/ 7 w 7"/>
                <a:gd name="T15" fmla="*/ 7 h 7"/>
                <a:gd name="T16" fmla="*/ 7 w 7"/>
                <a:gd name="T17" fmla="*/ 6 h 7"/>
                <a:gd name="T18" fmla="*/ 7 w 7"/>
                <a:gd name="T19" fmla="*/ 5 h 7"/>
                <a:gd name="T20" fmla="*/ 7 w 7"/>
                <a:gd name="T21" fmla="*/ 5 h 7"/>
                <a:gd name="T22" fmla="*/ 2 w 7"/>
                <a:gd name="T23" fmla="*/ 0 h 7"/>
                <a:gd name="T24" fmla="*/ 1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65"/>
            <p:cNvSpPr>
              <a:spLocks noEditPoints="1"/>
            </p:cNvSpPr>
            <p:nvPr/>
          </p:nvSpPr>
          <p:spPr bwMode="auto">
            <a:xfrm rot="20333011">
              <a:off x="2299399" y="-442700"/>
              <a:ext cx="31587" cy="307978"/>
            </a:xfrm>
            <a:custGeom>
              <a:avLst/>
              <a:gdLst>
                <a:gd name="T0" fmla="*/ 1 w 3"/>
                <a:gd name="T1" fmla="*/ 28 h 29"/>
                <a:gd name="T2" fmla="*/ 1 w 3"/>
                <a:gd name="T3" fmla="*/ 29 h 29"/>
                <a:gd name="T4" fmla="*/ 2 w 3"/>
                <a:gd name="T5" fmla="*/ 28 h 29"/>
                <a:gd name="T6" fmla="*/ 1 w 3"/>
                <a:gd name="T7" fmla="*/ 28 h 29"/>
                <a:gd name="T8" fmla="*/ 1 w 3"/>
                <a:gd name="T9" fmla="*/ 28 h 29"/>
                <a:gd name="T10" fmla="*/ 1 w 3"/>
                <a:gd name="T11" fmla="*/ 15 h 29"/>
                <a:gd name="T12" fmla="*/ 0 w 3"/>
                <a:gd name="T13" fmla="*/ 16 h 29"/>
                <a:gd name="T14" fmla="*/ 0 w 3"/>
                <a:gd name="T15" fmla="*/ 16 h 29"/>
                <a:gd name="T16" fmla="*/ 0 w 3"/>
                <a:gd name="T17" fmla="*/ 23 h 29"/>
                <a:gd name="T18" fmla="*/ 0 w 3"/>
                <a:gd name="T19" fmla="*/ 26 h 29"/>
                <a:gd name="T20" fmla="*/ 1 w 3"/>
                <a:gd name="T21" fmla="*/ 26 h 29"/>
                <a:gd name="T22" fmla="*/ 3 w 3"/>
                <a:gd name="T23" fmla="*/ 26 h 29"/>
                <a:gd name="T24" fmla="*/ 3 w 3"/>
                <a:gd name="T25" fmla="*/ 23 h 29"/>
                <a:gd name="T26" fmla="*/ 3 w 3"/>
                <a:gd name="T27" fmla="*/ 16 h 29"/>
                <a:gd name="T28" fmla="*/ 3 w 3"/>
                <a:gd name="T29" fmla="*/ 16 h 29"/>
                <a:gd name="T30" fmla="*/ 1 w 3"/>
                <a:gd name="T31" fmla="*/ 15 h 29"/>
                <a:gd name="T32" fmla="*/ 1 w 3"/>
                <a:gd name="T33" fmla="*/ 0 h 29"/>
                <a:gd name="T34" fmla="*/ 0 w 3"/>
                <a:gd name="T35" fmla="*/ 0 h 29"/>
                <a:gd name="T36" fmla="*/ 0 w 3"/>
                <a:gd name="T37" fmla="*/ 3 h 29"/>
                <a:gd name="T38" fmla="*/ 0 w 3"/>
                <a:gd name="T39" fmla="*/ 10 h 29"/>
                <a:gd name="T40" fmla="*/ 1 w 3"/>
                <a:gd name="T41" fmla="*/ 11 h 29"/>
                <a:gd name="T42" fmla="*/ 3 w 3"/>
                <a:gd name="T43" fmla="*/ 10 h 29"/>
                <a:gd name="T44" fmla="*/ 3 w 3"/>
                <a:gd name="T45" fmla="*/ 3 h 29"/>
                <a:gd name="T46" fmla="*/ 3 w 3"/>
                <a:gd name="T47" fmla="*/ 0 h 29"/>
                <a:gd name="T48" fmla="*/ 1 w 3"/>
                <a:gd name="T4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29">
                  <a:moveTo>
                    <a:pt x="1" y="28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1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66"/>
            <p:cNvSpPr>
              <a:spLocks noEditPoints="1"/>
            </p:cNvSpPr>
            <p:nvPr/>
          </p:nvSpPr>
          <p:spPr bwMode="auto">
            <a:xfrm rot="20333011">
              <a:off x="2167094" y="-316711"/>
              <a:ext cx="292184" cy="23692"/>
            </a:xfrm>
            <a:custGeom>
              <a:avLst/>
              <a:gdLst>
                <a:gd name="T0" fmla="*/ 11 w 27"/>
                <a:gd name="T1" fmla="*/ 0 h 2"/>
                <a:gd name="T2" fmla="*/ 11 w 27"/>
                <a:gd name="T3" fmla="*/ 0 h 2"/>
                <a:gd name="T4" fmla="*/ 4 w 27"/>
                <a:gd name="T5" fmla="*/ 0 h 2"/>
                <a:gd name="T6" fmla="*/ 0 w 27"/>
                <a:gd name="T7" fmla="*/ 0 h 2"/>
                <a:gd name="T8" fmla="*/ 0 w 27"/>
                <a:gd name="T9" fmla="*/ 1 h 2"/>
                <a:gd name="T10" fmla="*/ 0 w 27"/>
                <a:gd name="T11" fmla="*/ 2 h 2"/>
                <a:gd name="T12" fmla="*/ 4 w 27"/>
                <a:gd name="T13" fmla="*/ 2 h 2"/>
                <a:gd name="T14" fmla="*/ 11 w 27"/>
                <a:gd name="T15" fmla="*/ 2 h 2"/>
                <a:gd name="T16" fmla="*/ 12 w 27"/>
                <a:gd name="T17" fmla="*/ 1 h 2"/>
                <a:gd name="T18" fmla="*/ 11 w 27"/>
                <a:gd name="T19" fmla="*/ 0 h 2"/>
                <a:gd name="T20" fmla="*/ 27 w 27"/>
                <a:gd name="T21" fmla="*/ 0 h 2"/>
                <a:gd name="T22" fmla="*/ 23 w 27"/>
                <a:gd name="T23" fmla="*/ 0 h 2"/>
                <a:gd name="T24" fmla="*/ 17 w 27"/>
                <a:gd name="T25" fmla="*/ 0 h 2"/>
                <a:gd name="T26" fmla="*/ 16 w 27"/>
                <a:gd name="T27" fmla="*/ 0 h 2"/>
                <a:gd name="T28" fmla="*/ 15 w 27"/>
                <a:gd name="T29" fmla="*/ 1 h 2"/>
                <a:gd name="T30" fmla="*/ 16 w 27"/>
                <a:gd name="T31" fmla="*/ 2 h 2"/>
                <a:gd name="T32" fmla="*/ 23 w 27"/>
                <a:gd name="T33" fmla="*/ 2 h 2"/>
                <a:gd name="T34" fmla="*/ 27 w 27"/>
                <a:gd name="T35" fmla="*/ 2 h 2"/>
                <a:gd name="T36" fmla="*/ 27 w 27"/>
                <a:gd name="T37" fmla="*/ 1 h 2"/>
                <a:gd name="T38" fmla="*/ 27 w 27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moveTo>
                    <a:pt x="2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7" y="1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67"/>
            <p:cNvSpPr>
              <a:spLocks noEditPoints="1"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8 w 13"/>
                <a:gd name="T1" fmla="*/ 6 h 12"/>
                <a:gd name="T2" fmla="*/ 6 w 13"/>
                <a:gd name="T3" fmla="*/ 8 h 12"/>
                <a:gd name="T4" fmla="*/ 8 w 13"/>
                <a:gd name="T5" fmla="*/ 9 h 12"/>
                <a:gd name="T6" fmla="*/ 10 w 13"/>
                <a:gd name="T7" fmla="*/ 11 h 12"/>
                <a:gd name="T8" fmla="*/ 11 w 13"/>
                <a:gd name="T9" fmla="*/ 12 h 12"/>
                <a:gd name="T10" fmla="*/ 12 w 13"/>
                <a:gd name="T11" fmla="*/ 12 h 12"/>
                <a:gd name="T12" fmla="*/ 12 w 13"/>
                <a:gd name="T13" fmla="*/ 12 h 12"/>
                <a:gd name="T14" fmla="*/ 12 w 13"/>
                <a:gd name="T15" fmla="*/ 10 h 12"/>
                <a:gd name="T16" fmla="*/ 12 w 13"/>
                <a:gd name="T17" fmla="*/ 10 h 12"/>
                <a:gd name="T18" fmla="*/ 9 w 13"/>
                <a:gd name="T19" fmla="*/ 7 h 12"/>
                <a:gd name="T20" fmla="*/ 8 w 13"/>
                <a:gd name="T21" fmla="*/ 6 h 12"/>
                <a:gd name="T22" fmla="*/ 1 w 13"/>
                <a:gd name="T23" fmla="*/ 0 h 12"/>
                <a:gd name="T24" fmla="*/ 1 w 13"/>
                <a:gd name="T25" fmla="*/ 0 h 12"/>
                <a:gd name="T26" fmla="*/ 1 w 13"/>
                <a:gd name="T27" fmla="*/ 2 h 12"/>
                <a:gd name="T28" fmla="*/ 1 w 13"/>
                <a:gd name="T29" fmla="*/ 2 h 12"/>
                <a:gd name="T30" fmla="*/ 4 w 13"/>
                <a:gd name="T31" fmla="*/ 5 h 12"/>
                <a:gd name="T32" fmla="*/ 5 w 13"/>
                <a:gd name="T33" fmla="*/ 6 h 12"/>
                <a:gd name="T34" fmla="*/ 6 w 13"/>
                <a:gd name="T35" fmla="*/ 4 h 12"/>
                <a:gd name="T36" fmla="*/ 5 w 13"/>
                <a:gd name="T37" fmla="*/ 3 h 12"/>
                <a:gd name="T38" fmla="*/ 3 w 13"/>
                <a:gd name="T39" fmla="*/ 1 h 12"/>
                <a:gd name="T40" fmla="*/ 2 w 13"/>
                <a:gd name="T41" fmla="*/ 0 h 12"/>
                <a:gd name="T42" fmla="*/ 1 w 13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2">
                  <a:moveTo>
                    <a:pt x="8" y="6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68"/>
            <p:cNvSpPr>
              <a:spLocks/>
            </p:cNvSpPr>
            <p:nvPr/>
          </p:nvSpPr>
          <p:spPr bwMode="auto">
            <a:xfrm rot="20333011">
              <a:off x="2244641" y="-371725"/>
              <a:ext cx="134246" cy="126351"/>
            </a:xfrm>
            <a:custGeom>
              <a:avLst/>
              <a:gdLst>
                <a:gd name="T0" fmla="*/ 12 w 13"/>
                <a:gd name="T1" fmla="*/ 0 h 12"/>
                <a:gd name="T2" fmla="*/ 11 w 13"/>
                <a:gd name="T3" fmla="*/ 0 h 12"/>
                <a:gd name="T4" fmla="*/ 10 w 13"/>
                <a:gd name="T5" fmla="*/ 1 h 12"/>
                <a:gd name="T6" fmla="*/ 8 w 13"/>
                <a:gd name="T7" fmla="*/ 3 h 12"/>
                <a:gd name="T8" fmla="*/ 6 w 13"/>
                <a:gd name="T9" fmla="*/ 4 h 12"/>
                <a:gd name="T10" fmla="*/ 5 w 13"/>
                <a:gd name="T11" fmla="*/ 6 h 12"/>
                <a:gd name="T12" fmla="*/ 4 w 13"/>
                <a:gd name="T13" fmla="*/ 7 h 12"/>
                <a:gd name="T14" fmla="*/ 1 w 13"/>
                <a:gd name="T15" fmla="*/ 10 h 12"/>
                <a:gd name="T16" fmla="*/ 1 w 13"/>
                <a:gd name="T17" fmla="*/ 10 h 12"/>
                <a:gd name="T18" fmla="*/ 1 w 13"/>
                <a:gd name="T19" fmla="*/ 12 h 12"/>
                <a:gd name="T20" fmla="*/ 1 w 13"/>
                <a:gd name="T21" fmla="*/ 12 h 12"/>
                <a:gd name="T22" fmla="*/ 2 w 13"/>
                <a:gd name="T23" fmla="*/ 12 h 12"/>
                <a:gd name="T24" fmla="*/ 3 w 13"/>
                <a:gd name="T25" fmla="*/ 11 h 12"/>
                <a:gd name="T26" fmla="*/ 5 w 13"/>
                <a:gd name="T27" fmla="*/ 9 h 12"/>
                <a:gd name="T28" fmla="*/ 6 w 13"/>
                <a:gd name="T29" fmla="*/ 8 h 12"/>
                <a:gd name="T30" fmla="*/ 8 w 13"/>
                <a:gd name="T31" fmla="*/ 6 h 12"/>
                <a:gd name="T32" fmla="*/ 9 w 13"/>
                <a:gd name="T33" fmla="*/ 5 h 12"/>
                <a:gd name="T34" fmla="*/ 12 w 13"/>
                <a:gd name="T35" fmla="*/ 2 h 12"/>
                <a:gd name="T36" fmla="*/ 12 w 13"/>
                <a:gd name="T37" fmla="*/ 2 h 12"/>
                <a:gd name="T38" fmla="*/ 12 w 13"/>
                <a:gd name="T39" fmla="*/ 0 h 12"/>
                <a:gd name="T40" fmla="*/ 12 w 13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69"/>
            <p:cNvSpPr>
              <a:spLocks noEditPoints="1"/>
            </p:cNvSpPr>
            <p:nvPr/>
          </p:nvSpPr>
          <p:spPr bwMode="auto">
            <a:xfrm rot="20333011">
              <a:off x="2151299" y="-466753"/>
              <a:ext cx="323771" cy="323771"/>
            </a:xfrm>
            <a:custGeom>
              <a:avLst/>
              <a:gdLst>
                <a:gd name="T0" fmla="*/ 14 w 31"/>
                <a:gd name="T1" fmla="*/ 2 h 30"/>
                <a:gd name="T2" fmla="*/ 15 w 31"/>
                <a:gd name="T3" fmla="*/ 2 h 30"/>
                <a:gd name="T4" fmla="*/ 17 w 31"/>
                <a:gd name="T5" fmla="*/ 2 h 30"/>
                <a:gd name="T6" fmla="*/ 17 w 31"/>
                <a:gd name="T7" fmla="*/ 2 h 30"/>
                <a:gd name="T8" fmla="*/ 24 w 31"/>
                <a:gd name="T9" fmla="*/ 5 h 30"/>
                <a:gd name="T10" fmla="*/ 26 w 31"/>
                <a:gd name="T11" fmla="*/ 7 h 30"/>
                <a:gd name="T12" fmla="*/ 28 w 31"/>
                <a:gd name="T13" fmla="*/ 13 h 30"/>
                <a:gd name="T14" fmla="*/ 29 w 31"/>
                <a:gd name="T15" fmla="*/ 14 h 30"/>
                <a:gd name="T16" fmla="*/ 29 w 31"/>
                <a:gd name="T17" fmla="*/ 15 h 30"/>
                <a:gd name="T18" fmla="*/ 29 w 31"/>
                <a:gd name="T19" fmla="*/ 16 h 30"/>
                <a:gd name="T20" fmla="*/ 28 w 31"/>
                <a:gd name="T21" fmla="*/ 17 h 30"/>
                <a:gd name="T22" fmla="*/ 25 w 31"/>
                <a:gd name="T23" fmla="*/ 23 h 30"/>
                <a:gd name="T24" fmla="*/ 24 w 31"/>
                <a:gd name="T25" fmla="*/ 25 h 30"/>
                <a:gd name="T26" fmla="*/ 17 w 31"/>
                <a:gd name="T27" fmla="*/ 28 h 30"/>
                <a:gd name="T28" fmla="*/ 17 w 31"/>
                <a:gd name="T29" fmla="*/ 28 h 30"/>
                <a:gd name="T30" fmla="*/ 15 w 31"/>
                <a:gd name="T31" fmla="*/ 28 h 30"/>
                <a:gd name="T32" fmla="*/ 14 w 31"/>
                <a:gd name="T33" fmla="*/ 28 h 30"/>
                <a:gd name="T34" fmla="*/ 13 w 31"/>
                <a:gd name="T35" fmla="*/ 28 h 30"/>
                <a:gd name="T36" fmla="*/ 7 w 31"/>
                <a:gd name="T37" fmla="*/ 25 h 30"/>
                <a:gd name="T38" fmla="*/ 6 w 31"/>
                <a:gd name="T39" fmla="*/ 24 h 30"/>
                <a:gd name="T40" fmla="*/ 3 w 31"/>
                <a:gd name="T41" fmla="*/ 17 h 30"/>
                <a:gd name="T42" fmla="*/ 2 w 31"/>
                <a:gd name="T43" fmla="*/ 16 h 30"/>
                <a:gd name="T44" fmla="*/ 2 w 31"/>
                <a:gd name="T45" fmla="*/ 15 h 30"/>
                <a:gd name="T46" fmla="*/ 2 w 31"/>
                <a:gd name="T47" fmla="*/ 14 h 30"/>
                <a:gd name="T48" fmla="*/ 3 w 31"/>
                <a:gd name="T49" fmla="*/ 13 h 30"/>
                <a:gd name="T50" fmla="*/ 5 w 31"/>
                <a:gd name="T51" fmla="*/ 7 h 30"/>
                <a:gd name="T52" fmla="*/ 7 w 31"/>
                <a:gd name="T53" fmla="*/ 5 h 30"/>
                <a:gd name="T54" fmla="*/ 13 w 31"/>
                <a:gd name="T55" fmla="*/ 2 h 30"/>
                <a:gd name="T56" fmla="*/ 14 w 31"/>
                <a:gd name="T57" fmla="*/ 2 h 30"/>
                <a:gd name="T58" fmla="*/ 15 w 31"/>
                <a:gd name="T59" fmla="*/ 0 h 30"/>
                <a:gd name="T60" fmla="*/ 14 w 31"/>
                <a:gd name="T61" fmla="*/ 0 h 30"/>
                <a:gd name="T62" fmla="*/ 5 w 31"/>
                <a:gd name="T63" fmla="*/ 3 h 30"/>
                <a:gd name="T64" fmla="*/ 5 w 31"/>
                <a:gd name="T65" fmla="*/ 4 h 30"/>
                <a:gd name="T66" fmla="*/ 5 w 31"/>
                <a:gd name="T67" fmla="*/ 4 h 30"/>
                <a:gd name="T68" fmla="*/ 4 w 31"/>
                <a:gd name="T69" fmla="*/ 4 h 30"/>
                <a:gd name="T70" fmla="*/ 4 w 31"/>
                <a:gd name="T71" fmla="*/ 5 h 30"/>
                <a:gd name="T72" fmla="*/ 0 w 31"/>
                <a:gd name="T73" fmla="*/ 14 h 30"/>
                <a:gd name="T74" fmla="*/ 0 w 31"/>
                <a:gd name="T75" fmla="*/ 15 h 30"/>
                <a:gd name="T76" fmla="*/ 0 w 31"/>
                <a:gd name="T77" fmla="*/ 15 h 30"/>
                <a:gd name="T78" fmla="*/ 0 w 31"/>
                <a:gd name="T79" fmla="*/ 15 h 30"/>
                <a:gd name="T80" fmla="*/ 0 w 31"/>
                <a:gd name="T81" fmla="*/ 16 h 30"/>
                <a:gd name="T82" fmla="*/ 4 w 31"/>
                <a:gd name="T83" fmla="*/ 25 h 30"/>
                <a:gd name="T84" fmla="*/ 6 w 31"/>
                <a:gd name="T85" fmla="*/ 27 h 30"/>
                <a:gd name="T86" fmla="*/ 14 w 31"/>
                <a:gd name="T87" fmla="*/ 30 h 30"/>
                <a:gd name="T88" fmla="*/ 15 w 31"/>
                <a:gd name="T89" fmla="*/ 30 h 30"/>
                <a:gd name="T90" fmla="*/ 15 w 31"/>
                <a:gd name="T91" fmla="*/ 30 h 30"/>
                <a:gd name="T92" fmla="*/ 16 w 31"/>
                <a:gd name="T93" fmla="*/ 30 h 30"/>
                <a:gd name="T94" fmla="*/ 17 w 31"/>
                <a:gd name="T95" fmla="*/ 30 h 30"/>
                <a:gd name="T96" fmla="*/ 25 w 31"/>
                <a:gd name="T97" fmla="*/ 27 h 30"/>
                <a:gd name="T98" fmla="*/ 27 w 31"/>
                <a:gd name="T99" fmla="*/ 25 h 30"/>
                <a:gd name="T100" fmla="*/ 31 w 31"/>
                <a:gd name="T101" fmla="*/ 16 h 30"/>
                <a:gd name="T102" fmla="*/ 31 w 31"/>
                <a:gd name="T103" fmla="*/ 15 h 30"/>
                <a:gd name="T104" fmla="*/ 31 w 31"/>
                <a:gd name="T105" fmla="*/ 14 h 30"/>
                <a:gd name="T106" fmla="*/ 27 w 31"/>
                <a:gd name="T107" fmla="*/ 5 h 30"/>
                <a:gd name="T108" fmla="*/ 26 w 31"/>
                <a:gd name="T109" fmla="*/ 4 h 30"/>
                <a:gd name="T110" fmla="*/ 17 w 31"/>
                <a:gd name="T111" fmla="*/ 0 h 30"/>
                <a:gd name="T112" fmla="*/ 15 w 31"/>
                <a:gd name="T1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" h="30">
                  <a:moveTo>
                    <a:pt x="14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0" y="2"/>
                    <a:pt x="22" y="4"/>
                    <a:pt x="24" y="5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9"/>
                    <a:pt x="27" y="22"/>
                    <a:pt x="25" y="23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2" y="27"/>
                    <a:pt x="20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1" y="28"/>
                    <a:pt x="9" y="27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4" y="22"/>
                    <a:pt x="3" y="20"/>
                    <a:pt x="3" y="17"/>
                  </a:cubicBezTo>
                  <a:cubicBezTo>
                    <a:pt x="3" y="17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1"/>
                    <a:pt x="4" y="8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9" y="4"/>
                    <a:pt x="11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0"/>
                    <a:pt x="2" y="23"/>
                    <a:pt x="4" y="25"/>
                  </a:cubicBezTo>
                  <a:cubicBezTo>
                    <a:pt x="5" y="26"/>
                    <a:pt x="5" y="26"/>
                    <a:pt x="6" y="27"/>
                  </a:cubicBezTo>
                  <a:cubicBezTo>
                    <a:pt x="8" y="29"/>
                    <a:pt x="11" y="30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20" y="30"/>
                    <a:pt x="23" y="29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9" y="23"/>
                    <a:pt x="31" y="20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5"/>
                    <a:pt x="31" y="14"/>
                    <a:pt x="31" y="14"/>
                  </a:cubicBezTo>
                  <a:cubicBezTo>
                    <a:pt x="31" y="11"/>
                    <a:pt x="29" y="8"/>
                    <a:pt x="27" y="5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83072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43" name="椭圆 15142"/>
          <p:cNvSpPr/>
          <p:nvPr/>
        </p:nvSpPr>
        <p:spPr>
          <a:xfrm>
            <a:off x="1818372" y="-1043238"/>
            <a:ext cx="8507911" cy="8507911"/>
          </a:xfrm>
          <a:prstGeom prst="ellipse">
            <a:avLst/>
          </a:prstGeom>
          <a:solidFill>
            <a:schemeClr val="bg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141" name="组合 15140"/>
          <p:cNvGrpSpPr/>
          <p:nvPr/>
        </p:nvGrpSpPr>
        <p:grpSpPr>
          <a:xfrm>
            <a:off x="2511425" y="807243"/>
            <a:ext cx="7169150" cy="5243513"/>
            <a:chOff x="2511425" y="633412"/>
            <a:chExt cx="7169150" cy="5243513"/>
          </a:xfrm>
        </p:grpSpPr>
        <p:grpSp>
          <p:nvGrpSpPr>
            <p:cNvPr id="14519" name="Group 862"/>
            <p:cNvGrpSpPr>
              <a:grpSpLocks/>
            </p:cNvGrpSpPr>
            <p:nvPr/>
          </p:nvGrpSpPr>
          <p:grpSpPr bwMode="auto">
            <a:xfrm>
              <a:off x="2511425" y="633412"/>
              <a:ext cx="7169150" cy="5243513"/>
              <a:chOff x="221" y="672"/>
              <a:chExt cx="4516" cy="3303"/>
            </a:xfrm>
          </p:grpSpPr>
          <p:sp>
            <p:nvSpPr>
              <p:cNvPr id="14941" name="Oval 662"/>
              <p:cNvSpPr>
                <a:spLocks noChangeArrowheads="1"/>
              </p:cNvSpPr>
              <p:nvPr/>
            </p:nvSpPr>
            <p:spPr bwMode="auto">
              <a:xfrm>
                <a:off x="880" y="672"/>
                <a:ext cx="3293" cy="3303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2" name="Freeform 663"/>
              <p:cNvSpPr>
                <a:spLocks/>
              </p:cNvSpPr>
              <p:nvPr/>
            </p:nvSpPr>
            <p:spPr bwMode="auto">
              <a:xfrm>
                <a:off x="2584" y="2752"/>
                <a:ext cx="538" cy="644"/>
              </a:xfrm>
              <a:custGeom>
                <a:avLst/>
                <a:gdLst>
                  <a:gd name="T0" fmla="*/ 256 w 538"/>
                  <a:gd name="T1" fmla="*/ 0 h 644"/>
                  <a:gd name="T2" fmla="*/ 167 w 538"/>
                  <a:gd name="T3" fmla="*/ 18 h 644"/>
                  <a:gd name="T4" fmla="*/ 85 w 538"/>
                  <a:gd name="T5" fmla="*/ 2 h 644"/>
                  <a:gd name="T6" fmla="*/ 0 w 538"/>
                  <a:gd name="T7" fmla="*/ 0 h 644"/>
                  <a:gd name="T8" fmla="*/ 5 w 538"/>
                  <a:gd name="T9" fmla="*/ 108 h 644"/>
                  <a:gd name="T10" fmla="*/ 75 w 538"/>
                  <a:gd name="T11" fmla="*/ 188 h 644"/>
                  <a:gd name="T12" fmla="*/ 162 w 538"/>
                  <a:gd name="T13" fmla="*/ 243 h 644"/>
                  <a:gd name="T14" fmla="*/ 240 w 538"/>
                  <a:gd name="T15" fmla="*/ 315 h 644"/>
                  <a:gd name="T16" fmla="*/ 239 w 538"/>
                  <a:gd name="T17" fmla="*/ 415 h 644"/>
                  <a:gd name="T18" fmla="*/ 262 w 538"/>
                  <a:gd name="T19" fmla="*/ 508 h 644"/>
                  <a:gd name="T20" fmla="*/ 301 w 538"/>
                  <a:gd name="T21" fmla="*/ 596 h 644"/>
                  <a:gd name="T22" fmla="*/ 351 w 538"/>
                  <a:gd name="T23" fmla="*/ 644 h 644"/>
                  <a:gd name="T24" fmla="*/ 413 w 538"/>
                  <a:gd name="T25" fmla="*/ 574 h 644"/>
                  <a:gd name="T26" fmla="*/ 394 w 538"/>
                  <a:gd name="T27" fmla="*/ 492 h 644"/>
                  <a:gd name="T28" fmla="*/ 465 w 538"/>
                  <a:gd name="T29" fmla="*/ 413 h 644"/>
                  <a:gd name="T30" fmla="*/ 506 w 538"/>
                  <a:gd name="T31" fmla="*/ 319 h 644"/>
                  <a:gd name="T32" fmla="*/ 538 w 538"/>
                  <a:gd name="T33" fmla="*/ 252 h 644"/>
                  <a:gd name="T34" fmla="*/ 520 w 538"/>
                  <a:gd name="T35" fmla="*/ 177 h 644"/>
                  <a:gd name="T36" fmla="*/ 470 w 538"/>
                  <a:gd name="T37" fmla="*/ 122 h 644"/>
                  <a:gd name="T38" fmla="*/ 411 w 538"/>
                  <a:gd name="T39" fmla="*/ 72 h 644"/>
                  <a:gd name="T40" fmla="*/ 330 w 538"/>
                  <a:gd name="T41" fmla="*/ 50 h 644"/>
                  <a:gd name="T42" fmla="*/ 256 w 538"/>
                  <a:gd name="T43" fmla="*/ 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8" h="644">
                    <a:moveTo>
                      <a:pt x="256" y="0"/>
                    </a:moveTo>
                    <a:lnTo>
                      <a:pt x="167" y="18"/>
                    </a:lnTo>
                    <a:lnTo>
                      <a:pt x="85" y="2"/>
                    </a:lnTo>
                    <a:lnTo>
                      <a:pt x="0" y="0"/>
                    </a:lnTo>
                    <a:lnTo>
                      <a:pt x="5" y="108"/>
                    </a:lnTo>
                    <a:lnTo>
                      <a:pt x="75" y="188"/>
                    </a:lnTo>
                    <a:lnTo>
                      <a:pt x="162" y="243"/>
                    </a:lnTo>
                    <a:lnTo>
                      <a:pt x="240" y="315"/>
                    </a:lnTo>
                    <a:lnTo>
                      <a:pt x="239" y="415"/>
                    </a:lnTo>
                    <a:lnTo>
                      <a:pt x="262" y="508"/>
                    </a:lnTo>
                    <a:lnTo>
                      <a:pt x="301" y="596"/>
                    </a:lnTo>
                    <a:lnTo>
                      <a:pt x="351" y="644"/>
                    </a:lnTo>
                    <a:lnTo>
                      <a:pt x="413" y="574"/>
                    </a:lnTo>
                    <a:lnTo>
                      <a:pt x="394" y="492"/>
                    </a:lnTo>
                    <a:lnTo>
                      <a:pt x="465" y="413"/>
                    </a:lnTo>
                    <a:lnTo>
                      <a:pt x="506" y="319"/>
                    </a:lnTo>
                    <a:lnTo>
                      <a:pt x="538" y="252"/>
                    </a:lnTo>
                    <a:lnTo>
                      <a:pt x="520" y="177"/>
                    </a:lnTo>
                    <a:lnTo>
                      <a:pt x="470" y="122"/>
                    </a:lnTo>
                    <a:lnTo>
                      <a:pt x="411" y="72"/>
                    </a:lnTo>
                    <a:lnTo>
                      <a:pt x="330" y="50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3" name="Freeform 664"/>
              <p:cNvSpPr>
                <a:spLocks/>
              </p:cNvSpPr>
              <p:nvPr/>
            </p:nvSpPr>
            <p:spPr bwMode="auto">
              <a:xfrm>
                <a:off x="2584" y="2752"/>
                <a:ext cx="538" cy="644"/>
              </a:xfrm>
              <a:custGeom>
                <a:avLst/>
                <a:gdLst>
                  <a:gd name="T0" fmla="*/ 256 w 538"/>
                  <a:gd name="T1" fmla="*/ 0 h 644"/>
                  <a:gd name="T2" fmla="*/ 167 w 538"/>
                  <a:gd name="T3" fmla="*/ 18 h 644"/>
                  <a:gd name="T4" fmla="*/ 85 w 538"/>
                  <a:gd name="T5" fmla="*/ 2 h 644"/>
                  <a:gd name="T6" fmla="*/ 0 w 538"/>
                  <a:gd name="T7" fmla="*/ 0 h 644"/>
                  <a:gd name="T8" fmla="*/ 5 w 538"/>
                  <a:gd name="T9" fmla="*/ 108 h 644"/>
                  <a:gd name="T10" fmla="*/ 75 w 538"/>
                  <a:gd name="T11" fmla="*/ 188 h 644"/>
                  <a:gd name="T12" fmla="*/ 162 w 538"/>
                  <a:gd name="T13" fmla="*/ 243 h 644"/>
                  <a:gd name="T14" fmla="*/ 240 w 538"/>
                  <a:gd name="T15" fmla="*/ 315 h 644"/>
                  <a:gd name="T16" fmla="*/ 239 w 538"/>
                  <a:gd name="T17" fmla="*/ 415 h 644"/>
                  <a:gd name="T18" fmla="*/ 262 w 538"/>
                  <a:gd name="T19" fmla="*/ 508 h 644"/>
                  <a:gd name="T20" fmla="*/ 301 w 538"/>
                  <a:gd name="T21" fmla="*/ 596 h 644"/>
                  <a:gd name="T22" fmla="*/ 351 w 538"/>
                  <a:gd name="T23" fmla="*/ 644 h 644"/>
                  <a:gd name="T24" fmla="*/ 413 w 538"/>
                  <a:gd name="T25" fmla="*/ 574 h 644"/>
                  <a:gd name="T26" fmla="*/ 394 w 538"/>
                  <a:gd name="T27" fmla="*/ 492 h 644"/>
                  <a:gd name="T28" fmla="*/ 465 w 538"/>
                  <a:gd name="T29" fmla="*/ 413 h 644"/>
                  <a:gd name="T30" fmla="*/ 506 w 538"/>
                  <a:gd name="T31" fmla="*/ 319 h 644"/>
                  <a:gd name="T32" fmla="*/ 538 w 538"/>
                  <a:gd name="T33" fmla="*/ 252 h 644"/>
                  <a:gd name="T34" fmla="*/ 520 w 538"/>
                  <a:gd name="T35" fmla="*/ 177 h 644"/>
                  <a:gd name="T36" fmla="*/ 470 w 538"/>
                  <a:gd name="T37" fmla="*/ 122 h 644"/>
                  <a:gd name="T38" fmla="*/ 411 w 538"/>
                  <a:gd name="T39" fmla="*/ 72 h 644"/>
                  <a:gd name="T40" fmla="*/ 330 w 538"/>
                  <a:gd name="T41" fmla="*/ 50 h 644"/>
                  <a:gd name="T42" fmla="*/ 256 w 538"/>
                  <a:gd name="T43" fmla="*/ 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8" h="644">
                    <a:moveTo>
                      <a:pt x="256" y="0"/>
                    </a:moveTo>
                    <a:lnTo>
                      <a:pt x="167" y="18"/>
                    </a:lnTo>
                    <a:lnTo>
                      <a:pt x="85" y="2"/>
                    </a:lnTo>
                    <a:lnTo>
                      <a:pt x="0" y="0"/>
                    </a:lnTo>
                    <a:lnTo>
                      <a:pt x="5" y="108"/>
                    </a:lnTo>
                    <a:lnTo>
                      <a:pt x="75" y="188"/>
                    </a:lnTo>
                    <a:lnTo>
                      <a:pt x="162" y="243"/>
                    </a:lnTo>
                    <a:lnTo>
                      <a:pt x="240" y="315"/>
                    </a:lnTo>
                    <a:lnTo>
                      <a:pt x="239" y="415"/>
                    </a:lnTo>
                    <a:lnTo>
                      <a:pt x="262" y="508"/>
                    </a:lnTo>
                    <a:lnTo>
                      <a:pt x="301" y="596"/>
                    </a:lnTo>
                    <a:lnTo>
                      <a:pt x="351" y="644"/>
                    </a:lnTo>
                    <a:lnTo>
                      <a:pt x="413" y="574"/>
                    </a:lnTo>
                    <a:lnTo>
                      <a:pt x="394" y="492"/>
                    </a:lnTo>
                    <a:lnTo>
                      <a:pt x="465" y="413"/>
                    </a:lnTo>
                    <a:lnTo>
                      <a:pt x="506" y="319"/>
                    </a:lnTo>
                    <a:lnTo>
                      <a:pt x="538" y="252"/>
                    </a:lnTo>
                    <a:lnTo>
                      <a:pt x="520" y="177"/>
                    </a:lnTo>
                    <a:lnTo>
                      <a:pt x="470" y="122"/>
                    </a:lnTo>
                    <a:lnTo>
                      <a:pt x="411" y="72"/>
                    </a:lnTo>
                    <a:lnTo>
                      <a:pt x="330" y="50"/>
                    </a:lnTo>
                    <a:lnTo>
                      <a:pt x="25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4" name="Freeform 665"/>
              <p:cNvSpPr>
                <a:spLocks/>
              </p:cNvSpPr>
              <p:nvPr/>
            </p:nvSpPr>
            <p:spPr bwMode="auto">
              <a:xfrm>
                <a:off x="3302" y="2196"/>
                <a:ext cx="663" cy="1298"/>
              </a:xfrm>
              <a:custGeom>
                <a:avLst/>
                <a:gdLst>
                  <a:gd name="T0" fmla="*/ 347 w 372"/>
                  <a:gd name="T1" fmla="*/ 0 h 726"/>
                  <a:gd name="T2" fmla="*/ 333 w 372"/>
                  <a:gd name="T3" fmla="*/ 105 h 726"/>
                  <a:gd name="T4" fmla="*/ 257 w 372"/>
                  <a:gd name="T5" fmla="*/ 343 h 726"/>
                  <a:gd name="T6" fmla="*/ 79 w 372"/>
                  <a:gd name="T7" fmla="*/ 603 h 726"/>
                  <a:gd name="T8" fmla="*/ 19 w 372"/>
                  <a:gd name="T9" fmla="*/ 654 h 726"/>
                  <a:gd name="T10" fmla="*/ 19 w 372"/>
                  <a:gd name="T11" fmla="*/ 726 h 726"/>
                  <a:gd name="T12" fmla="*/ 190 w 372"/>
                  <a:gd name="T13" fmla="*/ 561 h 726"/>
                  <a:gd name="T14" fmla="*/ 339 w 372"/>
                  <a:gd name="T15" fmla="*/ 360 h 726"/>
                  <a:gd name="T16" fmla="*/ 358 w 372"/>
                  <a:gd name="T17" fmla="*/ 265 h 726"/>
                  <a:gd name="T18" fmla="*/ 372 w 372"/>
                  <a:gd name="T19" fmla="*/ 66 h 726"/>
                  <a:gd name="T20" fmla="*/ 347 w 372"/>
                  <a:gd name="T21" fmla="*/ 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2" h="726">
                    <a:moveTo>
                      <a:pt x="347" y="0"/>
                    </a:moveTo>
                    <a:cubicBezTo>
                      <a:pt x="344" y="36"/>
                      <a:pt x="340" y="71"/>
                      <a:pt x="333" y="105"/>
                    </a:cubicBezTo>
                    <a:cubicBezTo>
                      <a:pt x="317" y="187"/>
                      <a:pt x="289" y="266"/>
                      <a:pt x="257" y="343"/>
                    </a:cubicBezTo>
                    <a:cubicBezTo>
                      <a:pt x="216" y="441"/>
                      <a:pt x="164" y="540"/>
                      <a:pt x="79" y="603"/>
                    </a:cubicBezTo>
                    <a:cubicBezTo>
                      <a:pt x="58" y="619"/>
                      <a:pt x="34" y="633"/>
                      <a:pt x="19" y="654"/>
                    </a:cubicBezTo>
                    <a:cubicBezTo>
                      <a:pt x="4" y="675"/>
                      <a:pt x="0" y="707"/>
                      <a:pt x="19" y="726"/>
                    </a:cubicBezTo>
                    <a:cubicBezTo>
                      <a:pt x="76" y="671"/>
                      <a:pt x="133" y="616"/>
                      <a:pt x="190" y="561"/>
                    </a:cubicBezTo>
                    <a:cubicBezTo>
                      <a:pt x="250" y="502"/>
                      <a:pt x="312" y="440"/>
                      <a:pt x="339" y="360"/>
                    </a:cubicBezTo>
                    <a:cubicBezTo>
                      <a:pt x="349" y="330"/>
                      <a:pt x="354" y="297"/>
                      <a:pt x="358" y="265"/>
                    </a:cubicBezTo>
                    <a:cubicBezTo>
                      <a:pt x="366" y="199"/>
                      <a:pt x="371" y="133"/>
                      <a:pt x="372" y="66"/>
                    </a:cubicBezTo>
                    <a:cubicBezTo>
                      <a:pt x="372" y="41"/>
                      <a:pt x="369" y="12"/>
                      <a:pt x="347" y="0"/>
                    </a:cubicBezTo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5" name="Freeform 666"/>
              <p:cNvSpPr>
                <a:spLocks/>
              </p:cNvSpPr>
              <p:nvPr/>
            </p:nvSpPr>
            <p:spPr bwMode="auto">
              <a:xfrm>
                <a:off x="1757" y="890"/>
                <a:ext cx="1648" cy="402"/>
              </a:xfrm>
              <a:custGeom>
                <a:avLst/>
                <a:gdLst>
                  <a:gd name="T0" fmla="*/ 338 w 925"/>
                  <a:gd name="T1" fmla="*/ 0 h 225"/>
                  <a:gd name="T2" fmla="*/ 206 w 925"/>
                  <a:gd name="T3" fmla="*/ 13 h 225"/>
                  <a:gd name="T4" fmla="*/ 0 w 925"/>
                  <a:gd name="T5" fmla="*/ 114 h 225"/>
                  <a:gd name="T6" fmla="*/ 171 w 925"/>
                  <a:gd name="T7" fmla="*/ 102 h 225"/>
                  <a:gd name="T8" fmla="*/ 323 w 925"/>
                  <a:gd name="T9" fmla="*/ 92 h 225"/>
                  <a:gd name="T10" fmla="*/ 453 w 925"/>
                  <a:gd name="T11" fmla="*/ 87 h 225"/>
                  <a:gd name="T12" fmla="*/ 562 w 925"/>
                  <a:gd name="T13" fmla="*/ 94 h 225"/>
                  <a:gd name="T14" fmla="*/ 770 w 925"/>
                  <a:gd name="T15" fmla="*/ 167 h 225"/>
                  <a:gd name="T16" fmla="*/ 905 w 925"/>
                  <a:gd name="T17" fmla="*/ 225 h 225"/>
                  <a:gd name="T18" fmla="*/ 925 w 925"/>
                  <a:gd name="T19" fmla="*/ 223 h 225"/>
                  <a:gd name="T20" fmla="*/ 872 w 925"/>
                  <a:gd name="T21" fmla="*/ 149 h 225"/>
                  <a:gd name="T22" fmla="*/ 727 w 925"/>
                  <a:gd name="T23" fmla="*/ 54 h 225"/>
                  <a:gd name="T24" fmla="*/ 516 w 925"/>
                  <a:gd name="T25" fmla="*/ 13 h 225"/>
                  <a:gd name="T26" fmla="*/ 338 w 925"/>
                  <a:gd name="T27" fmla="*/ 0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5" h="225">
                    <a:moveTo>
                      <a:pt x="338" y="0"/>
                    </a:moveTo>
                    <a:cubicBezTo>
                      <a:pt x="293" y="0"/>
                      <a:pt x="250" y="4"/>
                      <a:pt x="206" y="13"/>
                    </a:cubicBezTo>
                    <a:cubicBezTo>
                      <a:pt x="131" y="30"/>
                      <a:pt x="59" y="65"/>
                      <a:pt x="0" y="114"/>
                    </a:cubicBezTo>
                    <a:cubicBezTo>
                      <a:pt x="57" y="109"/>
                      <a:pt x="114" y="105"/>
                      <a:pt x="171" y="102"/>
                    </a:cubicBezTo>
                    <a:cubicBezTo>
                      <a:pt x="222" y="99"/>
                      <a:pt x="273" y="96"/>
                      <a:pt x="323" y="92"/>
                    </a:cubicBezTo>
                    <a:cubicBezTo>
                      <a:pt x="367" y="90"/>
                      <a:pt x="410" y="87"/>
                      <a:pt x="453" y="87"/>
                    </a:cubicBezTo>
                    <a:cubicBezTo>
                      <a:pt x="490" y="87"/>
                      <a:pt x="526" y="89"/>
                      <a:pt x="562" y="94"/>
                    </a:cubicBezTo>
                    <a:cubicBezTo>
                      <a:pt x="635" y="105"/>
                      <a:pt x="706" y="130"/>
                      <a:pt x="770" y="167"/>
                    </a:cubicBezTo>
                    <a:cubicBezTo>
                      <a:pt x="813" y="193"/>
                      <a:pt x="858" y="225"/>
                      <a:pt x="905" y="225"/>
                    </a:cubicBezTo>
                    <a:cubicBezTo>
                      <a:pt x="912" y="225"/>
                      <a:pt x="919" y="224"/>
                      <a:pt x="925" y="223"/>
                    </a:cubicBezTo>
                    <a:cubicBezTo>
                      <a:pt x="913" y="195"/>
                      <a:pt x="894" y="171"/>
                      <a:pt x="872" y="149"/>
                    </a:cubicBezTo>
                    <a:cubicBezTo>
                      <a:pt x="831" y="108"/>
                      <a:pt x="782" y="75"/>
                      <a:pt x="727" y="54"/>
                    </a:cubicBezTo>
                    <a:cubicBezTo>
                      <a:pt x="660" y="28"/>
                      <a:pt x="587" y="20"/>
                      <a:pt x="516" y="13"/>
                    </a:cubicBezTo>
                    <a:cubicBezTo>
                      <a:pt x="457" y="6"/>
                      <a:pt x="397" y="0"/>
                      <a:pt x="338" y="0"/>
                    </a:cubicBezTo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6" name="Freeform 667"/>
              <p:cNvSpPr>
                <a:spLocks/>
              </p:cNvSpPr>
              <p:nvPr/>
            </p:nvSpPr>
            <p:spPr bwMode="auto">
              <a:xfrm>
                <a:off x="2281" y="1285"/>
                <a:ext cx="244" cy="146"/>
              </a:xfrm>
              <a:custGeom>
                <a:avLst/>
                <a:gdLst>
                  <a:gd name="T0" fmla="*/ 139 w 244"/>
                  <a:gd name="T1" fmla="*/ 0 h 146"/>
                  <a:gd name="T2" fmla="*/ 37 w 244"/>
                  <a:gd name="T3" fmla="*/ 25 h 146"/>
                  <a:gd name="T4" fmla="*/ 2 w 244"/>
                  <a:gd name="T5" fmla="*/ 53 h 146"/>
                  <a:gd name="T6" fmla="*/ 0 w 244"/>
                  <a:gd name="T7" fmla="*/ 130 h 146"/>
                  <a:gd name="T8" fmla="*/ 82 w 244"/>
                  <a:gd name="T9" fmla="*/ 121 h 146"/>
                  <a:gd name="T10" fmla="*/ 162 w 244"/>
                  <a:gd name="T11" fmla="*/ 146 h 146"/>
                  <a:gd name="T12" fmla="*/ 244 w 244"/>
                  <a:gd name="T13" fmla="*/ 139 h 146"/>
                  <a:gd name="T14" fmla="*/ 242 w 244"/>
                  <a:gd name="T15" fmla="*/ 34 h 146"/>
                  <a:gd name="T16" fmla="*/ 139 w 244"/>
                  <a:gd name="T1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146">
                    <a:moveTo>
                      <a:pt x="139" y="0"/>
                    </a:moveTo>
                    <a:lnTo>
                      <a:pt x="37" y="25"/>
                    </a:lnTo>
                    <a:lnTo>
                      <a:pt x="2" y="53"/>
                    </a:lnTo>
                    <a:lnTo>
                      <a:pt x="0" y="130"/>
                    </a:lnTo>
                    <a:lnTo>
                      <a:pt x="82" y="121"/>
                    </a:lnTo>
                    <a:lnTo>
                      <a:pt x="162" y="146"/>
                    </a:lnTo>
                    <a:lnTo>
                      <a:pt x="244" y="139"/>
                    </a:lnTo>
                    <a:lnTo>
                      <a:pt x="242" y="34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7" name="Freeform 668"/>
              <p:cNvSpPr>
                <a:spLocks/>
              </p:cNvSpPr>
              <p:nvPr/>
            </p:nvSpPr>
            <p:spPr bwMode="auto">
              <a:xfrm>
                <a:off x="2281" y="1285"/>
                <a:ext cx="244" cy="146"/>
              </a:xfrm>
              <a:custGeom>
                <a:avLst/>
                <a:gdLst>
                  <a:gd name="T0" fmla="*/ 139 w 244"/>
                  <a:gd name="T1" fmla="*/ 0 h 146"/>
                  <a:gd name="T2" fmla="*/ 37 w 244"/>
                  <a:gd name="T3" fmla="*/ 25 h 146"/>
                  <a:gd name="T4" fmla="*/ 2 w 244"/>
                  <a:gd name="T5" fmla="*/ 53 h 146"/>
                  <a:gd name="T6" fmla="*/ 0 w 244"/>
                  <a:gd name="T7" fmla="*/ 130 h 146"/>
                  <a:gd name="T8" fmla="*/ 82 w 244"/>
                  <a:gd name="T9" fmla="*/ 121 h 146"/>
                  <a:gd name="T10" fmla="*/ 162 w 244"/>
                  <a:gd name="T11" fmla="*/ 146 h 146"/>
                  <a:gd name="T12" fmla="*/ 244 w 244"/>
                  <a:gd name="T13" fmla="*/ 139 h 146"/>
                  <a:gd name="T14" fmla="*/ 242 w 244"/>
                  <a:gd name="T15" fmla="*/ 34 h 146"/>
                  <a:gd name="T16" fmla="*/ 139 w 244"/>
                  <a:gd name="T1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146">
                    <a:moveTo>
                      <a:pt x="139" y="0"/>
                    </a:moveTo>
                    <a:lnTo>
                      <a:pt x="37" y="25"/>
                    </a:lnTo>
                    <a:lnTo>
                      <a:pt x="2" y="53"/>
                    </a:lnTo>
                    <a:lnTo>
                      <a:pt x="0" y="130"/>
                    </a:lnTo>
                    <a:lnTo>
                      <a:pt x="82" y="121"/>
                    </a:lnTo>
                    <a:lnTo>
                      <a:pt x="162" y="146"/>
                    </a:lnTo>
                    <a:lnTo>
                      <a:pt x="244" y="139"/>
                    </a:lnTo>
                    <a:lnTo>
                      <a:pt x="242" y="34"/>
                    </a:lnTo>
                    <a:lnTo>
                      <a:pt x="1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8" name="Freeform 669"/>
              <p:cNvSpPr>
                <a:spLocks/>
              </p:cNvSpPr>
              <p:nvPr/>
            </p:nvSpPr>
            <p:spPr bwMode="auto">
              <a:xfrm>
                <a:off x="1247" y="1229"/>
                <a:ext cx="925" cy="1123"/>
              </a:xfrm>
              <a:custGeom>
                <a:avLst/>
                <a:gdLst>
                  <a:gd name="T0" fmla="*/ 562 w 925"/>
                  <a:gd name="T1" fmla="*/ 0 h 1123"/>
                  <a:gd name="T2" fmla="*/ 494 w 925"/>
                  <a:gd name="T3" fmla="*/ 63 h 1123"/>
                  <a:gd name="T4" fmla="*/ 399 w 925"/>
                  <a:gd name="T5" fmla="*/ 66 h 1123"/>
                  <a:gd name="T6" fmla="*/ 383 w 925"/>
                  <a:gd name="T7" fmla="*/ 158 h 1123"/>
                  <a:gd name="T8" fmla="*/ 301 w 925"/>
                  <a:gd name="T9" fmla="*/ 202 h 1123"/>
                  <a:gd name="T10" fmla="*/ 284 w 925"/>
                  <a:gd name="T11" fmla="*/ 288 h 1123"/>
                  <a:gd name="T12" fmla="*/ 180 w 925"/>
                  <a:gd name="T13" fmla="*/ 335 h 1123"/>
                  <a:gd name="T14" fmla="*/ 203 w 925"/>
                  <a:gd name="T15" fmla="*/ 451 h 1123"/>
                  <a:gd name="T16" fmla="*/ 146 w 925"/>
                  <a:gd name="T17" fmla="*/ 522 h 1123"/>
                  <a:gd name="T18" fmla="*/ 166 w 925"/>
                  <a:gd name="T19" fmla="*/ 622 h 1123"/>
                  <a:gd name="T20" fmla="*/ 113 w 925"/>
                  <a:gd name="T21" fmla="*/ 690 h 1123"/>
                  <a:gd name="T22" fmla="*/ 36 w 925"/>
                  <a:gd name="T23" fmla="*/ 746 h 1123"/>
                  <a:gd name="T24" fmla="*/ 52 w 925"/>
                  <a:gd name="T25" fmla="*/ 837 h 1123"/>
                  <a:gd name="T26" fmla="*/ 0 w 925"/>
                  <a:gd name="T27" fmla="*/ 905 h 1123"/>
                  <a:gd name="T28" fmla="*/ 0 w 925"/>
                  <a:gd name="T29" fmla="*/ 987 h 1123"/>
                  <a:gd name="T30" fmla="*/ 6 w 925"/>
                  <a:gd name="T31" fmla="*/ 1068 h 1123"/>
                  <a:gd name="T32" fmla="*/ 72 w 925"/>
                  <a:gd name="T33" fmla="*/ 1123 h 1123"/>
                  <a:gd name="T34" fmla="*/ 95 w 925"/>
                  <a:gd name="T35" fmla="*/ 1075 h 1123"/>
                  <a:gd name="T36" fmla="*/ 114 w 925"/>
                  <a:gd name="T37" fmla="*/ 1001 h 1123"/>
                  <a:gd name="T38" fmla="*/ 187 w 925"/>
                  <a:gd name="T39" fmla="*/ 960 h 1123"/>
                  <a:gd name="T40" fmla="*/ 236 w 925"/>
                  <a:gd name="T41" fmla="*/ 883 h 1123"/>
                  <a:gd name="T42" fmla="*/ 301 w 925"/>
                  <a:gd name="T43" fmla="*/ 821 h 1123"/>
                  <a:gd name="T44" fmla="*/ 392 w 925"/>
                  <a:gd name="T45" fmla="*/ 803 h 1123"/>
                  <a:gd name="T46" fmla="*/ 480 w 925"/>
                  <a:gd name="T47" fmla="*/ 808 h 1123"/>
                  <a:gd name="T48" fmla="*/ 547 w 925"/>
                  <a:gd name="T49" fmla="*/ 783 h 1123"/>
                  <a:gd name="T50" fmla="*/ 590 w 925"/>
                  <a:gd name="T51" fmla="*/ 749 h 1123"/>
                  <a:gd name="T52" fmla="*/ 667 w 925"/>
                  <a:gd name="T53" fmla="*/ 715 h 1123"/>
                  <a:gd name="T54" fmla="*/ 754 w 925"/>
                  <a:gd name="T55" fmla="*/ 712 h 1123"/>
                  <a:gd name="T56" fmla="*/ 834 w 925"/>
                  <a:gd name="T57" fmla="*/ 746 h 1123"/>
                  <a:gd name="T58" fmla="*/ 925 w 925"/>
                  <a:gd name="T59" fmla="*/ 726 h 1123"/>
                  <a:gd name="T60" fmla="*/ 913 w 925"/>
                  <a:gd name="T61" fmla="*/ 631 h 1123"/>
                  <a:gd name="T62" fmla="*/ 841 w 925"/>
                  <a:gd name="T63" fmla="*/ 576 h 1123"/>
                  <a:gd name="T64" fmla="*/ 815 w 925"/>
                  <a:gd name="T65" fmla="*/ 492 h 1123"/>
                  <a:gd name="T66" fmla="*/ 743 w 925"/>
                  <a:gd name="T67" fmla="*/ 438 h 1123"/>
                  <a:gd name="T68" fmla="*/ 702 w 925"/>
                  <a:gd name="T69" fmla="*/ 361 h 1123"/>
                  <a:gd name="T70" fmla="*/ 669 w 925"/>
                  <a:gd name="T71" fmla="*/ 281 h 1123"/>
                  <a:gd name="T72" fmla="*/ 708 w 925"/>
                  <a:gd name="T73" fmla="*/ 186 h 1123"/>
                  <a:gd name="T74" fmla="*/ 658 w 925"/>
                  <a:gd name="T75" fmla="*/ 118 h 1123"/>
                  <a:gd name="T76" fmla="*/ 633 w 925"/>
                  <a:gd name="T77" fmla="*/ 52 h 1123"/>
                  <a:gd name="T78" fmla="*/ 562 w 925"/>
                  <a:gd name="T79" fmla="*/ 0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25" h="1123">
                    <a:moveTo>
                      <a:pt x="562" y="0"/>
                    </a:moveTo>
                    <a:lnTo>
                      <a:pt x="494" y="63"/>
                    </a:lnTo>
                    <a:lnTo>
                      <a:pt x="399" y="66"/>
                    </a:lnTo>
                    <a:lnTo>
                      <a:pt x="383" y="158"/>
                    </a:lnTo>
                    <a:lnTo>
                      <a:pt x="301" y="202"/>
                    </a:lnTo>
                    <a:lnTo>
                      <a:pt x="284" y="288"/>
                    </a:lnTo>
                    <a:lnTo>
                      <a:pt x="180" y="335"/>
                    </a:lnTo>
                    <a:lnTo>
                      <a:pt x="203" y="451"/>
                    </a:lnTo>
                    <a:lnTo>
                      <a:pt x="146" y="522"/>
                    </a:lnTo>
                    <a:lnTo>
                      <a:pt x="166" y="622"/>
                    </a:lnTo>
                    <a:lnTo>
                      <a:pt x="113" y="690"/>
                    </a:lnTo>
                    <a:lnTo>
                      <a:pt x="36" y="746"/>
                    </a:lnTo>
                    <a:lnTo>
                      <a:pt x="52" y="837"/>
                    </a:lnTo>
                    <a:lnTo>
                      <a:pt x="0" y="905"/>
                    </a:lnTo>
                    <a:lnTo>
                      <a:pt x="0" y="987"/>
                    </a:lnTo>
                    <a:lnTo>
                      <a:pt x="6" y="1068"/>
                    </a:lnTo>
                    <a:lnTo>
                      <a:pt x="72" y="1123"/>
                    </a:lnTo>
                    <a:lnTo>
                      <a:pt x="95" y="1075"/>
                    </a:lnTo>
                    <a:lnTo>
                      <a:pt x="114" y="1001"/>
                    </a:lnTo>
                    <a:lnTo>
                      <a:pt x="187" y="960"/>
                    </a:lnTo>
                    <a:lnTo>
                      <a:pt x="236" y="883"/>
                    </a:lnTo>
                    <a:lnTo>
                      <a:pt x="301" y="821"/>
                    </a:lnTo>
                    <a:lnTo>
                      <a:pt x="392" y="803"/>
                    </a:lnTo>
                    <a:lnTo>
                      <a:pt x="480" y="808"/>
                    </a:lnTo>
                    <a:lnTo>
                      <a:pt x="547" y="783"/>
                    </a:lnTo>
                    <a:lnTo>
                      <a:pt x="590" y="749"/>
                    </a:lnTo>
                    <a:lnTo>
                      <a:pt x="667" y="715"/>
                    </a:lnTo>
                    <a:lnTo>
                      <a:pt x="754" y="712"/>
                    </a:lnTo>
                    <a:lnTo>
                      <a:pt x="834" y="746"/>
                    </a:lnTo>
                    <a:lnTo>
                      <a:pt x="925" y="726"/>
                    </a:lnTo>
                    <a:lnTo>
                      <a:pt x="913" y="631"/>
                    </a:lnTo>
                    <a:lnTo>
                      <a:pt x="841" y="576"/>
                    </a:lnTo>
                    <a:lnTo>
                      <a:pt x="815" y="492"/>
                    </a:lnTo>
                    <a:lnTo>
                      <a:pt x="743" y="438"/>
                    </a:lnTo>
                    <a:lnTo>
                      <a:pt x="702" y="361"/>
                    </a:lnTo>
                    <a:lnTo>
                      <a:pt x="669" y="281"/>
                    </a:lnTo>
                    <a:lnTo>
                      <a:pt x="708" y="186"/>
                    </a:lnTo>
                    <a:lnTo>
                      <a:pt x="658" y="118"/>
                    </a:lnTo>
                    <a:lnTo>
                      <a:pt x="633" y="52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9" name="Freeform 670"/>
              <p:cNvSpPr>
                <a:spLocks/>
              </p:cNvSpPr>
              <p:nvPr/>
            </p:nvSpPr>
            <p:spPr bwMode="auto">
              <a:xfrm>
                <a:off x="1247" y="1229"/>
                <a:ext cx="925" cy="1123"/>
              </a:xfrm>
              <a:custGeom>
                <a:avLst/>
                <a:gdLst>
                  <a:gd name="T0" fmla="*/ 562 w 925"/>
                  <a:gd name="T1" fmla="*/ 0 h 1123"/>
                  <a:gd name="T2" fmla="*/ 494 w 925"/>
                  <a:gd name="T3" fmla="*/ 63 h 1123"/>
                  <a:gd name="T4" fmla="*/ 399 w 925"/>
                  <a:gd name="T5" fmla="*/ 66 h 1123"/>
                  <a:gd name="T6" fmla="*/ 383 w 925"/>
                  <a:gd name="T7" fmla="*/ 158 h 1123"/>
                  <a:gd name="T8" fmla="*/ 301 w 925"/>
                  <a:gd name="T9" fmla="*/ 202 h 1123"/>
                  <a:gd name="T10" fmla="*/ 284 w 925"/>
                  <a:gd name="T11" fmla="*/ 288 h 1123"/>
                  <a:gd name="T12" fmla="*/ 180 w 925"/>
                  <a:gd name="T13" fmla="*/ 335 h 1123"/>
                  <a:gd name="T14" fmla="*/ 203 w 925"/>
                  <a:gd name="T15" fmla="*/ 451 h 1123"/>
                  <a:gd name="T16" fmla="*/ 146 w 925"/>
                  <a:gd name="T17" fmla="*/ 522 h 1123"/>
                  <a:gd name="T18" fmla="*/ 166 w 925"/>
                  <a:gd name="T19" fmla="*/ 622 h 1123"/>
                  <a:gd name="T20" fmla="*/ 113 w 925"/>
                  <a:gd name="T21" fmla="*/ 690 h 1123"/>
                  <a:gd name="T22" fmla="*/ 36 w 925"/>
                  <a:gd name="T23" fmla="*/ 746 h 1123"/>
                  <a:gd name="T24" fmla="*/ 52 w 925"/>
                  <a:gd name="T25" fmla="*/ 837 h 1123"/>
                  <a:gd name="T26" fmla="*/ 0 w 925"/>
                  <a:gd name="T27" fmla="*/ 905 h 1123"/>
                  <a:gd name="T28" fmla="*/ 0 w 925"/>
                  <a:gd name="T29" fmla="*/ 987 h 1123"/>
                  <a:gd name="T30" fmla="*/ 6 w 925"/>
                  <a:gd name="T31" fmla="*/ 1068 h 1123"/>
                  <a:gd name="T32" fmla="*/ 72 w 925"/>
                  <a:gd name="T33" fmla="*/ 1123 h 1123"/>
                  <a:gd name="T34" fmla="*/ 95 w 925"/>
                  <a:gd name="T35" fmla="*/ 1075 h 1123"/>
                  <a:gd name="T36" fmla="*/ 114 w 925"/>
                  <a:gd name="T37" fmla="*/ 1001 h 1123"/>
                  <a:gd name="T38" fmla="*/ 187 w 925"/>
                  <a:gd name="T39" fmla="*/ 960 h 1123"/>
                  <a:gd name="T40" fmla="*/ 236 w 925"/>
                  <a:gd name="T41" fmla="*/ 883 h 1123"/>
                  <a:gd name="T42" fmla="*/ 301 w 925"/>
                  <a:gd name="T43" fmla="*/ 821 h 1123"/>
                  <a:gd name="T44" fmla="*/ 392 w 925"/>
                  <a:gd name="T45" fmla="*/ 803 h 1123"/>
                  <a:gd name="T46" fmla="*/ 480 w 925"/>
                  <a:gd name="T47" fmla="*/ 808 h 1123"/>
                  <a:gd name="T48" fmla="*/ 547 w 925"/>
                  <a:gd name="T49" fmla="*/ 783 h 1123"/>
                  <a:gd name="T50" fmla="*/ 590 w 925"/>
                  <a:gd name="T51" fmla="*/ 749 h 1123"/>
                  <a:gd name="T52" fmla="*/ 667 w 925"/>
                  <a:gd name="T53" fmla="*/ 715 h 1123"/>
                  <a:gd name="T54" fmla="*/ 754 w 925"/>
                  <a:gd name="T55" fmla="*/ 712 h 1123"/>
                  <a:gd name="T56" fmla="*/ 834 w 925"/>
                  <a:gd name="T57" fmla="*/ 746 h 1123"/>
                  <a:gd name="T58" fmla="*/ 925 w 925"/>
                  <a:gd name="T59" fmla="*/ 726 h 1123"/>
                  <a:gd name="T60" fmla="*/ 913 w 925"/>
                  <a:gd name="T61" fmla="*/ 631 h 1123"/>
                  <a:gd name="T62" fmla="*/ 841 w 925"/>
                  <a:gd name="T63" fmla="*/ 576 h 1123"/>
                  <a:gd name="T64" fmla="*/ 815 w 925"/>
                  <a:gd name="T65" fmla="*/ 492 h 1123"/>
                  <a:gd name="T66" fmla="*/ 743 w 925"/>
                  <a:gd name="T67" fmla="*/ 438 h 1123"/>
                  <a:gd name="T68" fmla="*/ 702 w 925"/>
                  <a:gd name="T69" fmla="*/ 361 h 1123"/>
                  <a:gd name="T70" fmla="*/ 669 w 925"/>
                  <a:gd name="T71" fmla="*/ 281 h 1123"/>
                  <a:gd name="T72" fmla="*/ 708 w 925"/>
                  <a:gd name="T73" fmla="*/ 186 h 1123"/>
                  <a:gd name="T74" fmla="*/ 658 w 925"/>
                  <a:gd name="T75" fmla="*/ 118 h 1123"/>
                  <a:gd name="T76" fmla="*/ 633 w 925"/>
                  <a:gd name="T77" fmla="*/ 52 h 1123"/>
                  <a:gd name="T78" fmla="*/ 562 w 925"/>
                  <a:gd name="T79" fmla="*/ 0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25" h="1123">
                    <a:moveTo>
                      <a:pt x="562" y="0"/>
                    </a:moveTo>
                    <a:lnTo>
                      <a:pt x="494" y="63"/>
                    </a:lnTo>
                    <a:lnTo>
                      <a:pt x="399" y="66"/>
                    </a:lnTo>
                    <a:lnTo>
                      <a:pt x="383" y="158"/>
                    </a:lnTo>
                    <a:lnTo>
                      <a:pt x="301" y="202"/>
                    </a:lnTo>
                    <a:lnTo>
                      <a:pt x="284" y="288"/>
                    </a:lnTo>
                    <a:lnTo>
                      <a:pt x="180" y="335"/>
                    </a:lnTo>
                    <a:lnTo>
                      <a:pt x="203" y="451"/>
                    </a:lnTo>
                    <a:lnTo>
                      <a:pt x="146" y="522"/>
                    </a:lnTo>
                    <a:lnTo>
                      <a:pt x="166" y="622"/>
                    </a:lnTo>
                    <a:lnTo>
                      <a:pt x="113" y="690"/>
                    </a:lnTo>
                    <a:lnTo>
                      <a:pt x="36" y="746"/>
                    </a:lnTo>
                    <a:lnTo>
                      <a:pt x="52" y="837"/>
                    </a:lnTo>
                    <a:lnTo>
                      <a:pt x="0" y="905"/>
                    </a:lnTo>
                    <a:lnTo>
                      <a:pt x="0" y="987"/>
                    </a:lnTo>
                    <a:lnTo>
                      <a:pt x="6" y="1068"/>
                    </a:lnTo>
                    <a:lnTo>
                      <a:pt x="72" y="1123"/>
                    </a:lnTo>
                    <a:lnTo>
                      <a:pt x="95" y="1075"/>
                    </a:lnTo>
                    <a:lnTo>
                      <a:pt x="114" y="1001"/>
                    </a:lnTo>
                    <a:lnTo>
                      <a:pt x="187" y="960"/>
                    </a:lnTo>
                    <a:lnTo>
                      <a:pt x="236" y="883"/>
                    </a:lnTo>
                    <a:lnTo>
                      <a:pt x="301" y="821"/>
                    </a:lnTo>
                    <a:lnTo>
                      <a:pt x="392" y="803"/>
                    </a:lnTo>
                    <a:lnTo>
                      <a:pt x="480" y="808"/>
                    </a:lnTo>
                    <a:lnTo>
                      <a:pt x="547" y="783"/>
                    </a:lnTo>
                    <a:lnTo>
                      <a:pt x="590" y="749"/>
                    </a:lnTo>
                    <a:lnTo>
                      <a:pt x="667" y="715"/>
                    </a:lnTo>
                    <a:lnTo>
                      <a:pt x="754" y="712"/>
                    </a:lnTo>
                    <a:lnTo>
                      <a:pt x="834" y="746"/>
                    </a:lnTo>
                    <a:lnTo>
                      <a:pt x="925" y="726"/>
                    </a:lnTo>
                    <a:lnTo>
                      <a:pt x="913" y="631"/>
                    </a:lnTo>
                    <a:lnTo>
                      <a:pt x="841" y="576"/>
                    </a:lnTo>
                    <a:lnTo>
                      <a:pt x="815" y="492"/>
                    </a:lnTo>
                    <a:lnTo>
                      <a:pt x="743" y="438"/>
                    </a:lnTo>
                    <a:lnTo>
                      <a:pt x="702" y="361"/>
                    </a:lnTo>
                    <a:lnTo>
                      <a:pt x="669" y="281"/>
                    </a:lnTo>
                    <a:lnTo>
                      <a:pt x="708" y="186"/>
                    </a:lnTo>
                    <a:lnTo>
                      <a:pt x="658" y="118"/>
                    </a:lnTo>
                    <a:lnTo>
                      <a:pt x="633" y="52"/>
                    </a:lnTo>
                    <a:lnTo>
                      <a:pt x="5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0" name="Freeform 671"/>
              <p:cNvSpPr>
                <a:spLocks/>
              </p:cNvSpPr>
              <p:nvPr/>
            </p:nvSpPr>
            <p:spPr bwMode="auto">
              <a:xfrm>
                <a:off x="1263" y="2304"/>
                <a:ext cx="1481" cy="1458"/>
              </a:xfrm>
              <a:custGeom>
                <a:avLst/>
                <a:gdLst>
                  <a:gd name="T0" fmla="*/ 622 w 1481"/>
                  <a:gd name="T1" fmla="*/ 27 h 1458"/>
                  <a:gd name="T2" fmla="*/ 478 w 1481"/>
                  <a:gd name="T3" fmla="*/ 112 h 1458"/>
                  <a:gd name="T4" fmla="*/ 389 w 1481"/>
                  <a:gd name="T5" fmla="*/ 186 h 1458"/>
                  <a:gd name="T6" fmla="*/ 489 w 1481"/>
                  <a:gd name="T7" fmla="*/ 245 h 1458"/>
                  <a:gd name="T8" fmla="*/ 615 w 1481"/>
                  <a:gd name="T9" fmla="*/ 300 h 1458"/>
                  <a:gd name="T10" fmla="*/ 758 w 1481"/>
                  <a:gd name="T11" fmla="*/ 361 h 1458"/>
                  <a:gd name="T12" fmla="*/ 645 w 1481"/>
                  <a:gd name="T13" fmla="*/ 456 h 1458"/>
                  <a:gd name="T14" fmla="*/ 465 w 1481"/>
                  <a:gd name="T15" fmla="*/ 434 h 1458"/>
                  <a:gd name="T16" fmla="*/ 316 w 1481"/>
                  <a:gd name="T17" fmla="*/ 327 h 1458"/>
                  <a:gd name="T18" fmla="*/ 141 w 1481"/>
                  <a:gd name="T19" fmla="*/ 341 h 1458"/>
                  <a:gd name="T20" fmla="*/ 0 w 1481"/>
                  <a:gd name="T21" fmla="*/ 395 h 1458"/>
                  <a:gd name="T22" fmla="*/ 45 w 1481"/>
                  <a:gd name="T23" fmla="*/ 606 h 1458"/>
                  <a:gd name="T24" fmla="*/ 116 w 1481"/>
                  <a:gd name="T25" fmla="*/ 759 h 1458"/>
                  <a:gd name="T26" fmla="*/ 168 w 1481"/>
                  <a:gd name="T27" fmla="*/ 935 h 1458"/>
                  <a:gd name="T28" fmla="*/ 278 w 1481"/>
                  <a:gd name="T29" fmla="*/ 1069 h 1458"/>
                  <a:gd name="T30" fmla="*/ 416 w 1481"/>
                  <a:gd name="T31" fmla="*/ 1208 h 1458"/>
                  <a:gd name="T32" fmla="*/ 622 w 1481"/>
                  <a:gd name="T33" fmla="*/ 1269 h 1458"/>
                  <a:gd name="T34" fmla="*/ 792 w 1481"/>
                  <a:gd name="T35" fmla="*/ 1337 h 1458"/>
                  <a:gd name="T36" fmla="*/ 938 w 1481"/>
                  <a:gd name="T37" fmla="*/ 1449 h 1458"/>
                  <a:gd name="T38" fmla="*/ 1098 w 1481"/>
                  <a:gd name="T39" fmla="*/ 1398 h 1458"/>
                  <a:gd name="T40" fmla="*/ 1226 w 1481"/>
                  <a:gd name="T41" fmla="*/ 1306 h 1458"/>
                  <a:gd name="T42" fmla="*/ 1344 w 1481"/>
                  <a:gd name="T43" fmla="*/ 1197 h 1458"/>
                  <a:gd name="T44" fmla="*/ 1481 w 1481"/>
                  <a:gd name="T45" fmla="*/ 1088 h 1458"/>
                  <a:gd name="T46" fmla="*/ 1422 w 1481"/>
                  <a:gd name="T47" fmla="*/ 893 h 1458"/>
                  <a:gd name="T48" fmla="*/ 1255 w 1481"/>
                  <a:gd name="T49" fmla="*/ 802 h 1458"/>
                  <a:gd name="T50" fmla="*/ 1155 w 1481"/>
                  <a:gd name="T51" fmla="*/ 665 h 1458"/>
                  <a:gd name="T52" fmla="*/ 1007 w 1481"/>
                  <a:gd name="T53" fmla="*/ 579 h 1458"/>
                  <a:gd name="T54" fmla="*/ 920 w 1481"/>
                  <a:gd name="T55" fmla="*/ 454 h 1458"/>
                  <a:gd name="T56" fmla="*/ 1055 w 1481"/>
                  <a:gd name="T57" fmla="*/ 388 h 1458"/>
                  <a:gd name="T58" fmla="*/ 1193 w 1481"/>
                  <a:gd name="T59" fmla="*/ 398 h 1458"/>
                  <a:gd name="T60" fmla="*/ 1298 w 1481"/>
                  <a:gd name="T61" fmla="*/ 307 h 1458"/>
                  <a:gd name="T62" fmla="*/ 1344 w 1481"/>
                  <a:gd name="T63" fmla="*/ 195 h 1458"/>
                  <a:gd name="T64" fmla="*/ 1246 w 1481"/>
                  <a:gd name="T65" fmla="*/ 30 h 1458"/>
                  <a:gd name="T66" fmla="*/ 1116 w 1481"/>
                  <a:gd name="T67" fmla="*/ 16 h 1458"/>
                  <a:gd name="T68" fmla="*/ 920 w 1481"/>
                  <a:gd name="T69" fmla="*/ 10 h 1458"/>
                  <a:gd name="T70" fmla="*/ 708 w 1481"/>
                  <a:gd name="T71" fmla="*/ 0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81" h="1458">
                    <a:moveTo>
                      <a:pt x="708" y="0"/>
                    </a:moveTo>
                    <a:lnTo>
                      <a:pt x="622" y="27"/>
                    </a:lnTo>
                    <a:lnTo>
                      <a:pt x="547" y="60"/>
                    </a:lnTo>
                    <a:lnTo>
                      <a:pt x="478" y="112"/>
                    </a:lnTo>
                    <a:lnTo>
                      <a:pt x="376" y="114"/>
                    </a:lnTo>
                    <a:lnTo>
                      <a:pt x="389" y="186"/>
                    </a:lnTo>
                    <a:lnTo>
                      <a:pt x="403" y="195"/>
                    </a:lnTo>
                    <a:lnTo>
                      <a:pt x="489" y="245"/>
                    </a:lnTo>
                    <a:lnTo>
                      <a:pt x="555" y="277"/>
                    </a:lnTo>
                    <a:lnTo>
                      <a:pt x="615" y="300"/>
                    </a:lnTo>
                    <a:lnTo>
                      <a:pt x="699" y="296"/>
                    </a:lnTo>
                    <a:lnTo>
                      <a:pt x="758" y="361"/>
                    </a:lnTo>
                    <a:lnTo>
                      <a:pt x="710" y="414"/>
                    </a:lnTo>
                    <a:lnTo>
                      <a:pt x="645" y="456"/>
                    </a:lnTo>
                    <a:lnTo>
                      <a:pt x="556" y="447"/>
                    </a:lnTo>
                    <a:lnTo>
                      <a:pt x="465" y="434"/>
                    </a:lnTo>
                    <a:lnTo>
                      <a:pt x="410" y="327"/>
                    </a:lnTo>
                    <a:lnTo>
                      <a:pt x="316" y="327"/>
                    </a:lnTo>
                    <a:lnTo>
                      <a:pt x="228" y="307"/>
                    </a:lnTo>
                    <a:lnTo>
                      <a:pt x="141" y="341"/>
                    </a:lnTo>
                    <a:lnTo>
                      <a:pt x="77" y="368"/>
                    </a:lnTo>
                    <a:lnTo>
                      <a:pt x="0" y="395"/>
                    </a:lnTo>
                    <a:lnTo>
                      <a:pt x="47" y="516"/>
                    </a:lnTo>
                    <a:lnTo>
                      <a:pt x="45" y="606"/>
                    </a:lnTo>
                    <a:lnTo>
                      <a:pt x="73" y="686"/>
                    </a:lnTo>
                    <a:lnTo>
                      <a:pt x="116" y="759"/>
                    </a:lnTo>
                    <a:lnTo>
                      <a:pt x="125" y="856"/>
                    </a:lnTo>
                    <a:lnTo>
                      <a:pt x="168" y="935"/>
                    </a:lnTo>
                    <a:lnTo>
                      <a:pt x="236" y="994"/>
                    </a:lnTo>
                    <a:lnTo>
                      <a:pt x="278" y="1069"/>
                    </a:lnTo>
                    <a:lnTo>
                      <a:pt x="348" y="1124"/>
                    </a:lnTo>
                    <a:lnTo>
                      <a:pt x="416" y="1208"/>
                    </a:lnTo>
                    <a:lnTo>
                      <a:pt x="555" y="1196"/>
                    </a:lnTo>
                    <a:lnTo>
                      <a:pt x="622" y="1269"/>
                    </a:lnTo>
                    <a:lnTo>
                      <a:pt x="717" y="1289"/>
                    </a:lnTo>
                    <a:lnTo>
                      <a:pt x="792" y="1337"/>
                    </a:lnTo>
                    <a:lnTo>
                      <a:pt x="854" y="1408"/>
                    </a:lnTo>
                    <a:lnTo>
                      <a:pt x="938" y="1449"/>
                    </a:lnTo>
                    <a:lnTo>
                      <a:pt x="1027" y="1458"/>
                    </a:lnTo>
                    <a:lnTo>
                      <a:pt x="1098" y="1398"/>
                    </a:lnTo>
                    <a:lnTo>
                      <a:pt x="1169" y="1364"/>
                    </a:lnTo>
                    <a:lnTo>
                      <a:pt x="1226" y="1306"/>
                    </a:lnTo>
                    <a:lnTo>
                      <a:pt x="1312" y="1285"/>
                    </a:lnTo>
                    <a:lnTo>
                      <a:pt x="1344" y="1197"/>
                    </a:lnTo>
                    <a:lnTo>
                      <a:pt x="1399" y="1140"/>
                    </a:lnTo>
                    <a:lnTo>
                      <a:pt x="1481" y="1088"/>
                    </a:lnTo>
                    <a:lnTo>
                      <a:pt x="1446" y="995"/>
                    </a:lnTo>
                    <a:lnTo>
                      <a:pt x="1422" y="893"/>
                    </a:lnTo>
                    <a:lnTo>
                      <a:pt x="1335" y="838"/>
                    </a:lnTo>
                    <a:lnTo>
                      <a:pt x="1255" y="802"/>
                    </a:lnTo>
                    <a:lnTo>
                      <a:pt x="1226" y="711"/>
                    </a:lnTo>
                    <a:lnTo>
                      <a:pt x="1155" y="665"/>
                    </a:lnTo>
                    <a:lnTo>
                      <a:pt x="1080" y="622"/>
                    </a:lnTo>
                    <a:lnTo>
                      <a:pt x="1007" y="579"/>
                    </a:lnTo>
                    <a:lnTo>
                      <a:pt x="966" y="500"/>
                    </a:lnTo>
                    <a:lnTo>
                      <a:pt x="920" y="454"/>
                    </a:lnTo>
                    <a:lnTo>
                      <a:pt x="975" y="436"/>
                    </a:lnTo>
                    <a:lnTo>
                      <a:pt x="1055" y="388"/>
                    </a:lnTo>
                    <a:lnTo>
                      <a:pt x="1125" y="432"/>
                    </a:lnTo>
                    <a:lnTo>
                      <a:pt x="1193" y="398"/>
                    </a:lnTo>
                    <a:lnTo>
                      <a:pt x="1246" y="368"/>
                    </a:lnTo>
                    <a:lnTo>
                      <a:pt x="1298" y="307"/>
                    </a:lnTo>
                    <a:lnTo>
                      <a:pt x="1405" y="264"/>
                    </a:lnTo>
                    <a:lnTo>
                      <a:pt x="1344" y="195"/>
                    </a:lnTo>
                    <a:lnTo>
                      <a:pt x="1319" y="107"/>
                    </a:lnTo>
                    <a:lnTo>
                      <a:pt x="1246" y="30"/>
                    </a:lnTo>
                    <a:lnTo>
                      <a:pt x="1171" y="102"/>
                    </a:lnTo>
                    <a:lnTo>
                      <a:pt x="1116" y="16"/>
                    </a:lnTo>
                    <a:lnTo>
                      <a:pt x="1034" y="46"/>
                    </a:lnTo>
                    <a:lnTo>
                      <a:pt x="920" y="10"/>
                    </a:lnTo>
                    <a:lnTo>
                      <a:pt x="813" y="77"/>
                    </a:lnTo>
                    <a:lnTo>
                      <a:pt x="708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1" name="Freeform 672"/>
              <p:cNvSpPr>
                <a:spLocks/>
              </p:cNvSpPr>
              <p:nvPr/>
            </p:nvSpPr>
            <p:spPr bwMode="auto">
              <a:xfrm>
                <a:off x="1263" y="2304"/>
                <a:ext cx="1481" cy="1458"/>
              </a:xfrm>
              <a:custGeom>
                <a:avLst/>
                <a:gdLst>
                  <a:gd name="T0" fmla="*/ 622 w 1481"/>
                  <a:gd name="T1" fmla="*/ 27 h 1458"/>
                  <a:gd name="T2" fmla="*/ 478 w 1481"/>
                  <a:gd name="T3" fmla="*/ 112 h 1458"/>
                  <a:gd name="T4" fmla="*/ 389 w 1481"/>
                  <a:gd name="T5" fmla="*/ 186 h 1458"/>
                  <a:gd name="T6" fmla="*/ 489 w 1481"/>
                  <a:gd name="T7" fmla="*/ 245 h 1458"/>
                  <a:gd name="T8" fmla="*/ 615 w 1481"/>
                  <a:gd name="T9" fmla="*/ 300 h 1458"/>
                  <a:gd name="T10" fmla="*/ 758 w 1481"/>
                  <a:gd name="T11" fmla="*/ 361 h 1458"/>
                  <a:gd name="T12" fmla="*/ 645 w 1481"/>
                  <a:gd name="T13" fmla="*/ 456 h 1458"/>
                  <a:gd name="T14" fmla="*/ 465 w 1481"/>
                  <a:gd name="T15" fmla="*/ 434 h 1458"/>
                  <a:gd name="T16" fmla="*/ 316 w 1481"/>
                  <a:gd name="T17" fmla="*/ 327 h 1458"/>
                  <a:gd name="T18" fmla="*/ 141 w 1481"/>
                  <a:gd name="T19" fmla="*/ 341 h 1458"/>
                  <a:gd name="T20" fmla="*/ 0 w 1481"/>
                  <a:gd name="T21" fmla="*/ 395 h 1458"/>
                  <a:gd name="T22" fmla="*/ 45 w 1481"/>
                  <a:gd name="T23" fmla="*/ 606 h 1458"/>
                  <a:gd name="T24" fmla="*/ 116 w 1481"/>
                  <a:gd name="T25" fmla="*/ 759 h 1458"/>
                  <a:gd name="T26" fmla="*/ 168 w 1481"/>
                  <a:gd name="T27" fmla="*/ 935 h 1458"/>
                  <a:gd name="T28" fmla="*/ 278 w 1481"/>
                  <a:gd name="T29" fmla="*/ 1069 h 1458"/>
                  <a:gd name="T30" fmla="*/ 416 w 1481"/>
                  <a:gd name="T31" fmla="*/ 1208 h 1458"/>
                  <a:gd name="T32" fmla="*/ 622 w 1481"/>
                  <a:gd name="T33" fmla="*/ 1269 h 1458"/>
                  <a:gd name="T34" fmla="*/ 792 w 1481"/>
                  <a:gd name="T35" fmla="*/ 1337 h 1458"/>
                  <a:gd name="T36" fmla="*/ 938 w 1481"/>
                  <a:gd name="T37" fmla="*/ 1449 h 1458"/>
                  <a:gd name="T38" fmla="*/ 1098 w 1481"/>
                  <a:gd name="T39" fmla="*/ 1398 h 1458"/>
                  <a:gd name="T40" fmla="*/ 1226 w 1481"/>
                  <a:gd name="T41" fmla="*/ 1306 h 1458"/>
                  <a:gd name="T42" fmla="*/ 1344 w 1481"/>
                  <a:gd name="T43" fmla="*/ 1197 h 1458"/>
                  <a:gd name="T44" fmla="*/ 1481 w 1481"/>
                  <a:gd name="T45" fmla="*/ 1088 h 1458"/>
                  <a:gd name="T46" fmla="*/ 1422 w 1481"/>
                  <a:gd name="T47" fmla="*/ 893 h 1458"/>
                  <a:gd name="T48" fmla="*/ 1255 w 1481"/>
                  <a:gd name="T49" fmla="*/ 802 h 1458"/>
                  <a:gd name="T50" fmla="*/ 1155 w 1481"/>
                  <a:gd name="T51" fmla="*/ 665 h 1458"/>
                  <a:gd name="T52" fmla="*/ 1007 w 1481"/>
                  <a:gd name="T53" fmla="*/ 579 h 1458"/>
                  <a:gd name="T54" fmla="*/ 920 w 1481"/>
                  <a:gd name="T55" fmla="*/ 454 h 1458"/>
                  <a:gd name="T56" fmla="*/ 1055 w 1481"/>
                  <a:gd name="T57" fmla="*/ 388 h 1458"/>
                  <a:gd name="T58" fmla="*/ 1193 w 1481"/>
                  <a:gd name="T59" fmla="*/ 398 h 1458"/>
                  <a:gd name="T60" fmla="*/ 1298 w 1481"/>
                  <a:gd name="T61" fmla="*/ 307 h 1458"/>
                  <a:gd name="T62" fmla="*/ 1344 w 1481"/>
                  <a:gd name="T63" fmla="*/ 195 h 1458"/>
                  <a:gd name="T64" fmla="*/ 1246 w 1481"/>
                  <a:gd name="T65" fmla="*/ 30 h 1458"/>
                  <a:gd name="T66" fmla="*/ 1116 w 1481"/>
                  <a:gd name="T67" fmla="*/ 16 h 1458"/>
                  <a:gd name="T68" fmla="*/ 920 w 1481"/>
                  <a:gd name="T69" fmla="*/ 10 h 1458"/>
                  <a:gd name="T70" fmla="*/ 708 w 1481"/>
                  <a:gd name="T71" fmla="*/ 0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81" h="1458">
                    <a:moveTo>
                      <a:pt x="708" y="0"/>
                    </a:moveTo>
                    <a:lnTo>
                      <a:pt x="622" y="27"/>
                    </a:lnTo>
                    <a:lnTo>
                      <a:pt x="547" y="60"/>
                    </a:lnTo>
                    <a:lnTo>
                      <a:pt x="478" y="112"/>
                    </a:lnTo>
                    <a:lnTo>
                      <a:pt x="376" y="114"/>
                    </a:lnTo>
                    <a:lnTo>
                      <a:pt x="389" y="186"/>
                    </a:lnTo>
                    <a:lnTo>
                      <a:pt x="403" y="195"/>
                    </a:lnTo>
                    <a:lnTo>
                      <a:pt x="489" y="245"/>
                    </a:lnTo>
                    <a:lnTo>
                      <a:pt x="555" y="277"/>
                    </a:lnTo>
                    <a:lnTo>
                      <a:pt x="615" y="300"/>
                    </a:lnTo>
                    <a:lnTo>
                      <a:pt x="699" y="296"/>
                    </a:lnTo>
                    <a:lnTo>
                      <a:pt x="758" y="361"/>
                    </a:lnTo>
                    <a:lnTo>
                      <a:pt x="710" y="414"/>
                    </a:lnTo>
                    <a:lnTo>
                      <a:pt x="645" y="456"/>
                    </a:lnTo>
                    <a:lnTo>
                      <a:pt x="556" y="447"/>
                    </a:lnTo>
                    <a:lnTo>
                      <a:pt x="465" y="434"/>
                    </a:lnTo>
                    <a:lnTo>
                      <a:pt x="410" y="327"/>
                    </a:lnTo>
                    <a:lnTo>
                      <a:pt x="316" y="327"/>
                    </a:lnTo>
                    <a:lnTo>
                      <a:pt x="228" y="307"/>
                    </a:lnTo>
                    <a:lnTo>
                      <a:pt x="141" y="341"/>
                    </a:lnTo>
                    <a:lnTo>
                      <a:pt x="77" y="368"/>
                    </a:lnTo>
                    <a:lnTo>
                      <a:pt x="0" y="395"/>
                    </a:lnTo>
                    <a:lnTo>
                      <a:pt x="47" y="516"/>
                    </a:lnTo>
                    <a:lnTo>
                      <a:pt x="45" y="606"/>
                    </a:lnTo>
                    <a:lnTo>
                      <a:pt x="73" y="686"/>
                    </a:lnTo>
                    <a:lnTo>
                      <a:pt x="116" y="759"/>
                    </a:lnTo>
                    <a:lnTo>
                      <a:pt x="125" y="856"/>
                    </a:lnTo>
                    <a:lnTo>
                      <a:pt x="168" y="935"/>
                    </a:lnTo>
                    <a:lnTo>
                      <a:pt x="236" y="994"/>
                    </a:lnTo>
                    <a:lnTo>
                      <a:pt x="278" y="1069"/>
                    </a:lnTo>
                    <a:lnTo>
                      <a:pt x="348" y="1124"/>
                    </a:lnTo>
                    <a:lnTo>
                      <a:pt x="416" y="1208"/>
                    </a:lnTo>
                    <a:lnTo>
                      <a:pt x="555" y="1196"/>
                    </a:lnTo>
                    <a:lnTo>
                      <a:pt x="622" y="1269"/>
                    </a:lnTo>
                    <a:lnTo>
                      <a:pt x="717" y="1289"/>
                    </a:lnTo>
                    <a:lnTo>
                      <a:pt x="792" y="1337"/>
                    </a:lnTo>
                    <a:lnTo>
                      <a:pt x="854" y="1408"/>
                    </a:lnTo>
                    <a:lnTo>
                      <a:pt x="938" y="1449"/>
                    </a:lnTo>
                    <a:lnTo>
                      <a:pt x="1027" y="1458"/>
                    </a:lnTo>
                    <a:lnTo>
                      <a:pt x="1098" y="1398"/>
                    </a:lnTo>
                    <a:lnTo>
                      <a:pt x="1169" y="1364"/>
                    </a:lnTo>
                    <a:lnTo>
                      <a:pt x="1226" y="1306"/>
                    </a:lnTo>
                    <a:lnTo>
                      <a:pt x="1312" y="1285"/>
                    </a:lnTo>
                    <a:lnTo>
                      <a:pt x="1344" y="1197"/>
                    </a:lnTo>
                    <a:lnTo>
                      <a:pt x="1399" y="1140"/>
                    </a:lnTo>
                    <a:lnTo>
                      <a:pt x="1481" y="1088"/>
                    </a:lnTo>
                    <a:lnTo>
                      <a:pt x="1446" y="995"/>
                    </a:lnTo>
                    <a:lnTo>
                      <a:pt x="1422" y="893"/>
                    </a:lnTo>
                    <a:lnTo>
                      <a:pt x="1335" y="838"/>
                    </a:lnTo>
                    <a:lnTo>
                      <a:pt x="1255" y="802"/>
                    </a:lnTo>
                    <a:lnTo>
                      <a:pt x="1226" y="711"/>
                    </a:lnTo>
                    <a:lnTo>
                      <a:pt x="1155" y="665"/>
                    </a:lnTo>
                    <a:lnTo>
                      <a:pt x="1080" y="622"/>
                    </a:lnTo>
                    <a:lnTo>
                      <a:pt x="1007" y="579"/>
                    </a:lnTo>
                    <a:lnTo>
                      <a:pt x="966" y="500"/>
                    </a:lnTo>
                    <a:lnTo>
                      <a:pt x="920" y="454"/>
                    </a:lnTo>
                    <a:lnTo>
                      <a:pt x="975" y="436"/>
                    </a:lnTo>
                    <a:lnTo>
                      <a:pt x="1055" y="388"/>
                    </a:lnTo>
                    <a:lnTo>
                      <a:pt x="1125" y="432"/>
                    </a:lnTo>
                    <a:lnTo>
                      <a:pt x="1193" y="398"/>
                    </a:lnTo>
                    <a:lnTo>
                      <a:pt x="1246" y="368"/>
                    </a:lnTo>
                    <a:lnTo>
                      <a:pt x="1298" y="307"/>
                    </a:lnTo>
                    <a:lnTo>
                      <a:pt x="1405" y="264"/>
                    </a:lnTo>
                    <a:lnTo>
                      <a:pt x="1344" y="195"/>
                    </a:lnTo>
                    <a:lnTo>
                      <a:pt x="1319" y="107"/>
                    </a:lnTo>
                    <a:lnTo>
                      <a:pt x="1246" y="30"/>
                    </a:lnTo>
                    <a:lnTo>
                      <a:pt x="1171" y="102"/>
                    </a:lnTo>
                    <a:lnTo>
                      <a:pt x="1116" y="16"/>
                    </a:lnTo>
                    <a:lnTo>
                      <a:pt x="1034" y="46"/>
                    </a:lnTo>
                    <a:lnTo>
                      <a:pt x="920" y="10"/>
                    </a:lnTo>
                    <a:lnTo>
                      <a:pt x="813" y="77"/>
                    </a:lnTo>
                    <a:lnTo>
                      <a:pt x="70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2" name="Freeform 673"/>
              <p:cNvSpPr>
                <a:spLocks/>
              </p:cNvSpPr>
              <p:nvPr/>
            </p:nvSpPr>
            <p:spPr bwMode="auto">
              <a:xfrm>
                <a:off x="2586" y="1144"/>
                <a:ext cx="1040" cy="1036"/>
              </a:xfrm>
              <a:custGeom>
                <a:avLst/>
                <a:gdLst>
                  <a:gd name="T0" fmla="*/ 48 w 1040"/>
                  <a:gd name="T1" fmla="*/ 0 h 1036"/>
                  <a:gd name="T2" fmla="*/ 0 w 1040"/>
                  <a:gd name="T3" fmla="*/ 62 h 1036"/>
                  <a:gd name="T4" fmla="*/ 92 w 1040"/>
                  <a:gd name="T5" fmla="*/ 50 h 1036"/>
                  <a:gd name="T6" fmla="*/ 148 w 1040"/>
                  <a:gd name="T7" fmla="*/ 128 h 1036"/>
                  <a:gd name="T8" fmla="*/ 222 w 1040"/>
                  <a:gd name="T9" fmla="*/ 166 h 1036"/>
                  <a:gd name="T10" fmla="*/ 294 w 1040"/>
                  <a:gd name="T11" fmla="*/ 218 h 1036"/>
                  <a:gd name="T12" fmla="*/ 313 w 1040"/>
                  <a:gd name="T13" fmla="*/ 303 h 1036"/>
                  <a:gd name="T14" fmla="*/ 349 w 1040"/>
                  <a:gd name="T15" fmla="*/ 384 h 1036"/>
                  <a:gd name="T16" fmla="*/ 317 w 1040"/>
                  <a:gd name="T17" fmla="*/ 466 h 1036"/>
                  <a:gd name="T18" fmla="*/ 363 w 1040"/>
                  <a:gd name="T19" fmla="*/ 513 h 1036"/>
                  <a:gd name="T20" fmla="*/ 431 w 1040"/>
                  <a:gd name="T21" fmla="*/ 575 h 1036"/>
                  <a:gd name="T22" fmla="*/ 467 w 1040"/>
                  <a:gd name="T23" fmla="*/ 656 h 1036"/>
                  <a:gd name="T24" fmla="*/ 495 w 1040"/>
                  <a:gd name="T25" fmla="*/ 741 h 1036"/>
                  <a:gd name="T26" fmla="*/ 543 w 1040"/>
                  <a:gd name="T27" fmla="*/ 815 h 1036"/>
                  <a:gd name="T28" fmla="*/ 618 w 1040"/>
                  <a:gd name="T29" fmla="*/ 868 h 1036"/>
                  <a:gd name="T30" fmla="*/ 659 w 1040"/>
                  <a:gd name="T31" fmla="*/ 947 h 1036"/>
                  <a:gd name="T32" fmla="*/ 704 w 1040"/>
                  <a:gd name="T33" fmla="*/ 952 h 1036"/>
                  <a:gd name="T34" fmla="*/ 730 w 1040"/>
                  <a:gd name="T35" fmla="*/ 899 h 1036"/>
                  <a:gd name="T36" fmla="*/ 709 w 1040"/>
                  <a:gd name="T37" fmla="*/ 799 h 1036"/>
                  <a:gd name="T38" fmla="*/ 679 w 1040"/>
                  <a:gd name="T39" fmla="*/ 729 h 1036"/>
                  <a:gd name="T40" fmla="*/ 568 w 1040"/>
                  <a:gd name="T41" fmla="*/ 718 h 1036"/>
                  <a:gd name="T42" fmla="*/ 525 w 1040"/>
                  <a:gd name="T43" fmla="*/ 629 h 1036"/>
                  <a:gd name="T44" fmla="*/ 593 w 1040"/>
                  <a:gd name="T45" fmla="*/ 539 h 1036"/>
                  <a:gd name="T46" fmla="*/ 702 w 1040"/>
                  <a:gd name="T47" fmla="*/ 554 h 1036"/>
                  <a:gd name="T48" fmla="*/ 773 w 1040"/>
                  <a:gd name="T49" fmla="*/ 597 h 1036"/>
                  <a:gd name="T50" fmla="*/ 802 w 1040"/>
                  <a:gd name="T51" fmla="*/ 677 h 1036"/>
                  <a:gd name="T52" fmla="*/ 866 w 1040"/>
                  <a:gd name="T53" fmla="*/ 731 h 1036"/>
                  <a:gd name="T54" fmla="*/ 878 w 1040"/>
                  <a:gd name="T55" fmla="*/ 813 h 1036"/>
                  <a:gd name="T56" fmla="*/ 910 w 1040"/>
                  <a:gd name="T57" fmla="*/ 886 h 1036"/>
                  <a:gd name="T58" fmla="*/ 951 w 1040"/>
                  <a:gd name="T59" fmla="*/ 958 h 1036"/>
                  <a:gd name="T60" fmla="*/ 982 w 1040"/>
                  <a:gd name="T61" fmla="*/ 1036 h 1036"/>
                  <a:gd name="T62" fmla="*/ 1015 w 1040"/>
                  <a:gd name="T63" fmla="*/ 986 h 1036"/>
                  <a:gd name="T64" fmla="*/ 1040 w 1040"/>
                  <a:gd name="T65" fmla="*/ 922 h 1036"/>
                  <a:gd name="T66" fmla="*/ 1003 w 1040"/>
                  <a:gd name="T67" fmla="*/ 843 h 1036"/>
                  <a:gd name="T68" fmla="*/ 985 w 1040"/>
                  <a:gd name="T69" fmla="*/ 761 h 1036"/>
                  <a:gd name="T70" fmla="*/ 1012 w 1040"/>
                  <a:gd name="T71" fmla="*/ 668 h 1036"/>
                  <a:gd name="T72" fmla="*/ 989 w 1040"/>
                  <a:gd name="T73" fmla="*/ 584 h 1036"/>
                  <a:gd name="T74" fmla="*/ 946 w 1040"/>
                  <a:gd name="T75" fmla="*/ 504 h 1036"/>
                  <a:gd name="T76" fmla="*/ 896 w 1040"/>
                  <a:gd name="T77" fmla="*/ 439 h 1036"/>
                  <a:gd name="T78" fmla="*/ 819 w 1040"/>
                  <a:gd name="T79" fmla="*/ 409 h 1036"/>
                  <a:gd name="T80" fmla="*/ 768 w 1040"/>
                  <a:gd name="T81" fmla="*/ 348 h 1036"/>
                  <a:gd name="T82" fmla="*/ 695 w 1040"/>
                  <a:gd name="T83" fmla="*/ 321 h 1036"/>
                  <a:gd name="T84" fmla="*/ 609 w 1040"/>
                  <a:gd name="T85" fmla="*/ 284 h 1036"/>
                  <a:gd name="T86" fmla="*/ 527 w 1040"/>
                  <a:gd name="T87" fmla="*/ 244 h 1036"/>
                  <a:gd name="T88" fmla="*/ 463 w 1040"/>
                  <a:gd name="T89" fmla="*/ 169 h 1036"/>
                  <a:gd name="T90" fmla="*/ 374 w 1040"/>
                  <a:gd name="T91" fmla="*/ 141 h 1036"/>
                  <a:gd name="T92" fmla="*/ 288 w 1040"/>
                  <a:gd name="T93" fmla="*/ 110 h 1036"/>
                  <a:gd name="T94" fmla="*/ 205 w 1040"/>
                  <a:gd name="T95" fmla="*/ 75 h 1036"/>
                  <a:gd name="T96" fmla="*/ 137 w 1040"/>
                  <a:gd name="T97" fmla="*/ 10 h 1036"/>
                  <a:gd name="T98" fmla="*/ 48 w 1040"/>
                  <a:gd name="T99" fmla="*/ 0 h 1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40" h="1036">
                    <a:moveTo>
                      <a:pt x="48" y="0"/>
                    </a:moveTo>
                    <a:lnTo>
                      <a:pt x="0" y="62"/>
                    </a:lnTo>
                    <a:lnTo>
                      <a:pt x="92" y="50"/>
                    </a:lnTo>
                    <a:lnTo>
                      <a:pt x="148" y="128"/>
                    </a:lnTo>
                    <a:lnTo>
                      <a:pt x="222" y="166"/>
                    </a:lnTo>
                    <a:lnTo>
                      <a:pt x="294" y="218"/>
                    </a:lnTo>
                    <a:lnTo>
                      <a:pt x="313" y="303"/>
                    </a:lnTo>
                    <a:lnTo>
                      <a:pt x="349" y="384"/>
                    </a:lnTo>
                    <a:lnTo>
                      <a:pt x="317" y="466"/>
                    </a:lnTo>
                    <a:lnTo>
                      <a:pt x="363" y="513"/>
                    </a:lnTo>
                    <a:lnTo>
                      <a:pt x="431" y="575"/>
                    </a:lnTo>
                    <a:lnTo>
                      <a:pt x="467" y="656"/>
                    </a:lnTo>
                    <a:lnTo>
                      <a:pt x="495" y="741"/>
                    </a:lnTo>
                    <a:lnTo>
                      <a:pt x="543" y="815"/>
                    </a:lnTo>
                    <a:lnTo>
                      <a:pt x="618" y="868"/>
                    </a:lnTo>
                    <a:lnTo>
                      <a:pt x="659" y="947"/>
                    </a:lnTo>
                    <a:lnTo>
                      <a:pt x="704" y="952"/>
                    </a:lnTo>
                    <a:lnTo>
                      <a:pt x="730" y="899"/>
                    </a:lnTo>
                    <a:lnTo>
                      <a:pt x="709" y="799"/>
                    </a:lnTo>
                    <a:lnTo>
                      <a:pt x="679" y="729"/>
                    </a:lnTo>
                    <a:lnTo>
                      <a:pt x="568" y="718"/>
                    </a:lnTo>
                    <a:lnTo>
                      <a:pt x="525" y="629"/>
                    </a:lnTo>
                    <a:lnTo>
                      <a:pt x="593" y="539"/>
                    </a:lnTo>
                    <a:lnTo>
                      <a:pt x="702" y="554"/>
                    </a:lnTo>
                    <a:lnTo>
                      <a:pt x="773" y="597"/>
                    </a:lnTo>
                    <a:lnTo>
                      <a:pt x="802" y="677"/>
                    </a:lnTo>
                    <a:lnTo>
                      <a:pt x="866" y="731"/>
                    </a:lnTo>
                    <a:lnTo>
                      <a:pt x="878" y="813"/>
                    </a:lnTo>
                    <a:lnTo>
                      <a:pt x="910" y="886"/>
                    </a:lnTo>
                    <a:lnTo>
                      <a:pt x="951" y="958"/>
                    </a:lnTo>
                    <a:lnTo>
                      <a:pt x="982" y="1036"/>
                    </a:lnTo>
                    <a:lnTo>
                      <a:pt x="1015" y="986"/>
                    </a:lnTo>
                    <a:lnTo>
                      <a:pt x="1040" y="922"/>
                    </a:lnTo>
                    <a:lnTo>
                      <a:pt x="1003" y="843"/>
                    </a:lnTo>
                    <a:lnTo>
                      <a:pt x="985" y="761"/>
                    </a:lnTo>
                    <a:lnTo>
                      <a:pt x="1012" y="668"/>
                    </a:lnTo>
                    <a:lnTo>
                      <a:pt x="989" y="584"/>
                    </a:lnTo>
                    <a:lnTo>
                      <a:pt x="946" y="504"/>
                    </a:lnTo>
                    <a:lnTo>
                      <a:pt x="896" y="439"/>
                    </a:lnTo>
                    <a:lnTo>
                      <a:pt x="819" y="409"/>
                    </a:lnTo>
                    <a:lnTo>
                      <a:pt x="768" y="348"/>
                    </a:lnTo>
                    <a:lnTo>
                      <a:pt x="695" y="321"/>
                    </a:lnTo>
                    <a:lnTo>
                      <a:pt x="609" y="284"/>
                    </a:lnTo>
                    <a:lnTo>
                      <a:pt x="527" y="244"/>
                    </a:lnTo>
                    <a:lnTo>
                      <a:pt x="463" y="169"/>
                    </a:lnTo>
                    <a:lnTo>
                      <a:pt x="374" y="141"/>
                    </a:lnTo>
                    <a:lnTo>
                      <a:pt x="288" y="110"/>
                    </a:lnTo>
                    <a:lnTo>
                      <a:pt x="205" y="75"/>
                    </a:lnTo>
                    <a:lnTo>
                      <a:pt x="137" y="1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D8D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3" name="Freeform 674"/>
              <p:cNvSpPr>
                <a:spLocks/>
              </p:cNvSpPr>
              <p:nvPr/>
            </p:nvSpPr>
            <p:spPr bwMode="auto">
              <a:xfrm>
                <a:off x="2586" y="1144"/>
                <a:ext cx="1040" cy="1036"/>
              </a:xfrm>
              <a:custGeom>
                <a:avLst/>
                <a:gdLst>
                  <a:gd name="T0" fmla="*/ 48 w 1040"/>
                  <a:gd name="T1" fmla="*/ 0 h 1036"/>
                  <a:gd name="T2" fmla="*/ 0 w 1040"/>
                  <a:gd name="T3" fmla="*/ 62 h 1036"/>
                  <a:gd name="T4" fmla="*/ 92 w 1040"/>
                  <a:gd name="T5" fmla="*/ 50 h 1036"/>
                  <a:gd name="T6" fmla="*/ 148 w 1040"/>
                  <a:gd name="T7" fmla="*/ 128 h 1036"/>
                  <a:gd name="T8" fmla="*/ 222 w 1040"/>
                  <a:gd name="T9" fmla="*/ 166 h 1036"/>
                  <a:gd name="T10" fmla="*/ 294 w 1040"/>
                  <a:gd name="T11" fmla="*/ 218 h 1036"/>
                  <a:gd name="T12" fmla="*/ 313 w 1040"/>
                  <a:gd name="T13" fmla="*/ 303 h 1036"/>
                  <a:gd name="T14" fmla="*/ 349 w 1040"/>
                  <a:gd name="T15" fmla="*/ 384 h 1036"/>
                  <a:gd name="T16" fmla="*/ 317 w 1040"/>
                  <a:gd name="T17" fmla="*/ 466 h 1036"/>
                  <a:gd name="T18" fmla="*/ 363 w 1040"/>
                  <a:gd name="T19" fmla="*/ 513 h 1036"/>
                  <a:gd name="T20" fmla="*/ 431 w 1040"/>
                  <a:gd name="T21" fmla="*/ 575 h 1036"/>
                  <a:gd name="T22" fmla="*/ 467 w 1040"/>
                  <a:gd name="T23" fmla="*/ 656 h 1036"/>
                  <a:gd name="T24" fmla="*/ 495 w 1040"/>
                  <a:gd name="T25" fmla="*/ 741 h 1036"/>
                  <a:gd name="T26" fmla="*/ 543 w 1040"/>
                  <a:gd name="T27" fmla="*/ 815 h 1036"/>
                  <a:gd name="T28" fmla="*/ 618 w 1040"/>
                  <a:gd name="T29" fmla="*/ 868 h 1036"/>
                  <a:gd name="T30" fmla="*/ 659 w 1040"/>
                  <a:gd name="T31" fmla="*/ 947 h 1036"/>
                  <a:gd name="T32" fmla="*/ 704 w 1040"/>
                  <a:gd name="T33" fmla="*/ 952 h 1036"/>
                  <a:gd name="T34" fmla="*/ 730 w 1040"/>
                  <a:gd name="T35" fmla="*/ 899 h 1036"/>
                  <a:gd name="T36" fmla="*/ 709 w 1040"/>
                  <a:gd name="T37" fmla="*/ 799 h 1036"/>
                  <a:gd name="T38" fmla="*/ 679 w 1040"/>
                  <a:gd name="T39" fmla="*/ 729 h 1036"/>
                  <a:gd name="T40" fmla="*/ 568 w 1040"/>
                  <a:gd name="T41" fmla="*/ 718 h 1036"/>
                  <a:gd name="T42" fmla="*/ 525 w 1040"/>
                  <a:gd name="T43" fmla="*/ 629 h 1036"/>
                  <a:gd name="T44" fmla="*/ 593 w 1040"/>
                  <a:gd name="T45" fmla="*/ 539 h 1036"/>
                  <a:gd name="T46" fmla="*/ 702 w 1040"/>
                  <a:gd name="T47" fmla="*/ 554 h 1036"/>
                  <a:gd name="T48" fmla="*/ 773 w 1040"/>
                  <a:gd name="T49" fmla="*/ 597 h 1036"/>
                  <a:gd name="T50" fmla="*/ 802 w 1040"/>
                  <a:gd name="T51" fmla="*/ 677 h 1036"/>
                  <a:gd name="T52" fmla="*/ 866 w 1040"/>
                  <a:gd name="T53" fmla="*/ 731 h 1036"/>
                  <a:gd name="T54" fmla="*/ 878 w 1040"/>
                  <a:gd name="T55" fmla="*/ 813 h 1036"/>
                  <a:gd name="T56" fmla="*/ 910 w 1040"/>
                  <a:gd name="T57" fmla="*/ 886 h 1036"/>
                  <a:gd name="T58" fmla="*/ 951 w 1040"/>
                  <a:gd name="T59" fmla="*/ 958 h 1036"/>
                  <a:gd name="T60" fmla="*/ 982 w 1040"/>
                  <a:gd name="T61" fmla="*/ 1036 h 1036"/>
                  <a:gd name="T62" fmla="*/ 1015 w 1040"/>
                  <a:gd name="T63" fmla="*/ 986 h 1036"/>
                  <a:gd name="T64" fmla="*/ 1040 w 1040"/>
                  <a:gd name="T65" fmla="*/ 922 h 1036"/>
                  <a:gd name="T66" fmla="*/ 1003 w 1040"/>
                  <a:gd name="T67" fmla="*/ 843 h 1036"/>
                  <a:gd name="T68" fmla="*/ 985 w 1040"/>
                  <a:gd name="T69" fmla="*/ 761 h 1036"/>
                  <a:gd name="T70" fmla="*/ 1012 w 1040"/>
                  <a:gd name="T71" fmla="*/ 668 h 1036"/>
                  <a:gd name="T72" fmla="*/ 989 w 1040"/>
                  <a:gd name="T73" fmla="*/ 584 h 1036"/>
                  <a:gd name="T74" fmla="*/ 946 w 1040"/>
                  <a:gd name="T75" fmla="*/ 504 h 1036"/>
                  <a:gd name="T76" fmla="*/ 896 w 1040"/>
                  <a:gd name="T77" fmla="*/ 439 h 1036"/>
                  <a:gd name="T78" fmla="*/ 819 w 1040"/>
                  <a:gd name="T79" fmla="*/ 409 h 1036"/>
                  <a:gd name="T80" fmla="*/ 768 w 1040"/>
                  <a:gd name="T81" fmla="*/ 348 h 1036"/>
                  <a:gd name="T82" fmla="*/ 695 w 1040"/>
                  <a:gd name="T83" fmla="*/ 321 h 1036"/>
                  <a:gd name="T84" fmla="*/ 609 w 1040"/>
                  <a:gd name="T85" fmla="*/ 284 h 1036"/>
                  <a:gd name="T86" fmla="*/ 527 w 1040"/>
                  <a:gd name="T87" fmla="*/ 244 h 1036"/>
                  <a:gd name="T88" fmla="*/ 463 w 1040"/>
                  <a:gd name="T89" fmla="*/ 169 h 1036"/>
                  <a:gd name="T90" fmla="*/ 374 w 1040"/>
                  <a:gd name="T91" fmla="*/ 141 h 1036"/>
                  <a:gd name="T92" fmla="*/ 288 w 1040"/>
                  <a:gd name="T93" fmla="*/ 110 h 1036"/>
                  <a:gd name="T94" fmla="*/ 205 w 1040"/>
                  <a:gd name="T95" fmla="*/ 75 h 1036"/>
                  <a:gd name="T96" fmla="*/ 137 w 1040"/>
                  <a:gd name="T97" fmla="*/ 10 h 1036"/>
                  <a:gd name="T98" fmla="*/ 48 w 1040"/>
                  <a:gd name="T99" fmla="*/ 0 h 1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40" h="1036">
                    <a:moveTo>
                      <a:pt x="48" y="0"/>
                    </a:moveTo>
                    <a:lnTo>
                      <a:pt x="0" y="62"/>
                    </a:lnTo>
                    <a:lnTo>
                      <a:pt x="92" y="50"/>
                    </a:lnTo>
                    <a:lnTo>
                      <a:pt x="148" y="128"/>
                    </a:lnTo>
                    <a:lnTo>
                      <a:pt x="222" y="166"/>
                    </a:lnTo>
                    <a:lnTo>
                      <a:pt x="294" y="218"/>
                    </a:lnTo>
                    <a:lnTo>
                      <a:pt x="313" y="303"/>
                    </a:lnTo>
                    <a:lnTo>
                      <a:pt x="349" y="384"/>
                    </a:lnTo>
                    <a:lnTo>
                      <a:pt x="317" y="466"/>
                    </a:lnTo>
                    <a:lnTo>
                      <a:pt x="363" y="513"/>
                    </a:lnTo>
                    <a:lnTo>
                      <a:pt x="431" y="575"/>
                    </a:lnTo>
                    <a:lnTo>
                      <a:pt x="467" y="656"/>
                    </a:lnTo>
                    <a:lnTo>
                      <a:pt x="495" y="741"/>
                    </a:lnTo>
                    <a:lnTo>
                      <a:pt x="543" y="815"/>
                    </a:lnTo>
                    <a:lnTo>
                      <a:pt x="618" y="868"/>
                    </a:lnTo>
                    <a:lnTo>
                      <a:pt x="659" y="947"/>
                    </a:lnTo>
                    <a:lnTo>
                      <a:pt x="704" y="952"/>
                    </a:lnTo>
                    <a:lnTo>
                      <a:pt x="730" y="899"/>
                    </a:lnTo>
                    <a:lnTo>
                      <a:pt x="709" y="799"/>
                    </a:lnTo>
                    <a:lnTo>
                      <a:pt x="679" y="729"/>
                    </a:lnTo>
                    <a:lnTo>
                      <a:pt x="568" y="718"/>
                    </a:lnTo>
                    <a:lnTo>
                      <a:pt x="525" y="629"/>
                    </a:lnTo>
                    <a:lnTo>
                      <a:pt x="593" y="539"/>
                    </a:lnTo>
                    <a:lnTo>
                      <a:pt x="702" y="554"/>
                    </a:lnTo>
                    <a:lnTo>
                      <a:pt x="773" y="597"/>
                    </a:lnTo>
                    <a:lnTo>
                      <a:pt x="802" y="677"/>
                    </a:lnTo>
                    <a:lnTo>
                      <a:pt x="866" y="731"/>
                    </a:lnTo>
                    <a:lnTo>
                      <a:pt x="878" y="813"/>
                    </a:lnTo>
                    <a:lnTo>
                      <a:pt x="910" y="886"/>
                    </a:lnTo>
                    <a:lnTo>
                      <a:pt x="951" y="958"/>
                    </a:lnTo>
                    <a:lnTo>
                      <a:pt x="982" y="1036"/>
                    </a:lnTo>
                    <a:lnTo>
                      <a:pt x="1015" y="986"/>
                    </a:lnTo>
                    <a:lnTo>
                      <a:pt x="1040" y="922"/>
                    </a:lnTo>
                    <a:lnTo>
                      <a:pt x="1003" y="843"/>
                    </a:lnTo>
                    <a:lnTo>
                      <a:pt x="985" y="761"/>
                    </a:lnTo>
                    <a:lnTo>
                      <a:pt x="1012" y="668"/>
                    </a:lnTo>
                    <a:lnTo>
                      <a:pt x="989" y="584"/>
                    </a:lnTo>
                    <a:lnTo>
                      <a:pt x="946" y="504"/>
                    </a:lnTo>
                    <a:lnTo>
                      <a:pt x="896" y="439"/>
                    </a:lnTo>
                    <a:lnTo>
                      <a:pt x="819" y="409"/>
                    </a:lnTo>
                    <a:lnTo>
                      <a:pt x="768" y="348"/>
                    </a:lnTo>
                    <a:lnTo>
                      <a:pt x="695" y="321"/>
                    </a:lnTo>
                    <a:lnTo>
                      <a:pt x="609" y="284"/>
                    </a:lnTo>
                    <a:lnTo>
                      <a:pt x="527" y="244"/>
                    </a:lnTo>
                    <a:lnTo>
                      <a:pt x="463" y="169"/>
                    </a:lnTo>
                    <a:lnTo>
                      <a:pt x="374" y="141"/>
                    </a:lnTo>
                    <a:lnTo>
                      <a:pt x="288" y="110"/>
                    </a:lnTo>
                    <a:lnTo>
                      <a:pt x="205" y="75"/>
                    </a:lnTo>
                    <a:lnTo>
                      <a:pt x="137" y="10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4" name="Freeform 675"/>
              <p:cNvSpPr>
                <a:spLocks/>
              </p:cNvSpPr>
              <p:nvPr/>
            </p:nvSpPr>
            <p:spPr bwMode="auto">
              <a:xfrm>
                <a:off x="1178" y="2050"/>
                <a:ext cx="408" cy="1090"/>
              </a:xfrm>
              <a:custGeom>
                <a:avLst/>
                <a:gdLst>
                  <a:gd name="T0" fmla="*/ 44 w 229"/>
                  <a:gd name="T1" fmla="*/ 535 h 610"/>
                  <a:gd name="T2" fmla="*/ 23 w 229"/>
                  <a:gd name="T3" fmla="*/ 544 h 610"/>
                  <a:gd name="T4" fmla="*/ 67 w 229"/>
                  <a:gd name="T5" fmla="*/ 447 h 610"/>
                  <a:gd name="T6" fmla="*/ 38 w 229"/>
                  <a:gd name="T7" fmla="*/ 464 h 610"/>
                  <a:gd name="T8" fmla="*/ 66 w 229"/>
                  <a:gd name="T9" fmla="*/ 394 h 610"/>
                  <a:gd name="T10" fmla="*/ 46 w 229"/>
                  <a:gd name="T11" fmla="*/ 407 h 610"/>
                  <a:gd name="T12" fmla="*/ 73 w 229"/>
                  <a:gd name="T13" fmla="*/ 332 h 610"/>
                  <a:gd name="T14" fmla="*/ 52 w 229"/>
                  <a:gd name="T15" fmla="*/ 346 h 610"/>
                  <a:gd name="T16" fmla="*/ 80 w 229"/>
                  <a:gd name="T17" fmla="*/ 261 h 610"/>
                  <a:gd name="T18" fmla="*/ 61 w 229"/>
                  <a:gd name="T19" fmla="*/ 279 h 610"/>
                  <a:gd name="T20" fmla="*/ 86 w 229"/>
                  <a:gd name="T21" fmla="*/ 207 h 610"/>
                  <a:gd name="T22" fmla="*/ 71 w 229"/>
                  <a:gd name="T23" fmla="*/ 215 h 610"/>
                  <a:gd name="T24" fmla="*/ 89 w 229"/>
                  <a:gd name="T25" fmla="*/ 158 h 610"/>
                  <a:gd name="T26" fmla="*/ 77 w 229"/>
                  <a:gd name="T27" fmla="*/ 163 h 610"/>
                  <a:gd name="T28" fmla="*/ 115 w 229"/>
                  <a:gd name="T29" fmla="*/ 0 h 610"/>
                  <a:gd name="T30" fmla="*/ 152 w 229"/>
                  <a:gd name="T31" fmla="*/ 163 h 610"/>
                  <a:gd name="T32" fmla="*/ 140 w 229"/>
                  <a:gd name="T33" fmla="*/ 158 h 610"/>
                  <a:gd name="T34" fmla="*/ 158 w 229"/>
                  <a:gd name="T35" fmla="*/ 215 h 610"/>
                  <a:gd name="T36" fmla="*/ 144 w 229"/>
                  <a:gd name="T37" fmla="*/ 207 h 610"/>
                  <a:gd name="T38" fmla="*/ 168 w 229"/>
                  <a:gd name="T39" fmla="*/ 279 h 610"/>
                  <a:gd name="T40" fmla="*/ 149 w 229"/>
                  <a:gd name="T41" fmla="*/ 261 h 610"/>
                  <a:gd name="T42" fmla="*/ 177 w 229"/>
                  <a:gd name="T43" fmla="*/ 346 h 610"/>
                  <a:gd name="T44" fmla="*/ 156 w 229"/>
                  <a:gd name="T45" fmla="*/ 332 h 610"/>
                  <a:gd name="T46" fmla="*/ 183 w 229"/>
                  <a:gd name="T47" fmla="*/ 407 h 610"/>
                  <a:gd name="T48" fmla="*/ 163 w 229"/>
                  <a:gd name="T49" fmla="*/ 394 h 610"/>
                  <a:gd name="T50" fmla="*/ 191 w 229"/>
                  <a:gd name="T51" fmla="*/ 464 h 610"/>
                  <a:gd name="T52" fmla="*/ 162 w 229"/>
                  <a:gd name="T53" fmla="*/ 447 h 610"/>
                  <a:gd name="T54" fmla="*/ 206 w 229"/>
                  <a:gd name="T55" fmla="*/ 544 h 610"/>
                  <a:gd name="T56" fmla="*/ 185 w 229"/>
                  <a:gd name="T57" fmla="*/ 535 h 610"/>
                  <a:gd name="T58" fmla="*/ 229 w 229"/>
                  <a:gd name="T59" fmla="*/ 610 h 610"/>
                  <a:gd name="T60" fmla="*/ 0 w 229"/>
                  <a:gd name="T61" fmla="*/ 610 h 610"/>
                  <a:gd name="T62" fmla="*/ 44 w 229"/>
                  <a:gd name="T63" fmla="*/ 535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9" h="610">
                    <a:moveTo>
                      <a:pt x="44" y="535"/>
                    </a:moveTo>
                    <a:cubicBezTo>
                      <a:pt x="23" y="544"/>
                      <a:pt x="23" y="544"/>
                      <a:pt x="23" y="544"/>
                    </a:cubicBezTo>
                    <a:cubicBezTo>
                      <a:pt x="40" y="517"/>
                      <a:pt x="55" y="484"/>
                      <a:pt x="67" y="447"/>
                    </a:cubicBezTo>
                    <a:cubicBezTo>
                      <a:pt x="38" y="464"/>
                      <a:pt x="38" y="464"/>
                      <a:pt x="38" y="464"/>
                    </a:cubicBezTo>
                    <a:cubicBezTo>
                      <a:pt x="48" y="442"/>
                      <a:pt x="58" y="419"/>
                      <a:pt x="66" y="394"/>
                    </a:cubicBezTo>
                    <a:cubicBezTo>
                      <a:pt x="46" y="407"/>
                      <a:pt x="46" y="407"/>
                      <a:pt x="46" y="407"/>
                    </a:cubicBezTo>
                    <a:cubicBezTo>
                      <a:pt x="57" y="382"/>
                      <a:pt x="65" y="357"/>
                      <a:pt x="73" y="332"/>
                    </a:cubicBezTo>
                    <a:cubicBezTo>
                      <a:pt x="52" y="346"/>
                      <a:pt x="52" y="346"/>
                      <a:pt x="52" y="346"/>
                    </a:cubicBezTo>
                    <a:cubicBezTo>
                      <a:pt x="62" y="331"/>
                      <a:pt x="72" y="300"/>
                      <a:pt x="80" y="261"/>
                    </a:cubicBezTo>
                    <a:cubicBezTo>
                      <a:pt x="61" y="279"/>
                      <a:pt x="61" y="279"/>
                      <a:pt x="61" y="279"/>
                    </a:cubicBezTo>
                    <a:cubicBezTo>
                      <a:pt x="70" y="259"/>
                      <a:pt x="79" y="234"/>
                      <a:pt x="86" y="207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78" y="198"/>
                      <a:pt x="84" y="179"/>
                      <a:pt x="89" y="158"/>
                    </a:cubicBezTo>
                    <a:cubicBezTo>
                      <a:pt x="77" y="163"/>
                      <a:pt x="77" y="163"/>
                      <a:pt x="77" y="163"/>
                    </a:cubicBezTo>
                    <a:cubicBezTo>
                      <a:pt x="93" y="142"/>
                      <a:pt x="106" y="90"/>
                      <a:pt x="115" y="0"/>
                    </a:cubicBezTo>
                    <a:cubicBezTo>
                      <a:pt x="123" y="90"/>
                      <a:pt x="136" y="142"/>
                      <a:pt x="152" y="163"/>
                    </a:cubicBezTo>
                    <a:cubicBezTo>
                      <a:pt x="140" y="158"/>
                      <a:pt x="140" y="158"/>
                      <a:pt x="140" y="158"/>
                    </a:cubicBezTo>
                    <a:cubicBezTo>
                      <a:pt x="145" y="179"/>
                      <a:pt x="151" y="198"/>
                      <a:pt x="158" y="215"/>
                    </a:cubicBezTo>
                    <a:cubicBezTo>
                      <a:pt x="144" y="207"/>
                      <a:pt x="144" y="207"/>
                      <a:pt x="144" y="207"/>
                    </a:cubicBezTo>
                    <a:cubicBezTo>
                      <a:pt x="151" y="234"/>
                      <a:pt x="159" y="259"/>
                      <a:pt x="168" y="279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57" y="300"/>
                      <a:pt x="167" y="331"/>
                      <a:pt x="177" y="346"/>
                    </a:cubicBezTo>
                    <a:cubicBezTo>
                      <a:pt x="156" y="332"/>
                      <a:pt x="156" y="332"/>
                      <a:pt x="156" y="332"/>
                    </a:cubicBezTo>
                    <a:cubicBezTo>
                      <a:pt x="164" y="357"/>
                      <a:pt x="172" y="382"/>
                      <a:pt x="183" y="407"/>
                    </a:cubicBezTo>
                    <a:cubicBezTo>
                      <a:pt x="163" y="394"/>
                      <a:pt x="163" y="394"/>
                      <a:pt x="163" y="394"/>
                    </a:cubicBezTo>
                    <a:cubicBezTo>
                      <a:pt x="171" y="419"/>
                      <a:pt x="181" y="442"/>
                      <a:pt x="191" y="464"/>
                    </a:cubicBezTo>
                    <a:cubicBezTo>
                      <a:pt x="162" y="447"/>
                      <a:pt x="162" y="447"/>
                      <a:pt x="162" y="447"/>
                    </a:cubicBezTo>
                    <a:cubicBezTo>
                      <a:pt x="174" y="484"/>
                      <a:pt x="189" y="517"/>
                      <a:pt x="206" y="544"/>
                    </a:cubicBezTo>
                    <a:cubicBezTo>
                      <a:pt x="185" y="535"/>
                      <a:pt x="185" y="535"/>
                      <a:pt x="185" y="535"/>
                    </a:cubicBezTo>
                    <a:cubicBezTo>
                      <a:pt x="199" y="568"/>
                      <a:pt x="213" y="593"/>
                      <a:pt x="229" y="610"/>
                    </a:cubicBezTo>
                    <a:cubicBezTo>
                      <a:pt x="0" y="610"/>
                      <a:pt x="0" y="610"/>
                      <a:pt x="0" y="610"/>
                    </a:cubicBezTo>
                    <a:cubicBezTo>
                      <a:pt x="16" y="593"/>
                      <a:pt x="30" y="568"/>
                      <a:pt x="44" y="53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5" name="Freeform 676"/>
              <p:cNvSpPr>
                <a:spLocks/>
              </p:cNvSpPr>
              <p:nvPr/>
            </p:nvSpPr>
            <p:spPr bwMode="auto">
              <a:xfrm>
                <a:off x="1028" y="2270"/>
                <a:ext cx="324" cy="870"/>
              </a:xfrm>
              <a:custGeom>
                <a:avLst/>
                <a:gdLst>
                  <a:gd name="T0" fmla="*/ 35 w 182"/>
                  <a:gd name="T1" fmla="*/ 427 h 487"/>
                  <a:gd name="T2" fmla="*/ 18 w 182"/>
                  <a:gd name="T3" fmla="*/ 434 h 487"/>
                  <a:gd name="T4" fmla="*/ 54 w 182"/>
                  <a:gd name="T5" fmla="*/ 357 h 487"/>
                  <a:gd name="T6" fmla="*/ 30 w 182"/>
                  <a:gd name="T7" fmla="*/ 371 h 487"/>
                  <a:gd name="T8" fmla="*/ 52 w 182"/>
                  <a:gd name="T9" fmla="*/ 315 h 487"/>
                  <a:gd name="T10" fmla="*/ 37 w 182"/>
                  <a:gd name="T11" fmla="*/ 325 h 487"/>
                  <a:gd name="T12" fmla="*/ 58 w 182"/>
                  <a:gd name="T13" fmla="*/ 265 h 487"/>
                  <a:gd name="T14" fmla="*/ 42 w 182"/>
                  <a:gd name="T15" fmla="*/ 276 h 487"/>
                  <a:gd name="T16" fmla="*/ 64 w 182"/>
                  <a:gd name="T17" fmla="*/ 208 h 487"/>
                  <a:gd name="T18" fmla="*/ 49 w 182"/>
                  <a:gd name="T19" fmla="*/ 223 h 487"/>
                  <a:gd name="T20" fmla="*/ 68 w 182"/>
                  <a:gd name="T21" fmla="*/ 165 h 487"/>
                  <a:gd name="T22" fmla="*/ 57 w 182"/>
                  <a:gd name="T23" fmla="*/ 172 h 487"/>
                  <a:gd name="T24" fmla="*/ 71 w 182"/>
                  <a:gd name="T25" fmla="*/ 127 h 487"/>
                  <a:gd name="T26" fmla="*/ 61 w 182"/>
                  <a:gd name="T27" fmla="*/ 131 h 487"/>
                  <a:gd name="T28" fmla="*/ 91 w 182"/>
                  <a:gd name="T29" fmla="*/ 0 h 487"/>
                  <a:gd name="T30" fmla="*/ 121 w 182"/>
                  <a:gd name="T31" fmla="*/ 131 h 487"/>
                  <a:gd name="T32" fmla="*/ 111 w 182"/>
                  <a:gd name="T33" fmla="*/ 127 h 487"/>
                  <a:gd name="T34" fmla="*/ 126 w 182"/>
                  <a:gd name="T35" fmla="*/ 172 h 487"/>
                  <a:gd name="T36" fmla="*/ 114 w 182"/>
                  <a:gd name="T37" fmla="*/ 165 h 487"/>
                  <a:gd name="T38" fmla="*/ 134 w 182"/>
                  <a:gd name="T39" fmla="*/ 223 h 487"/>
                  <a:gd name="T40" fmla="*/ 119 w 182"/>
                  <a:gd name="T41" fmla="*/ 208 h 487"/>
                  <a:gd name="T42" fmla="*/ 141 w 182"/>
                  <a:gd name="T43" fmla="*/ 276 h 487"/>
                  <a:gd name="T44" fmla="*/ 125 w 182"/>
                  <a:gd name="T45" fmla="*/ 265 h 487"/>
                  <a:gd name="T46" fmla="*/ 146 w 182"/>
                  <a:gd name="T47" fmla="*/ 325 h 487"/>
                  <a:gd name="T48" fmla="*/ 130 w 182"/>
                  <a:gd name="T49" fmla="*/ 315 h 487"/>
                  <a:gd name="T50" fmla="*/ 153 w 182"/>
                  <a:gd name="T51" fmla="*/ 371 h 487"/>
                  <a:gd name="T52" fmla="*/ 129 w 182"/>
                  <a:gd name="T53" fmla="*/ 357 h 487"/>
                  <a:gd name="T54" fmla="*/ 164 w 182"/>
                  <a:gd name="T55" fmla="*/ 434 h 487"/>
                  <a:gd name="T56" fmla="*/ 148 w 182"/>
                  <a:gd name="T57" fmla="*/ 427 h 487"/>
                  <a:gd name="T58" fmla="*/ 182 w 182"/>
                  <a:gd name="T59" fmla="*/ 487 h 487"/>
                  <a:gd name="T60" fmla="*/ 0 w 182"/>
                  <a:gd name="T61" fmla="*/ 487 h 487"/>
                  <a:gd name="T62" fmla="*/ 35 w 182"/>
                  <a:gd name="T63" fmla="*/ 427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2" h="487">
                    <a:moveTo>
                      <a:pt x="35" y="427"/>
                    </a:moveTo>
                    <a:cubicBezTo>
                      <a:pt x="18" y="434"/>
                      <a:pt x="18" y="434"/>
                      <a:pt x="18" y="434"/>
                    </a:cubicBezTo>
                    <a:cubicBezTo>
                      <a:pt x="32" y="413"/>
                      <a:pt x="44" y="387"/>
                      <a:pt x="54" y="357"/>
                    </a:cubicBezTo>
                    <a:cubicBezTo>
                      <a:pt x="30" y="371"/>
                      <a:pt x="30" y="371"/>
                      <a:pt x="30" y="371"/>
                    </a:cubicBezTo>
                    <a:cubicBezTo>
                      <a:pt x="38" y="353"/>
                      <a:pt x="46" y="334"/>
                      <a:pt x="52" y="315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45" y="305"/>
                      <a:pt x="52" y="285"/>
                      <a:pt x="58" y="265"/>
                    </a:cubicBezTo>
                    <a:cubicBezTo>
                      <a:pt x="42" y="276"/>
                      <a:pt x="42" y="276"/>
                      <a:pt x="42" y="276"/>
                    </a:cubicBezTo>
                    <a:cubicBezTo>
                      <a:pt x="49" y="264"/>
                      <a:pt x="57" y="240"/>
                      <a:pt x="64" y="208"/>
                    </a:cubicBezTo>
                    <a:cubicBezTo>
                      <a:pt x="49" y="223"/>
                      <a:pt x="49" y="223"/>
                      <a:pt x="49" y="223"/>
                    </a:cubicBezTo>
                    <a:cubicBezTo>
                      <a:pt x="56" y="207"/>
                      <a:pt x="62" y="187"/>
                      <a:pt x="68" y="165"/>
                    </a:cubicBezTo>
                    <a:cubicBezTo>
                      <a:pt x="57" y="172"/>
                      <a:pt x="57" y="172"/>
                      <a:pt x="57" y="172"/>
                    </a:cubicBezTo>
                    <a:cubicBezTo>
                      <a:pt x="62" y="158"/>
                      <a:pt x="67" y="143"/>
                      <a:pt x="71" y="127"/>
                    </a:cubicBezTo>
                    <a:cubicBezTo>
                      <a:pt x="61" y="131"/>
                      <a:pt x="61" y="131"/>
                      <a:pt x="61" y="131"/>
                    </a:cubicBezTo>
                    <a:cubicBezTo>
                      <a:pt x="74" y="113"/>
                      <a:pt x="84" y="72"/>
                      <a:pt x="91" y="0"/>
                    </a:cubicBezTo>
                    <a:cubicBezTo>
                      <a:pt x="98" y="72"/>
                      <a:pt x="109" y="113"/>
                      <a:pt x="121" y="131"/>
                    </a:cubicBezTo>
                    <a:cubicBezTo>
                      <a:pt x="111" y="127"/>
                      <a:pt x="111" y="127"/>
                      <a:pt x="111" y="127"/>
                    </a:cubicBezTo>
                    <a:cubicBezTo>
                      <a:pt x="116" y="143"/>
                      <a:pt x="120" y="158"/>
                      <a:pt x="126" y="172"/>
                    </a:cubicBezTo>
                    <a:cubicBezTo>
                      <a:pt x="114" y="165"/>
                      <a:pt x="114" y="165"/>
                      <a:pt x="114" y="165"/>
                    </a:cubicBezTo>
                    <a:cubicBezTo>
                      <a:pt x="120" y="187"/>
                      <a:pt x="126" y="207"/>
                      <a:pt x="134" y="223"/>
                    </a:cubicBezTo>
                    <a:cubicBezTo>
                      <a:pt x="119" y="208"/>
                      <a:pt x="119" y="208"/>
                      <a:pt x="119" y="208"/>
                    </a:cubicBezTo>
                    <a:cubicBezTo>
                      <a:pt x="125" y="240"/>
                      <a:pt x="133" y="264"/>
                      <a:pt x="141" y="276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31" y="285"/>
                      <a:pt x="137" y="305"/>
                      <a:pt x="146" y="325"/>
                    </a:cubicBezTo>
                    <a:cubicBezTo>
                      <a:pt x="130" y="315"/>
                      <a:pt x="130" y="315"/>
                      <a:pt x="130" y="315"/>
                    </a:cubicBezTo>
                    <a:cubicBezTo>
                      <a:pt x="137" y="334"/>
                      <a:pt x="144" y="353"/>
                      <a:pt x="153" y="371"/>
                    </a:cubicBezTo>
                    <a:cubicBezTo>
                      <a:pt x="129" y="357"/>
                      <a:pt x="129" y="357"/>
                      <a:pt x="129" y="357"/>
                    </a:cubicBezTo>
                    <a:cubicBezTo>
                      <a:pt x="139" y="387"/>
                      <a:pt x="150" y="413"/>
                      <a:pt x="164" y="434"/>
                    </a:cubicBezTo>
                    <a:cubicBezTo>
                      <a:pt x="148" y="427"/>
                      <a:pt x="148" y="427"/>
                      <a:pt x="148" y="427"/>
                    </a:cubicBezTo>
                    <a:cubicBezTo>
                      <a:pt x="158" y="453"/>
                      <a:pt x="170" y="474"/>
                      <a:pt x="182" y="487"/>
                    </a:cubicBezTo>
                    <a:cubicBezTo>
                      <a:pt x="0" y="487"/>
                      <a:pt x="0" y="487"/>
                      <a:pt x="0" y="487"/>
                    </a:cubicBezTo>
                    <a:cubicBezTo>
                      <a:pt x="13" y="474"/>
                      <a:pt x="24" y="453"/>
                      <a:pt x="35" y="427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6" name="Freeform 677"/>
              <p:cNvSpPr>
                <a:spLocks/>
              </p:cNvSpPr>
              <p:nvPr/>
            </p:nvSpPr>
            <p:spPr bwMode="auto">
              <a:xfrm>
                <a:off x="739" y="1910"/>
                <a:ext cx="505" cy="1237"/>
              </a:xfrm>
              <a:custGeom>
                <a:avLst/>
                <a:gdLst>
                  <a:gd name="T0" fmla="*/ 54 w 283"/>
                  <a:gd name="T1" fmla="*/ 607 h 692"/>
                  <a:gd name="T2" fmla="*/ 28 w 283"/>
                  <a:gd name="T3" fmla="*/ 616 h 692"/>
                  <a:gd name="T4" fmla="*/ 83 w 283"/>
                  <a:gd name="T5" fmla="*/ 507 h 692"/>
                  <a:gd name="T6" fmla="*/ 47 w 283"/>
                  <a:gd name="T7" fmla="*/ 526 h 692"/>
                  <a:gd name="T8" fmla="*/ 81 w 283"/>
                  <a:gd name="T9" fmla="*/ 447 h 692"/>
                  <a:gd name="T10" fmla="*/ 57 w 283"/>
                  <a:gd name="T11" fmla="*/ 461 h 692"/>
                  <a:gd name="T12" fmla="*/ 90 w 283"/>
                  <a:gd name="T13" fmla="*/ 376 h 692"/>
                  <a:gd name="T14" fmla="*/ 65 w 283"/>
                  <a:gd name="T15" fmla="*/ 392 h 692"/>
                  <a:gd name="T16" fmla="*/ 99 w 283"/>
                  <a:gd name="T17" fmla="*/ 295 h 692"/>
                  <a:gd name="T18" fmla="*/ 76 w 283"/>
                  <a:gd name="T19" fmla="*/ 316 h 692"/>
                  <a:gd name="T20" fmla="*/ 106 w 283"/>
                  <a:gd name="T21" fmla="*/ 234 h 692"/>
                  <a:gd name="T22" fmla="*/ 88 w 283"/>
                  <a:gd name="T23" fmla="*/ 244 h 692"/>
                  <a:gd name="T24" fmla="*/ 110 w 283"/>
                  <a:gd name="T25" fmla="*/ 179 h 692"/>
                  <a:gd name="T26" fmla="*/ 95 w 283"/>
                  <a:gd name="T27" fmla="*/ 185 h 692"/>
                  <a:gd name="T28" fmla="*/ 141 w 283"/>
                  <a:gd name="T29" fmla="*/ 0 h 692"/>
                  <a:gd name="T30" fmla="*/ 188 w 283"/>
                  <a:gd name="T31" fmla="*/ 185 h 692"/>
                  <a:gd name="T32" fmla="*/ 173 w 283"/>
                  <a:gd name="T33" fmla="*/ 179 h 692"/>
                  <a:gd name="T34" fmla="*/ 195 w 283"/>
                  <a:gd name="T35" fmla="*/ 244 h 692"/>
                  <a:gd name="T36" fmla="*/ 177 w 283"/>
                  <a:gd name="T37" fmla="*/ 234 h 692"/>
                  <a:gd name="T38" fmla="*/ 207 w 283"/>
                  <a:gd name="T39" fmla="*/ 316 h 692"/>
                  <a:gd name="T40" fmla="*/ 184 w 283"/>
                  <a:gd name="T41" fmla="*/ 295 h 692"/>
                  <a:gd name="T42" fmla="*/ 218 w 283"/>
                  <a:gd name="T43" fmla="*/ 392 h 692"/>
                  <a:gd name="T44" fmla="*/ 193 w 283"/>
                  <a:gd name="T45" fmla="*/ 376 h 692"/>
                  <a:gd name="T46" fmla="*/ 226 w 283"/>
                  <a:gd name="T47" fmla="*/ 461 h 692"/>
                  <a:gd name="T48" fmla="*/ 201 w 283"/>
                  <a:gd name="T49" fmla="*/ 447 h 692"/>
                  <a:gd name="T50" fmla="*/ 236 w 283"/>
                  <a:gd name="T51" fmla="*/ 526 h 692"/>
                  <a:gd name="T52" fmla="*/ 200 w 283"/>
                  <a:gd name="T53" fmla="*/ 507 h 692"/>
                  <a:gd name="T54" fmla="*/ 255 w 283"/>
                  <a:gd name="T55" fmla="*/ 616 h 692"/>
                  <a:gd name="T56" fmla="*/ 229 w 283"/>
                  <a:gd name="T57" fmla="*/ 607 h 692"/>
                  <a:gd name="T58" fmla="*/ 283 w 283"/>
                  <a:gd name="T59" fmla="*/ 692 h 692"/>
                  <a:gd name="T60" fmla="*/ 0 w 283"/>
                  <a:gd name="T61" fmla="*/ 692 h 692"/>
                  <a:gd name="T62" fmla="*/ 54 w 283"/>
                  <a:gd name="T63" fmla="*/ 607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3" h="692">
                    <a:moveTo>
                      <a:pt x="54" y="607"/>
                    </a:moveTo>
                    <a:cubicBezTo>
                      <a:pt x="28" y="616"/>
                      <a:pt x="28" y="616"/>
                      <a:pt x="28" y="616"/>
                    </a:cubicBezTo>
                    <a:cubicBezTo>
                      <a:pt x="50" y="586"/>
                      <a:pt x="68" y="549"/>
                      <a:pt x="83" y="507"/>
                    </a:cubicBezTo>
                    <a:cubicBezTo>
                      <a:pt x="47" y="526"/>
                      <a:pt x="47" y="526"/>
                      <a:pt x="47" y="526"/>
                    </a:cubicBezTo>
                    <a:cubicBezTo>
                      <a:pt x="60" y="501"/>
                      <a:pt x="71" y="474"/>
                      <a:pt x="81" y="447"/>
                    </a:cubicBezTo>
                    <a:cubicBezTo>
                      <a:pt x="57" y="461"/>
                      <a:pt x="57" y="461"/>
                      <a:pt x="57" y="461"/>
                    </a:cubicBezTo>
                    <a:cubicBezTo>
                      <a:pt x="70" y="433"/>
                      <a:pt x="81" y="405"/>
                      <a:pt x="90" y="376"/>
                    </a:cubicBezTo>
                    <a:cubicBezTo>
                      <a:pt x="65" y="392"/>
                      <a:pt x="65" y="392"/>
                      <a:pt x="65" y="392"/>
                    </a:cubicBezTo>
                    <a:cubicBezTo>
                      <a:pt x="77" y="375"/>
                      <a:pt x="88" y="340"/>
                      <a:pt x="99" y="295"/>
                    </a:cubicBezTo>
                    <a:cubicBezTo>
                      <a:pt x="76" y="316"/>
                      <a:pt x="76" y="316"/>
                      <a:pt x="76" y="316"/>
                    </a:cubicBezTo>
                    <a:cubicBezTo>
                      <a:pt x="87" y="293"/>
                      <a:pt x="97" y="265"/>
                      <a:pt x="106" y="234"/>
                    </a:cubicBezTo>
                    <a:cubicBezTo>
                      <a:pt x="88" y="244"/>
                      <a:pt x="88" y="244"/>
                      <a:pt x="88" y="244"/>
                    </a:cubicBezTo>
                    <a:cubicBezTo>
                      <a:pt x="96" y="224"/>
                      <a:pt x="103" y="203"/>
                      <a:pt x="110" y="179"/>
                    </a:cubicBezTo>
                    <a:cubicBezTo>
                      <a:pt x="95" y="185"/>
                      <a:pt x="95" y="185"/>
                      <a:pt x="95" y="185"/>
                    </a:cubicBezTo>
                    <a:cubicBezTo>
                      <a:pt x="114" y="161"/>
                      <a:pt x="131" y="102"/>
                      <a:pt x="141" y="0"/>
                    </a:cubicBezTo>
                    <a:cubicBezTo>
                      <a:pt x="152" y="102"/>
                      <a:pt x="168" y="161"/>
                      <a:pt x="188" y="185"/>
                    </a:cubicBezTo>
                    <a:cubicBezTo>
                      <a:pt x="173" y="179"/>
                      <a:pt x="173" y="179"/>
                      <a:pt x="173" y="179"/>
                    </a:cubicBezTo>
                    <a:cubicBezTo>
                      <a:pt x="179" y="203"/>
                      <a:pt x="187" y="224"/>
                      <a:pt x="195" y="244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86" y="265"/>
                      <a:pt x="196" y="293"/>
                      <a:pt x="207" y="316"/>
                    </a:cubicBezTo>
                    <a:cubicBezTo>
                      <a:pt x="184" y="295"/>
                      <a:pt x="184" y="295"/>
                      <a:pt x="184" y="295"/>
                    </a:cubicBezTo>
                    <a:cubicBezTo>
                      <a:pt x="194" y="340"/>
                      <a:pt x="206" y="375"/>
                      <a:pt x="218" y="392"/>
                    </a:cubicBezTo>
                    <a:cubicBezTo>
                      <a:pt x="193" y="376"/>
                      <a:pt x="193" y="376"/>
                      <a:pt x="193" y="376"/>
                    </a:cubicBezTo>
                    <a:cubicBezTo>
                      <a:pt x="202" y="405"/>
                      <a:pt x="213" y="433"/>
                      <a:pt x="226" y="461"/>
                    </a:cubicBezTo>
                    <a:cubicBezTo>
                      <a:pt x="201" y="447"/>
                      <a:pt x="201" y="447"/>
                      <a:pt x="201" y="447"/>
                    </a:cubicBezTo>
                    <a:cubicBezTo>
                      <a:pt x="212" y="474"/>
                      <a:pt x="223" y="501"/>
                      <a:pt x="236" y="526"/>
                    </a:cubicBezTo>
                    <a:cubicBezTo>
                      <a:pt x="200" y="507"/>
                      <a:pt x="200" y="507"/>
                      <a:pt x="200" y="507"/>
                    </a:cubicBezTo>
                    <a:cubicBezTo>
                      <a:pt x="215" y="549"/>
                      <a:pt x="233" y="586"/>
                      <a:pt x="255" y="616"/>
                    </a:cubicBezTo>
                    <a:cubicBezTo>
                      <a:pt x="229" y="607"/>
                      <a:pt x="229" y="607"/>
                      <a:pt x="229" y="607"/>
                    </a:cubicBezTo>
                    <a:cubicBezTo>
                      <a:pt x="245" y="644"/>
                      <a:pt x="263" y="672"/>
                      <a:pt x="283" y="692"/>
                    </a:cubicBezTo>
                    <a:cubicBezTo>
                      <a:pt x="0" y="692"/>
                      <a:pt x="0" y="692"/>
                      <a:pt x="0" y="692"/>
                    </a:cubicBezTo>
                    <a:cubicBezTo>
                      <a:pt x="20" y="672"/>
                      <a:pt x="38" y="644"/>
                      <a:pt x="54" y="607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7" name="Freeform 678"/>
              <p:cNvSpPr>
                <a:spLocks/>
              </p:cNvSpPr>
              <p:nvPr/>
            </p:nvSpPr>
            <p:spPr bwMode="auto">
              <a:xfrm>
                <a:off x="1572" y="1842"/>
                <a:ext cx="504" cy="1238"/>
              </a:xfrm>
              <a:custGeom>
                <a:avLst/>
                <a:gdLst>
                  <a:gd name="T0" fmla="*/ 54 w 283"/>
                  <a:gd name="T1" fmla="*/ 607 h 692"/>
                  <a:gd name="T2" fmla="*/ 28 w 283"/>
                  <a:gd name="T3" fmla="*/ 616 h 692"/>
                  <a:gd name="T4" fmla="*/ 83 w 283"/>
                  <a:gd name="T5" fmla="*/ 507 h 692"/>
                  <a:gd name="T6" fmla="*/ 47 w 283"/>
                  <a:gd name="T7" fmla="*/ 527 h 692"/>
                  <a:gd name="T8" fmla="*/ 82 w 283"/>
                  <a:gd name="T9" fmla="*/ 447 h 692"/>
                  <a:gd name="T10" fmla="*/ 57 w 283"/>
                  <a:gd name="T11" fmla="*/ 461 h 692"/>
                  <a:gd name="T12" fmla="*/ 90 w 283"/>
                  <a:gd name="T13" fmla="*/ 376 h 692"/>
                  <a:gd name="T14" fmla="*/ 65 w 283"/>
                  <a:gd name="T15" fmla="*/ 392 h 692"/>
                  <a:gd name="T16" fmla="*/ 99 w 283"/>
                  <a:gd name="T17" fmla="*/ 295 h 692"/>
                  <a:gd name="T18" fmla="*/ 76 w 283"/>
                  <a:gd name="T19" fmla="*/ 316 h 692"/>
                  <a:gd name="T20" fmla="*/ 106 w 283"/>
                  <a:gd name="T21" fmla="*/ 234 h 692"/>
                  <a:gd name="T22" fmla="*/ 88 w 283"/>
                  <a:gd name="T23" fmla="*/ 244 h 692"/>
                  <a:gd name="T24" fmla="*/ 110 w 283"/>
                  <a:gd name="T25" fmla="*/ 179 h 692"/>
                  <a:gd name="T26" fmla="*/ 95 w 283"/>
                  <a:gd name="T27" fmla="*/ 185 h 692"/>
                  <a:gd name="T28" fmla="*/ 142 w 283"/>
                  <a:gd name="T29" fmla="*/ 0 h 692"/>
                  <a:gd name="T30" fmla="*/ 188 w 283"/>
                  <a:gd name="T31" fmla="*/ 185 h 692"/>
                  <a:gd name="T32" fmla="*/ 173 w 283"/>
                  <a:gd name="T33" fmla="*/ 179 h 692"/>
                  <a:gd name="T34" fmla="*/ 195 w 283"/>
                  <a:gd name="T35" fmla="*/ 244 h 692"/>
                  <a:gd name="T36" fmla="*/ 177 w 283"/>
                  <a:gd name="T37" fmla="*/ 234 h 692"/>
                  <a:gd name="T38" fmla="*/ 207 w 283"/>
                  <a:gd name="T39" fmla="*/ 316 h 692"/>
                  <a:gd name="T40" fmla="*/ 184 w 283"/>
                  <a:gd name="T41" fmla="*/ 295 h 692"/>
                  <a:gd name="T42" fmla="*/ 218 w 283"/>
                  <a:gd name="T43" fmla="*/ 392 h 692"/>
                  <a:gd name="T44" fmla="*/ 193 w 283"/>
                  <a:gd name="T45" fmla="*/ 376 h 692"/>
                  <a:gd name="T46" fmla="*/ 226 w 283"/>
                  <a:gd name="T47" fmla="*/ 461 h 692"/>
                  <a:gd name="T48" fmla="*/ 202 w 283"/>
                  <a:gd name="T49" fmla="*/ 447 h 692"/>
                  <a:gd name="T50" fmla="*/ 237 w 283"/>
                  <a:gd name="T51" fmla="*/ 527 h 692"/>
                  <a:gd name="T52" fmla="*/ 200 w 283"/>
                  <a:gd name="T53" fmla="*/ 507 h 692"/>
                  <a:gd name="T54" fmla="*/ 255 w 283"/>
                  <a:gd name="T55" fmla="*/ 616 h 692"/>
                  <a:gd name="T56" fmla="*/ 229 w 283"/>
                  <a:gd name="T57" fmla="*/ 607 h 692"/>
                  <a:gd name="T58" fmla="*/ 283 w 283"/>
                  <a:gd name="T59" fmla="*/ 692 h 692"/>
                  <a:gd name="T60" fmla="*/ 0 w 283"/>
                  <a:gd name="T61" fmla="*/ 692 h 692"/>
                  <a:gd name="T62" fmla="*/ 54 w 283"/>
                  <a:gd name="T63" fmla="*/ 607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3" h="692">
                    <a:moveTo>
                      <a:pt x="54" y="607"/>
                    </a:moveTo>
                    <a:cubicBezTo>
                      <a:pt x="28" y="616"/>
                      <a:pt x="28" y="616"/>
                      <a:pt x="28" y="616"/>
                    </a:cubicBezTo>
                    <a:cubicBezTo>
                      <a:pt x="50" y="586"/>
                      <a:pt x="68" y="549"/>
                      <a:pt x="83" y="507"/>
                    </a:cubicBezTo>
                    <a:cubicBezTo>
                      <a:pt x="47" y="527"/>
                      <a:pt x="47" y="527"/>
                      <a:pt x="47" y="527"/>
                    </a:cubicBezTo>
                    <a:cubicBezTo>
                      <a:pt x="60" y="501"/>
                      <a:pt x="71" y="475"/>
                      <a:pt x="82" y="447"/>
                    </a:cubicBezTo>
                    <a:cubicBezTo>
                      <a:pt x="57" y="461"/>
                      <a:pt x="57" y="461"/>
                      <a:pt x="57" y="461"/>
                    </a:cubicBezTo>
                    <a:cubicBezTo>
                      <a:pt x="70" y="433"/>
                      <a:pt x="81" y="405"/>
                      <a:pt x="90" y="376"/>
                    </a:cubicBezTo>
                    <a:cubicBezTo>
                      <a:pt x="65" y="392"/>
                      <a:pt x="65" y="392"/>
                      <a:pt x="65" y="392"/>
                    </a:cubicBezTo>
                    <a:cubicBezTo>
                      <a:pt x="77" y="375"/>
                      <a:pt x="89" y="340"/>
                      <a:pt x="99" y="295"/>
                    </a:cubicBezTo>
                    <a:cubicBezTo>
                      <a:pt x="76" y="316"/>
                      <a:pt x="76" y="316"/>
                      <a:pt x="76" y="316"/>
                    </a:cubicBezTo>
                    <a:cubicBezTo>
                      <a:pt x="87" y="293"/>
                      <a:pt x="97" y="266"/>
                      <a:pt x="106" y="234"/>
                    </a:cubicBezTo>
                    <a:cubicBezTo>
                      <a:pt x="88" y="244"/>
                      <a:pt x="88" y="244"/>
                      <a:pt x="88" y="244"/>
                    </a:cubicBezTo>
                    <a:cubicBezTo>
                      <a:pt x="96" y="225"/>
                      <a:pt x="104" y="203"/>
                      <a:pt x="110" y="179"/>
                    </a:cubicBezTo>
                    <a:cubicBezTo>
                      <a:pt x="95" y="185"/>
                      <a:pt x="95" y="185"/>
                      <a:pt x="95" y="185"/>
                    </a:cubicBezTo>
                    <a:cubicBezTo>
                      <a:pt x="115" y="161"/>
                      <a:pt x="131" y="102"/>
                      <a:pt x="142" y="0"/>
                    </a:cubicBezTo>
                    <a:cubicBezTo>
                      <a:pt x="152" y="102"/>
                      <a:pt x="169" y="161"/>
                      <a:pt x="188" y="185"/>
                    </a:cubicBezTo>
                    <a:cubicBezTo>
                      <a:pt x="173" y="179"/>
                      <a:pt x="173" y="179"/>
                      <a:pt x="173" y="179"/>
                    </a:cubicBezTo>
                    <a:cubicBezTo>
                      <a:pt x="180" y="203"/>
                      <a:pt x="187" y="225"/>
                      <a:pt x="195" y="244"/>
                    </a:cubicBezTo>
                    <a:cubicBezTo>
                      <a:pt x="177" y="234"/>
                      <a:pt x="177" y="234"/>
                      <a:pt x="177" y="234"/>
                    </a:cubicBezTo>
                    <a:cubicBezTo>
                      <a:pt x="186" y="266"/>
                      <a:pt x="196" y="293"/>
                      <a:pt x="207" y="316"/>
                    </a:cubicBezTo>
                    <a:cubicBezTo>
                      <a:pt x="184" y="295"/>
                      <a:pt x="184" y="295"/>
                      <a:pt x="184" y="295"/>
                    </a:cubicBezTo>
                    <a:cubicBezTo>
                      <a:pt x="195" y="340"/>
                      <a:pt x="206" y="375"/>
                      <a:pt x="218" y="392"/>
                    </a:cubicBezTo>
                    <a:cubicBezTo>
                      <a:pt x="193" y="376"/>
                      <a:pt x="193" y="376"/>
                      <a:pt x="193" y="376"/>
                    </a:cubicBezTo>
                    <a:cubicBezTo>
                      <a:pt x="202" y="405"/>
                      <a:pt x="213" y="433"/>
                      <a:pt x="226" y="461"/>
                    </a:cubicBezTo>
                    <a:cubicBezTo>
                      <a:pt x="202" y="447"/>
                      <a:pt x="202" y="447"/>
                      <a:pt x="202" y="447"/>
                    </a:cubicBezTo>
                    <a:cubicBezTo>
                      <a:pt x="212" y="475"/>
                      <a:pt x="223" y="501"/>
                      <a:pt x="237" y="527"/>
                    </a:cubicBezTo>
                    <a:cubicBezTo>
                      <a:pt x="200" y="507"/>
                      <a:pt x="200" y="507"/>
                      <a:pt x="200" y="507"/>
                    </a:cubicBezTo>
                    <a:cubicBezTo>
                      <a:pt x="215" y="549"/>
                      <a:pt x="233" y="586"/>
                      <a:pt x="255" y="616"/>
                    </a:cubicBezTo>
                    <a:cubicBezTo>
                      <a:pt x="229" y="607"/>
                      <a:pt x="229" y="607"/>
                      <a:pt x="229" y="607"/>
                    </a:cubicBezTo>
                    <a:cubicBezTo>
                      <a:pt x="245" y="644"/>
                      <a:pt x="263" y="672"/>
                      <a:pt x="283" y="692"/>
                    </a:cubicBezTo>
                    <a:cubicBezTo>
                      <a:pt x="0" y="692"/>
                      <a:pt x="0" y="692"/>
                      <a:pt x="0" y="692"/>
                    </a:cubicBezTo>
                    <a:cubicBezTo>
                      <a:pt x="20" y="672"/>
                      <a:pt x="38" y="644"/>
                      <a:pt x="54" y="607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8" name="Freeform 679"/>
              <p:cNvSpPr>
                <a:spLocks/>
              </p:cNvSpPr>
              <p:nvPr/>
            </p:nvSpPr>
            <p:spPr bwMode="auto">
              <a:xfrm>
                <a:off x="659" y="2314"/>
                <a:ext cx="310" cy="833"/>
              </a:xfrm>
              <a:custGeom>
                <a:avLst/>
                <a:gdLst>
                  <a:gd name="T0" fmla="*/ 33 w 174"/>
                  <a:gd name="T1" fmla="*/ 408 h 466"/>
                  <a:gd name="T2" fmla="*/ 17 w 174"/>
                  <a:gd name="T3" fmla="*/ 415 h 466"/>
                  <a:gd name="T4" fmla="*/ 51 w 174"/>
                  <a:gd name="T5" fmla="*/ 341 h 466"/>
                  <a:gd name="T6" fmla="*/ 29 w 174"/>
                  <a:gd name="T7" fmla="*/ 355 h 466"/>
                  <a:gd name="T8" fmla="*/ 50 w 174"/>
                  <a:gd name="T9" fmla="*/ 301 h 466"/>
                  <a:gd name="T10" fmla="*/ 35 w 174"/>
                  <a:gd name="T11" fmla="*/ 311 h 466"/>
                  <a:gd name="T12" fmla="*/ 55 w 174"/>
                  <a:gd name="T13" fmla="*/ 253 h 466"/>
                  <a:gd name="T14" fmla="*/ 40 w 174"/>
                  <a:gd name="T15" fmla="*/ 264 h 466"/>
                  <a:gd name="T16" fmla="*/ 61 w 174"/>
                  <a:gd name="T17" fmla="*/ 199 h 466"/>
                  <a:gd name="T18" fmla="*/ 47 w 174"/>
                  <a:gd name="T19" fmla="*/ 213 h 466"/>
                  <a:gd name="T20" fmla="*/ 65 w 174"/>
                  <a:gd name="T21" fmla="*/ 158 h 466"/>
                  <a:gd name="T22" fmla="*/ 54 w 174"/>
                  <a:gd name="T23" fmla="*/ 165 h 466"/>
                  <a:gd name="T24" fmla="*/ 68 w 174"/>
                  <a:gd name="T25" fmla="*/ 121 h 466"/>
                  <a:gd name="T26" fmla="*/ 59 w 174"/>
                  <a:gd name="T27" fmla="*/ 125 h 466"/>
                  <a:gd name="T28" fmla="*/ 87 w 174"/>
                  <a:gd name="T29" fmla="*/ 0 h 466"/>
                  <a:gd name="T30" fmla="*/ 116 w 174"/>
                  <a:gd name="T31" fmla="*/ 125 h 466"/>
                  <a:gd name="T32" fmla="*/ 106 w 174"/>
                  <a:gd name="T33" fmla="*/ 121 h 466"/>
                  <a:gd name="T34" fmla="*/ 120 w 174"/>
                  <a:gd name="T35" fmla="*/ 165 h 466"/>
                  <a:gd name="T36" fmla="*/ 109 w 174"/>
                  <a:gd name="T37" fmla="*/ 158 h 466"/>
                  <a:gd name="T38" fmla="*/ 128 w 174"/>
                  <a:gd name="T39" fmla="*/ 213 h 466"/>
                  <a:gd name="T40" fmla="*/ 113 w 174"/>
                  <a:gd name="T41" fmla="*/ 199 h 466"/>
                  <a:gd name="T42" fmla="*/ 134 w 174"/>
                  <a:gd name="T43" fmla="*/ 264 h 466"/>
                  <a:gd name="T44" fmla="*/ 119 w 174"/>
                  <a:gd name="T45" fmla="*/ 253 h 466"/>
                  <a:gd name="T46" fmla="*/ 139 w 174"/>
                  <a:gd name="T47" fmla="*/ 311 h 466"/>
                  <a:gd name="T48" fmla="*/ 124 w 174"/>
                  <a:gd name="T49" fmla="*/ 301 h 466"/>
                  <a:gd name="T50" fmla="*/ 146 w 174"/>
                  <a:gd name="T51" fmla="*/ 355 h 466"/>
                  <a:gd name="T52" fmla="*/ 123 w 174"/>
                  <a:gd name="T53" fmla="*/ 341 h 466"/>
                  <a:gd name="T54" fmla="*/ 157 w 174"/>
                  <a:gd name="T55" fmla="*/ 415 h 466"/>
                  <a:gd name="T56" fmla="*/ 141 w 174"/>
                  <a:gd name="T57" fmla="*/ 408 h 466"/>
                  <a:gd name="T58" fmla="*/ 174 w 174"/>
                  <a:gd name="T59" fmla="*/ 466 h 466"/>
                  <a:gd name="T60" fmla="*/ 0 w 174"/>
                  <a:gd name="T61" fmla="*/ 466 h 466"/>
                  <a:gd name="T62" fmla="*/ 33 w 174"/>
                  <a:gd name="T63" fmla="*/ 408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4" h="466">
                    <a:moveTo>
                      <a:pt x="33" y="408"/>
                    </a:moveTo>
                    <a:cubicBezTo>
                      <a:pt x="17" y="415"/>
                      <a:pt x="17" y="415"/>
                      <a:pt x="17" y="415"/>
                    </a:cubicBezTo>
                    <a:cubicBezTo>
                      <a:pt x="31" y="394"/>
                      <a:pt x="42" y="370"/>
                      <a:pt x="51" y="341"/>
                    </a:cubicBezTo>
                    <a:cubicBezTo>
                      <a:pt x="29" y="355"/>
                      <a:pt x="29" y="355"/>
                      <a:pt x="29" y="355"/>
                    </a:cubicBezTo>
                    <a:cubicBezTo>
                      <a:pt x="37" y="337"/>
                      <a:pt x="44" y="320"/>
                      <a:pt x="50" y="301"/>
                    </a:cubicBezTo>
                    <a:cubicBezTo>
                      <a:pt x="35" y="311"/>
                      <a:pt x="35" y="311"/>
                      <a:pt x="35" y="311"/>
                    </a:cubicBezTo>
                    <a:cubicBezTo>
                      <a:pt x="43" y="292"/>
                      <a:pt x="50" y="273"/>
                      <a:pt x="55" y="253"/>
                    </a:cubicBezTo>
                    <a:cubicBezTo>
                      <a:pt x="40" y="264"/>
                      <a:pt x="40" y="264"/>
                      <a:pt x="40" y="264"/>
                    </a:cubicBezTo>
                    <a:cubicBezTo>
                      <a:pt x="47" y="253"/>
                      <a:pt x="54" y="229"/>
                      <a:pt x="61" y="199"/>
                    </a:cubicBezTo>
                    <a:cubicBezTo>
                      <a:pt x="47" y="213"/>
                      <a:pt x="47" y="213"/>
                      <a:pt x="47" y="213"/>
                    </a:cubicBezTo>
                    <a:cubicBezTo>
                      <a:pt x="54" y="198"/>
                      <a:pt x="60" y="179"/>
                      <a:pt x="65" y="158"/>
                    </a:cubicBezTo>
                    <a:cubicBezTo>
                      <a:pt x="54" y="165"/>
                      <a:pt x="54" y="165"/>
                      <a:pt x="54" y="165"/>
                    </a:cubicBezTo>
                    <a:cubicBezTo>
                      <a:pt x="59" y="152"/>
                      <a:pt x="64" y="137"/>
                      <a:pt x="68" y="121"/>
                    </a:cubicBezTo>
                    <a:cubicBezTo>
                      <a:pt x="59" y="125"/>
                      <a:pt x="59" y="125"/>
                      <a:pt x="59" y="125"/>
                    </a:cubicBezTo>
                    <a:cubicBezTo>
                      <a:pt x="70" y="109"/>
                      <a:pt x="81" y="69"/>
                      <a:pt x="87" y="0"/>
                    </a:cubicBezTo>
                    <a:cubicBezTo>
                      <a:pt x="94" y="69"/>
                      <a:pt x="104" y="109"/>
                      <a:pt x="116" y="125"/>
                    </a:cubicBezTo>
                    <a:cubicBezTo>
                      <a:pt x="106" y="121"/>
                      <a:pt x="106" y="121"/>
                      <a:pt x="106" y="121"/>
                    </a:cubicBezTo>
                    <a:cubicBezTo>
                      <a:pt x="111" y="137"/>
                      <a:pt x="115" y="152"/>
                      <a:pt x="120" y="165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15" y="179"/>
                      <a:pt x="121" y="198"/>
                      <a:pt x="128" y="213"/>
                    </a:cubicBezTo>
                    <a:cubicBezTo>
                      <a:pt x="113" y="199"/>
                      <a:pt x="113" y="199"/>
                      <a:pt x="113" y="199"/>
                    </a:cubicBezTo>
                    <a:cubicBezTo>
                      <a:pt x="120" y="229"/>
                      <a:pt x="127" y="253"/>
                      <a:pt x="134" y="264"/>
                    </a:cubicBezTo>
                    <a:cubicBezTo>
                      <a:pt x="119" y="253"/>
                      <a:pt x="119" y="253"/>
                      <a:pt x="119" y="253"/>
                    </a:cubicBezTo>
                    <a:cubicBezTo>
                      <a:pt x="125" y="273"/>
                      <a:pt x="131" y="292"/>
                      <a:pt x="139" y="311"/>
                    </a:cubicBezTo>
                    <a:cubicBezTo>
                      <a:pt x="124" y="301"/>
                      <a:pt x="124" y="301"/>
                      <a:pt x="124" y="301"/>
                    </a:cubicBezTo>
                    <a:cubicBezTo>
                      <a:pt x="130" y="320"/>
                      <a:pt x="138" y="337"/>
                      <a:pt x="146" y="355"/>
                    </a:cubicBezTo>
                    <a:cubicBezTo>
                      <a:pt x="123" y="341"/>
                      <a:pt x="123" y="341"/>
                      <a:pt x="123" y="341"/>
                    </a:cubicBezTo>
                    <a:cubicBezTo>
                      <a:pt x="133" y="370"/>
                      <a:pt x="144" y="394"/>
                      <a:pt x="157" y="415"/>
                    </a:cubicBezTo>
                    <a:cubicBezTo>
                      <a:pt x="141" y="408"/>
                      <a:pt x="141" y="408"/>
                      <a:pt x="141" y="408"/>
                    </a:cubicBezTo>
                    <a:cubicBezTo>
                      <a:pt x="151" y="433"/>
                      <a:pt x="162" y="453"/>
                      <a:pt x="174" y="466"/>
                    </a:cubicBezTo>
                    <a:cubicBezTo>
                      <a:pt x="0" y="466"/>
                      <a:pt x="0" y="466"/>
                      <a:pt x="0" y="466"/>
                    </a:cubicBezTo>
                    <a:cubicBezTo>
                      <a:pt x="12" y="453"/>
                      <a:pt x="23" y="433"/>
                      <a:pt x="33" y="40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9" name="Freeform 680"/>
              <p:cNvSpPr>
                <a:spLocks/>
              </p:cNvSpPr>
              <p:nvPr/>
            </p:nvSpPr>
            <p:spPr bwMode="auto">
              <a:xfrm>
                <a:off x="615" y="2482"/>
                <a:ext cx="247" cy="665"/>
              </a:xfrm>
              <a:custGeom>
                <a:avLst/>
                <a:gdLst>
                  <a:gd name="T0" fmla="*/ 27 w 139"/>
                  <a:gd name="T1" fmla="*/ 326 h 372"/>
                  <a:gd name="T2" fmla="*/ 14 w 139"/>
                  <a:gd name="T3" fmla="*/ 331 h 372"/>
                  <a:gd name="T4" fmla="*/ 41 w 139"/>
                  <a:gd name="T5" fmla="*/ 272 h 372"/>
                  <a:gd name="T6" fmla="*/ 23 w 139"/>
                  <a:gd name="T7" fmla="*/ 283 h 372"/>
                  <a:gd name="T8" fmla="*/ 40 w 139"/>
                  <a:gd name="T9" fmla="*/ 240 h 372"/>
                  <a:gd name="T10" fmla="*/ 28 w 139"/>
                  <a:gd name="T11" fmla="*/ 248 h 372"/>
                  <a:gd name="T12" fmla="*/ 44 w 139"/>
                  <a:gd name="T13" fmla="*/ 202 h 372"/>
                  <a:gd name="T14" fmla="*/ 32 w 139"/>
                  <a:gd name="T15" fmla="*/ 211 h 372"/>
                  <a:gd name="T16" fmla="*/ 49 w 139"/>
                  <a:gd name="T17" fmla="*/ 159 h 372"/>
                  <a:gd name="T18" fmla="*/ 37 w 139"/>
                  <a:gd name="T19" fmla="*/ 170 h 372"/>
                  <a:gd name="T20" fmla="*/ 52 w 139"/>
                  <a:gd name="T21" fmla="*/ 126 h 372"/>
                  <a:gd name="T22" fmla="*/ 43 w 139"/>
                  <a:gd name="T23" fmla="*/ 132 h 372"/>
                  <a:gd name="T24" fmla="*/ 54 w 139"/>
                  <a:gd name="T25" fmla="*/ 97 h 372"/>
                  <a:gd name="T26" fmla="*/ 47 w 139"/>
                  <a:gd name="T27" fmla="*/ 100 h 372"/>
                  <a:gd name="T28" fmla="*/ 70 w 139"/>
                  <a:gd name="T29" fmla="*/ 0 h 372"/>
                  <a:gd name="T30" fmla="*/ 92 w 139"/>
                  <a:gd name="T31" fmla="*/ 100 h 372"/>
                  <a:gd name="T32" fmla="*/ 85 w 139"/>
                  <a:gd name="T33" fmla="*/ 97 h 372"/>
                  <a:gd name="T34" fmla="*/ 96 w 139"/>
                  <a:gd name="T35" fmla="*/ 132 h 372"/>
                  <a:gd name="T36" fmla="*/ 87 w 139"/>
                  <a:gd name="T37" fmla="*/ 126 h 372"/>
                  <a:gd name="T38" fmla="*/ 102 w 139"/>
                  <a:gd name="T39" fmla="*/ 170 h 372"/>
                  <a:gd name="T40" fmla="*/ 90 w 139"/>
                  <a:gd name="T41" fmla="*/ 159 h 372"/>
                  <a:gd name="T42" fmla="*/ 107 w 139"/>
                  <a:gd name="T43" fmla="*/ 211 h 372"/>
                  <a:gd name="T44" fmla="*/ 95 w 139"/>
                  <a:gd name="T45" fmla="*/ 202 h 372"/>
                  <a:gd name="T46" fmla="*/ 111 w 139"/>
                  <a:gd name="T47" fmla="*/ 248 h 372"/>
                  <a:gd name="T48" fmla="*/ 99 w 139"/>
                  <a:gd name="T49" fmla="*/ 240 h 372"/>
                  <a:gd name="T50" fmla="*/ 116 w 139"/>
                  <a:gd name="T51" fmla="*/ 283 h 372"/>
                  <a:gd name="T52" fmla="*/ 98 w 139"/>
                  <a:gd name="T53" fmla="*/ 272 h 372"/>
                  <a:gd name="T54" fmla="*/ 125 w 139"/>
                  <a:gd name="T55" fmla="*/ 331 h 372"/>
                  <a:gd name="T56" fmla="*/ 113 w 139"/>
                  <a:gd name="T57" fmla="*/ 326 h 372"/>
                  <a:gd name="T58" fmla="*/ 139 w 139"/>
                  <a:gd name="T59" fmla="*/ 372 h 372"/>
                  <a:gd name="T60" fmla="*/ 0 w 139"/>
                  <a:gd name="T61" fmla="*/ 372 h 372"/>
                  <a:gd name="T62" fmla="*/ 27 w 139"/>
                  <a:gd name="T63" fmla="*/ 32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372">
                    <a:moveTo>
                      <a:pt x="27" y="326"/>
                    </a:moveTo>
                    <a:cubicBezTo>
                      <a:pt x="14" y="331"/>
                      <a:pt x="14" y="331"/>
                      <a:pt x="14" y="331"/>
                    </a:cubicBezTo>
                    <a:cubicBezTo>
                      <a:pt x="25" y="315"/>
                      <a:pt x="33" y="295"/>
                      <a:pt x="41" y="272"/>
                    </a:cubicBezTo>
                    <a:cubicBezTo>
                      <a:pt x="23" y="283"/>
                      <a:pt x="23" y="283"/>
                      <a:pt x="23" y="283"/>
                    </a:cubicBezTo>
                    <a:cubicBezTo>
                      <a:pt x="29" y="269"/>
                      <a:pt x="35" y="255"/>
                      <a:pt x="40" y="240"/>
                    </a:cubicBezTo>
                    <a:cubicBezTo>
                      <a:pt x="28" y="248"/>
                      <a:pt x="28" y="248"/>
                      <a:pt x="28" y="248"/>
                    </a:cubicBezTo>
                    <a:cubicBezTo>
                      <a:pt x="34" y="233"/>
                      <a:pt x="40" y="218"/>
                      <a:pt x="44" y="202"/>
                    </a:cubicBezTo>
                    <a:cubicBezTo>
                      <a:pt x="32" y="211"/>
                      <a:pt x="32" y="211"/>
                      <a:pt x="32" y="211"/>
                    </a:cubicBezTo>
                    <a:cubicBezTo>
                      <a:pt x="38" y="202"/>
                      <a:pt x="44" y="183"/>
                      <a:pt x="49" y="159"/>
                    </a:cubicBezTo>
                    <a:cubicBezTo>
                      <a:pt x="37" y="170"/>
                      <a:pt x="37" y="170"/>
                      <a:pt x="37" y="170"/>
                    </a:cubicBezTo>
                    <a:cubicBezTo>
                      <a:pt x="43" y="158"/>
                      <a:pt x="48" y="143"/>
                      <a:pt x="52" y="126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7" y="121"/>
                      <a:pt x="51" y="110"/>
                      <a:pt x="54" y="97"/>
                    </a:cubicBezTo>
                    <a:cubicBezTo>
                      <a:pt x="47" y="100"/>
                      <a:pt x="47" y="100"/>
                      <a:pt x="47" y="100"/>
                    </a:cubicBezTo>
                    <a:cubicBezTo>
                      <a:pt x="56" y="87"/>
                      <a:pt x="64" y="56"/>
                      <a:pt x="70" y="0"/>
                    </a:cubicBezTo>
                    <a:cubicBezTo>
                      <a:pt x="75" y="56"/>
                      <a:pt x="83" y="87"/>
                      <a:pt x="92" y="100"/>
                    </a:cubicBezTo>
                    <a:cubicBezTo>
                      <a:pt x="85" y="97"/>
                      <a:pt x="85" y="97"/>
                      <a:pt x="85" y="97"/>
                    </a:cubicBezTo>
                    <a:cubicBezTo>
                      <a:pt x="88" y="110"/>
                      <a:pt x="92" y="121"/>
                      <a:pt x="96" y="132"/>
                    </a:cubicBezTo>
                    <a:cubicBezTo>
                      <a:pt x="87" y="126"/>
                      <a:pt x="87" y="126"/>
                      <a:pt x="87" y="126"/>
                    </a:cubicBezTo>
                    <a:cubicBezTo>
                      <a:pt x="92" y="143"/>
                      <a:pt x="96" y="158"/>
                      <a:pt x="102" y="170"/>
                    </a:cubicBezTo>
                    <a:cubicBezTo>
                      <a:pt x="90" y="159"/>
                      <a:pt x="90" y="159"/>
                      <a:pt x="90" y="159"/>
                    </a:cubicBezTo>
                    <a:cubicBezTo>
                      <a:pt x="96" y="183"/>
                      <a:pt x="102" y="202"/>
                      <a:pt x="107" y="211"/>
                    </a:cubicBezTo>
                    <a:cubicBezTo>
                      <a:pt x="95" y="202"/>
                      <a:pt x="95" y="202"/>
                      <a:pt x="95" y="202"/>
                    </a:cubicBezTo>
                    <a:cubicBezTo>
                      <a:pt x="100" y="218"/>
                      <a:pt x="105" y="233"/>
                      <a:pt x="111" y="248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4" y="255"/>
                      <a:pt x="110" y="269"/>
                      <a:pt x="116" y="283"/>
                    </a:cubicBezTo>
                    <a:cubicBezTo>
                      <a:pt x="98" y="272"/>
                      <a:pt x="98" y="272"/>
                      <a:pt x="98" y="272"/>
                    </a:cubicBezTo>
                    <a:cubicBezTo>
                      <a:pt x="106" y="295"/>
                      <a:pt x="115" y="315"/>
                      <a:pt x="125" y="331"/>
                    </a:cubicBezTo>
                    <a:cubicBezTo>
                      <a:pt x="113" y="326"/>
                      <a:pt x="113" y="326"/>
                      <a:pt x="113" y="326"/>
                    </a:cubicBezTo>
                    <a:cubicBezTo>
                      <a:pt x="121" y="346"/>
                      <a:pt x="130" y="361"/>
                      <a:pt x="139" y="372"/>
                    </a:cubicBezTo>
                    <a:cubicBezTo>
                      <a:pt x="0" y="372"/>
                      <a:pt x="0" y="372"/>
                      <a:pt x="0" y="372"/>
                    </a:cubicBezTo>
                    <a:cubicBezTo>
                      <a:pt x="10" y="361"/>
                      <a:pt x="19" y="346"/>
                      <a:pt x="27" y="326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0" name="Freeform 681"/>
              <p:cNvSpPr>
                <a:spLocks/>
              </p:cNvSpPr>
              <p:nvPr/>
            </p:nvSpPr>
            <p:spPr bwMode="auto">
              <a:xfrm>
                <a:off x="467" y="2109"/>
                <a:ext cx="422" cy="1038"/>
              </a:xfrm>
              <a:custGeom>
                <a:avLst/>
                <a:gdLst>
                  <a:gd name="T0" fmla="*/ 45 w 237"/>
                  <a:gd name="T1" fmla="*/ 509 h 581"/>
                  <a:gd name="T2" fmla="*/ 23 w 237"/>
                  <a:gd name="T3" fmla="*/ 517 h 581"/>
                  <a:gd name="T4" fmla="*/ 70 w 237"/>
                  <a:gd name="T5" fmla="*/ 425 h 581"/>
                  <a:gd name="T6" fmla="*/ 39 w 237"/>
                  <a:gd name="T7" fmla="*/ 442 h 581"/>
                  <a:gd name="T8" fmla="*/ 68 w 237"/>
                  <a:gd name="T9" fmla="*/ 375 h 581"/>
                  <a:gd name="T10" fmla="*/ 48 w 237"/>
                  <a:gd name="T11" fmla="*/ 387 h 581"/>
                  <a:gd name="T12" fmla="*/ 75 w 237"/>
                  <a:gd name="T13" fmla="*/ 316 h 581"/>
                  <a:gd name="T14" fmla="*/ 54 w 237"/>
                  <a:gd name="T15" fmla="*/ 329 h 581"/>
                  <a:gd name="T16" fmla="*/ 83 w 237"/>
                  <a:gd name="T17" fmla="*/ 248 h 581"/>
                  <a:gd name="T18" fmla="*/ 63 w 237"/>
                  <a:gd name="T19" fmla="*/ 265 h 581"/>
                  <a:gd name="T20" fmla="*/ 89 w 237"/>
                  <a:gd name="T21" fmla="*/ 197 h 581"/>
                  <a:gd name="T22" fmla="*/ 74 w 237"/>
                  <a:gd name="T23" fmla="*/ 205 h 581"/>
                  <a:gd name="T24" fmla="*/ 92 w 237"/>
                  <a:gd name="T25" fmla="*/ 150 h 581"/>
                  <a:gd name="T26" fmla="*/ 80 w 237"/>
                  <a:gd name="T27" fmla="*/ 155 h 581"/>
                  <a:gd name="T28" fmla="*/ 119 w 237"/>
                  <a:gd name="T29" fmla="*/ 0 h 581"/>
                  <a:gd name="T30" fmla="*/ 157 w 237"/>
                  <a:gd name="T31" fmla="*/ 155 h 581"/>
                  <a:gd name="T32" fmla="*/ 145 w 237"/>
                  <a:gd name="T33" fmla="*/ 150 h 581"/>
                  <a:gd name="T34" fmla="*/ 163 w 237"/>
                  <a:gd name="T35" fmla="*/ 205 h 581"/>
                  <a:gd name="T36" fmla="*/ 149 w 237"/>
                  <a:gd name="T37" fmla="*/ 197 h 581"/>
                  <a:gd name="T38" fmla="*/ 174 w 237"/>
                  <a:gd name="T39" fmla="*/ 265 h 581"/>
                  <a:gd name="T40" fmla="*/ 154 w 237"/>
                  <a:gd name="T41" fmla="*/ 248 h 581"/>
                  <a:gd name="T42" fmla="*/ 183 w 237"/>
                  <a:gd name="T43" fmla="*/ 329 h 581"/>
                  <a:gd name="T44" fmla="*/ 162 w 237"/>
                  <a:gd name="T45" fmla="*/ 316 h 581"/>
                  <a:gd name="T46" fmla="*/ 190 w 237"/>
                  <a:gd name="T47" fmla="*/ 387 h 581"/>
                  <a:gd name="T48" fmla="*/ 169 w 237"/>
                  <a:gd name="T49" fmla="*/ 375 h 581"/>
                  <a:gd name="T50" fmla="*/ 198 w 237"/>
                  <a:gd name="T51" fmla="*/ 442 h 581"/>
                  <a:gd name="T52" fmla="*/ 168 w 237"/>
                  <a:gd name="T53" fmla="*/ 425 h 581"/>
                  <a:gd name="T54" fmla="*/ 214 w 237"/>
                  <a:gd name="T55" fmla="*/ 517 h 581"/>
                  <a:gd name="T56" fmla="*/ 192 w 237"/>
                  <a:gd name="T57" fmla="*/ 509 h 581"/>
                  <a:gd name="T58" fmla="*/ 237 w 237"/>
                  <a:gd name="T59" fmla="*/ 581 h 581"/>
                  <a:gd name="T60" fmla="*/ 0 w 237"/>
                  <a:gd name="T61" fmla="*/ 581 h 581"/>
                  <a:gd name="T62" fmla="*/ 45 w 237"/>
                  <a:gd name="T63" fmla="*/ 509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7" h="581">
                    <a:moveTo>
                      <a:pt x="45" y="509"/>
                    </a:moveTo>
                    <a:cubicBezTo>
                      <a:pt x="23" y="517"/>
                      <a:pt x="23" y="517"/>
                      <a:pt x="23" y="517"/>
                    </a:cubicBezTo>
                    <a:cubicBezTo>
                      <a:pt x="42" y="492"/>
                      <a:pt x="57" y="461"/>
                      <a:pt x="70" y="425"/>
                    </a:cubicBezTo>
                    <a:cubicBezTo>
                      <a:pt x="39" y="442"/>
                      <a:pt x="39" y="442"/>
                      <a:pt x="39" y="442"/>
                    </a:cubicBezTo>
                    <a:cubicBezTo>
                      <a:pt x="50" y="420"/>
                      <a:pt x="60" y="398"/>
                      <a:pt x="68" y="375"/>
                    </a:cubicBezTo>
                    <a:cubicBezTo>
                      <a:pt x="48" y="387"/>
                      <a:pt x="48" y="387"/>
                      <a:pt x="48" y="387"/>
                    </a:cubicBezTo>
                    <a:cubicBezTo>
                      <a:pt x="59" y="363"/>
                      <a:pt x="68" y="340"/>
                      <a:pt x="75" y="316"/>
                    </a:cubicBezTo>
                    <a:cubicBezTo>
                      <a:pt x="54" y="329"/>
                      <a:pt x="54" y="329"/>
                      <a:pt x="54" y="329"/>
                    </a:cubicBezTo>
                    <a:cubicBezTo>
                      <a:pt x="64" y="315"/>
                      <a:pt x="74" y="286"/>
                      <a:pt x="83" y="248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73" y="246"/>
                      <a:pt x="81" y="223"/>
                      <a:pt x="89" y="197"/>
                    </a:cubicBezTo>
                    <a:cubicBezTo>
                      <a:pt x="74" y="205"/>
                      <a:pt x="74" y="205"/>
                      <a:pt x="74" y="205"/>
                    </a:cubicBezTo>
                    <a:cubicBezTo>
                      <a:pt x="81" y="188"/>
                      <a:pt x="87" y="170"/>
                      <a:pt x="92" y="150"/>
                    </a:cubicBezTo>
                    <a:cubicBezTo>
                      <a:pt x="80" y="155"/>
                      <a:pt x="80" y="155"/>
                      <a:pt x="80" y="155"/>
                    </a:cubicBezTo>
                    <a:cubicBezTo>
                      <a:pt x="96" y="135"/>
                      <a:pt x="110" y="86"/>
                      <a:pt x="119" y="0"/>
                    </a:cubicBezTo>
                    <a:cubicBezTo>
                      <a:pt x="128" y="86"/>
                      <a:pt x="141" y="135"/>
                      <a:pt x="157" y="155"/>
                    </a:cubicBezTo>
                    <a:cubicBezTo>
                      <a:pt x="145" y="150"/>
                      <a:pt x="145" y="150"/>
                      <a:pt x="145" y="150"/>
                    </a:cubicBezTo>
                    <a:cubicBezTo>
                      <a:pt x="150" y="170"/>
                      <a:pt x="157" y="188"/>
                      <a:pt x="163" y="205"/>
                    </a:cubicBezTo>
                    <a:cubicBezTo>
                      <a:pt x="149" y="197"/>
                      <a:pt x="149" y="197"/>
                      <a:pt x="149" y="197"/>
                    </a:cubicBezTo>
                    <a:cubicBezTo>
                      <a:pt x="156" y="223"/>
                      <a:pt x="164" y="246"/>
                      <a:pt x="174" y="265"/>
                    </a:cubicBezTo>
                    <a:cubicBezTo>
                      <a:pt x="154" y="248"/>
                      <a:pt x="154" y="248"/>
                      <a:pt x="154" y="248"/>
                    </a:cubicBezTo>
                    <a:cubicBezTo>
                      <a:pt x="163" y="286"/>
                      <a:pt x="173" y="315"/>
                      <a:pt x="183" y="329"/>
                    </a:cubicBezTo>
                    <a:cubicBezTo>
                      <a:pt x="162" y="316"/>
                      <a:pt x="162" y="316"/>
                      <a:pt x="162" y="316"/>
                    </a:cubicBezTo>
                    <a:cubicBezTo>
                      <a:pt x="170" y="340"/>
                      <a:pt x="179" y="363"/>
                      <a:pt x="190" y="387"/>
                    </a:cubicBezTo>
                    <a:cubicBezTo>
                      <a:pt x="169" y="375"/>
                      <a:pt x="169" y="375"/>
                      <a:pt x="169" y="375"/>
                    </a:cubicBezTo>
                    <a:cubicBezTo>
                      <a:pt x="178" y="398"/>
                      <a:pt x="187" y="420"/>
                      <a:pt x="198" y="442"/>
                    </a:cubicBezTo>
                    <a:cubicBezTo>
                      <a:pt x="168" y="425"/>
                      <a:pt x="168" y="425"/>
                      <a:pt x="168" y="425"/>
                    </a:cubicBezTo>
                    <a:cubicBezTo>
                      <a:pt x="181" y="461"/>
                      <a:pt x="196" y="492"/>
                      <a:pt x="214" y="517"/>
                    </a:cubicBezTo>
                    <a:cubicBezTo>
                      <a:pt x="192" y="509"/>
                      <a:pt x="192" y="509"/>
                      <a:pt x="192" y="509"/>
                    </a:cubicBezTo>
                    <a:cubicBezTo>
                      <a:pt x="206" y="540"/>
                      <a:pt x="221" y="564"/>
                      <a:pt x="237" y="581"/>
                    </a:cubicBezTo>
                    <a:cubicBezTo>
                      <a:pt x="0" y="581"/>
                      <a:pt x="0" y="581"/>
                      <a:pt x="0" y="581"/>
                    </a:cubicBezTo>
                    <a:cubicBezTo>
                      <a:pt x="16" y="564"/>
                      <a:pt x="31" y="540"/>
                      <a:pt x="45" y="50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1" name="Freeform 682"/>
              <p:cNvSpPr>
                <a:spLocks/>
              </p:cNvSpPr>
              <p:nvPr/>
            </p:nvSpPr>
            <p:spPr bwMode="auto">
              <a:xfrm>
                <a:off x="1340" y="2023"/>
                <a:ext cx="458" cy="1124"/>
              </a:xfrm>
              <a:custGeom>
                <a:avLst/>
                <a:gdLst>
                  <a:gd name="T0" fmla="*/ 49 w 257"/>
                  <a:gd name="T1" fmla="*/ 551 h 629"/>
                  <a:gd name="T2" fmla="*/ 25 w 257"/>
                  <a:gd name="T3" fmla="*/ 560 h 629"/>
                  <a:gd name="T4" fmla="*/ 75 w 257"/>
                  <a:gd name="T5" fmla="*/ 461 h 629"/>
                  <a:gd name="T6" fmla="*/ 42 w 257"/>
                  <a:gd name="T7" fmla="*/ 479 h 629"/>
                  <a:gd name="T8" fmla="*/ 74 w 257"/>
                  <a:gd name="T9" fmla="*/ 406 h 629"/>
                  <a:gd name="T10" fmla="*/ 51 w 257"/>
                  <a:gd name="T11" fmla="*/ 419 h 629"/>
                  <a:gd name="T12" fmla="*/ 81 w 257"/>
                  <a:gd name="T13" fmla="*/ 342 h 629"/>
                  <a:gd name="T14" fmla="*/ 59 w 257"/>
                  <a:gd name="T15" fmla="*/ 357 h 629"/>
                  <a:gd name="T16" fmla="*/ 90 w 257"/>
                  <a:gd name="T17" fmla="*/ 269 h 629"/>
                  <a:gd name="T18" fmla="*/ 68 w 257"/>
                  <a:gd name="T19" fmla="*/ 288 h 629"/>
                  <a:gd name="T20" fmla="*/ 96 w 257"/>
                  <a:gd name="T21" fmla="*/ 213 h 629"/>
                  <a:gd name="T22" fmla="*/ 80 w 257"/>
                  <a:gd name="T23" fmla="*/ 222 h 629"/>
                  <a:gd name="T24" fmla="*/ 100 w 257"/>
                  <a:gd name="T25" fmla="*/ 163 h 629"/>
                  <a:gd name="T26" fmla="*/ 86 w 257"/>
                  <a:gd name="T27" fmla="*/ 168 h 629"/>
                  <a:gd name="T28" fmla="*/ 128 w 257"/>
                  <a:gd name="T29" fmla="*/ 0 h 629"/>
                  <a:gd name="T30" fmla="*/ 170 w 257"/>
                  <a:gd name="T31" fmla="*/ 168 h 629"/>
                  <a:gd name="T32" fmla="*/ 157 w 257"/>
                  <a:gd name="T33" fmla="*/ 163 h 629"/>
                  <a:gd name="T34" fmla="*/ 177 w 257"/>
                  <a:gd name="T35" fmla="*/ 222 h 629"/>
                  <a:gd name="T36" fmla="*/ 161 w 257"/>
                  <a:gd name="T37" fmla="*/ 213 h 629"/>
                  <a:gd name="T38" fmla="*/ 188 w 257"/>
                  <a:gd name="T39" fmla="*/ 288 h 629"/>
                  <a:gd name="T40" fmla="*/ 167 w 257"/>
                  <a:gd name="T41" fmla="*/ 269 h 629"/>
                  <a:gd name="T42" fmla="*/ 198 w 257"/>
                  <a:gd name="T43" fmla="*/ 357 h 629"/>
                  <a:gd name="T44" fmla="*/ 175 w 257"/>
                  <a:gd name="T45" fmla="*/ 342 h 629"/>
                  <a:gd name="T46" fmla="*/ 205 w 257"/>
                  <a:gd name="T47" fmla="*/ 419 h 629"/>
                  <a:gd name="T48" fmla="*/ 183 w 257"/>
                  <a:gd name="T49" fmla="*/ 406 h 629"/>
                  <a:gd name="T50" fmla="*/ 214 w 257"/>
                  <a:gd name="T51" fmla="*/ 479 h 629"/>
                  <a:gd name="T52" fmla="*/ 181 w 257"/>
                  <a:gd name="T53" fmla="*/ 461 h 629"/>
                  <a:gd name="T54" fmla="*/ 231 w 257"/>
                  <a:gd name="T55" fmla="*/ 560 h 629"/>
                  <a:gd name="T56" fmla="*/ 208 w 257"/>
                  <a:gd name="T57" fmla="*/ 551 h 629"/>
                  <a:gd name="T58" fmla="*/ 257 w 257"/>
                  <a:gd name="T59" fmla="*/ 629 h 629"/>
                  <a:gd name="T60" fmla="*/ 0 w 257"/>
                  <a:gd name="T61" fmla="*/ 629 h 629"/>
                  <a:gd name="T62" fmla="*/ 49 w 257"/>
                  <a:gd name="T63" fmla="*/ 551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7" h="629">
                    <a:moveTo>
                      <a:pt x="49" y="551"/>
                    </a:moveTo>
                    <a:cubicBezTo>
                      <a:pt x="25" y="560"/>
                      <a:pt x="25" y="560"/>
                      <a:pt x="25" y="560"/>
                    </a:cubicBezTo>
                    <a:cubicBezTo>
                      <a:pt x="45" y="532"/>
                      <a:pt x="61" y="499"/>
                      <a:pt x="75" y="461"/>
                    </a:cubicBezTo>
                    <a:cubicBezTo>
                      <a:pt x="42" y="479"/>
                      <a:pt x="42" y="479"/>
                      <a:pt x="42" y="479"/>
                    </a:cubicBezTo>
                    <a:cubicBezTo>
                      <a:pt x="54" y="455"/>
                      <a:pt x="64" y="431"/>
                      <a:pt x="74" y="406"/>
                    </a:cubicBezTo>
                    <a:cubicBezTo>
                      <a:pt x="51" y="419"/>
                      <a:pt x="51" y="419"/>
                      <a:pt x="51" y="419"/>
                    </a:cubicBezTo>
                    <a:cubicBezTo>
                      <a:pt x="63" y="394"/>
                      <a:pt x="73" y="368"/>
                      <a:pt x="81" y="342"/>
                    </a:cubicBezTo>
                    <a:cubicBezTo>
                      <a:pt x="59" y="357"/>
                      <a:pt x="59" y="357"/>
                      <a:pt x="59" y="357"/>
                    </a:cubicBezTo>
                    <a:cubicBezTo>
                      <a:pt x="69" y="341"/>
                      <a:pt x="80" y="310"/>
                      <a:pt x="90" y="269"/>
                    </a:cubicBezTo>
                    <a:cubicBezTo>
                      <a:pt x="68" y="288"/>
                      <a:pt x="68" y="288"/>
                      <a:pt x="68" y="288"/>
                    </a:cubicBezTo>
                    <a:cubicBezTo>
                      <a:pt x="79" y="267"/>
                      <a:pt x="88" y="242"/>
                      <a:pt x="96" y="213"/>
                    </a:cubicBezTo>
                    <a:cubicBezTo>
                      <a:pt x="80" y="222"/>
                      <a:pt x="80" y="222"/>
                      <a:pt x="80" y="222"/>
                    </a:cubicBezTo>
                    <a:cubicBezTo>
                      <a:pt x="87" y="204"/>
                      <a:pt x="94" y="185"/>
                      <a:pt x="100" y="163"/>
                    </a:cubicBezTo>
                    <a:cubicBezTo>
                      <a:pt x="86" y="168"/>
                      <a:pt x="86" y="168"/>
                      <a:pt x="86" y="168"/>
                    </a:cubicBezTo>
                    <a:cubicBezTo>
                      <a:pt x="104" y="146"/>
                      <a:pt x="118" y="93"/>
                      <a:pt x="128" y="0"/>
                    </a:cubicBezTo>
                    <a:cubicBezTo>
                      <a:pt x="138" y="93"/>
                      <a:pt x="153" y="146"/>
                      <a:pt x="170" y="168"/>
                    </a:cubicBezTo>
                    <a:cubicBezTo>
                      <a:pt x="157" y="163"/>
                      <a:pt x="157" y="163"/>
                      <a:pt x="157" y="163"/>
                    </a:cubicBezTo>
                    <a:cubicBezTo>
                      <a:pt x="163" y="185"/>
                      <a:pt x="169" y="204"/>
                      <a:pt x="177" y="222"/>
                    </a:cubicBezTo>
                    <a:cubicBezTo>
                      <a:pt x="161" y="213"/>
                      <a:pt x="161" y="213"/>
                      <a:pt x="161" y="213"/>
                    </a:cubicBezTo>
                    <a:cubicBezTo>
                      <a:pt x="169" y="242"/>
                      <a:pt x="178" y="267"/>
                      <a:pt x="188" y="288"/>
                    </a:cubicBezTo>
                    <a:cubicBezTo>
                      <a:pt x="167" y="269"/>
                      <a:pt x="167" y="269"/>
                      <a:pt x="167" y="269"/>
                    </a:cubicBezTo>
                    <a:cubicBezTo>
                      <a:pt x="176" y="310"/>
                      <a:pt x="187" y="341"/>
                      <a:pt x="198" y="357"/>
                    </a:cubicBezTo>
                    <a:cubicBezTo>
                      <a:pt x="175" y="342"/>
                      <a:pt x="175" y="342"/>
                      <a:pt x="175" y="342"/>
                    </a:cubicBezTo>
                    <a:cubicBezTo>
                      <a:pt x="183" y="368"/>
                      <a:pt x="193" y="394"/>
                      <a:pt x="205" y="419"/>
                    </a:cubicBezTo>
                    <a:cubicBezTo>
                      <a:pt x="183" y="406"/>
                      <a:pt x="183" y="406"/>
                      <a:pt x="183" y="406"/>
                    </a:cubicBezTo>
                    <a:cubicBezTo>
                      <a:pt x="192" y="431"/>
                      <a:pt x="202" y="455"/>
                      <a:pt x="214" y="479"/>
                    </a:cubicBezTo>
                    <a:cubicBezTo>
                      <a:pt x="181" y="461"/>
                      <a:pt x="181" y="461"/>
                      <a:pt x="181" y="461"/>
                    </a:cubicBezTo>
                    <a:cubicBezTo>
                      <a:pt x="195" y="499"/>
                      <a:pt x="212" y="532"/>
                      <a:pt x="231" y="560"/>
                    </a:cubicBezTo>
                    <a:cubicBezTo>
                      <a:pt x="208" y="551"/>
                      <a:pt x="208" y="551"/>
                      <a:pt x="208" y="551"/>
                    </a:cubicBezTo>
                    <a:cubicBezTo>
                      <a:pt x="222" y="585"/>
                      <a:pt x="239" y="611"/>
                      <a:pt x="257" y="629"/>
                    </a:cubicBezTo>
                    <a:cubicBezTo>
                      <a:pt x="0" y="629"/>
                      <a:pt x="0" y="629"/>
                      <a:pt x="0" y="629"/>
                    </a:cubicBezTo>
                    <a:cubicBezTo>
                      <a:pt x="18" y="611"/>
                      <a:pt x="34" y="585"/>
                      <a:pt x="49" y="551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2" name="Freeform 683"/>
              <p:cNvSpPr>
                <a:spLocks/>
              </p:cNvSpPr>
              <p:nvPr/>
            </p:nvSpPr>
            <p:spPr bwMode="auto">
              <a:xfrm>
                <a:off x="3436" y="2193"/>
                <a:ext cx="353" cy="949"/>
              </a:xfrm>
              <a:custGeom>
                <a:avLst/>
                <a:gdLst>
                  <a:gd name="T0" fmla="*/ 38 w 198"/>
                  <a:gd name="T1" fmla="*/ 465 h 531"/>
                  <a:gd name="T2" fmla="*/ 19 w 198"/>
                  <a:gd name="T3" fmla="*/ 473 h 531"/>
                  <a:gd name="T4" fmla="*/ 58 w 198"/>
                  <a:gd name="T5" fmla="*/ 389 h 531"/>
                  <a:gd name="T6" fmla="*/ 32 w 198"/>
                  <a:gd name="T7" fmla="*/ 404 h 531"/>
                  <a:gd name="T8" fmla="*/ 57 w 198"/>
                  <a:gd name="T9" fmla="*/ 343 h 531"/>
                  <a:gd name="T10" fmla="*/ 40 w 198"/>
                  <a:gd name="T11" fmla="*/ 354 h 531"/>
                  <a:gd name="T12" fmla="*/ 63 w 198"/>
                  <a:gd name="T13" fmla="*/ 288 h 531"/>
                  <a:gd name="T14" fmla="*/ 45 w 198"/>
                  <a:gd name="T15" fmla="*/ 301 h 531"/>
                  <a:gd name="T16" fmla="*/ 69 w 198"/>
                  <a:gd name="T17" fmla="*/ 227 h 531"/>
                  <a:gd name="T18" fmla="*/ 53 w 198"/>
                  <a:gd name="T19" fmla="*/ 243 h 531"/>
                  <a:gd name="T20" fmla="*/ 74 w 198"/>
                  <a:gd name="T21" fmla="*/ 180 h 531"/>
                  <a:gd name="T22" fmla="*/ 62 w 198"/>
                  <a:gd name="T23" fmla="*/ 188 h 531"/>
                  <a:gd name="T24" fmla="*/ 77 w 198"/>
                  <a:gd name="T25" fmla="*/ 138 h 531"/>
                  <a:gd name="T26" fmla="*/ 66 w 198"/>
                  <a:gd name="T27" fmla="*/ 142 h 531"/>
                  <a:gd name="T28" fmla="*/ 99 w 198"/>
                  <a:gd name="T29" fmla="*/ 0 h 531"/>
                  <a:gd name="T30" fmla="*/ 132 w 198"/>
                  <a:gd name="T31" fmla="*/ 142 h 531"/>
                  <a:gd name="T32" fmla="*/ 121 w 198"/>
                  <a:gd name="T33" fmla="*/ 138 h 531"/>
                  <a:gd name="T34" fmla="*/ 136 w 198"/>
                  <a:gd name="T35" fmla="*/ 188 h 531"/>
                  <a:gd name="T36" fmla="*/ 124 w 198"/>
                  <a:gd name="T37" fmla="*/ 180 h 531"/>
                  <a:gd name="T38" fmla="*/ 145 w 198"/>
                  <a:gd name="T39" fmla="*/ 243 h 531"/>
                  <a:gd name="T40" fmla="*/ 129 w 198"/>
                  <a:gd name="T41" fmla="*/ 227 h 531"/>
                  <a:gd name="T42" fmla="*/ 153 w 198"/>
                  <a:gd name="T43" fmla="*/ 301 h 531"/>
                  <a:gd name="T44" fmla="*/ 135 w 198"/>
                  <a:gd name="T45" fmla="*/ 288 h 531"/>
                  <a:gd name="T46" fmla="*/ 158 w 198"/>
                  <a:gd name="T47" fmla="*/ 354 h 531"/>
                  <a:gd name="T48" fmla="*/ 141 w 198"/>
                  <a:gd name="T49" fmla="*/ 343 h 531"/>
                  <a:gd name="T50" fmla="*/ 166 w 198"/>
                  <a:gd name="T51" fmla="*/ 404 h 531"/>
                  <a:gd name="T52" fmla="*/ 140 w 198"/>
                  <a:gd name="T53" fmla="*/ 389 h 531"/>
                  <a:gd name="T54" fmla="*/ 179 w 198"/>
                  <a:gd name="T55" fmla="*/ 473 h 531"/>
                  <a:gd name="T56" fmla="*/ 161 w 198"/>
                  <a:gd name="T57" fmla="*/ 465 h 531"/>
                  <a:gd name="T58" fmla="*/ 198 w 198"/>
                  <a:gd name="T59" fmla="*/ 531 h 531"/>
                  <a:gd name="T60" fmla="*/ 0 w 198"/>
                  <a:gd name="T61" fmla="*/ 531 h 531"/>
                  <a:gd name="T62" fmla="*/ 38 w 198"/>
                  <a:gd name="T63" fmla="*/ 465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8" h="531">
                    <a:moveTo>
                      <a:pt x="38" y="465"/>
                    </a:moveTo>
                    <a:cubicBezTo>
                      <a:pt x="19" y="473"/>
                      <a:pt x="19" y="473"/>
                      <a:pt x="19" y="473"/>
                    </a:cubicBezTo>
                    <a:cubicBezTo>
                      <a:pt x="34" y="449"/>
                      <a:pt x="47" y="421"/>
                      <a:pt x="58" y="389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41" y="384"/>
                      <a:pt x="50" y="364"/>
                      <a:pt x="57" y="343"/>
                    </a:cubicBezTo>
                    <a:cubicBezTo>
                      <a:pt x="40" y="354"/>
                      <a:pt x="40" y="354"/>
                      <a:pt x="40" y="354"/>
                    </a:cubicBezTo>
                    <a:cubicBezTo>
                      <a:pt x="49" y="332"/>
                      <a:pt x="56" y="311"/>
                      <a:pt x="63" y="288"/>
                    </a:cubicBezTo>
                    <a:cubicBezTo>
                      <a:pt x="45" y="301"/>
                      <a:pt x="45" y="301"/>
                      <a:pt x="45" y="301"/>
                    </a:cubicBezTo>
                    <a:cubicBezTo>
                      <a:pt x="53" y="288"/>
                      <a:pt x="62" y="261"/>
                      <a:pt x="69" y="227"/>
                    </a:cubicBezTo>
                    <a:cubicBezTo>
                      <a:pt x="53" y="243"/>
                      <a:pt x="53" y="243"/>
                      <a:pt x="53" y="243"/>
                    </a:cubicBezTo>
                    <a:cubicBezTo>
                      <a:pt x="61" y="225"/>
                      <a:pt x="68" y="204"/>
                      <a:pt x="74" y="180"/>
                    </a:cubicBezTo>
                    <a:cubicBezTo>
                      <a:pt x="62" y="188"/>
                      <a:pt x="62" y="188"/>
                      <a:pt x="62" y="188"/>
                    </a:cubicBezTo>
                    <a:cubicBezTo>
                      <a:pt x="67" y="172"/>
                      <a:pt x="72" y="156"/>
                      <a:pt x="77" y="138"/>
                    </a:cubicBezTo>
                    <a:cubicBezTo>
                      <a:pt x="66" y="142"/>
                      <a:pt x="66" y="142"/>
                      <a:pt x="66" y="142"/>
                    </a:cubicBezTo>
                    <a:cubicBezTo>
                      <a:pt x="80" y="123"/>
                      <a:pt x="91" y="79"/>
                      <a:pt x="99" y="0"/>
                    </a:cubicBezTo>
                    <a:cubicBezTo>
                      <a:pt x="107" y="79"/>
                      <a:pt x="118" y="123"/>
                      <a:pt x="132" y="142"/>
                    </a:cubicBezTo>
                    <a:cubicBezTo>
                      <a:pt x="121" y="138"/>
                      <a:pt x="121" y="138"/>
                      <a:pt x="121" y="138"/>
                    </a:cubicBezTo>
                    <a:cubicBezTo>
                      <a:pt x="126" y="156"/>
                      <a:pt x="131" y="172"/>
                      <a:pt x="136" y="188"/>
                    </a:cubicBezTo>
                    <a:cubicBezTo>
                      <a:pt x="124" y="180"/>
                      <a:pt x="124" y="180"/>
                      <a:pt x="124" y="180"/>
                    </a:cubicBezTo>
                    <a:cubicBezTo>
                      <a:pt x="130" y="204"/>
                      <a:pt x="137" y="225"/>
                      <a:pt x="145" y="243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36" y="261"/>
                      <a:pt x="145" y="288"/>
                      <a:pt x="153" y="301"/>
                    </a:cubicBezTo>
                    <a:cubicBezTo>
                      <a:pt x="135" y="288"/>
                      <a:pt x="135" y="288"/>
                      <a:pt x="135" y="288"/>
                    </a:cubicBezTo>
                    <a:cubicBezTo>
                      <a:pt x="142" y="311"/>
                      <a:pt x="149" y="332"/>
                      <a:pt x="158" y="354"/>
                    </a:cubicBezTo>
                    <a:cubicBezTo>
                      <a:pt x="141" y="343"/>
                      <a:pt x="141" y="343"/>
                      <a:pt x="141" y="343"/>
                    </a:cubicBezTo>
                    <a:cubicBezTo>
                      <a:pt x="148" y="364"/>
                      <a:pt x="157" y="384"/>
                      <a:pt x="166" y="404"/>
                    </a:cubicBezTo>
                    <a:cubicBezTo>
                      <a:pt x="140" y="389"/>
                      <a:pt x="140" y="389"/>
                      <a:pt x="140" y="389"/>
                    </a:cubicBezTo>
                    <a:cubicBezTo>
                      <a:pt x="151" y="421"/>
                      <a:pt x="164" y="449"/>
                      <a:pt x="179" y="473"/>
                    </a:cubicBezTo>
                    <a:cubicBezTo>
                      <a:pt x="161" y="465"/>
                      <a:pt x="161" y="465"/>
                      <a:pt x="161" y="465"/>
                    </a:cubicBezTo>
                    <a:cubicBezTo>
                      <a:pt x="172" y="494"/>
                      <a:pt x="185" y="516"/>
                      <a:pt x="198" y="531"/>
                    </a:cubicBezTo>
                    <a:cubicBezTo>
                      <a:pt x="0" y="531"/>
                      <a:pt x="0" y="531"/>
                      <a:pt x="0" y="531"/>
                    </a:cubicBezTo>
                    <a:cubicBezTo>
                      <a:pt x="13" y="516"/>
                      <a:pt x="26" y="494"/>
                      <a:pt x="38" y="46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3" name="Freeform 684"/>
              <p:cNvSpPr>
                <a:spLocks/>
              </p:cNvSpPr>
              <p:nvPr/>
            </p:nvSpPr>
            <p:spPr bwMode="auto">
              <a:xfrm>
                <a:off x="3304" y="2384"/>
                <a:ext cx="283" cy="758"/>
              </a:xfrm>
              <a:custGeom>
                <a:avLst/>
                <a:gdLst>
                  <a:gd name="T0" fmla="*/ 31 w 159"/>
                  <a:gd name="T1" fmla="*/ 372 h 424"/>
                  <a:gd name="T2" fmla="*/ 16 w 159"/>
                  <a:gd name="T3" fmla="*/ 378 h 424"/>
                  <a:gd name="T4" fmla="*/ 47 w 159"/>
                  <a:gd name="T5" fmla="*/ 311 h 424"/>
                  <a:gd name="T6" fmla="*/ 26 w 159"/>
                  <a:gd name="T7" fmla="*/ 323 h 424"/>
                  <a:gd name="T8" fmla="*/ 46 w 159"/>
                  <a:gd name="T9" fmla="*/ 274 h 424"/>
                  <a:gd name="T10" fmla="*/ 32 w 159"/>
                  <a:gd name="T11" fmla="*/ 283 h 424"/>
                  <a:gd name="T12" fmla="*/ 51 w 159"/>
                  <a:gd name="T13" fmla="*/ 230 h 424"/>
                  <a:gd name="T14" fmla="*/ 37 w 159"/>
                  <a:gd name="T15" fmla="*/ 240 h 424"/>
                  <a:gd name="T16" fmla="*/ 56 w 159"/>
                  <a:gd name="T17" fmla="*/ 181 h 424"/>
                  <a:gd name="T18" fmla="*/ 43 w 159"/>
                  <a:gd name="T19" fmla="*/ 194 h 424"/>
                  <a:gd name="T20" fmla="*/ 60 w 159"/>
                  <a:gd name="T21" fmla="*/ 144 h 424"/>
                  <a:gd name="T22" fmla="*/ 50 w 159"/>
                  <a:gd name="T23" fmla="*/ 150 h 424"/>
                  <a:gd name="T24" fmla="*/ 62 w 159"/>
                  <a:gd name="T25" fmla="*/ 110 h 424"/>
                  <a:gd name="T26" fmla="*/ 54 w 159"/>
                  <a:gd name="T27" fmla="*/ 114 h 424"/>
                  <a:gd name="T28" fmla="*/ 80 w 159"/>
                  <a:gd name="T29" fmla="*/ 0 h 424"/>
                  <a:gd name="T30" fmla="*/ 106 w 159"/>
                  <a:gd name="T31" fmla="*/ 114 h 424"/>
                  <a:gd name="T32" fmla="*/ 97 w 159"/>
                  <a:gd name="T33" fmla="*/ 110 h 424"/>
                  <a:gd name="T34" fmla="*/ 110 w 159"/>
                  <a:gd name="T35" fmla="*/ 150 h 424"/>
                  <a:gd name="T36" fmla="*/ 100 w 159"/>
                  <a:gd name="T37" fmla="*/ 144 h 424"/>
                  <a:gd name="T38" fmla="*/ 117 w 159"/>
                  <a:gd name="T39" fmla="*/ 194 h 424"/>
                  <a:gd name="T40" fmla="*/ 103 w 159"/>
                  <a:gd name="T41" fmla="*/ 181 h 424"/>
                  <a:gd name="T42" fmla="*/ 123 w 159"/>
                  <a:gd name="T43" fmla="*/ 240 h 424"/>
                  <a:gd name="T44" fmla="*/ 109 w 159"/>
                  <a:gd name="T45" fmla="*/ 230 h 424"/>
                  <a:gd name="T46" fmla="*/ 127 w 159"/>
                  <a:gd name="T47" fmla="*/ 283 h 424"/>
                  <a:gd name="T48" fmla="*/ 113 w 159"/>
                  <a:gd name="T49" fmla="*/ 274 h 424"/>
                  <a:gd name="T50" fmla="*/ 133 w 159"/>
                  <a:gd name="T51" fmla="*/ 323 h 424"/>
                  <a:gd name="T52" fmla="*/ 112 w 159"/>
                  <a:gd name="T53" fmla="*/ 311 h 424"/>
                  <a:gd name="T54" fmla="*/ 143 w 159"/>
                  <a:gd name="T55" fmla="*/ 378 h 424"/>
                  <a:gd name="T56" fmla="*/ 129 w 159"/>
                  <a:gd name="T57" fmla="*/ 372 h 424"/>
                  <a:gd name="T58" fmla="*/ 159 w 159"/>
                  <a:gd name="T59" fmla="*/ 424 h 424"/>
                  <a:gd name="T60" fmla="*/ 0 w 159"/>
                  <a:gd name="T61" fmla="*/ 424 h 424"/>
                  <a:gd name="T62" fmla="*/ 31 w 159"/>
                  <a:gd name="T63" fmla="*/ 372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9" h="424">
                    <a:moveTo>
                      <a:pt x="31" y="372"/>
                    </a:moveTo>
                    <a:cubicBezTo>
                      <a:pt x="16" y="378"/>
                      <a:pt x="16" y="378"/>
                      <a:pt x="16" y="378"/>
                    </a:cubicBezTo>
                    <a:cubicBezTo>
                      <a:pt x="28" y="359"/>
                      <a:pt x="38" y="336"/>
                      <a:pt x="47" y="311"/>
                    </a:cubicBezTo>
                    <a:cubicBezTo>
                      <a:pt x="26" y="323"/>
                      <a:pt x="26" y="323"/>
                      <a:pt x="26" y="323"/>
                    </a:cubicBezTo>
                    <a:cubicBezTo>
                      <a:pt x="34" y="307"/>
                      <a:pt x="40" y="291"/>
                      <a:pt x="46" y="274"/>
                    </a:cubicBezTo>
                    <a:cubicBezTo>
                      <a:pt x="32" y="283"/>
                      <a:pt x="32" y="283"/>
                      <a:pt x="32" y="283"/>
                    </a:cubicBezTo>
                    <a:cubicBezTo>
                      <a:pt x="40" y="265"/>
                      <a:pt x="46" y="248"/>
                      <a:pt x="51" y="230"/>
                    </a:cubicBezTo>
                    <a:cubicBezTo>
                      <a:pt x="37" y="240"/>
                      <a:pt x="37" y="240"/>
                      <a:pt x="37" y="240"/>
                    </a:cubicBezTo>
                    <a:cubicBezTo>
                      <a:pt x="43" y="230"/>
                      <a:pt x="50" y="209"/>
                      <a:pt x="56" y="181"/>
                    </a:cubicBezTo>
                    <a:cubicBezTo>
                      <a:pt x="43" y="194"/>
                      <a:pt x="43" y="194"/>
                      <a:pt x="43" y="194"/>
                    </a:cubicBezTo>
                    <a:cubicBezTo>
                      <a:pt x="49" y="180"/>
                      <a:pt x="55" y="163"/>
                      <a:pt x="60" y="144"/>
                    </a:cubicBezTo>
                    <a:cubicBezTo>
                      <a:pt x="50" y="150"/>
                      <a:pt x="50" y="150"/>
                      <a:pt x="50" y="150"/>
                    </a:cubicBezTo>
                    <a:cubicBezTo>
                      <a:pt x="54" y="138"/>
                      <a:pt x="58" y="125"/>
                      <a:pt x="62" y="110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65" y="99"/>
                      <a:pt x="74" y="63"/>
                      <a:pt x="80" y="0"/>
                    </a:cubicBezTo>
                    <a:cubicBezTo>
                      <a:pt x="86" y="63"/>
                      <a:pt x="95" y="99"/>
                      <a:pt x="106" y="114"/>
                    </a:cubicBezTo>
                    <a:cubicBezTo>
                      <a:pt x="97" y="110"/>
                      <a:pt x="97" y="110"/>
                      <a:pt x="97" y="110"/>
                    </a:cubicBezTo>
                    <a:cubicBezTo>
                      <a:pt x="101" y="125"/>
                      <a:pt x="105" y="138"/>
                      <a:pt x="110" y="150"/>
                    </a:cubicBezTo>
                    <a:cubicBezTo>
                      <a:pt x="100" y="144"/>
                      <a:pt x="100" y="144"/>
                      <a:pt x="100" y="144"/>
                    </a:cubicBezTo>
                    <a:cubicBezTo>
                      <a:pt x="105" y="163"/>
                      <a:pt x="110" y="180"/>
                      <a:pt x="117" y="194"/>
                    </a:cubicBezTo>
                    <a:cubicBezTo>
                      <a:pt x="103" y="181"/>
                      <a:pt x="103" y="181"/>
                      <a:pt x="103" y="181"/>
                    </a:cubicBezTo>
                    <a:cubicBezTo>
                      <a:pt x="110" y="209"/>
                      <a:pt x="116" y="230"/>
                      <a:pt x="123" y="240"/>
                    </a:cubicBezTo>
                    <a:cubicBezTo>
                      <a:pt x="109" y="230"/>
                      <a:pt x="109" y="230"/>
                      <a:pt x="109" y="230"/>
                    </a:cubicBezTo>
                    <a:cubicBezTo>
                      <a:pt x="114" y="248"/>
                      <a:pt x="120" y="265"/>
                      <a:pt x="127" y="283"/>
                    </a:cubicBezTo>
                    <a:cubicBezTo>
                      <a:pt x="113" y="274"/>
                      <a:pt x="113" y="274"/>
                      <a:pt x="113" y="274"/>
                    </a:cubicBezTo>
                    <a:cubicBezTo>
                      <a:pt x="119" y="291"/>
                      <a:pt x="126" y="307"/>
                      <a:pt x="133" y="323"/>
                    </a:cubicBezTo>
                    <a:cubicBezTo>
                      <a:pt x="112" y="311"/>
                      <a:pt x="112" y="311"/>
                      <a:pt x="112" y="311"/>
                    </a:cubicBezTo>
                    <a:cubicBezTo>
                      <a:pt x="121" y="336"/>
                      <a:pt x="131" y="359"/>
                      <a:pt x="143" y="378"/>
                    </a:cubicBezTo>
                    <a:cubicBezTo>
                      <a:pt x="129" y="372"/>
                      <a:pt x="129" y="372"/>
                      <a:pt x="129" y="372"/>
                    </a:cubicBezTo>
                    <a:cubicBezTo>
                      <a:pt x="138" y="394"/>
                      <a:pt x="148" y="412"/>
                      <a:pt x="159" y="424"/>
                    </a:cubicBezTo>
                    <a:cubicBezTo>
                      <a:pt x="0" y="424"/>
                      <a:pt x="0" y="424"/>
                      <a:pt x="0" y="424"/>
                    </a:cubicBezTo>
                    <a:cubicBezTo>
                      <a:pt x="11" y="412"/>
                      <a:pt x="21" y="394"/>
                      <a:pt x="31" y="372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4" name="Freeform 685"/>
              <p:cNvSpPr>
                <a:spLocks/>
              </p:cNvSpPr>
              <p:nvPr/>
            </p:nvSpPr>
            <p:spPr bwMode="auto">
              <a:xfrm>
                <a:off x="3054" y="2071"/>
                <a:ext cx="437" cy="1076"/>
              </a:xfrm>
              <a:custGeom>
                <a:avLst/>
                <a:gdLst>
                  <a:gd name="T0" fmla="*/ 47 w 245"/>
                  <a:gd name="T1" fmla="*/ 528 h 602"/>
                  <a:gd name="T2" fmla="*/ 24 w 245"/>
                  <a:gd name="T3" fmla="*/ 536 h 602"/>
                  <a:gd name="T4" fmla="*/ 72 w 245"/>
                  <a:gd name="T5" fmla="*/ 441 h 602"/>
                  <a:gd name="T6" fmla="*/ 40 w 245"/>
                  <a:gd name="T7" fmla="*/ 458 h 602"/>
                  <a:gd name="T8" fmla="*/ 70 w 245"/>
                  <a:gd name="T9" fmla="*/ 389 h 602"/>
                  <a:gd name="T10" fmla="*/ 49 w 245"/>
                  <a:gd name="T11" fmla="*/ 401 h 602"/>
                  <a:gd name="T12" fmla="*/ 78 w 245"/>
                  <a:gd name="T13" fmla="*/ 327 h 602"/>
                  <a:gd name="T14" fmla="*/ 56 w 245"/>
                  <a:gd name="T15" fmla="*/ 341 h 602"/>
                  <a:gd name="T16" fmla="*/ 86 w 245"/>
                  <a:gd name="T17" fmla="*/ 257 h 602"/>
                  <a:gd name="T18" fmla="*/ 65 w 245"/>
                  <a:gd name="T19" fmla="*/ 275 h 602"/>
                  <a:gd name="T20" fmla="*/ 91 w 245"/>
                  <a:gd name="T21" fmla="*/ 204 h 602"/>
                  <a:gd name="T22" fmla="*/ 76 w 245"/>
                  <a:gd name="T23" fmla="*/ 213 h 602"/>
                  <a:gd name="T24" fmla="*/ 95 w 245"/>
                  <a:gd name="T25" fmla="*/ 156 h 602"/>
                  <a:gd name="T26" fmla="*/ 82 w 245"/>
                  <a:gd name="T27" fmla="*/ 161 h 602"/>
                  <a:gd name="T28" fmla="*/ 123 w 245"/>
                  <a:gd name="T29" fmla="*/ 0 h 602"/>
                  <a:gd name="T30" fmla="*/ 163 w 245"/>
                  <a:gd name="T31" fmla="*/ 161 h 602"/>
                  <a:gd name="T32" fmla="*/ 150 w 245"/>
                  <a:gd name="T33" fmla="*/ 156 h 602"/>
                  <a:gd name="T34" fmla="*/ 169 w 245"/>
                  <a:gd name="T35" fmla="*/ 213 h 602"/>
                  <a:gd name="T36" fmla="*/ 154 w 245"/>
                  <a:gd name="T37" fmla="*/ 204 h 602"/>
                  <a:gd name="T38" fmla="*/ 180 w 245"/>
                  <a:gd name="T39" fmla="*/ 275 h 602"/>
                  <a:gd name="T40" fmla="*/ 159 w 245"/>
                  <a:gd name="T41" fmla="*/ 257 h 602"/>
                  <a:gd name="T42" fmla="*/ 189 w 245"/>
                  <a:gd name="T43" fmla="*/ 341 h 602"/>
                  <a:gd name="T44" fmla="*/ 167 w 245"/>
                  <a:gd name="T45" fmla="*/ 327 h 602"/>
                  <a:gd name="T46" fmla="*/ 196 w 245"/>
                  <a:gd name="T47" fmla="*/ 401 h 602"/>
                  <a:gd name="T48" fmla="*/ 175 w 245"/>
                  <a:gd name="T49" fmla="*/ 389 h 602"/>
                  <a:gd name="T50" fmla="*/ 205 w 245"/>
                  <a:gd name="T51" fmla="*/ 458 h 602"/>
                  <a:gd name="T52" fmla="*/ 173 w 245"/>
                  <a:gd name="T53" fmla="*/ 441 h 602"/>
                  <a:gd name="T54" fmla="*/ 221 w 245"/>
                  <a:gd name="T55" fmla="*/ 536 h 602"/>
                  <a:gd name="T56" fmla="*/ 199 w 245"/>
                  <a:gd name="T57" fmla="*/ 528 h 602"/>
                  <a:gd name="T58" fmla="*/ 245 w 245"/>
                  <a:gd name="T59" fmla="*/ 602 h 602"/>
                  <a:gd name="T60" fmla="*/ 0 w 245"/>
                  <a:gd name="T61" fmla="*/ 602 h 602"/>
                  <a:gd name="T62" fmla="*/ 47 w 245"/>
                  <a:gd name="T63" fmla="*/ 528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5" h="602">
                    <a:moveTo>
                      <a:pt x="47" y="528"/>
                    </a:moveTo>
                    <a:cubicBezTo>
                      <a:pt x="24" y="536"/>
                      <a:pt x="24" y="536"/>
                      <a:pt x="24" y="536"/>
                    </a:cubicBezTo>
                    <a:cubicBezTo>
                      <a:pt x="43" y="509"/>
                      <a:pt x="58" y="478"/>
                      <a:pt x="72" y="441"/>
                    </a:cubicBezTo>
                    <a:cubicBezTo>
                      <a:pt x="40" y="458"/>
                      <a:pt x="40" y="458"/>
                      <a:pt x="40" y="458"/>
                    </a:cubicBezTo>
                    <a:cubicBezTo>
                      <a:pt x="51" y="436"/>
                      <a:pt x="61" y="413"/>
                      <a:pt x="70" y="389"/>
                    </a:cubicBezTo>
                    <a:cubicBezTo>
                      <a:pt x="49" y="401"/>
                      <a:pt x="49" y="401"/>
                      <a:pt x="49" y="401"/>
                    </a:cubicBezTo>
                    <a:cubicBezTo>
                      <a:pt x="60" y="377"/>
                      <a:pt x="70" y="352"/>
                      <a:pt x="78" y="327"/>
                    </a:cubicBezTo>
                    <a:cubicBezTo>
                      <a:pt x="56" y="341"/>
                      <a:pt x="56" y="341"/>
                      <a:pt x="56" y="341"/>
                    </a:cubicBezTo>
                    <a:cubicBezTo>
                      <a:pt x="66" y="326"/>
                      <a:pt x="76" y="296"/>
                      <a:pt x="86" y="257"/>
                    </a:cubicBezTo>
                    <a:cubicBezTo>
                      <a:pt x="65" y="275"/>
                      <a:pt x="65" y="275"/>
                      <a:pt x="65" y="275"/>
                    </a:cubicBezTo>
                    <a:cubicBezTo>
                      <a:pt x="75" y="255"/>
                      <a:pt x="84" y="231"/>
                      <a:pt x="91" y="204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83" y="196"/>
                      <a:pt x="90" y="177"/>
                      <a:pt x="95" y="156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99" y="140"/>
                      <a:pt x="113" y="89"/>
                      <a:pt x="123" y="0"/>
                    </a:cubicBezTo>
                    <a:cubicBezTo>
                      <a:pt x="132" y="89"/>
                      <a:pt x="146" y="140"/>
                      <a:pt x="163" y="161"/>
                    </a:cubicBezTo>
                    <a:cubicBezTo>
                      <a:pt x="150" y="156"/>
                      <a:pt x="150" y="156"/>
                      <a:pt x="150" y="156"/>
                    </a:cubicBezTo>
                    <a:cubicBezTo>
                      <a:pt x="156" y="177"/>
                      <a:pt x="162" y="196"/>
                      <a:pt x="169" y="213"/>
                    </a:cubicBezTo>
                    <a:cubicBezTo>
                      <a:pt x="154" y="204"/>
                      <a:pt x="154" y="204"/>
                      <a:pt x="154" y="204"/>
                    </a:cubicBezTo>
                    <a:cubicBezTo>
                      <a:pt x="161" y="231"/>
                      <a:pt x="170" y="255"/>
                      <a:pt x="180" y="275"/>
                    </a:cubicBezTo>
                    <a:cubicBezTo>
                      <a:pt x="159" y="257"/>
                      <a:pt x="159" y="257"/>
                      <a:pt x="159" y="257"/>
                    </a:cubicBezTo>
                    <a:cubicBezTo>
                      <a:pt x="169" y="296"/>
                      <a:pt x="179" y="326"/>
                      <a:pt x="189" y="341"/>
                    </a:cubicBezTo>
                    <a:cubicBezTo>
                      <a:pt x="167" y="327"/>
                      <a:pt x="167" y="327"/>
                      <a:pt x="167" y="327"/>
                    </a:cubicBezTo>
                    <a:cubicBezTo>
                      <a:pt x="175" y="352"/>
                      <a:pt x="185" y="377"/>
                      <a:pt x="196" y="401"/>
                    </a:cubicBezTo>
                    <a:cubicBezTo>
                      <a:pt x="175" y="389"/>
                      <a:pt x="175" y="389"/>
                      <a:pt x="175" y="389"/>
                    </a:cubicBezTo>
                    <a:cubicBezTo>
                      <a:pt x="184" y="413"/>
                      <a:pt x="194" y="436"/>
                      <a:pt x="205" y="458"/>
                    </a:cubicBezTo>
                    <a:cubicBezTo>
                      <a:pt x="173" y="441"/>
                      <a:pt x="173" y="441"/>
                      <a:pt x="173" y="441"/>
                    </a:cubicBezTo>
                    <a:cubicBezTo>
                      <a:pt x="187" y="478"/>
                      <a:pt x="202" y="509"/>
                      <a:pt x="221" y="536"/>
                    </a:cubicBezTo>
                    <a:cubicBezTo>
                      <a:pt x="199" y="528"/>
                      <a:pt x="199" y="528"/>
                      <a:pt x="199" y="528"/>
                    </a:cubicBezTo>
                    <a:cubicBezTo>
                      <a:pt x="213" y="560"/>
                      <a:pt x="228" y="585"/>
                      <a:pt x="245" y="602"/>
                    </a:cubicBezTo>
                    <a:cubicBezTo>
                      <a:pt x="0" y="602"/>
                      <a:pt x="0" y="602"/>
                      <a:pt x="0" y="602"/>
                    </a:cubicBezTo>
                    <a:cubicBezTo>
                      <a:pt x="17" y="585"/>
                      <a:pt x="32" y="560"/>
                      <a:pt x="47" y="52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5" name="Freeform 686"/>
              <p:cNvSpPr>
                <a:spLocks/>
              </p:cNvSpPr>
              <p:nvPr/>
            </p:nvSpPr>
            <p:spPr bwMode="auto">
              <a:xfrm>
                <a:off x="3789" y="2071"/>
                <a:ext cx="438" cy="1076"/>
              </a:xfrm>
              <a:custGeom>
                <a:avLst/>
                <a:gdLst>
                  <a:gd name="T0" fmla="*/ 47 w 246"/>
                  <a:gd name="T1" fmla="*/ 528 h 602"/>
                  <a:gd name="T2" fmla="*/ 25 w 246"/>
                  <a:gd name="T3" fmla="*/ 536 h 602"/>
                  <a:gd name="T4" fmla="*/ 73 w 246"/>
                  <a:gd name="T5" fmla="*/ 441 h 602"/>
                  <a:gd name="T6" fmla="*/ 41 w 246"/>
                  <a:gd name="T7" fmla="*/ 458 h 602"/>
                  <a:gd name="T8" fmla="*/ 71 w 246"/>
                  <a:gd name="T9" fmla="*/ 389 h 602"/>
                  <a:gd name="T10" fmla="*/ 50 w 246"/>
                  <a:gd name="T11" fmla="*/ 401 h 602"/>
                  <a:gd name="T12" fmla="*/ 78 w 246"/>
                  <a:gd name="T13" fmla="*/ 327 h 602"/>
                  <a:gd name="T14" fmla="*/ 57 w 246"/>
                  <a:gd name="T15" fmla="*/ 341 h 602"/>
                  <a:gd name="T16" fmla="*/ 87 w 246"/>
                  <a:gd name="T17" fmla="*/ 257 h 602"/>
                  <a:gd name="T18" fmla="*/ 66 w 246"/>
                  <a:gd name="T19" fmla="*/ 275 h 602"/>
                  <a:gd name="T20" fmla="*/ 92 w 246"/>
                  <a:gd name="T21" fmla="*/ 204 h 602"/>
                  <a:gd name="T22" fmla="*/ 77 w 246"/>
                  <a:gd name="T23" fmla="*/ 213 h 602"/>
                  <a:gd name="T24" fmla="*/ 96 w 246"/>
                  <a:gd name="T25" fmla="*/ 156 h 602"/>
                  <a:gd name="T26" fmla="*/ 83 w 246"/>
                  <a:gd name="T27" fmla="*/ 161 h 602"/>
                  <a:gd name="T28" fmla="*/ 123 w 246"/>
                  <a:gd name="T29" fmla="*/ 0 h 602"/>
                  <a:gd name="T30" fmla="*/ 163 w 246"/>
                  <a:gd name="T31" fmla="*/ 161 h 602"/>
                  <a:gd name="T32" fmla="*/ 150 w 246"/>
                  <a:gd name="T33" fmla="*/ 156 h 602"/>
                  <a:gd name="T34" fmla="*/ 170 w 246"/>
                  <a:gd name="T35" fmla="*/ 213 h 602"/>
                  <a:gd name="T36" fmla="*/ 154 w 246"/>
                  <a:gd name="T37" fmla="*/ 204 h 602"/>
                  <a:gd name="T38" fmla="*/ 180 w 246"/>
                  <a:gd name="T39" fmla="*/ 275 h 602"/>
                  <a:gd name="T40" fmla="*/ 160 w 246"/>
                  <a:gd name="T41" fmla="*/ 257 h 602"/>
                  <a:gd name="T42" fmla="*/ 190 w 246"/>
                  <a:gd name="T43" fmla="*/ 341 h 602"/>
                  <a:gd name="T44" fmla="*/ 168 w 246"/>
                  <a:gd name="T45" fmla="*/ 327 h 602"/>
                  <a:gd name="T46" fmla="*/ 197 w 246"/>
                  <a:gd name="T47" fmla="*/ 401 h 602"/>
                  <a:gd name="T48" fmla="*/ 175 w 246"/>
                  <a:gd name="T49" fmla="*/ 389 h 602"/>
                  <a:gd name="T50" fmla="*/ 206 w 246"/>
                  <a:gd name="T51" fmla="*/ 458 h 602"/>
                  <a:gd name="T52" fmla="*/ 174 w 246"/>
                  <a:gd name="T53" fmla="*/ 441 h 602"/>
                  <a:gd name="T54" fmla="*/ 222 w 246"/>
                  <a:gd name="T55" fmla="*/ 536 h 602"/>
                  <a:gd name="T56" fmla="*/ 199 w 246"/>
                  <a:gd name="T57" fmla="*/ 528 h 602"/>
                  <a:gd name="T58" fmla="*/ 246 w 246"/>
                  <a:gd name="T59" fmla="*/ 602 h 602"/>
                  <a:gd name="T60" fmla="*/ 0 w 246"/>
                  <a:gd name="T61" fmla="*/ 602 h 602"/>
                  <a:gd name="T62" fmla="*/ 47 w 246"/>
                  <a:gd name="T63" fmla="*/ 528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6" h="602">
                    <a:moveTo>
                      <a:pt x="47" y="528"/>
                    </a:moveTo>
                    <a:cubicBezTo>
                      <a:pt x="25" y="536"/>
                      <a:pt x="25" y="536"/>
                      <a:pt x="25" y="536"/>
                    </a:cubicBezTo>
                    <a:cubicBezTo>
                      <a:pt x="43" y="509"/>
                      <a:pt x="59" y="478"/>
                      <a:pt x="73" y="441"/>
                    </a:cubicBezTo>
                    <a:cubicBezTo>
                      <a:pt x="41" y="458"/>
                      <a:pt x="41" y="458"/>
                      <a:pt x="41" y="458"/>
                    </a:cubicBezTo>
                    <a:cubicBezTo>
                      <a:pt x="52" y="436"/>
                      <a:pt x="62" y="413"/>
                      <a:pt x="71" y="389"/>
                    </a:cubicBezTo>
                    <a:cubicBezTo>
                      <a:pt x="50" y="401"/>
                      <a:pt x="50" y="401"/>
                      <a:pt x="50" y="401"/>
                    </a:cubicBezTo>
                    <a:cubicBezTo>
                      <a:pt x="61" y="377"/>
                      <a:pt x="70" y="352"/>
                      <a:pt x="78" y="327"/>
                    </a:cubicBezTo>
                    <a:cubicBezTo>
                      <a:pt x="57" y="341"/>
                      <a:pt x="57" y="341"/>
                      <a:pt x="57" y="341"/>
                    </a:cubicBezTo>
                    <a:cubicBezTo>
                      <a:pt x="67" y="326"/>
                      <a:pt x="77" y="296"/>
                      <a:pt x="87" y="257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76" y="255"/>
                      <a:pt x="85" y="231"/>
                      <a:pt x="92" y="204"/>
                    </a:cubicBezTo>
                    <a:cubicBezTo>
                      <a:pt x="77" y="213"/>
                      <a:pt x="77" y="213"/>
                      <a:pt x="77" y="213"/>
                    </a:cubicBezTo>
                    <a:cubicBezTo>
                      <a:pt x="84" y="196"/>
                      <a:pt x="90" y="177"/>
                      <a:pt x="96" y="156"/>
                    </a:cubicBezTo>
                    <a:cubicBezTo>
                      <a:pt x="83" y="161"/>
                      <a:pt x="83" y="161"/>
                      <a:pt x="83" y="161"/>
                    </a:cubicBezTo>
                    <a:cubicBezTo>
                      <a:pt x="100" y="140"/>
                      <a:pt x="114" y="89"/>
                      <a:pt x="123" y="0"/>
                    </a:cubicBezTo>
                    <a:cubicBezTo>
                      <a:pt x="133" y="89"/>
                      <a:pt x="147" y="140"/>
                      <a:pt x="163" y="161"/>
                    </a:cubicBezTo>
                    <a:cubicBezTo>
                      <a:pt x="150" y="156"/>
                      <a:pt x="150" y="156"/>
                      <a:pt x="150" y="156"/>
                    </a:cubicBezTo>
                    <a:cubicBezTo>
                      <a:pt x="156" y="177"/>
                      <a:pt x="163" y="196"/>
                      <a:pt x="170" y="213"/>
                    </a:cubicBezTo>
                    <a:cubicBezTo>
                      <a:pt x="154" y="204"/>
                      <a:pt x="154" y="204"/>
                      <a:pt x="154" y="204"/>
                    </a:cubicBezTo>
                    <a:cubicBezTo>
                      <a:pt x="162" y="231"/>
                      <a:pt x="171" y="255"/>
                      <a:pt x="180" y="275"/>
                    </a:cubicBezTo>
                    <a:cubicBezTo>
                      <a:pt x="160" y="257"/>
                      <a:pt x="160" y="257"/>
                      <a:pt x="160" y="257"/>
                    </a:cubicBezTo>
                    <a:cubicBezTo>
                      <a:pt x="169" y="296"/>
                      <a:pt x="180" y="326"/>
                      <a:pt x="190" y="341"/>
                    </a:cubicBezTo>
                    <a:cubicBezTo>
                      <a:pt x="168" y="327"/>
                      <a:pt x="168" y="327"/>
                      <a:pt x="168" y="327"/>
                    </a:cubicBezTo>
                    <a:cubicBezTo>
                      <a:pt x="176" y="352"/>
                      <a:pt x="185" y="377"/>
                      <a:pt x="197" y="401"/>
                    </a:cubicBezTo>
                    <a:cubicBezTo>
                      <a:pt x="175" y="389"/>
                      <a:pt x="175" y="389"/>
                      <a:pt x="175" y="389"/>
                    </a:cubicBezTo>
                    <a:cubicBezTo>
                      <a:pt x="184" y="413"/>
                      <a:pt x="194" y="436"/>
                      <a:pt x="206" y="458"/>
                    </a:cubicBezTo>
                    <a:cubicBezTo>
                      <a:pt x="174" y="441"/>
                      <a:pt x="174" y="441"/>
                      <a:pt x="174" y="441"/>
                    </a:cubicBezTo>
                    <a:cubicBezTo>
                      <a:pt x="187" y="478"/>
                      <a:pt x="203" y="509"/>
                      <a:pt x="222" y="536"/>
                    </a:cubicBezTo>
                    <a:cubicBezTo>
                      <a:pt x="199" y="528"/>
                      <a:pt x="199" y="528"/>
                      <a:pt x="199" y="528"/>
                    </a:cubicBezTo>
                    <a:cubicBezTo>
                      <a:pt x="213" y="560"/>
                      <a:pt x="229" y="585"/>
                      <a:pt x="246" y="602"/>
                    </a:cubicBezTo>
                    <a:cubicBezTo>
                      <a:pt x="0" y="602"/>
                      <a:pt x="0" y="602"/>
                      <a:pt x="0" y="602"/>
                    </a:cubicBezTo>
                    <a:cubicBezTo>
                      <a:pt x="17" y="585"/>
                      <a:pt x="33" y="560"/>
                      <a:pt x="47" y="52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6" name="Freeform 687"/>
              <p:cNvSpPr>
                <a:spLocks/>
              </p:cNvSpPr>
              <p:nvPr/>
            </p:nvSpPr>
            <p:spPr bwMode="auto">
              <a:xfrm>
                <a:off x="2983" y="2423"/>
                <a:ext cx="271" cy="724"/>
              </a:xfrm>
              <a:custGeom>
                <a:avLst/>
                <a:gdLst>
                  <a:gd name="T0" fmla="*/ 29 w 152"/>
                  <a:gd name="T1" fmla="*/ 355 h 405"/>
                  <a:gd name="T2" fmla="*/ 15 w 152"/>
                  <a:gd name="T3" fmla="*/ 361 h 405"/>
                  <a:gd name="T4" fmla="*/ 45 w 152"/>
                  <a:gd name="T5" fmla="*/ 297 h 405"/>
                  <a:gd name="T6" fmla="*/ 25 w 152"/>
                  <a:gd name="T7" fmla="*/ 308 h 405"/>
                  <a:gd name="T8" fmla="*/ 44 w 152"/>
                  <a:gd name="T9" fmla="*/ 261 h 405"/>
                  <a:gd name="T10" fmla="*/ 31 w 152"/>
                  <a:gd name="T11" fmla="*/ 270 h 405"/>
                  <a:gd name="T12" fmla="*/ 49 w 152"/>
                  <a:gd name="T13" fmla="*/ 220 h 405"/>
                  <a:gd name="T14" fmla="*/ 35 w 152"/>
                  <a:gd name="T15" fmla="*/ 229 h 405"/>
                  <a:gd name="T16" fmla="*/ 54 w 152"/>
                  <a:gd name="T17" fmla="*/ 173 h 405"/>
                  <a:gd name="T18" fmla="*/ 41 w 152"/>
                  <a:gd name="T19" fmla="*/ 185 h 405"/>
                  <a:gd name="T20" fmla="*/ 57 w 152"/>
                  <a:gd name="T21" fmla="*/ 137 h 405"/>
                  <a:gd name="T22" fmla="*/ 48 w 152"/>
                  <a:gd name="T23" fmla="*/ 143 h 405"/>
                  <a:gd name="T24" fmla="*/ 59 w 152"/>
                  <a:gd name="T25" fmla="*/ 105 h 405"/>
                  <a:gd name="T26" fmla="*/ 51 w 152"/>
                  <a:gd name="T27" fmla="*/ 108 h 405"/>
                  <a:gd name="T28" fmla="*/ 76 w 152"/>
                  <a:gd name="T29" fmla="*/ 0 h 405"/>
                  <a:gd name="T30" fmla="*/ 101 w 152"/>
                  <a:gd name="T31" fmla="*/ 108 h 405"/>
                  <a:gd name="T32" fmla="*/ 93 w 152"/>
                  <a:gd name="T33" fmla="*/ 105 h 405"/>
                  <a:gd name="T34" fmla="*/ 105 w 152"/>
                  <a:gd name="T35" fmla="*/ 143 h 405"/>
                  <a:gd name="T36" fmla="*/ 95 w 152"/>
                  <a:gd name="T37" fmla="*/ 137 h 405"/>
                  <a:gd name="T38" fmla="*/ 112 w 152"/>
                  <a:gd name="T39" fmla="*/ 185 h 405"/>
                  <a:gd name="T40" fmla="*/ 99 w 152"/>
                  <a:gd name="T41" fmla="*/ 173 h 405"/>
                  <a:gd name="T42" fmla="*/ 117 w 152"/>
                  <a:gd name="T43" fmla="*/ 229 h 405"/>
                  <a:gd name="T44" fmla="*/ 104 w 152"/>
                  <a:gd name="T45" fmla="*/ 220 h 405"/>
                  <a:gd name="T46" fmla="*/ 122 w 152"/>
                  <a:gd name="T47" fmla="*/ 270 h 405"/>
                  <a:gd name="T48" fmla="*/ 108 w 152"/>
                  <a:gd name="T49" fmla="*/ 261 h 405"/>
                  <a:gd name="T50" fmla="*/ 127 w 152"/>
                  <a:gd name="T51" fmla="*/ 308 h 405"/>
                  <a:gd name="T52" fmla="*/ 108 w 152"/>
                  <a:gd name="T53" fmla="*/ 297 h 405"/>
                  <a:gd name="T54" fmla="*/ 137 w 152"/>
                  <a:gd name="T55" fmla="*/ 361 h 405"/>
                  <a:gd name="T56" fmla="*/ 123 w 152"/>
                  <a:gd name="T57" fmla="*/ 355 h 405"/>
                  <a:gd name="T58" fmla="*/ 152 w 152"/>
                  <a:gd name="T59" fmla="*/ 405 h 405"/>
                  <a:gd name="T60" fmla="*/ 0 w 152"/>
                  <a:gd name="T61" fmla="*/ 405 h 405"/>
                  <a:gd name="T62" fmla="*/ 29 w 152"/>
                  <a:gd name="T63" fmla="*/ 35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2" h="405">
                    <a:moveTo>
                      <a:pt x="29" y="355"/>
                    </a:moveTo>
                    <a:cubicBezTo>
                      <a:pt x="15" y="361"/>
                      <a:pt x="15" y="361"/>
                      <a:pt x="15" y="361"/>
                    </a:cubicBezTo>
                    <a:cubicBezTo>
                      <a:pt x="27" y="343"/>
                      <a:pt x="37" y="321"/>
                      <a:pt x="45" y="297"/>
                    </a:cubicBezTo>
                    <a:cubicBezTo>
                      <a:pt x="25" y="308"/>
                      <a:pt x="25" y="308"/>
                      <a:pt x="25" y="308"/>
                    </a:cubicBezTo>
                    <a:cubicBezTo>
                      <a:pt x="32" y="293"/>
                      <a:pt x="39" y="278"/>
                      <a:pt x="44" y="261"/>
                    </a:cubicBezTo>
                    <a:cubicBezTo>
                      <a:pt x="31" y="270"/>
                      <a:pt x="31" y="270"/>
                      <a:pt x="31" y="270"/>
                    </a:cubicBezTo>
                    <a:cubicBezTo>
                      <a:pt x="38" y="253"/>
                      <a:pt x="44" y="237"/>
                      <a:pt x="49" y="220"/>
                    </a:cubicBezTo>
                    <a:cubicBezTo>
                      <a:pt x="35" y="229"/>
                      <a:pt x="35" y="229"/>
                      <a:pt x="35" y="229"/>
                    </a:cubicBezTo>
                    <a:cubicBezTo>
                      <a:pt x="42" y="220"/>
                      <a:pt x="48" y="199"/>
                      <a:pt x="54" y="173"/>
                    </a:cubicBezTo>
                    <a:cubicBezTo>
                      <a:pt x="41" y="185"/>
                      <a:pt x="41" y="185"/>
                      <a:pt x="41" y="185"/>
                    </a:cubicBezTo>
                    <a:cubicBezTo>
                      <a:pt x="47" y="172"/>
                      <a:pt x="52" y="156"/>
                      <a:pt x="57" y="137"/>
                    </a:cubicBezTo>
                    <a:cubicBezTo>
                      <a:pt x="48" y="143"/>
                      <a:pt x="48" y="143"/>
                      <a:pt x="48" y="143"/>
                    </a:cubicBezTo>
                    <a:cubicBezTo>
                      <a:pt x="52" y="132"/>
                      <a:pt x="56" y="119"/>
                      <a:pt x="59" y="105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62" y="94"/>
                      <a:pt x="70" y="60"/>
                      <a:pt x="76" y="0"/>
                    </a:cubicBezTo>
                    <a:cubicBezTo>
                      <a:pt x="82" y="60"/>
                      <a:pt x="91" y="94"/>
                      <a:pt x="101" y="108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7" y="119"/>
                      <a:pt x="101" y="132"/>
                      <a:pt x="105" y="143"/>
                    </a:cubicBezTo>
                    <a:cubicBezTo>
                      <a:pt x="95" y="137"/>
                      <a:pt x="95" y="137"/>
                      <a:pt x="95" y="137"/>
                    </a:cubicBezTo>
                    <a:cubicBezTo>
                      <a:pt x="100" y="156"/>
                      <a:pt x="105" y="172"/>
                      <a:pt x="112" y="185"/>
                    </a:cubicBezTo>
                    <a:cubicBezTo>
                      <a:pt x="99" y="173"/>
                      <a:pt x="99" y="173"/>
                      <a:pt x="99" y="173"/>
                    </a:cubicBezTo>
                    <a:cubicBezTo>
                      <a:pt x="105" y="199"/>
                      <a:pt x="111" y="220"/>
                      <a:pt x="117" y="229"/>
                    </a:cubicBezTo>
                    <a:cubicBezTo>
                      <a:pt x="104" y="220"/>
                      <a:pt x="104" y="220"/>
                      <a:pt x="104" y="220"/>
                    </a:cubicBezTo>
                    <a:cubicBezTo>
                      <a:pt x="109" y="237"/>
                      <a:pt x="115" y="253"/>
                      <a:pt x="122" y="270"/>
                    </a:cubicBezTo>
                    <a:cubicBezTo>
                      <a:pt x="108" y="261"/>
                      <a:pt x="108" y="261"/>
                      <a:pt x="108" y="261"/>
                    </a:cubicBezTo>
                    <a:cubicBezTo>
                      <a:pt x="114" y="278"/>
                      <a:pt x="120" y="293"/>
                      <a:pt x="127" y="308"/>
                    </a:cubicBezTo>
                    <a:cubicBezTo>
                      <a:pt x="108" y="297"/>
                      <a:pt x="108" y="297"/>
                      <a:pt x="108" y="297"/>
                    </a:cubicBezTo>
                    <a:cubicBezTo>
                      <a:pt x="116" y="321"/>
                      <a:pt x="125" y="343"/>
                      <a:pt x="137" y="361"/>
                    </a:cubicBezTo>
                    <a:cubicBezTo>
                      <a:pt x="123" y="355"/>
                      <a:pt x="123" y="355"/>
                      <a:pt x="123" y="355"/>
                    </a:cubicBezTo>
                    <a:cubicBezTo>
                      <a:pt x="132" y="377"/>
                      <a:pt x="142" y="393"/>
                      <a:pt x="152" y="405"/>
                    </a:cubicBezTo>
                    <a:cubicBezTo>
                      <a:pt x="0" y="405"/>
                      <a:pt x="0" y="405"/>
                      <a:pt x="0" y="405"/>
                    </a:cubicBezTo>
                    <a:cubicBezTo>
                      <a:pt x="11" y="393"/>
                      <a:pt x="21" y="377"/>
                      <a:pt x="29" y="35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7" name="Freeform 688"/>
              <p:cNvSpPr>
                <a:spLocks/>
              </p:cNvSpPr>
              <p:nvPr/>
            </p:nvSpPr>
            <p:spPr bwMode="auto">
              <a:xfrm>
                <a:off x="2946" y="2570"/>
                <a:ext cx="215" cy="577"/>
              </a:xfrm>
              <a:custGeom>
                <a:avLst/>
                <a:gdLst>
                  <a:gd name="T0" fmla="*/ 23 w 121"/>
                  <a:gd name="T1" fmla="*/ 283 h 323"/>
                  <a:gd name="T2" fmla="*/ 12 w 121"/>
                  <a:gd name="T3" fmla="*/ 288 h 323"/>
                  <a:gd name="T4" fmla="*/ 35 w 121"/>
                  <a:gd name="T5" fmla="*/ 236 h 323"/>
                  <a:gd name="T6" fmla="*/ 20 w 121"/>
                  <a:gd name="T7" fmla="*/ 246 h 323"/>
                  <a:gd name="T8" fmla="*/ 35 w 121"/>
                  <a:gd name="T9" fmla="*/ 208 h 323"/>
                  <a:gd name="T10" fmla="*/ 24 w 121"/>
                  <a:gd name="T11" fmla="*/ 215 h 323"/>
                  <a:gd name="T12" fmla="*/ 38 w 121"/>
                  <a:gd name="T13" fmla="*/ 175 h 323"/>
                  <a:gd name="T14" fmla="*/ 28 w 121"/>
                  <a:gd name="T15" fmla="*/ 183 h 323"/>
                  <a:gd name="T16" fmla="*/ 42 w 121"/>
                  <a:gd name="T17" fmla="*/ 138 h 323"/>
                  <a:gd name="T18" fmla="*/ 32 w 121"/>
                  <a:gd name="T19" fmla="*/ 148 h 323"/>
                  <a:gd name="T20" fmla="*/ 45 w 121"/>
                  <a:gd name="T21" fmla="*/ 109 h 323"/>
                  <a:gd name="T22" fmla="*/ 38 w 121"/>
                  <a:gd name="T23" fmla="*/ 114 h 323"/>
                  <a:gd name="T24" fmla="*/ 47 w 121"/>
                  <a:gd name="T25" fmla="*/ 84 h 323"/>
                  <a:gd name="T26" fmla="*/ 41 w 121"/>
                  <a:gd name="T27" fmla="*/ 86 h 323"/>
                  <a:gd name="T28" fmla="*/ 60 w 121"/>
                  <a:gd name="T29" fmla="*/ 0 h 323"/>
                  <a:gd name="T30" fmla="*/ 80 w 121"/>
                  <a:gd name="T31" fmla="*/ 86 h 323"/>
                  <a:gd name="T32" fmla="*/ 74 w 121"/>
                  <a:gd name="T33" fmla="*/ 84 h 323"/>
                  <a:gd name="T34" fmla="*/ 83 w 121"/>
                  <a:gd name="T35" fmla="*/ 114 h 323"/>
                  <a:gd name="T36" fmla="*/ 76 w 121"/>
                  <a:gd name="T37" fmla="*/ 109 h 323"/>
                  <a:gd name="T38" fmla="*/ 88 w 121"/>
                  <a:gd name="T39" fmla="*/ 148 h 323"/>
                  <a:gd name="T40" fmla="*/ 78 w 121"/>
                  <a:gd name="T41" fmla="*/ 138 h 323"/>
                  <a:gd name="T42" fmla="*/ 93 w 121"/>
                  <a:gd name="T43" fmla="*/ 183 h 323"/>
                  <a:gd name="T44" fmla="*/ 82 w 121"/>
                  <a:gd name="T45" fmla="*/ 175 h 323"/>
                  <a:gd name="T46" fmla="*/ 96 w 121"/>
                  <a:gd name="T47" fmla="*/ 215 h 323"/>
                  <a:gd name="T48" fmla="*/ 86 w 121"/>
                  <a:gd name="T49" fmla="*/ 208 h 323"/>
                  <a:gd name="T50" fmla="*/ 101 w 121"/>
                  <a:gd name="T51" fmla="*/ 246 h 323"/>
                  <a:gd name="T52" fmla="*/ 85 w 121"/>
                  <a:gd name="T53" fmla="*/ 236 h 323"/>
                  <a:gd name="T54" fmla="*/ 109 w 121"/>
                  <a:gd name="T55" fmla="*/ 288 h 323"/>
                  <a:gd name="T56" fmla="*/ 98 w 121"/>
                  <a:gd name="T57" fmla="*/ 283 h 323"/>
                  <a:gd name="T58" fmla="*/ 121 w 121"/>
                  <a:gd name="T59" fmla="*/ 323 h 323"/>
                  <a:gd name="T60" fmla="*/ 0 w 121"/>
                  <a:gd name="T61" fmla="*/ 323 h 323"/>
                  <a:gd name="T62" fmla="*/ 23 w 121"/>
                  <a:gd name="T63" fmla="*/ 283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1" h="323">
                    <a:moveTo>
                      <a:pt x="23" y="283"/>
                    </a:moveTo>
                    <a:cubicBezTo>
                      <a:pt x="12" y="288"/>
                      <a:pt x="12" y="288"/>
                      <a:pt x="12" y="288"/>
                    </a:cubicBezTo>
                    <a:cubicBezTo>
                      <a:pt x="21" y="273"/>
                      <a:pt x="29" y="256"/>
                      <a:pt x="35" y="236"/>
                    </a:cubicBezTo>
                    <a:cubicBezTo>
                      <a:pt x="20" y="246"/>
                      <a:pt x="20" y="246"/>
                      <a:pt x="20" y="246"/>
                    </a:cubicBezTo>
                    <a:cubicBezTo>
                      <a:pt x="25" y="234"/>
                      <a:pt x="30" y="221"/>
                      <a:pt x="35" y="208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30" y="202"/>
                      <a:pt x="34" y="189"/>
                      <a:pt x="38" y="175"/>
                    </a:cubicBezTo>
                    <a:cubicBezTo>
                      <a:pt x="28" y="183"/>
                      <a:pt x="28" y="183"/>
                      <a:pt x="28" y="183"/>
                    </a:cubicBezTo>
                    <a:cubicBezTo>
                      <a:pt x="33" y="175"/>
                      <a:pt x="38" y="159"/>
                      <a:pt x="42" y="138"/>
                    </a:cubicBezTo>
                    <a:cubicBezTo>
                      <a:pt x="32" y="148"/>
                      <a:pt x="32" y="148"/>
                      <a:pt x="32" y="148"/>
                    </a:cubicBezTo>
                    <a:cubicBezTo>
                      <a:pt x="37" y="137"/>
                      <a:pt x="41" y="124"/>
                      <a:pt x="45" y="109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41" y="105"/>
                      <a:pt x="44" y="95"/>
                      <a:pt x="47" y="84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9" y="75"/>
                      <a:pt x="56" y="48"/>
                      <a:pt x="60" y="0"/>
                    </a:cubicBezTo>
                    <a:cubicBezTo>
                      <a:pt x="65" y="48"/>
                      <a:pt x="72" y="75"/>
                      <a:pt x="80" y="86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77" y="95"/>
                      <a:pt x="80" y="105"/>
                      <a:pt x="83" y="114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9" y="124"/>
                      <a:pt x="84" y="137"/>
                      <a:pt x="88" y="148"/>
                    </a:cubicBezTo>
                    <a:cubicBezTo>
                      <a:pt x="78" y="138"/>
                      <a:pt x="78" y="138"/>
                      <a:pt x="78" y="138"/>
                    </a:cubicBezTo>
                    <a:cubicBezTo>
                      <a:pt x="83" y="159"/>
                      <a:pt x="88" y="175"/>
                      <a:pt x="93" y="183"/>
                    </a:cubicBezTo>
                    <a:cubicBezTo>
                      <a:pt x="82" y="175"/>
                      <a:pt x="82" y="175"/>
                      <a:pt x="82" y="175"/>
                    </a:cubicBezTo>
                    <a:cubicBezTo>
                      <a:pt x="86" y="189"/>
                      <a:pt x="91" y="202"/>
                      <a:pt x="96" y="215"/>
                    </a:cubicBezTo>
                    <a:cubicBezTo>
                      <a:pt x="86" y="208"/>
                      <a:pt x="86" y="208"/>
                      <a:pt x="86" y="208"/>
                    </a:cubicBezTo>
                    <a:cubicBezTo>
                      <a:pt x="90" y="221"/>
                      <a:pt x="95" y="234"/>
                      <a:pt x="101" y="246"/>
                    </a:cubicBezTo>
                    <a:cubicBezTo>
                      <a:pt x="85" y="236"/>
                      <a:pt x="85" y="236"/>
                      <a:pt x="85" y="236"/>
                    </a:cubicBezTo>
                    <a:cubicBezTo>
                      <a:pt x="92" y="256"/>
                      <a:pt x="100" y="273"/>
                      <a:pt x="109" y="288"/>
                    </a:cubicBezTo>
                    <a:cubicBezTo>
                      <a:pt x="98" y="283"/>
                      <a:pt x="98" y="283"/>
                      <a:pt x="98" y="283"/>
                    </a:cubicBezTo>
                    <a:cubicBezTo>
                      <a:pt x="105" y="300"/>
                      <a:pt x="112" y="314"/>
                      <a:pt x="121" y="323"/>
                    </a:cubicBezTo>
                    <a:cubicBezTo>
                      <a:pt x="0" y="323"/>
                      <a:pt x="0" y="323"/>
                      <a:pt x="0" y="323"/>
                    </a:cubicBezTo>
                    <a:cubicBezTo>
                      <a:pt x="8" y="314"/>
                      <a:pt x="16" y="300"/>
                      <a:pt x="23" y="28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8" name="Freeform 689"/>
              <p:cNvSpPr>
                <a:spLocks/>
              </p:cNvSpPr>
              <p:nvPr/>
            </p:nvSpPr>
            <p:spPr bwMode="auto">
              <a:xfrm>
                <a:off x="2817" y="2245"/>
                <a:ext cx="367" cy="902"/>
              </a:xfrm>
              <a:custGeom>
                <a:avLst/>
                <a:gdLst>
                  <a:gd name="T0" fmla="*/ 39 w 206"/>
                  <a:gd name="T1" fmla="*/ 443 h 505"/>
                  <a:gd name="T2" fmla="*/ 20 w 206"/>
                  <a:gd name="T3" fmla="*/ 450 h 505"/>
                  <a:gd name="T4" fmla="*/ 60 w 206"/>
                  <a:gd name="T5" fmla="*/ 370 h 505"/>
                  <a:gd name="T6" fmla="*/ 33 w 206"/>
                  <a:gd name="T7" fmla="*/ 384 h 505"/>
                  <a:gd name="T8" fmla="*/ 59 w 206"/>
                  <a:gd name="T9" fmla="*/ 326 h 505"/>
                  <a:gd name="T10" fmla="*/ 41 w 206"/>
                  <a:gd name="T11" fmla="*/ 336 h 505"/>
                  <a:gd name="T12" fmla="*/ 65 w 206"/>
                  <a:gd name="T13" fmla="*/ 274 h 505"/>
                  <a:gd name="T14" fmla="*/ 47 w 206"/>
                  <a:gd name="T15" fmla="*/ 286 h 505"/>
                  <a:gd name="T16" fmla="*/ 72 w 206"/>
                  <a:gd name="T17" fmla="*/ 215 h 505"/>
                  <a:gd name="T18" fmla="*/ 55 w 206"/>
                  <a:gd name="T19" fmla="*/ 231 h 505"/>
                  <a:gd name="T20" fmla="*/ 77 w 206"/>
                  <a:gd name="T21" fmla="*/ 171 h 505"/>
                  <a:gd name="T22" fmla="*/ 64 w 206"/>
                  <a:gd name="T23" fmla="*/ 178 h 505"/>
                  <a:gd name="T24" fmla="*/ 80 w 206"/>
                  <a:gd name="T25" fmla="*/ 131 h 505"/>
                  <a:gd name="T26" fmla="*/ 69 w 206"/>
                  <a:gd name="T27" fmla="*/ 135 h 505"/>
                  <a:gd name="T28" fmla="*/ 103 w 206"/>
                  <a:gd name="T29" fmla="*/ 0 h 505"/>
                  <a:gd name="T30" fmla="*/ 136 w 206"/>
                  <a:gd name="T31" fmla="*/ 135 h 505"/>
                  <a:gd name="T32" fmla="*/ 125 w 206"/>
                  <a:gd name="T33" fmla="*/ 131 h 505"/>
                  <a:gd name="T34" fmla="*/ 142 w 206"/>
                  <a:gd name="T35" fmla="*/ 178 h 505"/>
                  <a:gd name="T36" fmla="*/ 129 w 206"/>
                  <a:gd name="T37" fmla="*/ 171 h 505"/>
                  <a:gd name="T38" fmla="*/ 151 w 206"/>
                  <a:gd name="T39" fmla="*/ 231 h 505"/>
                  <a:gd name="T40" fmla="*/ 134 w 206"/>
                  <a:gd name="T41" fmla="*/ 215 h 505"/>
                  <a:gd name="T42" fmla="*/ 159 w 206"/>
                  <a:gd name="T43" fmla="*/ 286 h 505"/>
                  <a:gd name="T44" fmla="*/ 140 w 206"/>
                  <a:gd name="T45" fmla="*/ 274 h 505"/>
                  <a:gd name="T46" fmla="*/ 164 w 206"/>
                  <a:gd name="T47" fmla="*/ 336 h 505"/>
                  <a:gd name="T48" fmla="*/ 146 w 206"/>
                  <a:gd name="T49" fmla="*/ 326 h 505"/>
                  <a:gd name="T50" fmla="*/ 172 w 206"/>
                  <a:gd name="T51" fmla="*/ 384 h 505"/>
                  <a:gd name="T52" fmla="*/ 145 w 206"/>
                  <a:gd name="T53" fmla="*/ 370 h 505"/>
                  <a:gd name="T54" fmla="*/ 185 w 206"/>
                  <a:gd name="T55" fmla="*/ 450 h 505"/>
                  <a:gd name="T56" fmla="*/ 166 w 206"/>
                  <a:gd name="T57" fmla="*/ 443 h 505"/>
                  <a:gd name="T58" fmla="*/ 206 w 206"/>
                  <a:gd name="T59" fmla="*/ 505 h 505"/>
                  <a:gd name="T60" fmla="*/ 0 w 206"/>
                  <a:gd name="T61" fmla="*/ 505 h 505"/>
                  <a:gd name="T62" fmla="*/ 39 w 206"/>
                  <a:gd name="T63" fmla="*/ 443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6" h="505">
                    <a:moveTo>
                      <a:pt x="39" y="443"/>
                    </a:moveTo>
                    <a:cubicBezTo>
                      <a:pt x="20" y="450"/>
                      <a:pt x="20" y="450"/>
                      <a:pt x="20" y="450"/>
                    </a:cubicBezTo>
                    <a:cubicBezTo>
                      <a:pt x="36" y="427"/>
                      <a:pt x="49" y="401"/>
                      <a:pt x="60" y="370"/>
                    </a:cubicBezTo>
                    <a:cubicBezTo>
                      <a:pt x="33" y="384"/>
                      <a:pt x="33" y="384"/>
                      <a:pt x="33" y="384"/>
                    </a:cubicBezTo>
                    <a:cubicBezTo>
                      <a:pt x="43" y="365"/>
                      <a:pt x="51" y="346"/>
                      <a:pt x="59" y="326"/>
                    </a:cubicBezTo>
                    <a:cubicBezTo>
                      <a:pt x="41" y="336"/>
                      <a:pt x="41" y="336"/>
                      <a:pt x="41" y="336"/>
                    </a:cubicBezTo>
                    <a:cubicBezTo>
                      <a:pt x="50" y="316"/>
                      <a:pt x="58" y="295"/>
                      <a:pt x="65" y="274"/>
                    </a:cubicBezTo>
                    <a:cubicBezTo>
                      <a:pt x="47" y="286"/>
                      <a:pt x="47" y="286"/>
                      <a:pt x="47" y="286"/>
                    </a:cubicBezTo>
                    <a:cubicBezTo>
                      <a:pt x="55" y="273"/>
                      <a:pt x="64" y="248"/>
                      <a:pt x="72" y="215"/>
                    </a:cubicBezTo>
                    <a:cubicBezTo>
                      <a:pt x="55" y="231"/>
                      <a:pt x="55" y="231"/>
                      <a:pt x="55" y="231"/>
                    </a:cubicBezTo>
                    <a:cubicBezTo>
                      <a:pt x="63" y="214"/>
                      <a:pt x="70" y="194"/>
                      <a:pt x="77" y="171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70" y="164"/>
                      <a:pt x="75" y="148"/>
                      <a:pt x="80" y="131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83" y="117"/>
                      <a:pt x="95" y="74"/>
                      <a:pt x="103" y="0"/>
                    </a:cubicBezTo>
                    <a:cubicBezTo>
                      <a:pt x="111" y="74"/>
                      <a:pt x="122" y="117"/>
                      <a:pt x="136" y="135"/>
                    </a:cubicBezTo>
                    <a:cubicBezTo>
                      <a:pt x="125" y="131"/>
                      <a:pt x="125" y="131"/>
                      <a:pt x="125" y="131"/>
                    </a:cubicBezTo>
                    <a:cubicBezTo>
                      <a:pt x="130" y="148"/>
                      <a:pt x="136" y="164"/>
                      <a:pt x="142" y="178"/>
                    </a:cubicBezTo>
                    <a:cubicBezTo>
                      <a:pt x="129" y="171"/>
                      <a:pt x="129" y="171"/>
                      <a:pt x="129" y="171"/>
                    </a:cubicBezTo>
                    <a:cubicBezTo>
                      <a:pt x="135" y="194"/>
                      <a:pt x="142" y="214"/>
                      <a:pt x="151" y="231"/>
                    </a:cubicBezTo>
                    <a:cubicBezTo>
                      <a:pt x="134" y="215"/>
                      <a:pt x="134" y="215"/>
                      <a:pt x="134" y="215"/>
                    </a:cubicBezTo>
                    <a:cubicBezTo>
                      <a:pt x="141" y="248"/>
                      <a:pt x="150" y="273"/>
                      <a:pt x="159" y="286"/>
                    </a:cubicBezTo>
                    <a:cubicBezTo>
                      <a:pt x="140" y="274"/>
                      <a:pt x="140" y="274"/>
                      <a:pt x="140" y="274"/>
                    </a:cubicBezTo>
                    <a:cubicBezTo>
                      <a:pt x="147" y="295"/>
                      <a:pt x="155" y="316"/>
                      <a:pt x="164" y="336"/>
                    </a:cubicBezTo>
                    <a:cubicBezTo>
                      <a:pt x="146" y="326"/>
                      <a:pt x="146" y="326"/>
                      <a:pt x="146" y="326"/>
                    </a:cubicBezTo>
                    <a:cubicBezTo>
                      <a:pt x="154" y="346"/>
                      <a:pt x="162" y="365"/>
                      <a:pt x="172" y="384"/>
                    </a:cubicBezTo>
                    <a:cubicBezTo>
                      <a:pt x="145" y="370"/>
                      <a:pt x="145" y="370"/>
                      <a:pt x="145" y="370"/>
                    </a:cubicBezTo>
                    <a:cubicBezTo>
                      <a:pt x="157" y="401"/>
                      <a:pt x="170" y="427"/>
                      <a:pt x="185" y="450"/>
                    </a:cubicBezTo>
                    <a:cubicBezTo>
                      <a:pt x="166" y="443"/>
                      <a:pt x="166" y="443"/>
                      <a:pt x="166" y="443"/>
                    </a:cubicBezTo>
                    <a:cubicBezTo>
                      <a:pt x="178" y="470"/>
                      <a:pt x="192" y="491"/>
                      <a:pt x="206" y="505"/>
                    </a:cubicBezTo>
                    <a:cubicBezTo>
                      <a:pt x="0" y="505"/>
                      <a:pt x="0" y="505"/>
                      <a:pt x="0" y="505"/>
                    </a:cubicBezTo>
                    <a:cubicBezTo>
                      <a:pt x="14" y="491"/>
                      <a:pt x="27" y="470"/>
                      <a:pt x="39" y="44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9" name="Freeform 690"/>
              <p:cNvSpPr>
                <a:spLocks/>
              </p:cNvSpPr>
              <p:nvPr/>
            </p:nvSpPr>
            <p:spPr bwMode="auto">
              <a:xfrm>
                <a:off x="3575" y="2170"/>
                <a:ext cx="399" cy="977"/>
              </a:xfrm>
              <a:custGeom>
                <a:avLst/>
                <a:gdLst>
                  <a:gd name="T0" fmla="*/ 43 w 224"/>
                  <a:gd name="T1" fmla="*/ 479 h 547"/>
                  <a:gd name="T2" fmla="*/ 22 w 224"/>
                  <a:gd name="T3" fmla="*/ 487 h 547"/>
                  <a:gd name="T4" fmla="*/ 66 w 224"/>
                  <a:gd name="T5" fmla="*/ 401 h 547"/>
                  <a:gd name="T6" fmla="*/ 37 w 224"/>
                  <a:gd name="T7" fmla="*/ 416 h 547"/>
                  <a:gd name="T8" fmla="*/ 65 w 224"/>
                  <a:gd name="T9" fmla="*/ 353 h 547"/>
                  <a:gd name="T10" fmla="*/ 45 w 224"/>
                  <a:gd name="T11" fmla="*/ 365 h 547"/>
                  <a:gd name="T12" fmla="*/ 71 w 224"/>
                  <a:gd name="T13" fmla="*/ 297 h 547"/>
                  <a:gd name="T14" fmla="*/ 51 w 224"/>
                  <a:gd name="T15" fmla="*/ 310 h 547"/>
                  <a:gd name="T16" fmla="*/ 79 w 224"/>
                  <a:gd name="T17" fmla="*/ 234 h 547"/>
                  <a:gd name="T18" fmla="*/ 60 w 224"/>
                  <a:gd name="T19" fmla="*/ 250 h 547"/>
                  <a:gd name="T20" fmla="*/ 84 w 224"/>
                  <a:gd name="T21" fmla="*/ 185 h 547"/>
                  <a:gd name="T22" fmla="*/ 70 w 224"/>
                  <a:gd name="T23" fmla="*/ 193 h 547"/>
                  <a:gd name="T24" fmla="*/ 87 w 224"/>
                  <a:gd name="T25" fmla="*/ 142 h 547"/>
                  <a:gd name="T26" fmla="*/ 76 w 224"/>
                  <a:gd name="T27" fmla="*/ 147 h 547"/>
                  <a:gd name="T28" fmla="*/ 112 w 224"/>
                  <a:gd name="T29" fmla="*/ 0 h 547"/>
                  <a:gd name="T30" fmla="*/ 148 w 224"/>
                  <a:gd name="T31" fmla="*/ 147 h 547"/>
                  <a:gd name="T32" fmla="*/ 137 w 224"/>
                  <a:gd name="T33" fmla="*/ 142 h 547"/>
                  <a:gd name="T34" fmla="*/ 154 w 224"/>
                  <a:gd name="T35" fmla="*/ 193 h 547"/>
                  <a:gd name="T36" fmla="*/ 140 w 224"/>
                  <a:gd name="T37" fmla="*/ 185 h 547"/>
                  <a:gd name="T38" fmla="*/ 164 w 224"/>
                  <a:gd name="T39" fmla="*/ 250 h 547"/>
                  <a:gd name="T40" fmla="*/ 145 w 224"/>
                  <a:gd name="T41" fmla="*/ 234 h 547"/>
                  <a:gd name="T42" fmla="*/ 172 w 224"/>
                  <a:gd name="T43" fmla="*/ 310 h 547"/>
                  <a:gd name="T44" fmla="*/ 153 w 224"/>
                  <a:gd name="T45" fmla="*/ 297 h 547"/>
                  <a:gd name="T46" fmla="*/ 179 w 224"/>
                  <a:gd name="T47" fmla="*/ 365 h 547"/>
                  <a:gd name="T48" fmla="*/ 159 w 224"/>
                  <a:gd name="T49" fmla="*/ 353 h 547"/>
                  <a:gd name="T50" fmla="*/ 187 w 224"/>
                  <a:gd name="T51" fmla="*/ 416 h 547"/>
                  <a:gd name="T52" fmla="*/ 158 w 224"/>
                  <a:gd name="T53" fmla="*/ 401 h 547"/>
                  <a:gd name="T54" fmla="*/ 201 w 224"/>
                  <a:gd name="T55" fmla="*/ 487 h 547"/>
                  <a:gd name="T56" fmla="*/ 181 w 224"/>
                  <a:gd name="T57" fmla="*/ 479 h 547"/>
                  <a:gd name="T58" fmla="*/ 224 w 224"/>
                  <a:gd name="T59" fmla="*/ 547 h 547"/>
                  <a:gd name="T60" fmla="*/ 0 w 224"/>
                  <a:gd name="T61" fmla="*/ 547 h 547"/>
                  <a:gd name="T62" fmla="*/ 43 w 224"/>
                  <a:gd name="T63" fmla="*/ 479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4" h="547">
                    <a:moveTo>
                      <a:pt x="43" y="479"/>
                    </a:moveTo>
                    <a:cubicBezTo>
                      <a:pt x="22" y="487"/>
                      <a:pt x="22" y="487"/>
                      <a:pt x="22" y="487"/>
                    </a:cubicBezTo>
                    <a:cubicBezTo>
                      <a:pt x="40" y="463"/>
                      <a:pt x="54" y="434"/>
                      <a:pt x="66" y="401"/>
                    </a:cubicBezTo>
                    <a:cubicBezTo>
                      <a:pt x="37" y="416"/>
                      <a:pt x="37" y="416"/>
                      <a:pt x="37" y="416"/>
                    </a:cubicBezTo>
                    <a:cubicBezTo>
                      <a:pt x="47" y="396"/>
                      <a:pt x="57" y="375"/>
                      <a:pt x="65" y="353"/>
                    </a:cubicBezTo>
                    <a:cubicBezTo>
                      <a:pt x="45" y="365"/>
                      <a:pt x="45" y="365"/>
                      <a:pt x="45" y="365"/>
                    </a:cubicBezTo>
                    <a:cubicBezTo>
                      <a:pt x="56" y="342"/>
                      <a:pt x="64" y="320"/>
                      <a:pt x="71" y="297"/>
                    </a:cubicBezTo>
                    <a:cubicBezTo>
                      <a:pt x="51" y="310"/>
                      <a:pt x="51" y="310"/>
                      <a:pt x="51" y="310"/>
                    </a:cubicBezTo>
                    <a:cubicBezTo>
                      <a:pt x="61" y="297"/>
                      <a:pt x="70" y="269"/>
                      <a:pt x="79" y="234"/>
                    </a:cubicBezTo>
                    <a:cubicBezTo>
                      <a:pt x="60" y="250"/>
                      <a:pt x="60" y="250"/>
                      <a:pt x="60" y="250"/>
                    </a:cubicBezTo>
                    <a:cubicBezTo>
                      <a:pt x="69" y="232"/>
                      <a:pt x="77" y="210"/>
                      <a:pt x="84" y="185"/>
                    </a:cubicBezTo>
                    <a:cubicBezTo>
                      <a:pt x="70" y="193"/>
                      <a:pt x="70" y="193"/>
                      <a:pt x="70" y="193"/>
                    </a:cubicBezTo>
                    <a:cubicBezTo>
                      <a:pt x="76" y="178"/>
                      <a:pt x="82" y="161"/>
                      <a:pt x="87" y="142"/>
                    </a:cubicBezTo>
                    <a:cubicBezTo>
                      <a:pt x="76" y="147"/>
                      <a:pt x="76" y="147"/>
                      <a:pt x="76" y="147"/>
                    </a:cubicBezTo>
                    <a:cubicBezTo>
                      <a:pt x="91" y="127"/>
                      <a:pt x="103" y="81"/>
                      <a:pt x="112" y="0"/>
                    </a:cubicBezTo>
                    <a:cubicBezTo>
                      <a:pt x="120" y="81"/>
                      <a:pt x="133" y="127"/>
                      <a:pt x="148" y="147"/>
                    </a:cubicBezTo>
                    <a:cubicBezTo>
                      <a:pt x="137" y="142"/>
                      <a:pt x="137" y="142"/>
                      <a:pt x="137" y="142"/>
                    </a:cubicBezTo>
                    <a:cubicBezTo>
                      <a:pt x="142" y="161"/>
                      <a:pt x="148" y="178"/>
                      <a:pt x="154" y="193"/>
                    </a:cubicBezTo>
                    <a:cubicBezTo>
                      <a:pt x="140" y="185"/>
                      <a:pt x="140" y="185"/>
                      <a:pt x="140" y="185"/>
                    </a:cubicBezTo>
                    <a:cubicBezTo>
                      <a:pt x="147" y="210"/>
                      <a:pt x="155" y="232"/>
                      <a:pt x="164" y="250"/>
                    </a:cubicBezTo>
                    <a:cubicBezTo>
                      <a:pt x="145" y="234"/>
                      <a:pt x="145" y="234"/>
                      <a:pt x="145" y="234"/>
                    </a:cubicBezTo>
                    <a:cubicBezTo>
                      <a:pt x="154" y="269"/>
                      <a:pt x="163" y="297"/>
                      <a:pt x="172" y="310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60" y="320"/>
                      <a:pt x="168" y="342"/>
                      <a:pt x="179" y="365"/>
                    </a:cubicBezTo>
                    <a:cubicBezTo>
                      <a:pt x="159" y="353"/>
                      <a:pt x="159" y="353"/>
                      <a:pt x="159" y="353"/>
                    </a:cubicBezTo>
                    <a:cubicBezTo>
                      <a:pt x="167" y="375"/>
                      <a:pt x="176" y="396"/>
                      <a:pt x="187" y="416"/>
                    </a:cubicBezTo>
                    <a:cubicBezTo>
                      <a:pt x="158" y="401"/>
                      <a:pt x="158" y="401"/>
                      <a:pt x="158" y="401"/>
                    </a:cubicBezTo>
                    <a:cubicBezTo>
                      <a:pt x="170" y="434"/>
                      <a:pt x="184" y="463"/>
                      <a:pt x="201" y="487"/>
                    </a:cubicBezTo>
                    <a:cubicBezTo>
                      <a:pt x="181" y="479"/>
                      <a:pt x="181" y="479"/>
                      <a:pt x="181" y="479"/>
                    </a:cubicBezTo>
                    <a:cubicBezTo>
                      <a:pt x="194" y="509"/>
                      <a:pt x="208" y="531"/>
                      <a:pt x="224" y="547"/>
                    </a:cubicBezTo>
                    <a:cubicBezTo>
                      <a:pt x="0" y="547"/>
                      <a:pt x="0" y="547"/>
                      <a:pt x="0" y="547"/>
                    </a:cubicBezTo>
                    <a:cubicBezTo>
                      <a:pt x="16" y="531"/>
                      <a:pt x="30" y="509"/>
                      <a:pt x="43" y="47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0" name="Freeform 691"/>
              <p:cNvSpPr>
                <a:spLocks/>
              </p:cNvSpPr>
              <p:nvPr/>
            </p:nvSpPr>
            <p:spPr bwMode="auto">
              <a:xfrm>
                <a:off x="4120" y="2423"/>
                <a:ext cx="269" cy="719"/>
              </a:xfrm>
              <a:custGeom>
                <a:avLst/>
                <a:gdLst>
                  <a:gd name="T0" fmla="*/ 29 w 151"/>
                  <a:gd name="T1" fmla="*/ 353 h 402"/>
                  <a:gd name="T2" fmla="*/ 15 w 151"/>
                  <a:gd name="T3" fmla="*/ 359 h 402"/>
                  <a:gd name="T4" fmla="*/ 44 w 151"/>
                  <a:gd name="T5" fmla="*/ 295 h 402"/>
                  <a:gd name="T6" fmla="*/ 25 w 151"/>
                  <a:gd name="T7" fmla="*/ 306 h 402"/>
                  <a:gd name="T8" fmla="*/ 43 w 151"/>
                  <a:gd name="T9" fmla="*/ 260 h 402"/>
                  <a:gd name="T10" fmla="*/ 30 w 151"/>
                  <a:gd name="T11" fmla="*/ 268 h 402"/>
                  <a:gd name="T12" fmla="*/ 48 w 151"/>
                  <a:gd name="T13" fmla="*/ 219 h 402"/>
                  <a:gd name="T14" fmla="*/ 34 w 151"/>
                  <a:gd name="T15" fmla="*/ 228 h 402"/>
                  <a:gd name="T16" fmla="*/ 53 w 151"/>
                  <a:gd name="T17" fmla="*/ 172 h 402"/>
                  <a:gd name="T18" fmla="*/ 40 w 151"/>
                  <a:gd name="T19" fmla="*/ 184 h 402"/>
                  <a:gd name="T20" fmla="*/ 56 w 151"/>
                  <a:gd name="T21" fmla="*/ 136 h 402"/>
                  <a:gd name="T22" fmla="*/ 47 w 151"/>
                  <a:gd name="T23" fmla="*/ 142 h 402"/>
                  <a:gd name="T24" fmla="*/ 58 w 151"/>
                  <a:gd name="T25" fmla="*/ 104 h 402"/>
                  <a:gd name="T26" fmla="*/ 51 w 151"/>
                  <a:gd name="T27" fmla="*/ 108 h 402"/>
                  <a:gd name="T28" fmla="*/ 75 w 151"/>
                  <a:gd name="T29" fmla="*/ 0 h 402"/>
                  <a:gd name="T30" fmla="*/ 100 w 151"/>
                  <a:gd name="T31" fmla="*/ 108 h 402"/>
                  <a:gd name="T32" fmla="*/ 92 w 151"/>
                  <a:gd name="T33" fmla="*/ 104 h 402"/>
                  <a:gd name="T34" fmla="*/ 104 w 151"/>
                  <a:gd name="T35" fmla="*/ 142 h 402"/>
                  <a:gd name="T36" fmla="*/ 94 w 151"/>
                  <a:gd name="T37" fmla="*/ 136 h 402"/>
                  <a:gd name="T38" fmla="*/ 110 w 151"/>
                  <a:gd name="T39" fmla="*/ 184 h 402"/>
                  <a:gd name="T40" fmla="*/ 98 w 151"/>
                  <a:gd name="T41" fmla="*/ 172 h 402"/>
                  <a:gd name="T42" fmla="*/ 116 w 151"/>
                  <a:gd name="T43" fmla="*/ 228 h 402"/>
                  <a:gd name="T44" fmla="*/ 103 w 151"/>
                  <a:gd name="T45" fmla="*/ 219 h 402"/>
                  <a:gd name="T46" fmla="*/ 120 w 151"/>
                  <a:gd name="T47" fmla="*/ 268 h 402"/>
                  <a:gd name="T48" fmla="*/ 107 w 151"/>
                  <a:gd name="T49" fmla="*/ 260 h 402"/>
                  <a:gd name="T50" fmla="*/ 126 w 151"/>
                  <a:gd name="T51" fmla="*/ 306 h 402"/>
                  <a:gd name="T52" fmla="*/ 106 w 151"/>
                  <a:gd name="T53" fmla="*/ 295 h 402"/>
                  <a:gd name="T54" fmla="*/ 136 w 151"/>
                  <a:gd name="T55" fmla="*/ 359 h 402"/>
                  <a:gd name="T56" fmla="*/ 122 w 151"/>
                  <a:gd name="T57" fmla="*/ 353 h 402"/>
                  <a:gd name="T58" fmla="*/ 151 w 151"/>
                  <a:gd name="T59" fmla="*/ 402 h 402"/>
                  <a:gd name="T60" fmla="*/ 0 w 151"/>
                  <a:gd name="T61" fmla="*/ 402 h 402"/>
                  <a:gd name="T62" fmla="*/ 29 w 151"/>
                  <a:gd name="T63" fmla="*/ 353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1" h="402">
                    <a:moveTo>
                      <a:pt x="29" y="353"/>
                    </a:moveTo>
                    <a:cubicBezTo>
                      <a:pt x="15" y="359"/>
                      <a:pt x="15" y="359"/>
                      <a:pt x="15" y="359"/>
                    </a:cubicBezTo>
                    <a:cubicBezTo>
                      <a:pt x="26" y="341"/>
                      <a:pt x="36" y="319"/>
                      <a:pt x="44" y="295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32" y="291"/>
                      <a:pt x="38" y="276"/>
                      <a:pt x="43" y="260"/>
                    </a:cubicBezTo>
                    <a:cubicBezTo>
                      <a:pt x="30" y="268"/>
                      <a:pt x="30" y="268"/>
                      <a:pt x="30" y="268"/>
                    </a:cubicBezTo>
                    <a:cubicBezTo>
                      <a:pt x="37" y="252"/>
                      <a:pt x="43" y="236"/>
                      <a:pt x="48" y="219"/>
                    </a:cubicBezTo>
                    <a:cubicBezTo>
                      <a:pt x="34" y="228"/>
                      <a:pt x="34" y="228"/>
                      <a:pt x="34" y="228"/>
                    </a:cubicBezTo>
                    <a:cubicBezTo>
                      <a:pt x="41" y="218"/>
                      <a:pt x="47" y="198"/>
                      <a:pt x="53" y="172"/>
                    </a:cubicBezTo>
                    <a:cubicBezTo>
                      <a:pt x="40" y="184"/>
                      <a:pt x="40" y="184"/>
                      <a:pt x="40" y="184"/>
                    </a:cubicBezTo>
                    <a:cubicBezTo>
                      <a:pt x="46" y="171"/>
                      <a:pt x="51" y="154"/>
                      <a:pt x="56" y="136"/>
                    </a:cubicBezTo>
                    <a:cubicBezTo>
                      <a:pt x="47" y="142"/>
                      <a:pt x="47" y="142"/>
                      <a:pt x="47" y="142"/>
                    </a:cubicBezTo>
                    <a:cubicBezTo>
                      <a:pt x="51" y="131"/>
                      <a:pt x="55" y="118"/>
                      <a:pt x="58" y="104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61" y="93"/>
                      <a:pt x="69" y="60"/>
                      <a:pt x="75" y="0"/>
                    </a:cubicBezTo>
                    <a:cubicBezTo>
                      <a:pt x="81" y="60"/>
                      <a:pt x="90" y="93"/>
                      <a:pt x="100" y="108"/>
                    </a:cubicBezTo>
                    <a:cubicBezTo>
                      <a:pt x="92" y="104"/>
                      <a:pt x="92" y="104"/>
                      <a:pt x="92" y="104"/>
                    </a:cubicBezTo>
                    <a:cubicBezTo>
                      <a:pt x="95" y="118"/>
                      <a:pt x="99" y="131"/>
                      <a:pt x="104" y="142"/>
                    </a:cubicBezTo>
                    <a:cubicBezTo>
                      <a:pt x="94" y="136"/>
                      <a:pt x="94" y="136"/>
                      <a:pt x="94" y="136"/>
                    </a:cubicBezTo>
                    <a:cubicBezTo>
                      <a:pt x="99" y="154"/>
                      <a:pt x="104" y="171"/>
                      <a:pt x="110" y="184"/>
                    </a:cubicBezTo>
                    <a:cubicBezTo>
                      <a:pt x="98" y="172"/>
                      <a:pt x="98" y="172"/>
                      <a:pt x="98" y="172"/>
                    </a:cubicBezTo>
                    <a:cubicBezTo>
                      <a:pt x="103" y="198"/>
                      <a:pt x="110" y="218"/>
                      <a:pt x="116" y="228"/>
                    </a:cubicBezTo>
                    <a:cubicBezTo>
                      <a:pt x="103" y="219"/>
                      <a:pt x="103" y="219"/>
                      <a:pt x="103" y="219"/>
                    </a:cubicBezTo>
                    <a:cubicBezTo>
                      <a:pt x="108" y="236"/>
                      <a:pt x="113" y="252"/>
                      <a:pt x="120" y="268"/>
                    </a:cubicBezTo>
                    <a:cubicBezTo>
                      <a:pt x="107" y="260"/>
                      <a:pt x="107" y="260"/>
                      <a:pt x="107" y="260"/>
                    </a:cubicBezTo>
                    <a:cubicBezTo>
                      <a:pt x="113" y="276"/>
                      <a:pt x="119" y="291"/>
                      <a:pt x="126" y="306"/>
                    </a:cubicBezTo>
                    <a:cubicBezTo>
                      <a:pt x="106" y="295"/>
                      <a:pt x="106" y="295"/>
                      <a:pt x="106" y="295"/>
                    </a:cubicBezTo>
                    <a:cubicBezTo>
                      <a:pt x="115" y="319"/>
                      <a:pt x="124" y="341"/>
                      <a:pt x="136" y="359"/>
                    </a:cubicBezTo>
                    <a:cubicBezTo>
                      <a:pt x="122" y="353"/>
                      <a:pt x="122" y="353"/>
                      <a:pt x="122" y="353"/>
                    </a:cubicBezTo>
                    <a:cubicBezTo>
                      <a:pt x="131" y="374"/>
                      <a:pt x="140" y="391"/>
                      <a:pt x="151" y="402"/>
                    </a:cubicBezTo>
                    <a:cubicBezTo>
                      <a:pt x="0" y="402"/>
                      <a:pt x="0" y="402"/>
                      <a:pt x="0" y="402"/>
                    </a:cubicBezTo>
                    <a:cubicBezTo>
                      <a:pt x="10" y="391"/>
                      <a:pt x="20" y="374"/>
                      <a:pt x="29" y="35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1" name="Freeform 692"/>
              <p:cNvSpPr>
                <a:spLocks/>
              </p:cNvSpPr>
              <p:nvPr/>
            </p:nvSpPr>
            <p:spPr bwMode="auto">
              <a:xfrm>
                <a:off x="4020" y="2568"/>
                <a:ext cx="216" cy="574"/>
              </a:xfrm>
              <a:custGeom>
                <a:avLst/>
                <a:gdLst>
                  <a:gd name="T0" fmla="*/ 23 w 121"/>
                  <a:gd name="T1" fmla="*/ 282 h 321"/>
                  <a:gd name="T2" fmla="*/ 12 w 121"/>
                  <a:gd name="T3" fmla="*/ 286 h 321"/>
                  <a:gd name="T4" fmla="*/ 36 w 121"/>
                  <a:gd name="T5" fmla="*/ 236 h 321"/>
                  <a:gd name="T6" fmla="*/ 20 w 121"/>
                  <a:gd name="T7" fmla="*/ 245 h 321"/>
                  <a:gd name="T8" fmla="*/ 35 w 121"/>
                  <a:gd name="T9" fmla="*/ 208 h 321"/>
                  <a:gd name="T10" fmla="*/ 24 w 121"/>
                  <a:gd name="T11" fmla="*/ 214 h 321"/>
                  <a:gd name="T12" fmla="*/ 38 w 121"/>
                  <a:gd name="T13" fmla="*/ 175 h 321"/>
                  <a:gd name="T14" fmla="*/ 28 w 121"/>
                  <a:gd name="T15" fmla="*/ 182 h 321"/>
                  <a:gd name="T16" fmla="*/ 42 w 121"/>
                  <a:gd name="T17" fmla="*/ 137 h 321"/>
                  <a:gd name="T18" fmla="*/ 32 w 121"/>
                  <a:gd name="T19" fmla="*/ 147 h 321"/>
                  <a:gd name="T20" fmla="*/ 45 w 121"/>
                  <a:gd name="T21" fmla="*/ 109 h 321"/>
                  <a:gd name="T22" fmla="*/ 38 w 121"/>
                  <a:gd name="T23" fmla="*/ 114 h 321"/>
                  <a:gd name="T24" fmla="*/ 47 w 121"/>
                  <a:gd name="T25" fmla="*/ 84 h 321"/>
                  <a:gd name="T26" fmla="*/ 41 w 121"/>
                  <a:gd name="T27" fmla="*/ 86 h 321"/>
                  <a:gd name="T28" fmla="*/ 60 w 121"/>
                  <a:gd name="T29" fmla="*/ 0 h 321"/>
                  <a:gd name="T30" fmla="*/ 80 w 121"/>
                  <a:gd name="T31" fmla="*/ 86 h 321"/>
                  <a:gd name="T32" fmla="*/ 74 w 121"/>
                  <a:gd name="T33" fmla="*/ 84 h 321"/>
                  <a:gd name="T34" fmla="*/ 83 w 121"/>
                  <a:gd name="T35" fmla="*/ 114 h 321"/>
                  <a:gd name="T36" fmla="*/ 76 w 121"/>
                  <a:gd name="T37" fmla="*/ 109 h 321"/>
                  <a:gd name="T38" fmla="*/ 88 w 121"/>
                  <a:gd name="T39" fmla="*/ 147 h 321"/>
                  <a:gd name="T40" fmla="*/ 78 w 121"/>
                  <a:gd name="T41" fmla="*/ 137 h 321"/>
                  <a:gd name="T42" fmla="*/ 93 w 121"/>
                  <a:gd name="T43" fmla="*/ 182 h 321"/>
                  <a:gd name="T44" fmla="*/ 82 w 121"/>
                  <a:gd name="T45" fmla="*/ 175 h 321"/>
                  <a:gd name="T46" fmla="*/ 96 w 121"/>
                  <a:gd name="T47" fmla="*/ 214 h 321"/>
                  <a:gd name="T48" fmla="*/ 86 w 121"/>
                  <a:gd name="T49" fmla="*/ 208 h 321"/>
                  <a:gd name="T50" fmla="*/ 101 w 121"/>
                  <a:gd name="T51" fmla="*/ 245 h 321"/>
                  <a:gd name="T52" fmla="*/ 85 w 121"/>
                  <a:gd name="T53" fmla="*/ 236 h 321"/>
                  <a:gd name="T54" fmla="*/ 109 w 121"/>
                  <a:gd name="T55" fmla="*/ 286 h 321"/>
                  <a:gd name="T56" fmla="*/ 98 w 121"/>
                  <a:gd name="T57" fmla="*/ 282 h 321"/>
                  <a:gd name="T58" fmla="*/ 121 w 121"/>
                  <a:gd name="T59" fmla="*/ 321 h 321"/>
                  <a:gd name="T60" fmla="*/ 0 w 121"/>
                  <a:gd name="T61" fmla="*/ 321 h 321"/>
                  <a:gd name="T62" fmla="*/ 23 w 121"/>
                  <a:gd name="T63" fmla="*/ 28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1" h="321">
                    <a:moveTo>
                      <a:pt x="23" y="282"/>
                    </a:moveTo>
                    <a:cubicBezTo>
                      <a:pt x="12" y="286"/>
                      <a:pt x="12" y="286"/>
                      <a:pt x="12" y="286"/>
                    </a:cubicBezTo>
                    <a:cubicBezTo>
                      <a:pt x="21" y="272"/>
                      <a:pt x="29" y="255"/>
                      <a:pt x="36" y="236"/>
                    </a:cubicBezTo>
                    <a:cubicBezTo>
                      <a:pt x="20" y="245"/>
                      <a:pt x="20" y="245"/>
                      <a:pt x="20" y="245"/>
                    </a:cubicBezTo>
                    <a:cubicBezTo>
                      <a:pt x="26" y="233"/>
                      <a:pt x="31" y="221"/>
                      <a:pt x="35" y="208"/>
                    </a:cubicBezTo>
                    <a:cubicBezTo>
                      <a:pt x="24" y="214"/>
                      <a:pt x="24" y="214"/>
                      <a:pt x="24" y="214"/>
                    </a:cubicBezTo>
                    <a:cubicBezTo>
                      <a:pt x="30" y="201"/>
                      <a:pt x="35" y="188"/>
                      <a:pt x="38" y="175"/>
                    </a:cubicBezTo>
                    <a:cubicBezTo>
                      <a:pt x="28" y="182"/>
                      <a:pt x="28" y="182"/>
                      <a:pt x="28" y="182"/>
                    </a:cubicBezTo>
                    <a:cubicBezTo>
                      <a:pt x="33" y="174"/>
                      <a:pt x="38" y="158"/>
                      <a:pt x="42" y="137"/>
                    </a:cubicBezTo>
                    <a:cubicBezTo>
                      <a:pt x="32" y="147"/>
                      <a:pt x="32" y="147"/>
                      <a:pt x="32" y="147"/>
                    </a:cubicBezTo>
                    <a:cubicBezTo>
                      <a:pt x="37" y="136"/>
                      <a:pt x="41" y="124"/>
                      <a:pt x="45" y="109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41" y="105"/>
                      <a:pt x="44" y="95"/>
                      <a:pt x="47" y="84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9" y="75"/>
                      <a:pt x="56" y="48"/>
                      <a:pt x="60" y="0"/>
                    </a:cubicBezTo>
                    <a:cubicBezTo>
                      <a:pt x="65" y="48"/>
                      <a:pt x="72" y="75"/>
                      <a:pt x="80" y="86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77" y="95"/>
                      <a:pt x="80" y="105"/>
                      <a:pt x="83" y="114"/>
                    </a:cubicBezTo>
                    <a:cubicBezTo>
                      <a:pt x="76" y="109"/>
                      <a:pt x="76" y="109"/>
                      <a:pt x="76" y="109"/>
                    </a:cubicBezTo>
                    <a:cubicBezTo>
                      <a:pt x="79" y="124"/>
                      <a:pt x="84" y="136"/>
                      <a:pt x="88" y="147"/>
                    </a:cubicBezTo>
                    <a:cubicBezTo>
                      <a:pt x="78" y="137"/>
                      <a:pt x="78" y="137"/>
                      <a:pt x="78" y="137"/>
                    </a:cubicBezTo>
                    <a:cubicBezTo>
                      <a:pt x="83" y="158"/>
                      <a:pt x="88" y="174"/>
                      <a:pt x="93" y="182"/>
                    </a:cubicBezTo>
                    <a:cubicBezTo>
                      <a:pt x="82" y="175"/>
                      <a:pt x="82" y="175"/>
                      <a:pt x="82" y="175"/>
                    </a:cubicBezTo>
                    <a:cubicBezTo>
                      <a:pt x="86" y="188"/>
                      <a:pt x="91" y="201"/>
                      <a:pt x="96" y="214"/>
                    </a:cubicBezTo>
                    <a:cubicBezTo>
                      <a:pt x="86" y="208"/>
                      <a:pt x="86" y="208"/>
                      <a:pt x="86" y="208"/>
                    </a:cubicBezTo>
                    <a:cubicBezTo>
                      <a:pt x="90" y="221"/>
                      <a:pt x="95" y="233"/>
                      <a:pt x="101" y="245"/>
                    </a:cubicBezTo>
                    <a:cubicBezTo>
                      <a:pt x="85" y="236"/>
                      <a:pt x="85" y="236"/>
                      <a:pt x="85" y="236"/>
                    </a:cubicBezTo>
                    <a:cubicBezTo>
                      <a:pt x="92" y="255"/>
                      <a:pt x="99" y="272"/>
                      <a:pt x="109" y="286"/>
                    </a:cubicBezTo>
                    <a:cubicBezTo>
                      <a:pt x="98" y="282"/>
                      <a:pt x="98" y="282"/>
                      <a:pt x="98" y="282"/>
                    </a:cubicBezTo>
                    <a:cubicBezTo>
                      <a:pt x="105" y="299"/>
                      <a:pt x="112" y="312"/>
                      <a:pt x="121" y="321"/>
                    </a:cubicBezTo>
                    <a:cubicBezTo>
                      <a:pt x="0" y="321"/>
                      <a:pt x="0" y="321"/>
                      <a:pt x="0" y="321"/>
                    </a:cubicBezTo>
                    <a:cubicBezTo>
                      <a:pt x="9" y="312"/>
                      <a:pt x="16" y="299"/>
                      <a:pt x="23" y="282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2" name="Freeform 693"/>
              <p:cNvSpPr>
                <a:spLocks/>
              </p:cNvSpPr>
              <p:nvPr/>
            </p:nvSpPr>
            <p:spPr bwMode="auto">
              <a:xfrm>
                <a:off x="3831" y="2331"/>
                <a:ext cx="332" cy="816"/>
              </a:xfrm>
              <a:custGeom>
                <a:avLst/>
                <a:gdLst>
                  <a:gd name="T0" fmla="*/ 35 w 186"/>
                  <a:gd name="T1" fmla="*/ 401 h 457"/>
                  <a:gd name="T2" fmla="*/ 18 w 186"/>
                  <a:gd name="T3" fmla="*/ 407 h 457"/>
                  <a:gd name="T4" fmla="*/ 54 w 186"/>
                  <a:gd name="T5" fmla="*/ 335 h 457"/>
                  <a:gd name="T6" fmla="*/ 30 w 186"/>
                  <a:gd name="T7" fmla="*/ 348 h 457"/>
                  <a:gd name="T8" fmla="*/ 53 w 186"/>
                  <a:gd name="T9" fmla="*/ 295 h 457"/>
                  <a:gd name="T10" fmla="*/ 37 w 186"/>
                  <a:gd name="T11" fmla="*/ 305 h 457"/>
                  <a:gd name="T12" fmla="*/ 59 w 186"/>
                  <a:gd name="T13" fmla="*/ 248 h 457"/>
                  <a:gd name="T14" fmla="*/ 42 w 186"/>
                  <a:gd name="T15" fmla="*/ 259 h 457"/>
                  <a:gd name="T16" fmla="*/ 65 w 186"/>
                  <a:gd name="T17" fmla="*/ 195 h 457"/>
                  <a:gd name="T18" fmla="*/ 49 w 186"/>
                  <a:gd name="T19" fmla="*/ 209 h 457"/>
                  <a:gd name="T20" fmla="*/ 69 w 186"/>
                  <a:gd name="T21" fmla="*/ 155 h 457"/>
                  <a:gd name="T22" fmla="*/ 58 w 186"/>
                  <a:gd name="T23" fmla="*/ 162 h 457"/>
                  <a:gd name="T24" fmla="*/ 72 w 186"/>
                  <a:gd name="T25" fmla="*/ 119 h 457"/>
                  <a:gd name="T26" fmla="*/ 62 w 186"/>
                  <a:gd name="T27" fmla="*/ 123 h 457"/>
                  <a:gd name="T28" fmla="*/ 93 w 186"/>
                  <a:gd name="T29" fmla="*/ 0 h 457"/>
                  <a:gd name="T30" fmla="*/ 123 w 186"/>
                  <a:gd name="T31" fmla="*/ 123 h 457"/>
                  <a:gd name="T32" fmla="*/ 113 w 186"/>
                  <a:gd name="T33" fmla="*/ 119 h 457"/>
                  <a:gd name="T34" fmla="*/ 128 w 186"/>
                  <a:gd name="T35" fmla="*/ 162 h 457"/>
                  <a:gd name="T36" fmla="*/ 116 w 186"/>
                  <a:gd name="T37" fmla="*/ 155 h 457"/>
                  <a:gd name="T38" fmla="*/ 136 w 186"/>
                  <a:gd name="T39" fmla="*/ 209 h 457"/>
                  <a:gd name="T40" fmla="*/ 121 w 186"/>
                  <a:gd name="T41" fmla="*/ 195 h 457"/>
                  <a:gd name="T42" fmla="*/ 143 w 186"/>
                  <a:gd name="T43" fmla="*/ 259 h 457"/>
                  <a:gd name="T44" fmla="*/ 127 w 186"/>
                  <a:gd name="T45" fmla="*/ 248 h 457"/>
                  <a:gd name="T46" fmla="*/ 148 w 186"/>
                  <a:gd name="T47" fmla="*/ 305 h 457"/>
                  <a:gd name="T48" fmla="*/ 132 w 186"/>
                  <a:gd name="T49" fmla="*/ 295 h 457"/>
                  <a:gd name="T50" fmla="*/ 155 w 186"/>
                  <a:gd name="T51" fmla="*/ 348 h 457"/>
                  <a:gd name="T52" fmla="*/ 131 w 186"/>
                  <a:gd name="T53" fmla="*/ 335 h 457"/>
                  <a:gd name="T54" fmla="*/ 167 w 186"/>
                  <a:gd name="T55" fmla="*/ 407 h 457"/>
                  <a:gd name="T56" fmla="*/ 150 w 186"/>
                  <a:gd name="T57" fmla="*/ 401 h 457"/>
                  <a:gd name="T58" fmla="*/ 186 w 186"/>
                  <a:gd name="T59" fmla="*/ 457 h 457"/>
                  <a:gd name="T60" fmla="*/ 0 w 186"/>
                  <a:gd name="T61" fmla="*/ 457 h 457"/>
                  <a:gd name="T62" fmla="*/ 35 w 186"/>
                  <a:gd name="T63" fmla="*/ 401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6" h="457">
                    <a:moveTo>
                      <a:pt x="35" y="401"/>
                    </a:moveTo>
                    <a:cubicBezTo>
                      <a:pt x="18" y="407"/>
                      <a:pt x="18" y="407"/>
                      <a:pt x="18" y="407"/>
                    </a:cubicBezTo>
                    <a:cubicBezTo>
                      <a:pt x="32" y="387"/>
                      <a:pt x="44" y="363"/>
                      <a:pt x="54" y="335"/>
                    </a:cubicBezTo>
                    <a:cubicBezTo>
                      <a:pt x="30" y="348"/>
                      <a:pt x="30" y="348"/>
                      <a:pt x="30" y="348"/>
                    </a:cubicBezTo>
                    <a:cubicBezTo>
                      <a:pt x="39" y="331"/>
                      <a:pt x="46" y="313"/>
                      <a:pt x="53" y="295"/>
                    </a:cubicBezTo>
                    <a:cubicBezTo>
                      <a:pt x="37" y="305"/>
                      <a:pt x="37" y="305"/>
                      <a:pt x="37" y="305"/>
                    </a:cubicBezTo>
                    <a:cubicBezTo>
                      <a:pt x="46" y="286"/>
                      <a:pt x="53" y="268"/>
                      <a:pt x="59" y="248"/>
                    </a:cubicBezTo>
                    <a:cubicBezTo>
                      <a:pt x="42" y="259"/>
                      <a:pt x="42" y="259"/>
                      <a:pt x="42" y="259"/>
                    </a:cubicBezTo>
                    <a:cubicBezTo>
                      <a:pt x="50" y="248"/>
                      <a:pt x="58" y="225"/>
                      <a:pt x="65" y="195"/>
                    </a:cubicBezTo>
                    <a:cubicBezTo>
                      <a:pt x="49" y="209"/>
                      <a:pt x="49" y="209"/>
                      <a:pt x="49" y="209"/>
                    </a:cubicBezTo>
                    <a:cubicBezTo>
                      <a:pt x="57" y="194"/>
                      <a:pt x="63" y="176"/>
                      <a:pt x="69" y="155"/>
                    </a:cubicBezTo>
                    <a:cubicBezTo>
                      <a:pt x="58" y="162"/>
                      <a:pt x="58" y="162"/>
                      <a:pt x="58" y="162"/>
                    </a:cubicBezTo>
                    <a:cubicBezTo>
                      <a:pt x="63" y="149"/>
                      <a:pt x="68" y="134"/>
                      <a:pt x="72" y="119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75" y="107"/>
                      <a:pt x="86" y="68"/>
                      <a:pt x="93" y="0"/>
                    </a:cubicBezTo>
                    <a:cubicBezTo>
                      <a:pt x="100" y="68"/>
                      <a:pt x="111" y="107"/>
                      <a:pt x="123" y="123"/>
                    </a:cubicBezTo>
                    <a:cubicBezTo>
                      <a:pt x="113" y="119"/>
                      <a:pt x="113" y="119"/>
                      <a:pt x="113" y="119"/>
                    </a:cubicBezTo>
                    <a:cubicBezTo>
                      <a:pt x="118" y="134"/>
                      <a:pt x="123" y="149"/>
                      <a:pt x="128" y="162"/>
                    </a:cubicBezTo>
                    <a:cubicBezTo>
                      <a:pt x="116" y="155"/>
                      <a:pt x="116" y="155"/>
                      <a:pt x="116" y="155"/>
                    </a:cubicBezTo>
                    <a:cubicBezTo>
                      <a:pt x="122" y="176"/>
                      <a:pt x="129" y="194"/>
                      <a:pt x="136" y="209"/>
                    </a:cubicBezTo>
                    <a:cubicBezTo>
                      <a:pt x="121" y="195"/>
                      <a:pt x="121" y="195"/>
                      <a:pt x="121" y="195"/>
                    </a:cubicBezTo>
                    <a:cubicBezTo>
                      <a:pt x="128" y="225"/>
                      <a:pt x="135" y="248"/>
                      <a:pt x="143" y="259"/>
                    </a:cubicBezTo>
                    <a:cubicBezTo>
                      <a:pt x="127" y="248"/>
                      <a:pt x="127" y="248"/>
                      <a:pt x="127" y="248"/>
                    </a:cubicBezTo>
                    <a:cubicBezTo>
                      <a:pt x="133" y="268"/>
                      <a:pt x="140" y="286"/>
                      <a:pt x="148" y="305"/>
                    </a:cubicBezTo>
                    <a:cubicBezTo>
                      <a:pt x="132" y="295"/>
                      <a:pt x="132" y="295"/>
                      <a:pt x="132" y="295"/>
                    </a:cubicBezTo>
                    <a:cubicBezTo>
                      <a:pt x="139" y="313"/>
                      <a:pt x="147" y="331"/>
                      <a:pt x="155" y="348"/>
                    </a:cubicBezTo>
                    <a:cubicBezTo>
                      <a:pt x="131" y="335"/>
                      <a:pt x="131" y="335"/>
                      <a:pt x="131" y="335"/>
                    </a:cubicBezTo>
                    <a:cubicBezTo>
                      <a:pt x="141" y="363"/>
                      <a:pt x="153" y="387"/>
                      <a:pt x="167" y="407"/>
                    </a:cubicBezTo>
                    <a:cubicBezTo>
                      <a:pt x="150" y="401"/>
                      <a:pt x="150" y="401"/>
                      <a:pt x="150" y="401"/>
                    </a:cubicBezTo>
                    <a:cubicBezTo>
                      <a:pt x="161" y="425"/>
                      <a:pt x="173" y="444"/>
                      <a:pt x="186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12" y="444"/>
                      <a:pt x="24" y="425"/>
                      <a:pt x="35" y="401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3" name="Freeform 694"/>
              <p:cNvSpPr>
                <a:spLocks/>
              </p:cNvSpPr>
              <p:nvPr/>
            </p:nvSpPr>
            <p:spPr bwMode="auto">
              <a:xfrm>
                <a:off x="4389" y="2331"/>
                <a:ext cx="332" cy="816"/>
              </a:xfrm>
              <a:custGeom>
                <a:avLst/>
                <a:gdLst>
                  <a:gd name="T0" fmla="*/ 35 w 186"/>
                  <a:gd name="T1" fmla="*/ 401 h 457"/>
                  <a:gd name="T2" fmla="*/ 18 w 186"/>
                  <a:gd name="T3" fmla="*/ 407 h 457"/>
                  <a:gd name="T4" fmla="*/ 54 w 186"/>
                  <a:gd name="T5" fmla="*/ 335 h 457"/>
                  <a:gd name="T6" fmla="*/ 30 w 186"/>
                  <a:gd name="T7" fmla="*/ 348 h 457"/>
                  <a:gd name="T8" fmla="*/ 53 w 186"/>
                  <a:gd name="T9" fmla="*/ 295 h 457"/>
                  <a:gd name="T10" fmla="*/ 37 w 186"/>
                  <a:gd name="T11" fmla="*/ 305 h 457"/>
                  <a:gd name="T12" fmla="*/ 59 w 186"/>
                  <a:gd name="T13" fmla="*/ 248 h 457"/>
                  <a:gd name="T14" fmla="*/ 42 w 186"/>
                  <a:gd name="T15" fmla="*/ 259 h 457"/>
                  <a:gd name="T16" fmla="*/ 65 w 186"/>
                  <a:gd name="T17" fmla="*/ 195 h 457"/>
                  <a:gd name="T18" fmla="*/ 49 w 186"/>
                  <a:gd name="T19" fmla="*/ 209 h 457"/>
                  <a:gd name="T20" fmla="*/ 69 w 186"/>
                  <a:gd name="T21" fmla="*/ 155 h 457"/>
                  <a:gd name="T22" fmla="*/ 58 w 186"/>
                  <a:gd name="T23" fmla="*/ 162 h 457"/>
                  <a:gd name="T24" fmla="*/ 72 w 186"/>
                  <a:gd name="T25" fmla="*/ 119 h 457"/>
                  <a:gd name="T26" fmla="*/ 62 w 186"/>
                  <a:gd name="T27" fmla="*/ 123 h 457"/>
                  <a:gd name="T28" fmla="*/ 93 w 186"/>
                  <a:gd name="T29" fmla="*/ 0 h 457"/>
                  <a:gd name="T30" fmla="*/ 123 w 186"/>
                  <a:gd name="T31" fmla="*/ 123 h 457"/>
                  <a:gd name="T32" fmla="*/ 113 w 186"/>
                  <a:gd name="T33" fmla="*/ 119 h 457"/>
                  <a:gd name="T34" fmla="*/ 128 w 186"/>
                  <a:gd name="T35" fmla="*/ 162 h 457"/>
                  <a:gd name="T36" fmla="*/ 116 w 186"/>
                  <a:gd name="T37" fmla="*/ 155 h 457"/>
                  <a:gd name="T38" fmla="*/ 136 w 186"/>
                  <a:gd name="T39" fmla="*/ 209 h 457"/>
                  <a:gd name="T40" fmla="*/ 121 w 186"/>
                  <a:gd name="T41" fmla="*/ 195 h 457"/>
                  <a:gd name="T42" fmla="*/ 143 w 186"/>
                  <a:gd name="T43" fmla="*/ 259 h 457"/>
                  <a:gd name="T44" fmla="*/ 127 w 186"/>
                  <a:gd name="T45" fmla="*/ 248 h 457"/>
                  <a:gd name="T46" fmla="*/ 148 w 186"/>
                  <a:gd name="T47" fmla="*/ 305 h 457"/>
                  <a:gd name="T48" fmla="*/ 132 w 186"/>
                  <a:gd name="T49" fmla="*/ 295 h 457"/>
                  <a:gd name="T50" fmla="*/ 155 w 186"/>
                  <a:gd name="T51" fmla="*/ 348 h 457"/>
                  <a:gd name="T52" fmla="*/ 131 w 186"/>
                  <a:gd name="T53" fmla="*/ 335 h 457"/>
                  <a:gd name="T54" fmla="*/ 167 w 186"/>
                  <a:gd name="T55" fmla="*/ 407 h 457"/>
                  <a:gd name="T56" fmla="*/ 150 w 186"/>
                  <a:gd name="T57" fmla="*/ 401 h 457"/>
                  <a:gd name="T58" fmla="*/ 186 w 186"/>
                  <a:gd name="T59" fmla="*/ 457 h 457"/>
                  <a:gd name="T60" fmla="*/ 0 w 186"/>
                  <a:gd name="T61" fmla="*/ 457 h 457"/>
                  <a:gd name="T62" fmla="*/ 35 w 186"/>
                  <a:gd name="T63" fmla="*/ 401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6" h="457">
                    <a:moveTo>
                      <a:pt x="35" y="401"/>
                    </a:moveTo>
                    <a:cubicBezTo>
                      <a:pt x="18" y="407"/>
                      <a:pt x="18" y="407"/>
                      <a:pt x="18" y="407"/>
                    </a:cubicBezTo>
                    <a:cubicBezTo>
                      <a:pt x="32" y="387"/>
                      <a:pt x="44" y="363"/>
                      <a:pt x="54" y="335"/>
                    </a:cubicBezTo>
                    <a:cubicBezTo>
                      <a:pt x="30" y="348"/>
                      <a:pt x="30" y="348"/>
                      <a:pt x="30" y="348"/>
                    </a:cubicBezTo>
                    <a:cubicBezTo>
                      <a:pt x="39" y="331"/>
                      <a:pt x="46" y="313"/>
                      <a:pt x="53" y="295"/>
                    </a:cubicBezTo>
                    <a:cubicBezTo>
                      <a:pt x="37" y="305"/>
                      <a:pt x="37" y="305"/>
                      <a:pt x="37" y="305"/>
                    </a:cubicBezTo>
                    <a:cubicBezTo>
                      <a:pt x="46" y="286"/>
                      <a:pt x="53" y="268"/>
                      <a:pt x="59" y="248"/>
                    </a:cubicBezTo>
                    <a:cubicBezTo>
                      <a:pt x="42" y="259"/>
                      <a:pt x="42" y="259"/>
                      <a:pt x="42" y="259"/>
                    </a:cubicBezTo>
                    <a:cubicBezTo>
                      <a:pt x="50" y="248"/>
                      <a:pt x="58" y="225"/>
                      <a:pt x="65" y="195"/>
                    </a:cubicBezTo>
                    <a:cubicBezTo>
                      <a:pt x="49" y="209"/>
                      <a:pt x="49" y="209"/>
                      <a:pt x="49" y="209"/>
                    </a:cubicBezTo>
                    <a:cubicBezTo>
                      <a:pt x="57" y="194"/>
                      <a:pt x="63" y="176"/>
                      <a:pt x="69" y="155"/>
                    </a:cubicBezTo>
                    <a:cubicBezTo>
                      <a:pt x="58" y="162"/>
                      <a:pt x="58" y="162"/>
                      <a:pt x="58" y="162"/>
                    </a:cubicBezTo>
                    <a:cubicBezTo>
                      <a:pt x="63" y="149"/>
                      <a:pt x="68" y="134"/>
                      <a:pt x="72" y="119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75" y="107"/>
                      <a:pt x="86" y="68"/>
                      <a:pt x="93" y="0"/>
                    </a:cubicBezTo>
                    <a:cubicBezTo>
                      <a:pt x="100" y="68"/>
                      <a:pt x="111" y="107"/>
                      <a:pt x="123" y="123"/>
                    </a:cubicBezTo>
                    <a:cubicBezTo>
                      <a:pt x="113" y="119"/>
                      <a:pt x="113" y="119"/>
                      <a:pt x="113" y="119"/>
                    </a:cubicBezTo>
                    <a:cubicBezTo>
                      <a:pt x="118" y="134"/>
                      <a:pt x="123" y="149"/>
                      <a:pt x="128" y="162"/>
                    </a:cubicBezTo>
                    <a:cubicBezTo>
                      <a:pt x="116" y="155"/>
                      <a:pt x="116" y="155"/>
                      <a:pt x="116" y="155"/>
                    </a:cubicBezTo>
                    <a:cubicBezTo>
                      <a:pt x="122" y="176"/>
                      <a:pt x="129" y="194"/>
                      <a:pt x="136" y="209"/>
                    </a:cubicBezTo>
                    <a:cubicBezTo>
                      <a:pt x="121" y="195"/>
                      <a:pt x="121" y="195"/>
                      <a:pt x="121" y="195"/>
                    </a:cubicBezTo>
                    <a:cubicBezTo>
                      <a:pt x="128" y="225"/>
                      <a:pt x="135" y="248"/>
                      <a:pt x="143" y="259"/>
                    </a:cubicBezTo>
                    <a:cubicBezTo>
                      <a:pt x="127" y="248"/>
                      <a:pt x="127" y="248"/>
                      <a:pt x="127" y="248"/>
                    </a:cubicBezTo>
                    <a:cubicBezTo>
                      <a:pt x="133" y="268"/>
                      <a:pt x="140" y="286"/>
                      <a:pt x="148" y="305"/>
                    </a:cubicBezTo>
                    <a:cubicBezTo>
                      <a:pt x="132" y="295"/>
                      <a:pt x="132" y="295"/>
                      <a:pt x="132" y="295"/>
                    </a:cubicBezTo>
                    <a:cubicBezTo>
                      <a:pt x="139" y="313"/>
                      <a:pt x="147" y="331"/>
                      <a:pt x="155" y="348"/>
                    </a:cubicBezTo>
                    <a:cubicBezTo>
                      <a:pt x="131" y="335"/>
                      <a:pt x="131" y="335"/>
                      <a:pt x="131" y="335"/>
                    </a:cubicBezTo>
                    <a:cubicBezTo>
                      <a:pt x="141" y="363"/>
                      <a:pt x="153" y="387"/>
                      <a:pt x="167" y="407"/>
                    </a:cubicBezTo>
                    <a:cubicBezTo>
                      <a:pt x="150" y="401"/>
                      <a:pt x="150" y="401"/>
                      <a:pt x="150" y="401"/>
                    </a:cubicBezTo>
                    <a:cubicBezTo>
                      <a:pt x="161" y="425"/>
                      <a:pt x="173" y="444"/>
                      <a:pt x="186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12" y="444"/>
                      <a:pt x="24" y="425"/>
                      <a:pt x="35" y="401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4" name="Freeform 695"/>
              <p:cNvSpPr>
                <a:spLocks/>
              </p:cNvSpPr>
              <p:nvPr/>
            </p:nvSpPr>
            <p:spPr bwMode="auto">
              <a:xfrm>
                <a:off x="3778" y="2599"/>
                <a:ext cx="205" cy="548"/>
              </a:xfrm>
              <a:custGeom>
                <a:avLst/>
                <a:gdLst>
                  <a:gd name="T0" fmla="*/ 22 w 115"/>
                  <a:gd name="T1" fmla="*/ 269 h 307"/>
                  <a:gd name="T2" fmla="*/ 11 w 115"/>
                  <a:gd name="T3" fmla="*/ 273 h 307"/>
                  <a:gd name="T4" fmla="*/ 34 w 115"/>
                  <a:gd name="T5" fmla="*/ 225 h 307"/>
                  <a:gd name="T6" fmla="*/ 19 w 115"/>
                  <a:gd name="T7" fmla="*/ 233 h 307"/>
                  <a:gd name="T8" fmla="*/ 33 w 115"/>
                  <a:gd name="T9" fmla="*/ 198 h 307"/>
                  <a:gd name="T10" fmla="*/ 23 w 115"/>
                  <a:gd name="T11" fmla="*/ 204 h 307"/>
                  <a:gd name="T12" fmla="*/ 36 w 115"/>
                  <a:gd name="T13" fmla="*/ 167 h 307"/>
                  <a:gd name="T14" fmla="*/ 26 w 115"/>
                  <a:gd name="T15" fmla="*/ 174 h 307"/>
                  <a:gd name="T16" fmla="*/ 40 w 115"/>
                  <a:gd name="T17" fmla="*/ 131 h 307"/>
                  <a:gd name="T18" fmla="*/ 30 w 115"/>
                  <a:gd name="T19" fmla="*/ 140 h 307"/>
                  <a:gd name="T20" fmla="*/ 43 w 115"/>
                  <a:gd name="T21" fmla="*/ 104 h 307"/>
                  <a:gd name="T22" fmla="*/ 36 w 115"/>
                  <a:gd name="T23" fmla="*/ 108 h 307"/>
                  <a:gd name="T24" fmla="*/ 45 w 115"/>
                  <a:gd name="T25" fmla="*/ 80 h 307"/>
                  <a:gd name="T26" fmla="*/ 38 w 115"/>
                  <a:gd name="T27" fmla="*/ 82 h 307"/>
                  <a:gd name="T28" fmla="*/ 57 w 115"/>
                  <a:gd name="T29" fmla="*/ 0 h 307"/>
                  <a:gd name="T30" fmla="*/ 76 w 115"/>
                  <a:gd name="T31" fmla="*/ 82 h 307"/>
                  <a:gd name="T32" fmla="*/ 70 w 115"/>
                  <a:gd name="T33" fmla="*/ 80 h 307"/>
                  <a:gd name="T34" fmla="*/ 79 w 115"/>
                  <a:gd name="T35" fmla="*/ 108 h 307"/>
                  <a:gd name="T36" fmla="*/ 72 w 115"/>
                  <a:gd name="T37" fmla="*/ 104 h 307"/>
                  <a:gd name="T38" fmla="*/ 84 w 115"/>
                  <a:gd name="T39" fmla="*/ 140 h 307"/>
                  <a:gd name="T40" fmla="*/ 74 w 115"/>
                  <a:gd name="T41" fmla="*/ 131 h 307"/>
                  <a:gd name="T42" fmla="*/ 88 w 115"/>
                  <a:gd name="T43" fmla="*/ 174 h 307"/>
                  <a:gd name="T44" fmla="*/ 78 w 115"/>
                  <a:gd name="T45" fmla="*/ 167 h 307"/>
                  <a:gd name="T46" fmla="*/ 92 w 115"/>
                  <a:gd name="T47" fmla="*/ 204 h 307"/>
                  <a:gd name="T48" fmla="*/ 82 w 115"/>
                  <a:gd name="T49" fmla="*/ 198 h 307"/>
                  <a:gd name="T50" fmla="*/ 96 w 115"/>
                  <a:gd name="T51" fmla="*/ 233 h 307"/>
                  <a:gd name="T52" fmla="*/ 81 w 115"/>
                  <a:gd name="T53" fmla="*/ 225 h 307"/>
                  <a:gd name="T54" fmla="*/ 103 w 115"/>
                  <a:gd name="T55" fmla="*/ 273 h 307"/>
                  <a:gd name="T56" fmla="*/ 93 w 115"/>
                  <a:gd name="T57" fmla="*/ 269 h 307"/>
                  <a:gd name="T58" fmla="*/ 115 w 115"/>
                  <a:gd name="T59" fmla="*/ 307 h 307"/>
                  <a:gd name="T60" fmla="*/ 0 w 115"/>
                  <a:gd name="T61" fmla="*/ 307 h 307"/>
                  <a:gd name="T62" fmla="*/ 22 w 115"/>
                  <a:gd name="T63" fmla="*/ 269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307">
                    <a:moveTo>
                      <a:pt x="22" y="269"/>
                    </a:moveTo>
                    <a:cubicBezTo>
                      <a:pt x="11" y="273"/>
                      <a:pt x="11" y="273"/>
                      <a:pt x="11" y="273"/>
                    </a:cubicBezTo>
                    <a:cubicBezTo>
                      <a:pt x="20" y="260"/>
                      <a:pt x="27" y="243"/>
                      <a:pt x="34" y="225"/>
                    </a:cubicBezTo>
                    <a:cubicBezTo>
                      <a:pt x="19" y="233"/>
                      <a:pt x="19" y="233"/>
                      <a:pt x="19" y="233"/>
                    </a:cubicBezTo>
                    <a:cubicBezTo>
                      <a:pt x="24" y="222"/>
                      <a:pt x="29" y="210"/>
                      <a:pt x="33" y="198"/>
                    </a:cubicBezTo>
                    <a:cubicBezTo>
                      <a:pt x="23" y="204"/>
                      <a:pt x="23" y="204"/>
                      <a:pt x="23" y="204"/>
                    </a:cubicBezTo>
                    <a:cubicBezTo>
                      <a:pt x="28" y="192"/>
                      <a:pt x="33" y="180"/>
                      <a:pt x="36" y="167"/>
                    </a:cubicBezTo>
                    <a:cubicBezTo>
                      <a:pt x="26" y="174"/>
                      <a:pt x="26" y="174"/>
                      <a:pt x="26" y="174"/>
                    </a:cubicBezTo>
                    <a:cubicBezTo>
                      <a:pt x="31" y="166"/>
                      <a:pt x="36" y="151"/>
                      <a:pt x="40" y="131"/>
                    </a:cubicBezTo>
                    <a:cubicBezTo>
                      <a:pt x="30" y="140"/>
                      <a:pt x="30" y="140"/>
                      <a:pt x="30" y="140"/>
                    </a:cubicBezTo>
                    <a:cubicBezTo>
                      <a:pt x="35" y="130"/>
                      <a:pt x="39" y="118"/>
                      <a:pt x="43" y="104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9" y="100"/>
                      <a:pt x="42" y="90"/>
                      <a:pt x="45" y="80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46" y="71"/>
                      <a:pt x="53" y="45"/>
                      <a:pt x="57" y="0"/>
                    </a:cubicBezTo>
                    <a:cubicBezTo>
                      <a:pt x="62" y="45"/>
                      <a:pt x="68" y="71"/>
                      <a:pt x="76" y="82"/>
                    </a:cubicBezTo>
                    <a:cubicBezTo>
                      <a:pt x="70" y="80"/>
                      <a:pt x="70" y="80"/>
                      <a:pt x="70" y="80"/>
                    </a:cubicBezTo>
                    <a:cubicBezTo>
                      <a:pt x="73" y="90"/>
                      <a:pt x="76" y="100"/>
                      <a:pt x="79" y="108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5" y="118"/>
                      <a:pt x="79" y="130"/>
                      <a:pt x="84" y="140"/>
                    </a:cubicBezTo>
                    <a:cubicBezTo>
                      <a:pt x="74" y="131"/>
                      <a:pt x="74" y="131"/>
                      <a:pt x="74" y="131"/>
                    </a:cubicBezTo>
                    <a:cubicBezTo>
                      <a:pt x="79" y="151"/>
                      <a:pt x="84" y="166"/>
                      <a:pt x="88" y="174"/>
                    </a:cubicBezTo>
                    <a:cubicBezTo>
                      <a:pt x="78" y="167"/>
                      <a:pt x="78" y="167"/>
                      <a:pt x="78" y="167"/>
                    </a:cubicBezTo>
                    <a:cubicBezTo>
                      <a:pt x="82" y="180"/>
                      <a:pt x="86" y="192"/>
                      <a:pt x="92" y="204"/>
                    </a:cubicBezTo>
                    <a:cubicBezTo>
                      <a:pt x="82" y="198"/>
                      <a:pt x="82" y="198"/>
                      <a:pt x="82" y="198"/>
                    </a:cubicBezTo>
                    <a:cubicBezTo>
                      <a:pt x="86" y="210"/>
                      <a:pt x="91" y="222"/>
                      <a:pt x="96" y="233"/>
                    </a:cubicBezTo>
                    <a:cubicBezTo>
                      <a:pt x="81" y="225"/>
                      <a:pt x="81" y="225"/>
                      <a:pt x="81" y="225"/>
                    </a:cubicBezTo>
                    <a:cubicBezTo>
                      <a:pt x="87" y="243"/>
                      <a:pt x="95" y="260"/>
                      <a:pt x="103" y="273"/>
                    </a:cubicBezTo>
                    <a:cubicBezTo>
                      <a:pt x="93" y="269"/>
                      <a:pt x="93" y="269"/>
                      <a:pt x="93" y="269"/>
                    </a:cubicBezTo>
                    <a:cubicBezTo>
                      <a:pt x="99" y="285"/>
                      <a:pt x="107" y="298"/>
                      <a:pt x="115" y="307"/>
                    </a:cubicBezTo>
                    <a:cubicBezTo>
                      <a:pt x="0" y="307"/>
                      <a:pt x="0" y="307"/>
                      <a:pt x="0" y="307"/>
                    </a:cubicBezTo>
                    <a:cubicBezTo>
                      <a:pt x="8" y="298"/>
                      <a:pt x="15" y="285"/>
                      <a:pt x="22" y="26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5" name="Freeform 696"/>
              <p:cNvSpPr>
                <a:spLocks/>
              </p:cNvSpPr>
              <p:nvPr/>
            </p:nvSpPr>
            <p:spPr bwMode="auto">
              <a:xfrm>
                <a:off x="3748" y="2709"/>
                <a:ext cx="163" cy="438"/>
              </a:xfrm>
              <a:custGeom>
                <a:avLst/>
                <a:gdLst>
                  <a:gd name="T0" fmla="*/ 18 w 92"/>
                  <a:gd name="T1" fmla="*/ 215 h 245"/>
                  <a:gd name="T2" fmla="*/ 9 w 92"/>
                  <a:gd name="T3" fmla="*/ 218 h 245"/>
                  <a:gd name="T4" fmla="*/ 27 w 92"/>
                  <a:gd name="T5" fmla="*/ 179 h 245"/>
                  <a:gd name="T6" fmla="*/ 15 w 92"/>
                  <a:gd name="T7" fmla="*/ 186 h 245"/>
                  <a:gd name="T8" fmla="*/ 27 w 92"/>
                  <a:gd name="T9" fmla="*/ 158 h 245"/>
                  <a:gd name="T10" fmla="*/ 19 w 92"/>
                  <a:gd name="T11" fmla="*/ 163 h 245"/>
                  <a:gd name="T12" fmla="*/ 29 w 92"/>
                  <a:gd name="T13" fmla="*/ 133 h 245"/>
                  <a:gd name="T14" fmla="*/ 21 w 92"/>
                  <a:gd name="T15" fmla="*/ 139 h 245"/>
                  <a:gd name="T16" fmla="*/ 33 w 92"/>
                  <a:gd name="T17" fmla="*/ 105 h 245"/>
                  <a:gd name="T18" fmla="*/ 25 w 92"/>
                  <a:gd name="T19" fmla="*/ 112 h 245"/>
                  <a:gd name="T20" fmla="*/ 35 w 92"/>
                  <a:gd name="T21" fmla="*/ 83 h 245"/>
                  <a:gd name="T22" fmla="*/ 29 w 92"/>
                  <a:gd name="T23" fmla="*/ 86 h 245"/>
                  <a:gd name="T24" fmla="*/ 36 w 92"/>
                  <a:gd name="T25" fmla="*/ 63 h 245"/>
                  <a:gd name="T26" fmla="*/ 31 w 92"/>
                  <a:gd name="T27" fmla="*/ 65 h 245"/>
                  <a:gd name="T28" fmla="*/ 46 w 92"/>
                  <a:gd name="T29" fmla="*/ 0 h 245"/>
                  <a:gd name="T30" fmla="*/ 61 w 92"/>
                  <a:gd name="T31" fmla="*/ 65 h 245"/>
                  <a:gd name="T32" fmla="*/ 56 w 92"/>
                  <a:gd name="T33" fmla="*/ 63 h 245"/>
                  <a:gd name="T34" fmla="*/ 64 w 92"/>
                  <a:gd name="T35" fmla="*/ 86 h 245"/>
                  <a:gd name="T36" fmla="*/ 58 w 92"/>
                  <a:gd name="T37" fmla="*/ 83 h 245"/>
                  <a:gd name="T38" fmla="*/ 68 w 92"/>
                  <a:gd name="T39" fmla="*/ 112 h 245"/>
                  <a:gd name="T40" fmla="*/ 60 w 92"/>
                  <a:gd name="T41" fmla="*/ 105 h 245"/>
                  <a:gd name="T42" fmla="*/ 71 w 92"/>
                  <a:gd name="T43" fmla="*/ 139 h 245"/>
                  <a:gd name="T44" fmla="*/ 63 w 92"/>
                  <a:gd name="T45" fmla="*/ 133 h 245"/>
                  <a:gd name="T46" fmla="*/ 74 w 92"/>
                  <a:gd name="T47" fmla="*/ 163 h 245"/>
                  <a:gd name="T48" fmla="*/ 66 w 92"/>
                  <a:gd name="T49" fmla="*/ 158 h 245"/>
                  <a:gd name="T50" fmla="*/ 77 w 92"/>
                  <a:gd name="T51" fmla="*/ 186 h 245"/>
                  <a:gd name="T52" fmla="*/ 65 w 92"/>
                  <a:gd name="T53" fmla="*/ 179 h 245"/>
                  <a:gd name="T54" fmla="*/ 83 w 92"/>
                  <a:gd name="T55" fmla="*/ 218 h 245"/>
                  <a:gd name="T56" fmla="*/ 75 w 92"/>
                  <a:gd name="T57" fmla="*/ 215 h 245"/>
                  <a:gd name="T58" fmla="*/ 92 w 92"/>
                  <a:gd name="T59" fmla="*/ 245 h 245"/>
                  <a:gd name="T60" fmla="*/ 0 w 92"/>
                  <a:gd name="T61" fmla="*/ 245 h 245"/>
                  <a:gd name="T62" fmla="*/ 18 w 92"/>
                  <a:gd name="T63" fmla="*/ 21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245">
                    <a:moveTo>
                      <a:pt x="18" y="215"/>
                    </a:moveTo>
                    <a:cubicBezTo>
                      <a:pt x="9" y="218"/>
                      <a:pt x="9" y="218"/>
                      <a:pt x="9" y="218"/>
                    </a:cubicBezTo>
                    <a:cubicBezTo>
                      <a:pt x="16" y="207"/>
                      <a:pt x="22" y="194"/>
                      <a:pt x="27" y="179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20" y="177"/>
                      <a:pt x="23" y="168"/>
                      <a:pt x="27" y="158"/>
                    </a:cubicBezTo>
                    <a:cubicBezTo>
                      <a:pt x="19" y="163"/>
                      <a:pt x="19" y="163"/>
                      <a:pt x="19" y="163"/>
                    </a:cubicBezTo>
                    <a:cubicBezTo>
                      <a:pt x="23" y="153"/>
                      <a:pt x="27" y="143"/>
                      <a:pt x="29" y="133"/>
                    </a:cubicBezTo>
                    <a:cubicBezTo>
                      <a:pt x="21" y="139"/>
                      <a:pt x="21" y="139"/>
                      <a:pt x="21" y="139"/>
                    </a:cubicBezTo>
                    <a:cubicBezTo>
                      <a:pt x="25" y="133"/>
                      <a:pt x="29" y="120"/>
                      <a:pt x="33" y="105"/>
                    </a:cubicBezTo>
                    <a:cubicBezTo>
                      <a:pt x="25" y="112"/>
                      <a:pt x="25" y="112"/>
                      <a:pt x="25" y="112"/>
                    </a:cubicBezTo>
                    <a:cubicBezTo>
                      <a:pt x="29" y="104"/>
                      <a:pt x="32" y="94"/>
                      <a:pt x="35" y="83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32" y="79"/>
                      <a:pt x="34" y="72"/>
                      <a:pt x="36" y="63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7" y="57"/>
                      <a:pt x="43" y="36"/>
                      <a:pt x="46" y="0"/>
                    </a:cubicBezTo>
                    <a:cubicBezTo>
                      <a:pt x="50" y="36"/>
                      <a:pt x="55" y="57"/>
                      <a:pt x="61" y="65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9" y="72"/>
                      <a:pt x="61" y="79"/>
                      <a:pt x="64" y="86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61" y="94"/>
                      <a:pt x="64" y="104"/>
                      <a:pt x="68" y="112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3" y="120"/>
                      <a:pt x="67" y="133"/>
                      <a:pt x="71" y="139"/>
                    </a:cubicBezTo>
                    <a:cubicBezTo>
                      <a:pt x="63" y="133"/>
                      <a:pt x="63" y="133"/>
                      <a:pt x="63" y="133"/>
                    </a:cubicBezTo>
                    <a:cubicBezTo>
                      <a:pt x="66" y="143"/>
                      <a:pt x="69" y="153"/>
                      <a:pt x="74" y="163"/>
                    </a:cubicBezTo>
                    <a:cubicBezTo>
                      <a:pt x="66" y="158"/>
                      <a:pt x="66" y="158"/>
                      <a:pt x="66" y="158"/>
                    </a:cubicBezTo>
                    <a:cubicBezTo>
                      <a:pt x="69" y="168"/>
                      <a:pt x="73" y="177"/>
                      <a:pt x="77" y="186"/>
                    </a:cubicBezTo>
                    <a:cubicBezTo>
                      <a:pt x="65" y="179"/>
                      <a:pt x="65" y="179"/>
                      <a:pt x="65" y="179"/>
                    </a:cubicBezTo>
                    <a:cubicBezTo>
                      <a:pt x="70" y="194"/>
                      <a:pt x="76" y="207"/>
                      <a:pt x="83" y="218"/>
                    </a:cubicBezTo>
                    <a:cubicBezTo>
                      <a:pt x="75" y="215"/>
                      <a:pt x="75" y="215"/>
                      <a:pt x="75" y="215"/>
                    </a:cubicBezTo>
                    <a:cubicBezTo>
                      <a:pt x="80" y="228"/>
                      <a:pt x="86" y="238"/>
                      <a:pt x="92" y="24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7" y="238"/>
                      <a:pt x="13" y="228"/>
                      <a:pt x="18" y="21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6" name="Freeform 697"/>
              <p:cNvSpPr>
                <a:spLocks/>
              </p:cNvSpPr>
              <p:nvPr/>
            </p:nvSpPr>
            <p:spPr bwMode="auto">
              <a:xfrm>
                <a:off x="3651" y="2463"/>
                <a:ext cx="278" cy="684"/>
              </a:xfrm>
              <a:custGeom>
                <a:avLst/>
                <a:gdLst>
                  <a:gd name="T0" fmla="*/ 29 w 156"/>
                  <a:gd name="T1" fmla="*/ 336 h 383"/>
                  <a:gd name="T2" fmla="*/ 15 w 156"/>
                  <a:gd name="T3" fmla="*/ 341 h 383"/>
                  <a:gd name="T4" fmla="*/ 45 w 156"/>
                  <a:gd name="T5" fmla="*/ 280 h 383"/>
                  <a:gd name="T6" fmla="*/ 25 w 156"/>
                  <a:gd name="T7" fmla="*/ 291 h 383"/>
                  <a:gd name="T8" fmla="*/ 45 w 156"/>
                  <a:gd name="T9" fmla="*/ 247 h 383"/>
                  <a:gd name="T10" fmla="*/ 31 w 156"/>
                  <a:gd name="T11" fmla="*/ 255 h 383"/>
                  <a:gd name="T12" fmla="*/ 49 w 156"/>
                  <a:gd name="T13" fmla="*/ 208 h 383"/>
                  <a:gd name="T14" fmla="*/ 35 w 156"/>
                  <a:gd name="T15" fmla="*/ 217 h 383"/>
                  <a:gd name="T16" fmla="*/ 54 w 156"/>
                  <a:gd name="T17" fmla="*/ 163 h 383"/>
                  <a:gd name="T18" fmla="*/ 41 w 156"/>
                  <a:gd name="T19" fmla="*/ 175 h 383"/>
                  <a:gd name="T20" fmla="*/ 58 w 156"/>
                  <a:gd name="T21" fmla="*/ 129 h 383"/>
                  <a:gd name="T22" fmla="*/ 48 w 156"/>
                  <a:gd name="T23" fmla="*/ 135 h 383"/>
                  <a:gd name="T24" fmla="*/ 60 w 156"/>
                  <a:gd name="T25" fmla="*/ 99 h 383"/>
                  <a:gd name="T26" fmla="*/ 52 w 156"/>
                  <a:gd name="T27" fmla="*/ 102 h 383"/>
                  <a:gd name="T28" fmla="*/ 78 w 156"/>
                  <a:gd name="T29" fmla="*/ 0 h 383"/>
                  <a:gd name="T30" fmla="*/ 103 w 156"/>
                  <a:gd name="T31" fmla="*/ 102 h 383"/>
                  <a:gd name="T32" fmla="*/ 95 w 156"/>
                  <a:gd name="T33" fmla="*/ 99 h 383"/>
                  <a:gd name="T34" fmla="*/ 107 w 156"/>
                  <a:gd name="T35" fmla="*/ 135 h 383"/>
                  <a:gd name="T36" fmla="*/ 98 w 156"/>
                  <a:gd name="T37" fmla="*/ 129 h 383"/>
                  <a:gd name="T38" fmla="*/ 114 w 156"/>
                  <a:gd name="T39" fmla="*/ 175 h 383"/>
                  <a:gd name="T40" fmla="*/ 101 w 156"/>
                  <a:gd name="T41" fmla="*/ 163 h 383"/>
                  <a:gd name="T42" fmla="*/ 120 w 156"/>
                  <a:gd name="T43" fmla="*/ 217 h 383"/>
                  <a:gd name="T44" fmla="*/ 106 w 156"/>
                  <a:gd name="T45" fmla="*/ 208 h 383"/>
                  <a:gd name="T46" fmla="*/ 125 w 156"/>
                  <a:gd name="T47" fmla="*/ 255 h 383"/>
                  <a:gd name="T48" fmla="*/ 111 w 156"/>
                  <a:gd name="T49" fmla="*/ 247 h 383"/>
                  <a:gd name="T50" fmla="*/ 130 w 156"/>
                  <a:gd name="T51" fmla="*/ 291 h 383"/>
                  <a:gd name="T52" fmla="*/ 110 w 156"/>
                  <a:gd name="T53" fmla="*/ 280 h 383"/>
                  <a:gd name="T54" fmla="*/ 141 w 156"/>
                  <a:gd name="T55" fmla="*/ 341 h 383"/>
                  <a:gd name="T56" fmla="*/ 126 w 156"/>
                  <a:gd name="T57" fmla="*/ 336 h 383"/>
                  <a:gd name="T58" fmla="*/ 156 w 156"/>
                  <a:gd name="T59" fmla="*/ 383 h 383"/>
                  <a:gd name="T60" fmla="*/ 0 w 156"/>
                  <a:gd name="T61" fmla="*/ 383 h 383"/>
                  <a:gd name="T62" fmla="*/ 29 w 156"/>
                  <a:gd name="T63" fmla="*/ 336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6" h="383">
                    <a:moveTo>
                      <a:pt x="29" y="336"/>
                    </a:moveTo>
                    <a:cubicBezTo>
                      <a:pt x="15" y="341"/>
                      <a:pt x="15" y="341"/>
                      <a:pt x="15" y="341"/>
                    </a:cubicBezTo>
                    <a:cubicBezTo>
                      <a:pt x="27" y="324"/>
                      <a:pt x="37" y="304"/>
                      <a:pt x="45" y="280"/>
                    </a:cubicBezTo>
                    <a:cubicBezTo>
                      <a:pt x="25" y="291"/>
                      <a:pt x="25" y="291"/>
                      <a:pt x="25" y="291"/>
                    </a:cubicBezTo>
                    <a:cubicBezTo>
                      <a:pt x="33" y="277"/>
                      <a:pt x="39" y="262"/>
                      <a:pt x="45" y="247"/>
                    </a:cubicBezTo>
                    <a:cubicBezTo>
                      <a:pt x="31" y="255"/>
                      <a:pt x="31" y="255"/>
                      <a:pt x="31" y="255"/>
                    </a:cubicBezTo>
                    <a:cubicBezTo>
                      <a:pt x="38" y="239"/>
                      <a:pt x="44" y="224"/>
                      <a:pt x="49" y="208"/>
                    </a:cubicBezTo>
                    <a:cubicBezTo>
                      <a:pt x="35" y="217"/>
                      <a:pt x="35" y="217"/>
                      <a:pt x="35" y="217"/>
                    </a:cubicBezTo>
                    <a:cubicBezTo>
                      <a:pt x="42" y="207"/>
                      <a:pt x="48" y="188"/>
                      <a:pt x="54" y="163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8" y="162"/>
                      <a:pt x="53" y="147"/>
                      <a:pt x="58" y="129"/>
                    </a:cubicBezTo>
                    <a:cubicBezTo>
                      <a:pt x="48" y="135"/>
                      <a:pt x="48" y="135"/>
                      <a:pt x="48" y="135"/>
                    </a:cubicBezTo>
                    <a:cubicBezTo>
                      <a:pt x="53" y="124"/>
                      <a:pt x="57" y="112"/>
                      <a:pt x="60" y="99"/>
                    </a:cubicBezTo>
                    <a:cubicBezTo>
                      <a:pt x="52" y="102"/>
                      <a:pt x="52" y="102"/>
                      <a:pt x="52" y="102"/>
                    </a:cubicBezTo>
                    <a:cubicBezTo>
                      <a:pt x="63" y="89"/>
                      <a:pt x="72" y="56"/>
                      <a:pt x="78" y="0"/>
                    </a:cubicBezTo>
                    <a:cubicBezTo>
                      <a:pt x="84" y="56"/>
                      <a:pt x="93" y="89"/>
                      <a:pt x="103" y="102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9" y="112"/>
                      <a:pt x="103" y="124"/>
                      <a:pt x="107" y="135"/>
                    </a:cubicBezTo>
                    <a:cubicBezTo>
                      <a:pt x="98" y="129"/>
                      <a:pt x="98" y="129"/>
                      <a:pt x="98" y="129"/>
                    </a:cubicBezTo>
                    <a:cubicBezTo>
                      <a:pt x="102" y="147"/>
                      <a:pt x="108" y="162"/>
                      <a:pt x="114" y="175"/>
                    </a:cubicBezTo>
                    <a:cubicBezTo>
                      <a:pt x="101" y="163"/>
                      <a:pt x="101" y="163"/>
                      <a:pt x="101" y="163"/>
                    </a:cubicBezTo>
                    <a:cubicBezTo>
                      <a:pt x="107" y="188"/>
                      <a:pt x="114" y="207"/>
                      <a:pt x="120" y="217"/>
                    </a:cubicBezTo>
                    <a:cubicBezTo>
                      <a:pt x="106" y="208"/>
                      <a:pt x="106" y="208"/>
                      <a:pt x="106" y="208"/>
                    </a:cubicBezTo>
                    <a:cubicBezTo>
                      <a:pt x="111" y="224"/>
                      <a:pt x="117" y="239"/>
                      <a:pt x="125" y="255"/>
                    </a:cubicBezTo>
                    <a:cubicBezTo>
                      <a:pt x="111" y="247"/>
                      <a:pt x="111" y="247"/>
                      <a:pt x="111" y="247"/>
                    </a:cubicBezTo>
                    <a:cubicBezTo>
                      <a:pt x="117" y="262"/>
                      <a:pt x="123" y="277"/>
                      <a:pt x="130" y="291"/>
                    </a:cubicBezTo>
                    <a:cubicBezTo>
                      <a:pt x="110" y="280"/>
                      <a:pt x="110" y="280"/>
                      <a:pt x="110" y="280"/>
                    </a:cubicBezTo>
                    <a:cubicBezTo>
                      <a:pt x="119" y="304"/>
                      <a:pt x="129" y="324"/>
                      <a:pt x="141" y="341"/>
                    </a:cubicBezTo>
                    <a:cubicBezTo>
                      <a:pt x="126" y="336"/>
                      <a:pt x="126" y="336"/>
                      <a:pt x="126" y="336"/>
                    </a:cubicBezTo>
                    <a:cubicBezTo>
                      <a:pt x="135" y="356"/>
                      <a:pt x="145" y="372"/>
                      <a:pt x="156" y="383"/>
                    </a:cubicBezTo>
                    <a:cubicBezTo>
                      <a:pt x="0" y="383"/>
                      <a:pt x="0" y="383"/>
                      <a:pt x="0" y="383"/>
                    </a:cubicBezTo>
                    <a:cubicBezTo>
                      <a:pt x="10" y="372"/>
                      <a:pt x="20" y="356"/>
                      <a:pt x="29" y="336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7" name="Freeform 698"/>
              <p:cNvSpPr>
                <a:spLocks/>
              </p:cNvSpPr>
              <p:nvPr/>
            </p:nvSpPr>
            <p:spPr bwMode="auto">
              <a:xfrm>
                <a:off x="4227" y="2406"/>
                <a:ext cx="301" cy="741"/>
              </a:xfrm>
              <a:custGeom>
                <a:avLst/>
                <a:gdLst>
                  <a:gd name="T0" fmla="*/ 32 w 169"/>
                  <a:gd name="T1" fmla="*/ 364 h 415"/>
                  <a:gd name="T2" fmla="*/ 16 w 169"/>
                  <a:gd name="T3" fmla="*/ 370 h 415"/>
                  <a:gd name="T4" fmla="*/ 49 w 169"/>
                  <a:gd name="T5" fmla="*/ 304 h 415"/>
                  <a:gd name="T6" fmla="*/ 27 w 169"/>
                  <a:gd name="T7" fmla="*/ 316 h 415"/>
                  <a:gd name="T8" fmla="*/ 48 w 169"/>
                  <a:gd name="T9" fmla="*/ 268 h 415"/>
                  <a:gd name="T10" fmla="*/ 34 w 169"/>
                  <a:gd name="T11" fmla="*/ 277 h 415"/>
                  <a:gd name="T12" fmla="*/ 53 w 169"/>
                  <a:gd name="T13" fmla="*/ 226 h 415"/>
                  <a:gd name="T14" fmla="*/ 38 w 169"/>
                  <a:gd name="T15" fmla="*/ 235 h 415"/>
                  <a:gd name="T16" fmla="*/ 59 w 169"/>
                  <a:gd name="T17" fmla="*/ 177 h 415"/>
                  <a:gd name="T18" fmla="*/ 45 w 169"/>
                  <a:gd name="T19" fmla="*/ 190 h 415"/>
                  <a:gd name="T20" fmla="*/ 63 w 169"/>
                  <a:gd name="T21" fmla="*/ 141 h 415"/>
                  <a:gd name="T22" fmla="*/ 52 w 169"/>
                  <a:gd name="T23" fmla="*/ 147 h 415"/>
                  <a:gd name="T24" fmla="*/ 65 w 169"/>
                  <a:gd name="T25" fmla="*/ 108 h 415"/>
                  <a:gd name="T26" fmla="*/ 57 w 169"/>
                  <a:gd name="T27" fmla="*/ 111 h 415"/>
                  <a:gd name="T28" fmla="*/ 84 w 169"/>
                  <a:gd name="T29" fmla="*/ 0 h 415"/>
                  <a:gd name="T30" fmla="*/ 112 w 169"/>
                  <a:gd name="T31" fmla="*/ 111 h 415"/>
                  <a:gd name="T32" fmla="*/ 103 w 169"/>
                  <a:gd name="T33" fmla="*/ 108 h 415"/>
                  <a:gd name="T34" fmla="*/ 116 w 169"/>
                  <a:gd name="T35" fmla="*/ 147 h 415"/>
                  <a:gd name="T36" fmla="*/ 106 w 169"/>
                  <a:gd name="T37" fmla="*/ 141 h 415"/>
                  <a:gd name="T38" fmla="*/ 124 w 169"/>
                  <a:gd name="T39" fmla="*/ 190 h 415"/>
                  <a:gd name="T40" fmla="*/ 109 w 169"/>
                  <a:gd name="T41" fmla="*/ 177 h 415"/>
                  <a:gd name="T42" fmla="*/ 130 w 169"/>
                  <a:gd name="T43" fmla="*/ 235 h 415"/>
                  <a:gd name="T44" fmla="*/ 115 w 169"/>
                  <a:gd name="T45" fmla="*/ 226 h 415"/>
                  <a:gd name="T46" fmla="*/ 135 w 169"/>
                  <a:gd name="T47" fmla="*/ 277 h 415"/>
                  <a:gd name="T48" fmla="*/ 120 w 169"/>
                  <a:gd name="T49" fmla="*/ 268 h 415"/>
                  <a:gd name="T50" fmla="*/ 141 w 169"/>
                  <a:gd name="T51" fmla="*/ 316 h 415"/>
                  <a:gd name="T52" fmla="*/ 119 w 169"/>
                  <a:gd name="T53" fmla="*/ 304 h 415"/>
                  <a:gd name="T54" fmla="*/ 152 w 169"/>
                  <a:gd name="T55" fmla="*/ 370 h 415"/>
                  <a:gd name="T56" fmla="*/ 136 w 169"/>
                  <a:gd name="T57" fmla="*/ 364 h 415"/>
                  <a:gd name="T58" fmla="*/ 169 w 169"/>
                  <a:gd name="T59" fmla="*/ 415 h 415"/>
                  <a:gd name="T60" fmla="*/ 0 w 169"/>
                  <a:gd name="T61" fmla="*/ 415 h 415"/>
                  <a:gd name="T62" fmla="*/ 32 w 169"/>
                  <a:gd name="T63" fmla="*/ 3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9" h="415">
                    <a:moveTo>
                      <a:pt x="32" y="364"/>
                    </a:moveTo>
                    <a:cubicBezTo>
                      <a:pt x="16" y="370"/>
                      <a:pt x="16" y="370"/>
                      <a:pt x="16" y="370"/>
                    </a:cubicBezTo>
                    <a:cubicBezTo>
                      <a:pt x="29" y="351"/>
                      <a:pt x="40" y="329"/>
                      <a:pt x="49" y="304"/>
                    </a:cubicBezTo>
                    <a:cubicBezTo>
                      <a:pt x="27" y="316"/>
                      <a:pt x="27" y="316"/>
                      <a:pt x="27" y="316"/>
                    </a:cubicBezTo>
                    <a:cubicBezTo>
                      <a:pt x="35" y="300"/>
                      <a:pt x="42" y="285"/>
                      <a:pt x="48" y="268"/>
                    </a:cubicBezTo>
                    <a:cubicBezTo>
                      <a:pt x="34" y="277"/>
                      <a:pt x="34" y="277"/>
                      <a:pt x="34" y="277"/>
                    </a:cubicBezTo>
                    <a:cubicBezTo>
                      <a:pt x="41" y="260"/>
                      <a:pt x="48" y="243"/>
                      <a:pt x="53" y="226"/>
                    </a:cubicBezTo>
                    <a:cubicBezTo>
                      <a:pt x="38" y="235"/>
                      <a:pt x="38" y="235"/>
                      <a:pt x="38" y="235"/>
                    </a:cubicBezTo>
                    <a:cubicBezTo>
                      <a:pt x="45" y="225"/>
                      <a:pt x="52" y="204"/>
                      <a:pt x="59" y="177"/>
                    </a:cubicBezTo>
                    <a:cubicBezTo>
                      <a:pt x="45" y="190"/>
                      <a:pt x="45" y="190"/>
                      <a:pt x="45" y="190"/>
                    </a:cubicBezTo>
                    <a:cubicBezTo>
                      <a:pt x="52" y="176"/>
                      <a:pt x="58" y="159"/>
                      <a:pt x="63" y="141"/>
                    </a:cubicBezTo>
                    <a:cubicBezTo>
                      <a:pt x="52" y="147"/>
                      <a:pt x="52" y="147"/>
                      <a:pt x="52" y="147"/>
                    </a:cubicBezTo>
                    <a:cubicBezTo>
                      <a:pt x="57" y="135"/>
                      <a:pt x="61" y="122"/>
                      <a:pt x="65" y="108"/>
                    </a:cubicBezTo>
                    <a:cubicBezTo>
                      <a:pt x="57" y="111"/>
                      <a:pt x="57" y="111"/>
                      <a:pt x="57" y="111"/>
                    </a:cubicBezTo>
                    <a:cubicBezTo>
                      <a:pt x="68" y="97"/>
                      <a:pt x="78" y="62"/>
                      <a:pt x="84" y="0"/>
                    </a:cubicBezTo>
                    <a:cubicBezTo>
                      <a:pt x="91" y="62"/>
                      <a:pt x="100" y="97"/>
                      <a:pt x="112" y="111"/>
                    </a:cubicBezTo>
                    <a:cubicBezTo>
                      <a:pt x="103" y="108"/>
                      <a:pt x="103" y="108"/>
                      <a:pt x="103" y="108"/>
                    </a:cubicBezTo>
                    <a:cubicBezTo>
                      <a:pt x="107" y="122"/>
                      <a:pt x="111" y="135"/>
                      <a:pt x="116" y="147"/>
                    </a:cubicBezTo>
                    <a:cubicBezTo>
                      <a:pt x="106" y="141"/>
                      <a:pt x="106" y="141"/>
                      <a:pt x="106" y="141"/>
                    </a:cubicBezTo>
                    <a:cubicBezTo>
                      <a:pt x="111" y="159"/>
                      <a:pt x="117" y="176"/>
                      <a:pt x="124" y="190"/>
                    </a:cubicBezTo>
                    <a:cubicBezTo>
                      <a:pt x="109" y="177"/>
                      <a:pt x="109" y="177"/>
                      <a:pt x="109" y="177"/>
                    </a:cubicBezTo>
                    <a:cubicBezTo>
                      <a:pt x="116" y="204"/>
                      <a:pt x="123" y="225"/>
                      <a:pt x="130" y="235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21" y="243"/>
                      <a:pt x="127" y="260"/>
                      <a:pt x="135" y="277"/>
                    </a:cubicBezTo>
                    <a:cubicBezTo>
                      <a:pt x="120" y="268"/>
                      <a:pt x="120" y="268"/>
                      <a:pt x="120" y="268"/>
                    </a:cubicBezTo>
                    <a:cubicBezTo>
                      <a:pt x="126" y="285"/>
                      <a:pt x="133" y="300"/>
                      <a:pt x="141" y="316"/>
                    </a:cubicBezTo>
                    <a:cubicBezTo>
                      <a:pt x="119" y="304"/>
                      <a:pt x="119" y="304"/>
                      <a:pt x="119" y="304"/>
                    </a:cubicBezTo>
                    <a:cubicBezTo>
                      <a:pt x="128" y="329"/>
                      <a:pt x="139" y="351"/>
                      <a:pt x="152" y="370"/>
                    </a:cubicBezTo>
                    <a:cubicBezTo>
                      <a:pt x="136" y="364"/>
                      <a:pt x="136" y="364"/>
                      <a:pt x="136" y="364"/>
                    </a:cubicBezTo>
                    <a:cubicBezTo>
                      <a:pt x="146" y="386"/>
                      <a:pt x="157" y="403"/>
                      <a:pt x="169" y="415"/>
                    </a:cubicBezTo>
                    <a:cubicBezTo>
                      <a:pt x="0" y="415"/>
                      <a:pt x="0" y="415"/>
                      <a:pt x="0" y="415"/>
                    </a:cubicBezTo>
                    <a:cubicBezTo>
                      <a:pt x="11" y="403"/>
                      <a:pt x="22" y="386"/>
                      <a:pt x="32" y="364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8" name="Freeform 699"/>
              <p:cNvSpPr>
                <a:spLocks/>
              </p:cNvSpPr>
              <p:nvPr/>
            </p:nvSpPr>
            <p:spPr bwMode="auto">
              <a:xfrm>
                <a:off x="2422" y="2250"/>
                <a:ext cx="333" cy="892"/>
              </a:xfrm>
              <a:custGeom>
                <a:avLst/>
                <a:gdLst>
                  <a:gd name="T0" fmla="*/ 36 w 187"/>
                  <a:gd name="T1" fmla="*/ 438 h 499"/>
                  <a:gd name="T2" fmla="*/ 19 w 187"/>
                  <a:gd name="T3" fmla="*/ 445 h 499"/>
                  <a:gd name="T4" fmla="*/ 55 w 187"/>
                  <a:gd name="T5" fmla="*/ 366 h 499"/>
                  <a:gd name="T6" fmla="*/ 31 w 187"/>
                  <a:gd name="T7" fmla="*/ 380 h 499"/>
                  <a:gd name="T8" fmla="*/ 54 w 187"/>
                  <a:gd name="T9" fmla="*/ 322 h 499"/>
                  <a:gd name="T10" fmla="*/ 38 w 187"/>
                  <a:gd name="T11" fmla="*/ 333 h 499"/>
                  <a:gd name="T12" fmla="*/ 59 w 187"/>
                  <a:gd name="T13" fmla="*/ 271 h 499"/>
                  <a:gd name="T14" fmla="*/ 43 w 187"/>
                  <a:gd name="T15" fmla="*/ 283 h 499"/>
                  <a:gd name="T16" fmla="*/ 66 w 187"/>
                  <a:gd name="T17" fmla="*/ 213 h 499"/>
                  <a:gd name="T18" fmla="*/ 50 w 187"/>
                  <a:gd name="T19" fmla="*/ 228 h 499"/>
                  <a:gd name="T20" fmla="*/ 70 w 187"/>
                  <a:gd name="T21" fmla="*/ 169 h 499"/>
                  <a:gd name="T22" fmla="*/ 58 w 187"/>
                  <a:gd name="T23" fmla="*/ 177 h 499"/>
                  <a:gd name="T24" fmla="*/ 73 w 187"/>
                  <a:gd name="T25" fmla="*/ 130 h 499"/>
                  <a:gd name="T26" fmla="*/ 63 w 187"/>
                  <a:gd name="T27" fmla="*/ 134 h 499"/>
                  <a:gd name="T28" fmla="*/ 93 w 187"/>
                  <a:gd name="T29" fmla="*/ 0 h 499"/>
                  <a:gd name="T30" fmla="*/ 124 w 187"/>
                  <a:gd name="T31" fmla="*/ 134 h 499"/>
                  <a:gd name="T32" fmla="*/ 114 w 187"/>
                  <a:gd name="T33" fmla="*/ 130 h 499"/>
                  <a:gd name="T34" fmla="*/ 129 w 187"/>
                  <a:gd name="T35" fmla="*/ 177 h 499"/>
                  <a:gd name="T36" fmla="*/ 117 w 187"/>
                  <a:gd name="T37" fmla="*/ 169 h 499"/>
                  <a:gd name="T38" fmla="*/ 137 w 187"/>
                  <a:gd name="T39" fmla="*/ 228 h 499"/>
                  <a:gd name="T40" fmla="*/ 121 w 187"/>
                  <a:gd name="T41" fmla="*/ 213 h 499"/>
                  <a:gd name="T42" fmla="*/ 144 w 187"/>
                  <a:gd name="T43" fmla="*/ 283 h 499"/>
                  <a:gd name="T44" fmla="*/ 128 w 187"/>
                  <a:gd name="T45" fmla="*/ 271 h 499"/>
                  <a:gd name="T46" fmla="*/ 149 w 187"/>
                  <a:gd name="T47" fmla="*/ 333 h 499"/>
                  <a:gd name="T48" fmla="*/ 133 w 187"/>
                  <a:gd name="T49" fmla="*/ 322 h 499"/>
                  <a:gd name="T50" fmla="*/ 156 w 187"/>
                  <a:gd name="T51" fmla="*/ 380 h 499"/>
                  <a:gd name="T52" fmla="*/ 132 w 187"/>
                  <a:gd name="T53" fmla="*/ 366 h 499"/>
                  <a:gd name="T54" fmla="*/ 168 w 187"/>
                  <a:gd name="T55" fmla="*/ 445 h 499"/>
                  <a:gd name="T56" fmla="*/ 151 w 187"/>
                  <a:gd name="T57" fmla="*/ 438 h 499"/>
                  <a:gd name="T58" fmla="*/ 187 w 187"/>
                  <a:gd name="T59" fmla="*/ 499 h 499"/>
                  <a:gd name="T60" fmla="*/ 0 w 187"/>
                  <a:gd name="T61" fmla="*/ 499 h 499"/>
                  <a:gd name="T62" fmla="*/ 36 w 187"/>
                  <a:gd name="T63" fmla="*/ 438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7" h="499">
                    <a:moveTo>
                      <a:pt x="36" y="438"/>
                    </a:moveTo>
                    <a:cubicBezTo>
                      <a:pt x="19" y="445"/>
                      <a:pt x="19" y="445"/>
                      <a:pt x="19" y="445"/>
                    </a:cubicBezTo>
                    <a:cubicBezTo>
                      <a:pt x="33" y="422"/>
                      <a:pt x="45" y="396"/>
                      <a:pt x="55" y="366"/>
                    </a:cubicBezTo>
                    <a:cubicBezTo>
                      <a:pt x="31" y="380"/>
                      <a:pt x="31" y="380"/>
                      <a:pt x="31" y="380"/>
                    </a:cubicBezTo>
                    <a:cubicBezTo>
                      <a:pt x="39" y="361"/>
                      <a:pt x="47" y="342"/>
                      <a:pt x="54" y="322"/>
                    </a:cubicBezTo>
                    <a:cubicBezTo>
                      <a:pt x="38" y="333"/>
                      <a:pt x="38" y="333"/>
                      <a:pt x="38" y="333"/>
                    </a:cubicBezTo>
                    <a:cubicBezTo>
                      <a:pt x="46" y="312"/>
                      <a:pt x="53" y="292"/>
                      <a:pt x="59" y="271"/>
                    </a:cubicBezTo>
                    <a:cubicBezTo>
                      <a:pt x="43" y="283"/>
                      <a:pt x="43" y="283"/>
                      <a:pt x="43" y="283"/>
                    </a:cubicBezTo>
                    <a:cubicBezTo>
                      <a:pt x="51" y="271"/>
                      <a:pt x="58" y="246"/>
                      <a:pt x="66" y="213"/>
                    </a:cubicBezTo>
                    <a:cubicBezTo>
                      <a:pt x="50" y="228"/>
                      <a:pt x="50" y="228"/>
                      <a:pt x="50" y="228"/>
                    </a:cubicBezTo>
                    <a:cubicBezTo>
                      <a:pt x="57" y="212"/>
                      <a:pt x="64" y="192"/>
                      <a:pt x="70" y="169"/>
                    </a:cubicBezTo>
                    <a:cubicBezTo>
                      <a:pt x="58" y="177"/>
                      <a:pt x="58" y="177"/>
                      <a:pt x="58" y="177"/>
                    </a:cubicBezTo>
                    <a:cubicBezTo>
                      <a:pt x="64" y="162"/>
                      <a:pt x="68" y="147"/>
                      <a:pt x="73" y="130"/>
                    </a:cubicBezTo>
                    <a:cubicBezTo>
                      <a:pt x="63" y="134"/>
                      <a:pt x="63" y="134"/>
                      <a:pt x="63" y="134"/>
                    </a:cubicBezTo>
                    <a:cubicBezTo>
                      <a:pt x="76" y="116"/>
                      <a:pt x="86" y="74"/>
                      <a:pt x="93" y="0"/>
                    </a:cubicBezTo>
                    <a:cubicBezTo>
                      <a:pt x="101" y="74"/>
                      <a:pt x="111" y="116"/>
                      <a:pt x="124" y="134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9" y="147"/>
                      <a:pt x="123" y="162"/>
                      <a:pt x="129" y="177"/>
                    </a:cubicBezTo>
                    <a:cubicBezTo>
                      <a:pt x="117" y="169"/>
                      <a:pt x="117" y="169"/>
                      <a:pt x="117" y="169"/>
                    </a:cubicBezTo>
                    <a:cubicBezTo>
                      <a:pt x="123" y="192"/>
                      <a:pt x="129" y="212"/>
                      <a:pt x="137" y="228"/>
                    </a:cubicBezTo>
                    <a:cubicBezTo>
                      <a:pt x="121" y="213"/>
                      <a:pt x="121" y="213"/>
                      <a:pt x="121" y="213"/>
                    </a:cubicBezTo>
                    <a:cubicBezTo>
                      <a:pt x="129" y="246"/>
                      <a:pt x="136" y="271"/>
                      <a:pt x="144" y="283"/>
                    </a:cubicBezTo>
                    <a:cubicBezTo>
                      <a:pt x="128" y="271"/>
                      <a:pt x="128" y="271"/>
                      <a:pt x="128" y="271"/>
                    </a:cubicBezTo>
                    <a:cubicBezTo>
                      <a:pt x="134" y="292"/>
                      <a:pt x="141" y="312"/>
                      <a:pt x="149" y="333"/>
                    </a:cubicBezTo>
                    <a:cubicBezTo>
                      <a:pt x="133" y="322"/>
                      <a:pt x="133" y="322"/>
                      <a:pt x="133" y="322"/>
                    </a:cubicBezTo>
                    <a:cubicBezTo>
                      <a:pt x="140" y="342"/>
                      <a:pt x="147" y="361"/>
                      <a:pt x="156" y="380"/>
                    </a:cubicBezTo>
                    <a:cubicBezTo>
                      <a:pt x="132" y="366"/>
                      <a:pt x="132" y="366"/>
                      <a:pt x="132" y="366"/>
                    </a:cubicBezTo>
                    <a:cubicBezTo>
                      <a:pt x="142" y="396"/>
                      <a:pt x="154" y="422"/>
                      <a:pt x="168" y="445"/>
                    </a:cubicBezTo>
                    <a:cubicBezTo>
                      <a:pt x="151" y="438"/>
                      <a:pt x="151" y="438"/>
                      <a:pt x="151" y="438"/>
                    </a:cubicBezTo>
                    <a:cubicBezTo>
                      <a:pt x="162" y="464"/>
                      <a:pt x="174" y="485"/>
                      <a:pt x="187" y="499"/>
                    </a:cubicBezTo>
                    <a:cubicBezTo>
                      <a:pt x="0" y="499"/>
                      <a:pt x="0" y="499"/>
                      <a:pt x="0" y="499"/>
                    </a:cubicBezTo>
                    <a:cubicBezTo>
                      <a:pt x="13" y="485"/>
                      <a:pt x="25" y="464"/>
                      <a:pt x="36" y="438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9" name="Freeform 700"/>
              <p:cNvSpPr>
                <a:spLocks/>
              </p:cNvSpPr>
              <p:nvPr/>
            </p:nvSpPr>
            <p:spPr bwMode="auto">
              <a:xfrm>
                <a:off x="2299" y="2431"/>
                <a:ext cx="265" cy="711"/>
              </a:xfrm>
              <a:custGeom>
                <a:avLst/>
                <a:gdLst>
                  <a:gd name="T0" fmla="*/ 29 w 149"/>
                  <a:gd name="T1" fmla="*/ 349 h 398"/>
                  <a:gd name="T2" fmla="*/ 15 w 149"/>
                  <a:gd name="T3" fmla="*/ 355 h 398"/>
                  <a:gd name="T4" fmla="*/ 44 w 149"/>
                  <a:gd name="T5" fmla="*/ 292 h 398"/>
                  <a:gd name="T6" fmla="*/ 25 w 149"/>
                  <a:gd name="T7" fmla="*/ 303 h 398"/>
                  <a:gd name="T8" fmla="*/ 43 w 149"/>
                  <a:gd name="T9" fmla="*/ 257 h 398"/>
                  <a:gd name="T10" fmla="*/ 30 w 149"/>
                  <a:gd name="T11" fmla="*/ 265 h 398"/>
                  <a:gd name="T12" fmla="*/ 48 w 149"/>
                  <a:gd name="T13" fmla="*/ 216 h 398"/>
                  <a:gd name="T14" fmla="*/ 34 w 149"/>
                  <a:gd name="T15" fmla="*/ 226 h 398"/>
                  <a:gd name="T16" fmla="*/ 53 w 149"/>
                  <a:gd name="T17" fmla="*/ 170 h 398"/>
                  <a:gd name="T18" fmla="*/ 40 w 149"/>
                  <a:gd name="T19" fmla="*/ 182 h 398"/>
                  <a:gd name="T20" fmla="*/ 56 w 149"/>
                  <a:gd name="T21" fmla="*/ 135 h 398"/>
                  <a:gd name="T22" fmla="*/ 47 w 149"/>
                  <a:gd name="T23" fmla="*/ 141 h 398"/>
                  <a:gd name="T24" fmla="*/ 58 w 149"/>
                  <a:gd name="T25" fmla="*/ 103 h 398"/>
                  <a:gd name="T26" fmla="*/ 51 w 149"/>
                  <a:gd name="T27" fmla="*/ 107 h 398"/>
                  <a:gd name="T28" fmla="*/ 75 w 149"/>
                  <a:gd name="T29" fmla="*/ 0 h 398"/>
                  <a:gd name="T30" fmla="*/ 99 w 149"/>
                  <a:gd name="T31" fmla="*/ 107 h 398"/>
                  <a:gd name="T32" fmla="*/ 91 w 149"/>
                  <a:gd name="T33" fmla="*/ 103 h 398"/>
                  <a:gd name="T34" fmla="*/ 103 w 149"/>
                  <a:gd name="T35" fmla="*/ 141 h 398"/>
                  <a:gd name="T36" fmla="*/ 94 w 149"/>
                  <a:gd name="T37" fmla="*/ 135 h 398"/>
                  <a:gd name="T38" fmla="*/ 110 w 149"/>
                  <a:gd name="T39" fmla="*/ 182 h 398"/>
                  <a:gd name="T40" fmla="*/ 97 w 149"/>
                  <a:gd name="T41" fmla="*/ 170 h 398"/>
                  <a:gd name="T42" fmla="*/ 115 w 149"/>
                  <a:gd name="T43" fmla="*/ 226 h 398"/>
                  <a:gd name="T44" fmla="*/ 102 w 149"/>
                  <a:gd name="T45" fmla="*/ 216 h 398"/>
                  <a:gd name="T46" fmla="*/ 119 w 149"/>
                  <a:gd name="T47" fmla="*/ 265 h 398"/>
                  <a:gd name="T48" fmla="*/ 107 w 149"/>
                  <a:gd name="T49" fmla="*/ 257 h 398"/>
                  <a:gd name="T50" fmla="*/ 125 w 149"/>
                  <a:gd name="T51" fmla="*/ 303 h 398"/>
                  <a:gd name="T52" fmla="*/ 106 w 149"/>
                  <a:gd name="T53" fmla="*/ 292 h 398"/>
                  <a:gd name="T54" fmla="*/ 135 w 149"/>
                  <a:gd name="T55" fmla="*/ 355 h 398"/>
                  <a:gd name="T56" fmla="*/ 121 w 149"/>
                  <a:gd name="T57" fmla="*/ 349 h 398"/>
                  <a:gd name="T58" fmla="*/ 149 w 149"/>
                  <a:gd name="T59" fmla="*/ 398 h 398"/>
                  <a:gd name="T60" fmla="*/ 0 w 149"/>
                  <a:gd name="T61" fmla="*/ 398 h 398"/>
                  <a:gd name="T62" fmla="*/ 29 w 149"/>
                  <a:gd name="T63" fmla="*/ 349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9" h="398">
                    <a:moveTo>
                      <a:pt x="29" y="349"/>
                    </a:moveTo>
                    <a:cubicBezTo>
                      <a:pt x="15" y="355"/>
                      <a:pt x="15" y="355"/>
                      <a:pt x="15" y="355"/>
                    </a:cubicBezTo>
                    <a:cubicBezTo>
                      <a:pt x="26" y="337"/>
                      <a:pt x="36" y="316"/>
                      <a:pt x="44" y="292"/>
                    </a:cubicBezTo>
                    <a:cubicBezTo>
                      <a:pt x="25" y="303"/>
                      <a:pt x="25" y="303"/>
                      <a:pt x="25" y="303"/>
                    </a:cubicBezTo>
                    <a:cubicBezTo>
                      <a:pt x="32" y="288"/>
                      <a:pt x="38" y="273"/>
                      <a:pt x="43" y="257"/>
                    </a:cubicBezTo>
                    <a:cubicBezTo>
                      <a:pt x="30" y="265"/>
                      <a:pt x="30" y="265"/>
                      <a:pt x="30" y="265"/>
                    </a:cubicBezTo>
                    <a:cubicBezTo>
                      <a:pt x="37" y="249"/>
                      <a:pt x="43" y="233"/>
                      <a:pt x="48" y="216"/>
                    </a:cubicBezTo>
                    <a:cubicBezTo>
                      <a:pt x="34" y="226"/>
                      <a:pt x="34" y="226"/>
                      <a:pt x="34" y="226"/>
                    </a:cubicBezTo>
                    <a:cubicBezTo>
                      <a:pt x="41" y="216"/>
                      <a:pt x="47" y="196"/>
                      <a:pt x="53" y="170"/>
                    </a:cubicBezTo>
                    <a:cubicBezTo>
                      <a:pt x="40" y="182"/>
                      <a:pt x="40" y="182"/>
                      <a:pt x="40" y="182"/>
                    </a:cubicBezTo>
                    <a:cubicBezTo>
                      <a:pt x="46" y="169"/>
                      <a:pt x="51" y="153"/>
                      <a:pt x="56" y="135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51" y="129"/>
                      <a:pt x="55" y="117"/>
                      <a:pt x="58" y="103"/>
                    </a:cubicBezTo>
                    <a:cubicBezTo>
                      <a:pt x="51" y="107"/>
                      <a:pt x="51" y="107"/>
                      <a:pt x="51" y="107"/>
                    </a:cubicBezTo>
                    <a:cubicBezTo>
                      <a:pt x="61" y="93"/>
                      <a:pt x="69" y="59"/>
                      <a:pt x="75" y="0"/>
                    </a:cubicBezTo>
                    <a:cubicBezTo>
                      <a:pt x="81" y="59"/>
                      <a:pt x="89" y="93"/>
                      <a:pt x="99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95" y="117"/>
                      <a:pt x="99" y="129"/>
                      <a:pt x="103" y="141"/>
                    </a:cubicBezTo>
                    <a:cubicBezTo>
                      <a:pt x="94" y="135"/>
                      <a:pt x="94" y="135"/>
                      <a:pt x="94" y="135"/>
                    </a:cubicBezTo>
                    <a:cubicBezTo>
                      <a:pt x="98" y="153"/>
                      <a:pt x="104" y="169"/>
                      <a:pt x="110" y="182"/>
                    </a:cubicBezTo>
                    <a:cubicBezTo>
                      <a:pt x="97" y="170"/>
                      <a:pt x="97" y="170"/>
                      <a:pt x="97" y="170"/>
                    </a:cubicBezTo>
                    <a:cubicBezTo>
                      <a:pt x="103" y="196"/>
                      <a:pt x="109" y="216"/>
                      <a:pt x="115" y="226"/>
                    </a:cubicBezTo>
                    <a:cubicBezTo>
                      <a:pt x="102" y="216"/>
                      <a:pt x="102" y="216"/>
                      <a:pt x="102" y="216"/>
                    </a:cubicBezTo>
                    <a:cubicBezTo>
                      <a:pt x="107" y="233"/>
                      <a:pt x="113" y="249"/>
                      <a:pt x="119" y="265"/>
                    </a:cubicBezTo>
                    <a:cubicBezTo>
                      <a:pt x="107" y="257"/>
                      <a:pt x="107" y="257"/>
                      <a:pt x="107" y="257"/>
                    </a:cubicBezTo>
                    <a:cubicBezTo>
                      <a:pt x="112" y="273"/>
                      <a:pt x="118" y="288"/>
                      <a:pt x="125" y="303"/>
                    </a:cubicBezTo>
                    <a:cubicBezTo>
                      <a:pt x="106" y="292"/>
                      <a:pt x="106" y="292"/>
                      <a:pt x="106" y="292"/>
                    </a:cubicBezTo>
                    <a:cubicBezTo>
                      <a:pt x="114" y="316"/>
                      <a:pt x="123" y="337"/>
                      <a:pt x="135" y="355"/>
                    </a:cubicBezTo>
                    <a:cubicBezTo>
                      <a:pt x="121" y="349"/>
                      <a:pt x="121" y="349"/>
                      <a:pt x="121" y="349"/>
                    </a:cubicBezTo>
                    <a:cubicBezTo>
                      <a:pt x="130" y="370"/>
                      <a:pt x="139" y="387"/>
                      <a:pt x="149" y="398"/>
                    </a:cubicBezTo>
                    <a:cubicBezTo>
                      <a:pt x="0" y="398"/>
                      <a:pt x="0" y="398"/>
                      <a:pt x="0" y="398"/>
                    </a:cubicBezTo>
                    <a:cubicBezTo>
                      <a:pt x="11" y="387"/>
                      <a:pt x="20" y="370"/>
                      <a:pt x="29" y="349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0" name="Freeform 701"/>
              <p:cNvSpPr>
                <a:spLocks/>
              </p:cNvSpPr>
              <p:nvPr/>
            </p:nvSpPr>
            <p:spPr bwMode="auto">
              <a:xfrm>
                <a:off x="2063" y="2137"/>
                <a:ext cx="412" cy="1010"/>
              </a:xfrm>
              <a:custGeom>
                <a:avLst/>
                <a:gdLst>
                  <a:gd name="T0" fmla="*/ 44 w 231"/>
                  <a:gd name="T1" fmla="*/ 495 h 565"/>
                  <a:gd name="T2" fmla="*/ 23 w 231"/>
                  <a:gd name="T3" fmla="*/ 503 h 565"/>
                  <a:gd name="T4" fmla="*/ 68 w 231"/>
                  <a:gd name="T5" fmla="*/ 414 h 565"/>
                  <a:gd name="T6" fmla="*/ 38 w 231"/>
                  <a:gd name="T7" fmla="*/ 430 h 565"/>
                  <a:gd name="T8" fmla="*/ 67 w 231"/>
                  <a:gd name="T9" fmla="*/ 365 h 565"/>
                  <a:gd name="T10" fmla="*/ 47 w 231"/>
                  <a:gd name="T11" fmla="*/ 376 h 565"/>
                  <a:gd name="T12" fmla="*/ 73 w 231"/>
                  <a:gd name="T13" fmla="*/ 307 h 565"/>
                  <a:gd name="T14" fmla="*/ 53 w 231"/>
                  <a:gd name="T15" fmla="*/ 320 h 565"/>
                  <a:gd name="T16" fmla="*/ 81 w 231"/>
                  <a:gd name="T17" fmla="*/ 241 h 565"/>
                  <a:gd name="T18" fmla="*/ 62 w 231"/>
                  <a:gd name="T19" fmla="*/ 258 h 565"/>
                  <a:gd name="T20" fmla="*/ 86 w 231"/>
                  <a:gd name="T21" fmla="*/ 191 h 565"/>
                  <a:gd name="T22" fmla="*/ 72 w 231"/>
                  <a:gd name="T23" fmla="*/ 199 h 565"/>
                  <a:gd name="T24" fmla="*/ 90 w 231"/>
                  <a:gd name="T25" fmla="*/ 146 h 565"/>
                  <a:gd name="T26" fmla="*/ 78 w 231"/>
                  <a:gd name="T27" fmla="*/ 151 h 565"/>
                  <a:gd name="T28" fmla="*/ 116 w 231"/>
                  <a:gd name="T29" fmla="*/ 0 h 565"/>
                  <a:gd name="T30" fmla="*/ 153 w 231"/>
                  <a:gd name="T31" fmla="*/ 151 h 565"/>
                  <a:gd name="T32" fmla="*/ 141 w 231"/>
                  <a:gd name="T33" fmla="*/ 146 h 565"/>
                  <a:gd name="T34" fmla="*/ 159 w 231"/>
                  <a:gd name="T35" fmla="*/ 199 h 565"/>
                  <a:gd name="T36" fmla="*/ 145 w 231"/>
                  <a:gd name="T37" fmla="*/ 191 h 565"/>
                  <a:gd name="T38" fmla="*/ 169 w 231"/>
                  <a:gd name="T39" fmla="*/ 258 h 565"/>
                  <a:gd name="T40" fmla="*/ 150 w 231"/>
                  <a:gd name="T41" fmla="*/ 241 h 565"/>
                  <a:gd name="T42" fmla="*/ 178 w 231"/>
                  <a:gd name="T43" fmla="*/ 320 h 565"/>
                  <a:gd name="T44" fmla="*/ 158 w 231"/>
                  <a:gd name="T45" fmla="*/ 307 h 565"/>
                  <a:gd name="T46" fmla="*/ 185 w 231"/>
                  <a:gd name="T47" fmla="*/ 376 h 565"/>
                  <a:gd name="T48" fmla="*/ 165 w 231"/>
                  <a:gd name="T49" fmla="*/ 365 h 565"/>
                  <a:gd name="T50" fmla="*/ 193 w 231"/>
                  <a:gd name="T51" fmla="*/ 430 h 565"/>
                  <a:gd name="T52" fmla="*/ 163 w 231"/>
                  <a:gd name="T53" fmla="*/ 414 h 565"/>
                  <a:gd name="T54" fmla="*/ 208 w 231"/>
                  <a:gd name="T55" fmla="*/ 503 h 565"/>
                  <a:gd name="T56" fmla="*/ 187 w 231"/>
                  <a:gd name="T57" fmla="*/ 495 h 565"/>
                  <a:gd name="T58" fmla="*/ 231 w 231"/>
                  <a:gd name="T59" fmla="*/ 565 h 565"/>
                  <a:gd name="T60" fmla="*/ 0 w 231"/>
                  <a:gd name="T61" fmla="*/ 565 h 565"/>
                  <a:gd name="T62" fmla="*/ 44 w 231"/>
                  <a:gd name="T63" fmla="*/ 49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1" h="565">
                    <a:moveTo>
                      <a:pt x="44" y="495"/>
                    </a:moveTo>
                    <a:cubicBezTo>
                      <a:pt x="23" y="503"/>
                      <a:pt x="23" y="503"/>
                      <a:pt x="23" y="503"/>
                    </a:cubicBezTo>
                    <a:cubicBezTo>
                      <a:pt x="41" y="478"/>
                      <a:pt x="55" y="448"/>
                      <a:pt x="68" y="414"/>
                    </a:cubicBezTo>
                    <a:cubicBezTo>
                      <a:pt x="38" y="430"/>
                      <a:pt x="38" y="430"/>
                      <a:pt x="38" y="430"/>
                    </a:cubicBezTo>
                    <a:cubicBezTo>
                      <a:pt x="49" y="409"/>
                      <a:pt x="58" y="387"/>
                      <a:pt x="67" y="365"/>
                    </a:cubicBezTo>
                    <a:cubicBezTo>
                      <a:pt x="47" y="376"/>
                      <a:pt x="47" y="376"/>
                      <a:pt x="47" y="376"/>
                    </a:cubicBezTo>
                    <a:cubicBezTo>
                      <a:pt x="57" y="353"/>
                      <a:pt x="66" y="331"/>
                      <a:pt x="73" y="307"/>
                    </a:cubicBezTo>
                    <a:cubicBezTo>
                      <a:pt x="53" y="320"/>
                      <a:pt x="53" y="320"/>
                      <a:pt x="53" y="320"/>
                    </a:cubicBezTo>
                    <a:cubicBezTo>
                      <a:pt x="63" y="306"/>
                      <a:pt x="72" y="278"/>
                      <a:pt x="81" y="241"/>
                    </a:cubicBezTo>
                    <a:cubicBezTo>
                      <a:pt x="62" y="258"/>
                      <a:pt x="62" y="258"/>
                      <a:pt x="62" y="258"/>
                    </a:cubicBezTo>
                    <a:cubicBezTo>
                      <a:pt x="71" y="239"/>
                      <a:pt x="79" y="217"/>
                      <a:pt x="86" y="191"/>
                    </a:cubicBezTo>
                    <a:cubicBezTo>
                      <a:pt x="72" y="199"/>
                      <a:pt x="72" y="199"/>
                      <a:pt x="72" y="199"/>
                    </a:cubicBezTo>
                    <a:cubicBezTo>
                      <a:pt x="79" y="183"/>
                      <a:pt x="85" y="166"/>
                      <a:pt x="90" y="146"/>
                    </a:cubicBezTo>
                    <a:cubicBezTo>
                      <a:pt x="78" y="151"/>
                      <a:pt x="78" y="151"/>
                      <a:pt x="78" y="151"/>
                    </a:cubicBezTo>
                    <a:cubicBezTo>
                      <a:pt x="94" y="131"/>
                      <a:pt x="107" y="84"/>
                      <a:pt x="116" y="0"/>
                    </a:cubicBezTo>
                    <a:cubicBezTo>
                      <a:pt x="124" y="84"/>
                      <a:pt x="138" y="131"/>
                      <a:pt x="153" y="151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47" y="166"/>
                      <a:pt x="153" y="183"/>
                      <a:pt x="159" y="199"/>
                    </a:cubicBezTo>
                    <a:cubicBezTo>
                      <a:pt x="145" y="191"/>
                      <a:pt x="145" y="191"/>
                      <a:pt x="145" y="191"/>
                    </a:cubicBezTo>
                    <a:cubicBezTo>
                      <a:pt x="152" y="217"/>
                      <a:pt x="160" y="239"/>
                      <a:pt x="169" y="258"/>
                    </a:cubicBezTo>
                    <a:cubicBezTo>
                      <a:pt x="150" y="241"/>
                      <a:pt x="150" y="241"/>
                      <a:pt x="150" y="241"/>
                    </a:cubicBezTo>
                    <a:cubicBezTo>
                      <a:pt x="159" y="278"/>
                      <a:pt x="168" y="306"/>
                      <a:pt x="178" y="320"/>
                    </a:cubicBezTo>
                    <a:cubicBezTo>
                      <a:pt x="158" y="307"/>
                      <a:pt x="158" y="307"/>
                      <a:pt x="158" y="307"/>
                    </a:cubicBezTo>
                    <a:cubicBezTo>
                      <a:pt x="165" y="331"/>
                      <a:pt x="174" y="353"/>
                      <a:pt x="185" y="376"/>
                    </a:cubicBezTo>
                    <a:cubicBezTo>
                      <a:pt x="165" y="365"/>
                      <a:pt x="165" y="365"/>
                      <a:pt x="165" y="365"/>
                    </a:cubicBezTo>
                    <a:cubicBezTo>
                      <a:pt x="173" y="387"/>
                      <a:pt x="182" y="409"/>
                      <a:pt x="193" y="430"/>
                    </a:cubicBezTo>
                    <a:cubicBezTo>
                      <a:pt x="163" y="414"/>
                      <a:pt x="163" y="414"/>
                      <a:pt x="163" y="414"/>
                    </a:cubicBezTo>
                    <a:cubicBezTo>
                      <a:pt x="176" y="448"/>
                      <a:pt x="191" y="478"/>
                      <a:pt x="208" y="503"/>
                    </a:cubicBezTo>
                    <a:cubicBezTo>
                      <a:pt x="187" y="495"/>
                      <a:pt x="187" y="495"/>
                      <a:pt x="187" y="495"/>
                    </a:cubicBezTo>
                    <a:cubicBezTo>
                      <a:pt x="200" y="525"/>
                      <a:pt x="215" y="549"/>
                      <a:pt x="231" y="565"/>
                    </a:cubicBezTo>
                    <a:cubicBezTo>
                      <a:pt x="0" y="565"/>
                      <a:pt x="0" y="565"/>
                      <a:pt x="0" y="565"/>
                    </a:cubicBezTo>
                    <a:cubicBezTo>
                      <a:pt x="16" y="549"/>
                      <a:pt x="31" y="525"/>
                      <a:pt x="44" y="49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1" name="Freeform 702"/>
              <p:cNvSpPr>
                <a:spLocks/>
              </p:cNvSpPr>
              <p:nvPr/>
            </p:nvSpPr>
            <p:spPr bwMode="auto">
              <a:xfrm>
                <a:off x="2755" y="2137"/>
                <a:ext cx="410" cy="1010"/>
              </a:xfrm>
              <a:custGeom>
                <a:avLst/>
                <a:gdLst>
                  <a:gd name="T0" fmla="*/ 44 w 230"/>
                  <a:gd name="T1" fmla="*/ 495 h 565"/>
                  <a:gd name="T2" fmla="*/ 23 w 230"/>
                  <a:gd name="T3" fmla="*/ 503 h 565"/>
                  <a:gd name="T4" fmla="*/ 68 w 230"/>
                  <a:gd name="T5" fmla="*/ 414 h 565"/>
                  <a:gd name="T6" fmla="*/ 38 w 230"/>
                  <a:gd name="T7" fmla="*/ 430 h 565"/>
                  <a:gd name="T8" fmla="*/ 66 w 230"/>
                  <a:gd name="T9" fmla="*/ 365 h 565"/>
                  <a:gd name="T10" fmla="*/ 46 w 230"/>
                  <a:gd name="T11" fmla="*/ 376 h 565"/>
                  <a:gd name="T12" fmla="*/ 73 w 230"/>
                  <a:gd name="T13" fmla="*/ 307 h 565"/>
                  <a:gd name="T14" fmla="*/ 53 w 230"/>
                  <a:gd name="T15" fmla="*/ 320 h 565"/>
                  <a:gd name="T16" fmla="*/ 81 w 230"/>
                  <a:gd name="T17" fmla="*/ 241 h 565"/>
                  <a:gd name="T18" fmla="*/ 61 w 230"/>
                  <a:gd name="T19" fmla="*/ 258 h 565"/>
                  <a:gd name="T20" fmla="*/ 86 w 230"/>
                  <a:gd name="T21" fmla="*/ 191 h 565"/>
                  <a:gd name="T22" fmla="*/ 72 w 230"/>
                  <a:gd name="T23" fmla="*/ 199 h 565"/>
                  <a:gd name="T24" fmla="*/ 90 w 230"/>
                  <a:gd name="T25" fmla="*/ 146 h 565"/>
                  <a:gd name="T26" fmla="*/ 77 w 230"/>
                  <a:gd name="T27" fmla="*/ 151 h 565"/>
                  <a:gd name="T28" fmla="*/ 115 w 230"/>
                  <a:gd name="T29" fmla="*/ 0 h 565"/>
                  <a:gd name="T30" fmla="*/ 153 w 230"/>
                  <a:gd name="T31" fmla="*/ 151 h 565"/>
                  <a:gd name="T32" fmla="*/ 141 w 230"/>
                  <a:gd name="T33" fmla="*/ 146 h 565"/>
                  <a:gd name="T34" fmla="*/ 159 w 230"/>
                  <a:gd name="T35" fmla="*/ 199 h 565"/>
                  <a:gd name="T36" fmla="*/ 144 w 230"/>
                  <a:gd name="T37" fmla="*/ 191 h 565"/>
                  <a:gd name="T38" fmla="*/ 169 w 230"/>
                  <a:gd name="T39" fmla="*/ 258 h 565"/>
                  <a:gd name="T40" fmla="*/ 150 w 230"/>
                  <a:gd name="T41" fmla="*/ 241 h 565"/>
                  <a:gd name="T42" fmla="*/ 178 w 230"/>
                  <a:gd name="T43" fmla="*/ 320 h 565"/>
                  <a:gd name="T44" fmla="*/ 157 w 230"/>
                  <a:gd name="T45" fmla="*/ 307 h 565"/>
                  <a:gd name="T46" fmla="*/ 184 w 230"/>
                  <a:gd name="T47" fmla="*/ 376 h 565"/>
                  <a:gd name="T48" fmla="*/ 164 w 230"/>
                  <a:gd name="T49" fmla="*/ 365 h 565"/>
                  <a:gd name="T50" fmla="*/ 193 w 230"/>
                  <a:gd name="T51" fmla="*/ 430 h 565"/>
                  <a:gd name="T52" fmla="*/ 163 w 230"/>
                  <a:gd name="T53" fmla="*/ 414 h 565"/>
                  <a:gd name="T54" fmla="*/ 208 w 230"/>
                  <a:gd name="T55" fmla="*/ 503 h 565"/>
                  <a:gd name="T56" fmla="*/ 186 w 230"/>
                  <a:gd name="T57" fmla="*/ 495 h 565"/>
                  <a:gd name="T58" fmla="*/ 230 w 230"/>
                  <a:gd name="T59" fmla="*/ 565 h 565"/>
                  <a:gd name="T60" fmla="*/ 0 w 230"/>
                  <a:gd name="T61" fmla="*/ 565 h 565"/>
                  <a:gd name="T62" fmla="*/ 44 w 230"/>
                  <a:gd name="T63" fmla="*/ 495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0" h="565">
                    <a:moveTo>
                      <a:pt x="44" y="495"/>
                    </a:moveTo>
                    <a:cubicBezTo>
                      <a:pt x="23" y="503"/>
                      <a:pt x="23" y="503"/>
                      <a:pt x="23" y="503"/>
                    </a:cubicBezTo>
                    <a:cubicBezTo>
                      <a:pt x="40" y="478"/>
                      <a:pt x="55" y="448"/>
                      <a:pt x="68" y="414"/>
                    </a:cubicBezTo>
                    <a:cubicBezTo>
                      <a:pt x="38" y="430"/>
                      <a:pt x="38" y="430"/>
                      <a:pt x="38" y="430"/>
                    </a:cubicBezTo>
                    <a:cubicBezTo>
                      <a:pt x="48" y="409"/>
                      <a:pt x="58" y="387"/>
                      <a:pt x="66" y="365"/>
                    </a:cubicBezTo>
                    <a:cubicBezTo>
                      <a:pt x="46" y="376"/>
                      <a:pt x="46" y="376"/>
                      <a:pt x="46" y="376"/>
                    </a:cubicBezTo>
                    <a:cubicBezTo>
                      <a:pt x="57" y="353"/>
                      <a:pt x="65" y="331"/>
                      <a:pt x="73" y="307"/>
                    </a:cubicBezTo>
                    <a:cubicBezTo>
                      <a:pt x="53" y="320"/>
                      <a:pt x="53" y="320"/>
                      <a:pt x="53" y="320"/>
                    </a:cubicBezTo>
                    <a:cubicBezTo>
                      <a:pt x="62" y="306"/>
                      <a:pt x="72" y="278"/>
                      <a:pt x="81" y="241"/>
                    </a:cubicBezTo>
                    <a:cubicBezTo>
                      <a:pt x="61" y="258"/>
                      <a:pt x="61" y="258"/>
                      <a:pt x="61" y="258"/>
                    </a:cubicBezTo>
                    <a:cubicBezTo>
                      <a:pt x="71" y="239"/>
                      <a:pt x="79" y="217"/>
                      <a:pt x="86" y="191"/>
                    </a:cubicBezTo>
                    <a:cubicBezTo>
                      <a:pt x="72" y="199"/>
                      <a:pt x="72" y="199"/>
                      <a:pt x="72" y="199"/>
                    </a:cubicBezTo>
                    <a:cubicBezTo>
                      <a:pt x="78" y="183"/>
                      <a:pt x="84" y="166"/>
                      <a:pt x="90" y="146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93" y="131"/>
                      <a:pt x="106" y="84"/>
                      <a:pt x="115" y="0"/>
                    </a:cubicBezTo>
                    <a:cubicBezTo>
                      <a:pt x="124" y="84"/>
                      <a:pt x="137" y="131"/>
                      <a:pt x="153" y="151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46" y="166"/>
                      <a:pt x="152" y="183"/>
                      <a:pt x="159" y="199"/>
                    </a:cubicBezTo>
                    <a:cubicBezTo>
                      <a:pt x="144" y="191"/>
                      <a:pt x="144" y="191"/>
                      <a:pt x="144" y="191"/>
                    </a:cubicBezTo>
                    <a:cubicBezTo>
                      <a:pt x="151" y="217"/>
                      <a:pt x="160" y="239"/>
                      <a:pt x="169" y="258"/>
                    </a:cubicBezTo>
                    <a:cubicBezTo>
                      <a:pt x="150" y="241"/>
                      <a:pt x="150" y="241"/>
                      <a:pt x="150" y="241"/>
                    </a:cubicBezTo>
                    <a:cubicBezTo>
                      <a:pt x="158" y="278"/>
                      <a:pt x="168" y="306"/>
                      <a:pt x="178" y="320"/>
                    </a:cubicBezTo>
                    <a:cubicBezTo>
                      <a:pt x="157" y="307"/>
                      <a:pt x="157" y="307"/>
                      <a:pt x="157" y="307"/>
                    </a:cubicBezTo>
                    <a:cubicBezTo>
                      <a:pt x="165" y="331"/>
                      <a:pt x="174" y="353"/>
                      <a:pt x="184" y="376"/>
                    </a:cubicBezTo>
                    <a:cubicBezTo>
                      <a:pt x="164" y="365"/>
                      <a:pt x="164" y="365"/>
                      <a:pt x="164" y="365"/>
                    </a:cubicBezTo>
                    <a:cubicBezTo>
                      <a:pt x="172" y="387"/>
                      <a:pt x="182" y="409"/>
                      <a:pt x="193" y="430"/>
                    </a:cubicBezTo>
                    <a:cubicBezTo>
                      <a:pt x="163" y="414"/>
                      <a:pt x="163" y="414"/>
                      <a:pt x="163" y="414"/>
                    </a:cubicBezTo>
                    <a:cubicBezTo>
                      <a:pt x="175" y="448"/>
                      <a:pt x="190" y="478"/>
                      <a:pt x="208" y="503"/>
                    </a:cubicBezTo>
                    <a:cubicBezTo>
                      <a:pt x="186" y="495"/>
                      <a:pt x="186" y="495"/>
                      <a:pt x="186" y="495"/>
                    </a:cubicBezTo>
                    <a:cubicBezTo>
                      <a:pt x="200" y="525"/>
                      <a:pt x="215" y="549"/>
                      <a:pt x="230" y="565"/>
                    </a:cubicBezTo>
                    <a:cubicBezTo>
                      <a:pt x="0" y="565"/>
                      <a:pt x="0" y="565"/>
                      <a:pt x="0" y="565"/>
                    </a:cubicBezTo>
                    <a:cubicBezTo>
                      <a:pt x="16" y="549"/>
                      <a:pt x="30" y="525"/>
                      <a:pt x="44" y="49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2" name="Freeform 703"/>
              <p:cNvSpPr>
                <a:spLocks/>
              </p:cNvSpPr>
              <p:nvPr/>
            </p:nvSpPr>
            <p:spPr bwMode="auto">
              <a:xfrm>
                <a:off x="1998" y="2468"/>
                <a:ext cx="254" cy="679"/>
              </a:xfrm>
              <a:custGeom>
                <a:avLst/>
                <a:gdLst>
                  <a:gd name="T0" fmla="*/ 28 w 143"/>
                  <a:gd name="T1" fmla="*/ 333 h 380"/>
                  <a:gd name="T2" fmla="*/ 14 w 143"/>
                  <a:gd name="T3" fmla="*/ 338 h 380"/>
                  <a:gd name="T4" fmla="*/ 42 w 143"/>
                  <a:gd name="T5" fmla="*/ 278 h 380"/>
                  <a:gd name="T6" fmla="*/ 24 w 143"/>
                  <a:gd name="T7" fmla="*/ 289 h 380"/>
                  <a:gd name="T8" fmla="*/ 41 w 143"/>
                  <a:gd name="T9" fmla="*/ 245 h 380"/>
                  <a:gd name="T10" fmla="*/ 29 w 143"/>
                  <a:gd name="T11" fmla="*/ 253 h 380"/>
                  <a:gd name="T12" fmla="*/ 46 w 143"/>
                  <a:gd name="T13" fmla="*/ 206 h 380"/>
                  <a:gd name="T14" fmla="*/ 33 w 143"/>
                  <a:gd name="T15" fmla="*/ 215 h 380"/>
                  <a:gd name="T16" fmla="*/ 50 w 143"/>
                  <a:gd name="T17" fmla="*/ 162 h 380"/>
                  <a:gd name="T18" fmla="*/ 38 w 143"/>
                  <a:gd name="T19" fmla="*/ 174 h 380"/>
                  <a:gd name="T20" fmla="*/ 54 w 143"/>
                  <a:gd name="T21" fmla="*/ 129 h 380"/>
                  <a:gd name="T22" fmla="*/ 45 w 143"/>
                  <a:gd name="T23" fmla="*/ 134 h 380"/>
                  <a:gd name="T24" fmla="*/ 56 w 143"/>
                  <a:gd name="T25" fmla="*/ 98 h 380"/>
                  <a:gd name="T26" fmla="*/ 48 w 143"/>
                  <a:gd name="T27" fmla="*/ 102 h 380"/>
                  <a:gd name="T28" fmla="*/ 72 w 143"/>
                  <a:gd name="T29" fmla="*/ 0 h 380"/>
                  <a:gd name="T30" fmla="*/ 95 w 143"/>
                  <a:gd name="T31" fmla="*/ 102 h 380"/>
                  <a:gd name="T32" fmla="*/ 87 w 143"/>
                  <a:gd name="T33" fmla="*/ 98 h 380"/>
                  <a:gd name="T34" fmla="*/ 98 w 143"/>
                  <a:gd name="T35" fmla="*/ 134 h 380"/>
                  <a:gd name="T36" fmla="*/ 90 w 143"/>
                  <a:gd name="T37" fmla="*/ 129 h 380"/>
                  <a:gd name="T38" fmla="*/ 105 w 143"/>
                  <a:gd name="T39" fmla="*/ 174 h 380"/>
                  <a:gd name="T40" fmla="*/ 93 w 143"/>
                  <a:gd name="T41" fmla="*/ 162 h 380"/>
                  <a:gd name="T42" fmla="*/ 110 w 143"/>
                  <a:gd name="T43" fmla="*/ 215 h 380"/>
                  <a:gd name="T44" fmla="*/ 98 w 143"/>
                  <a:gd name="T45" fmla="*/ 206 h 380"/>
                  <a:gd name="T46" fmla="*/ 114 w 143"/>
                  <a:gd name="T47" fmla="*/ 253 h 380"/>
                  <a:gd name="T48" fmla="*/ 102 w 143"/>
                  <a:gd name="T49" fmla="*/ 245 h 380"/>
                  <a:gd name="T50" fmla="*/ 119 w 143"/>
                  <a:gd name="T51" fmla="*/ 289 h 380"/>
                  <a:gd name="T52" fmla="*/ 101 w 143"/>
                  <a:gd name="T53" fmla="*/ 278 h 380"/>
                  <a:gd name="T54" fmla="*/ 129 w 143"/>
                  <a:gd name="T55" fmla="*/ 338 h 380"/>
                  <a:gd name="T56" fmla="*/ 116 w 143"/>
                  <a:gd name="T57" fmla="*/ 333 h 380"/>
                  <a:gd name="T58" fmla="*/ 143 w 143"/>
                  <a:gd name="T59" fmla="*/ 380 h 380"/>
                  <a:gd name="T60" fmla="*/ 0 w 143"/>
                  <a:gd name="T61" fmla="*/ 380 h 380"/>
                  <a:gd name="T62" fmla="*/ 28 w 143"/>
                  <a:gd name="T63" fmla="*/ 333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380">
                    <a:moveTo>
                      <a:pt x="28" y="333"/>
                    </a:moveTo>
                    <a:cubicBezTo>
                      <a:pt x="14" y="338"/>
                      <a:pt x="14" y="338"/>
                      <a:pt x="14" y="338"/>
                    </a:cubicBezTo>
                    <a:cubicBezTo>
                      <a:pt x="25" y="321"/>
                      <a:pt x="34" y="301"/>
                      <a:pt x="42" y="278"/>
                    </a:cubicBezTo>
                    <a:cubicBezTo>
                      <a:pt x="24" y="289"/>
                      <a:pt x="24" y="289"/>
                      <a:pt x="24" y="289"/>
                    </a:cubicBezTo>
                    <a:cubicBezTo>
                      <a:pt x="30" y="275"/>
                      <a:pt x="36" y="260"/>
                      <a:pt x="41" y="245"/>
                    </a:cubicBezTo>
                    <a:cubicBezTo>
                      <a:pt x="29" y="253"/>
                      <a:pt x="29" y="253"/>
                      <a:pt x="29" y="253"/>
                    </a:cubicBezTo>
                    <a:cubicBezTo>
                      <a:pt x="36" y="238"/>
                      <a:pt x="41" y="222"/>
                      <a:pt x="46" y="206"/>
                    </a:cubicBezTo>
                    <a:cubicBezTo>
                      <a:pt x="33" y="215"/>
                      <a:pt x="33" y="215"/>
                      <a:pt x="33" y="215"/>
                    </a:cubicBezTo>
                    <a:cubicBezTo>
                      <a:pt x="39" y="206"/>
                      <a:pt x="45" y="187"/>
                      <a:pt x="50" y="162"/>
                    </a:cubicBezTo>
                    <a:cubicBezTo>
                      <a:pt x="38" y="174"/>
                      <a:pt x="38" y="174"/>
                      <a:pt x="38" y="174"/>
                    </a:cubicBezTo>
                    <a:cubicBezTo>
                      <a:pt x="44" y="161"/>
                      <a:pt x="49" y="146"/>
                      <a:pt x="54" y="129"/>
                    </a:cubicBezTo>
                    <a:cubicBezTo>
                      <a:pt x="45" y="134"/>
                      <a:pt x="45" y="134"/>
                      <a:pt x="45" y="134"/>
                    </a:cubicBezTo>
                    <a:cubicBezTo>
                      <a:pt x="49" y="123"/>
                      <a:pt x="52" y="111"/>
                      <a:pt x="56" y="98"/>
                    </a:cubicBezTo>
                    <a:cubicBezTo>
                      <a:pt x="48" y="102"/>
                      <a:pt x="48" y="102"/>
                      <a:pt x="48" y="102"/>
                    </a:cubicBezTo>
                    <a:cubicBezTo>
                      <a:pt x="58" y="88"/>
                      <a:pt x="66" y="56"/>
                      <a:pt x="72" y="0"/>
                    </a:cubicBezTo>
                    <a:cubicBezTo>
                      <a:pt x="77" y="56"/>
                      <a:pt x="85" y="88"/>
                      <a:pt x="95" y="102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91" y="111"/>
                      <a:pt x="94" y="123"/>
                      <a:pt x="98" y="134"/>
                    </a:cubicBezTo>
                    <a:cubicBezTo>
                      <a:pt x="90" y="129"/>
                      <a:pt x="90" y="129"/>
                      <a:pt x="90" y="129"/>
                    </a:cubicBezTo>
                    <a:cubicBezTo>
                      <a:pt x="94" y="146"/>
                      <a:pt x="99" y="161"/>
                      <a:pt x="105" y="174"/>
                    </a:cubicBezTo>
                    <a:cubicBezTo>
                      <a:pt x="93" y="162"/>
                      <a:pt x="93" y="162"/>
                      <a:pt x="93" y="162"/>
                    </a:cubicBezTo>
                    <a:cubicBezTo>
                      <a:pt x="98" y="187"/>
                      <a:pt x="104" y="206"/>
                      <a:pt x="110" y="215"/>
                    </a:cubicBezTo>
                    <a:cubicBezTo>
                      <a:pt x="98" y="206"/>
                      <a:pt x="98" y="206"/>
                      <a:pt x="98" y="206"/>
                    </a:cubicBezTo>
                    <a:cubicBezTo>
                      <a:pt x="102" y="222"/>
                      <a:pt x="108" y="238"/>
                      <a:pt x="114" y="253"/>
                    </a:cubicBezTo>
                    <a:cubicBezTo>
                      <a:pt x="102" y="245"/>
                      <a:pt x="102" y="245"/>
                      <a:pt x="102" y="245"/>
                    </a:cubicBezTo>
                    <a:cubicBezTo>
                      <a:pt x="107" y="260"/>
                      <a:pt x="113" y="275"/>
                      <a:pt x="119" y="289"/>
                    </a:cubicBezTo>
                    <a:cubicBezTo>
                      <a:pt x="101" y="278"/>
                      <a:pt x="101" y="278"/>
                      <a:pt x="101" y="278"/>
                    </a:cubicBezTo>
                    <a:cubicBezTo>
                      <a:pt x="109" y="301"/>
                      <a:pt x="118" y="321"/>
                      <a:pt x="129" y="338"/>
                    </a:cubicBezTo>
                    <a:cubicBezTo>
                      <a:pt x="116" y="333"/>
                      <a:pt x="116" y="333"/>
                      <a:pt x="116" y="333"/>
                    </a:cubicBezTo>
                    <a:cubicBezTo>
                      <a:pt x="124" y="353"/>
                      <a:pt x="133" y="369"/>
                      <a:pt x="143" y="380"/>
                    </a:cubicBezTo>
                    <a:cubicBezTo>
                      <a:pt x="0" y="380"/>
                      <a:pt x="0" y="380"/>
                      <a:pt x="0" y="380"/>
                    </a:cubicBezTo>
                    <a:cubicBezTo>
                      <a:pt x="10" y="369"/>
                      <a:pt x="19" y="353"/>
                      <a:pt x="28" y="333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3" name="Freeform 704"/>
              <p:cNvSpPr>
                <a:spLocks/>
              </p:cNvSpPr>
              <p:nvPr/>
            </p:nvSpPr>
            <p:spPr bwMode="auto">
              <a:xfrm>
                <a:off x="1962" y="2606"/>
                <a:ext cx="203" cy="541"/>
              </a:xfrm>
              <a:custGeom>
                <a:avLst/>
                <a:gdLst>
                  <a:gd name="T0" fmla="*/ 22 w 114"/>
                  <a:gd name="T1" fmla="*/ 265 h 303"/>
                  <a:gd name="T2" fmla="*/ 11 w 114"/>
                  <a:gd name="T3" fmla="*/ 270 h 303"/>
                  <a:gd name="T4" fmla="*/ 33 w 114"/>
                  <a:gd name="T5" fmla="*/ 222 h 303"/>
                  <a:gd name="T6" fmla="*/ 19 w 114"/>
                  <a:gd name="T7" fmla="*/ 230 h 303"/>
                  <a:gd name="T8" fmla="*/ 33 w 114"/>
                  <a:gd name="T9" fmla="*/ 195 h 303"/>
                  <a:gd name="T10" fmla="*/ 23 w 114"/>
                  <a:gd name="T11" fmla="*/ 202 h 303"/>
                  <a:gd name="T12" fmla="*/ 36 w 114"/>
                  <a:gd name="T13" fmla="*/ 164 h 303"/>
                  <a:gd name="T14" fmla="*/ 26 w 114"/>
                  <a:gd name="T15" fmla="*/ 171 h 303"/>
                  <a:gd name="T16" fmla="*/ 40 w 114"/>
                  <a:gd name="T17" fmla="*/ 129 h 303"/>
                  <a:gd name="T18" fmla="*/ 30 w 114"/>
                  <a:gd name="T19" fmla="*/ 138 h 303"/>
                  <a:gd name="T20" fmla="*/ 43 w 114"/>
                  <a:gd name="T21" fmla="*/ 102 h 303"/>
                  <a:gd name="T22" fmla="*/ 36 w 114"/>
                  <a:gd name="T23" fmla="*/ 107 h 303"/>
                  <a:gd name="T24" fmla="*/ 44 w 114"/>
                  <a:gd name="T25" fmla="*/ 78 h 303"/>
                  <a:gd name="T26" fmla="*/ 38 w 114"/>
                  <a:gd name="T27" fmla="*/ 81 h 303"/>
                  <a:gd name="T28" fmla="*/ 57 w 114"/>
                  <a:gd name="T29" fmla="*/ 0 h 303"/>
                  <a:gd name="T30" fmla="*/ 75 w 114"/>
                  <a:gd name="T31" fmla="*/ 81 h 303"/>
                  <a:gd name="T32" fmla="*/ 69 w 114"/>
                  <a:gd name="T33" fmla="*/ 78 h 303"/>
                  <a:gd name="T34" fmla="*/ 78 w 114"/>
                  <a:gd name="T35" fmla="*/ 107 h 303"/>
                  <a:gd name="T36" fmla="*/ 71 w 114"/>
                  <a:gd name="T37" fmla="*/ 102 h 303"/>
                  <a:gd name="T38" fmla="*/ 83 w 114"/>
                  <a:gd name="T39" fmla="*/ 138 h 303"/>
                  <a:gd name="T40" fmla="*/ 74 w 114"/>
                  <a:gd name="T41" fmla="*/ 129 h 303"/>
                  <a:gd name="T42" fmla="*/ 88 w 114"/>
                  <a:gd name="T43" fmla="*/ 171 h 303"/>
                  <a:gd name="T44" fmla="*/ 78 w 114"/>
                  <a:gd name="T45" fmla="*/ 164 h 303"/>
                  <a:gd name="T46" fmla="*/ 91 w 114"/>
                  <a:gd name="T47" fmla="*/ 202 h 303"/>
                  <a:gd name="T48" fmla="*/ 81 w 114"/>
                  <a:gd name="T49" fmla="*/ 195 h 303"/>
                  <a:gd name="T50" fmla="*/ 95 w 114"/>
                  <a:gd name="T51" fmla="*/ 230 h 303"/>
                  <a:gd name="T52" fmla="*/ 80 w 114"/>
                  <a:gd name="T53" fmla="*/ 222 h 303"/>
                  <a:gd name="T54" fmla="*/ 102 w 114"/>
                  <a:gd name="T55" fmla="*/ 270 h 303"/>
                  <a:gd name="T56" fmla="*/ 92 w 114"/>
                  <a:gd name="T57" fmla="*/ 265 h 303"/>
                  <a:gd name="T58" fmla="*/ 114 w 114"/>
                  <a:gd name="T59" fmla="*/ 303 h 303"/>
                  <a:gd name="T60" fmla="*/ 0 w 114"/>
                  <a:gd name="T61" fmla="*/ 303 h 303"/>
                  <a:gd name="T62" fmla="*/ 22 w 114"/>
                  <a:gd name="T63" fmla="*/ 265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4" h="303">
                    <a:moveTo>
                      <a:pt x="22" y="265"/>
                    </a:moveTo>
                    <a:cubicBezTo>
                      <a:pt x="11" y="270"/>
                      <a:pt x="11" y="270"/>
                      <a:pt x="11" y="270"/>
                    </a:cubicBezTo>
                    <a:cubicBezTo>
                      <a:pt x="20" y="256"/>
                      <a:pt x="27" y="240"/>
                      <a:pt x="33" y="222"/>
                    </a:cubicBezTo>
                    <a:cubicBezTo>
                      <a:pt x="19" y="230"/>
                      <a:pt x="19" y="230"/>
                      <a:pt x="19" y="230"/>
                    </a:cubicBezTo>
                    <a:cubicBezTo>
                      <a:pt x="24" y="219"/>
                      <a:pt x="29" y="208"/>
                      <a:pt x="33" y="195"/>
                    </a:cubicBezTo>
                    <a:cubicBezTo>
                      <a:pt x="23" y="202"/>
                      <a:pt x="23" y="202"/>
                      <a:pt x="23" y="202"/>
                    </a:cubicBezTo>
                    <a:cubicBezTo>
                      <a:pt x="28" y="189"/>
                      <a:pt x="32" y="177"/>
                      <a:pt x="36" y="164"/>
                    </a:cubicBezTo>
                    <a:cubicBezTo>
                      <a:pt x="26" y="171"/>
                      <a:pt x="26" y="171"/>
                      <a:pt x="26" y="171"/>
                    </a:cubicBezTo>
                    <a:cubicBezTo>
                      <a:pt x="31" y="164"/>
                      <a:pt x="36" y="149"/>
                      <a:pt x="40" y="129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5" y="128"/>
                      <a:pt x="39" y="116"/>
                      <a:pt x="43" y="102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9" y="98"/>
                      <a:pt x="42" y="89"/>
                      <a:pt x="44" y="78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46" y="70"/>
                      <a:pt x="53" y="45"/>
                      <a:pt x="57" y="0"/>
                    </a:cubicBezTo>
                    <a:cubicBezTo>
                      <a:pt x="61" y="45"/>
                      <a:pt x="68" y="70"/>
                      <a:pt x="75" y="81"/>
                    </a:cubicBezTo>
                    <a:cubicBezTo>
                      <a:pt x="69" y="78"/>
                      <a:pt x="69" y="78"/>
                      <a:pt x="69" y="78"/>
                    </a:cubicBezTo>
                    <a:cubicBezTo>
                      <a:pt x="72" y="89"/>
                      <a:pt x="75" y="98"/>
                      <a:pt x="78" y="107"/>
                    </a:cubicBezTo>
                    <a:cubicBezTo>
                      <a:pt x="71" y="102"/>
                      <a:pt x="71" y="102"/>
                      <a:pt x="71" y="102"/>
                    </a:cubicBezTo>
                    <a:cubicBezTo>
                      <a:pt x="75" y="116"/>
                      <a:pt x="79" y="128"/>
                      <a:pt x="83" y="138"/>
                    </a:cubicBezTo>
                    <a:cubicBezTo>
                      <a:pt x="74" y="129"/>
                      <a:pt x="74" y="129"/>
                      <a:pt x="74" y="129"/>
                    </a:cubicBezTo>
                    <a:cubicBezTo>
                      <a:pt x="78" y="149"/>
                      <a:pt x="83" y="164"/>
                      <a:pt x="88" y="171"/>
                    </a:cubicBezTo>
                    <a:cubicBezTo>
                      <a:pt x="78" y="164"/>
                      <a:pt x="78" y="164"/>
                      <a:pt x="78" y="164"/>
                    </a:cubicBezTo>
                    <a:cubicBezTo>
                      <a:pt x="81" y="177"/>
                      <a:pt x="86" y="189"/>
                      <a:pt x="91" y="202"/>
                    </a:cubicBezTo>
                    <a:cubicBezTo>
                      <a:pt x="81" y="195"/>
                      <a:pt x="81" y="195"/>
                      <a:pt x="81" y="195"/>
                    </a:cubicBezTo>
                    <a:cubicBezTo>
                      <a:pt x="85" y="208"/>
                      <a:pt x="90" y="219"/>
                      <a:pt x="95" y="230"/>
                    </a:cubicBezTo>
                    <a:cubicBezTo>
                      <a:pt x="80" y="222"/>
                      <a:pt x="80" y="222"/>
                      <a:pt x="80" y="222"/>
                    </a:cubicBezTo>
                    <a:cubicBezTo>
                      <a:pt x="87" y="240"/>
                      <a:pt x="94" y="256"/>
                      <a:pt x="102" y="270"/>
                    </a:cubicBezTo>
                    <a:cubicBezTo>
                      <a:pt x="92" y="265"/>
                      <a:pt x="92" y="265"/>
                      <a:pt x="92" y="265"/>
                    </a:cubicBezTo>
                    <a:cubicBezTo>
                      <a:pt x="99" y="282"/>
                      <a:pt x="106" y="294"/>
                      <a:pt x="114" y="303"/>
                    </a:cubicBezTo>
                    <a:cubicBezTo>
                      <a:pt x="0" y="303"/>
                      <a:pt x="0" y="303"/>
                      <a:pt x="0" y="303"/>
                    </a:cubicBezTo>
                    <a:cubicBezTo>
                      <a:pt x="8" y="294"/>
                      <a:pt x="15" y="282"/>
                      <a:pt x="22" y="265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4" name="Freeform 705"/>
              <p:cNvSpPr>
                <a:spLocks/>
              </p:cNvSpPr>
              <p:nvPr/>
            </p:nvSpPr>
            <p:spPr bwMode="auto">
              <a:xfrm>
                <a:off x="1841" y="2298"/>
                <a:ext cx="345" cy="849"/>
              </a:xfrm>
              <a:custGeom>
                <a:avLst/>
                <a:gdLst>
                  <a:gd name="T0" fmla="*/ 37 w 194"/>
                  <a:gd name="T1" fmla="*/ 416 h 475"/>
                  <a:gd name="T2" fmla="*/ 19 w 194"/>
                  <a:gd name="T3" fmla="*/ 423 h 475"/>
                  <a:gd name="T4" fmla="*/ 57 w 194"/>
                  <a:gd name="T5" fmla="*/ 348 h 475"/>
                  <a:gd name="T6" fmla="*/ 32 w 194"/>
                  <a:gd name="T7" fmla="*/ 361 h 475"/>
                  <a:gd name="T8" fmla="*/ 56 w 194"/>
                  <a:gd name="T9" fmla="*/ 307 h 475"/>
                  <a:gd name="T10" fmla="*/ 39 w 194"/>
                  <a:gd name="T11" fmla="*/ 317 h 475"/>
                  <a:gd name="T12" fmla="*/ 62 w 194"/>
                  <a:gd name="T13" fmla="*/ 258 h 475"/>
                  <a:gd name="T14" fmla="*/ 45 w 194"/>
                  <a:gd name="T15" fmla="*/ 269 h 475"/>
                  <a:gd name="T16" fmla="*/ 68 w 194"/>
                  <a:gd name="T17" fmla="*/ 203 h 475"/>
                  <a:gd name="T18" fmla="*/ 52 w 194"/>
                  <a:gd name="T19" fmla="*/ 217 h 475"/>
                  <a:gd name="T20" fmla="*/ 73 w 194"/>
                  <a:gd name="T21" fmla="*/ 161 h 475"/>
                  <a:gd name="T22" fmla="*/ 61 w 194"/>
                  <a:gd name="T23" fmla="*/ 168 h 475"/>
                  <a:gd name="T24" fmla="*/ 76 w 194"/>
                  <a:gd name="T25" fmla="*/ 123 h 475"/>
                  <a:gd name="T26" fmla="*/ 65 w 194"/>
                  <a:gd name="T27" fmla="*/ 127 h 475"/>
                  <a:gd name="T28" fmla="*/ 97 w 194"/>
                  <a:gd name="T29" fmla="*/ 0 h 475"/>
                  <a:gd name="T30" fmla="*/ 129 w 194"/>
                  <a:gd name="T31" fmla="*/ 127 h 475"/>
                  <a:gd name="T32" fmla="*/ 119 w 194"/>
                  <a:gd name="T33" fmla="*/ 123 h 475"/>
                  <a:gd name="T34" fmla="*/ 134 w 194"/>
                  <a:gd name="T35" fmla="*/ 168 h 475"/>
                  <a:gd name="T36" fmla="*/ 122 w 194"/>
                  <a:gd name="T37" fmla="*/ 161 h 475"/>
                  <a:gd name="T38" fmla="*/ 142 w 194"/>
                  <a:gd name="T39" fmla="*/ 217 h 475"/>
                  <a:gd name="T40" fmla="*/ 126 w 194"/>
                  <a:gd name="T41" fmla="*/ 203 h 475"/>
                  <a:gd name="T42" fmla="*/ 150 w 194"/>
                  <a:gd name="T43" fmla="*/ 269 h 475"/>
                  <a:gd name="T44" fmla="*/ 132 w 194"/>
                  <a:gd name="T45" fmla="*/ 258 h 475"/>
                  <a:gd name="T46" fmla="*/ 155 w 194"/>
                  <a:gd name="T47" fmla="*/ 317 h 475"/>
                  <a:gd name="T48" fmla="*/ 138 w 194"/>
                  <a:gd name="T49" fmla="*/ 307 h 475"/>
                  <a:gd name="T50" fmla="*/ 162 w 194"/>
                  <a:gd name="T51" fmla="*/ 361 h 475"/>
                  <a:gd name="T52" fmla="*/ 137 w 194"/>
                  <a:gd name="T53" fmla="*/ 348 h 475"/>
                  <a:gd name="T54" fmla="*/ 175 w 194"/>
                  <a:gd name="T55" fmla="*/ 423 h 475"/>
                  <a:gd name="T56" fmla="*/ 157 w 194"/>
                  <a:gd name="T57" fmla="*/ 416 h 475"/>
                  <a:gd name="T58" fmla="*/ 194 w 194"/>
                  <a:gd name="T59" fmla="*/ 475 h 475"/>
                  <a:gd name="T60" fmla="*/ 0 w 194"/>
                  <a:gd name="T61" fmla="*/ 475 h 475"/>
                  <a:gd name="T62" fmla="*/ 37 w 194"/>
                  <a:gd name="T63" fmla="*/ 416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4" h="475">
                    <a:moveTo>
                      <a:pt x="37" y="416"/>
                    </a:moveTo>
                    <a:cubicBezTo>
                      <a:pt x="19" y="423"/>
                      <a:pt x="19" y="423"/>
                      <a:pt x="19" y="423"/>
                    </a:cubicBezTo>
                    <a:cubicBezTo>
                      <a:pt x="34" y="402"/>
                      <a:pt x="47" y="377"/>
                      <a:pt x="57" y="348"/>
                    </a:cubicBezTo>
                    <a:cubicBezTo>
                      <a:pt x="32" y="361"/>
                      <a:pt x="32" y="361"/>
                      <a:pt x="32" y="361"/>
                    </a:cubicBezTo>
                    <a:cubicBezTo>
                      <a:pt x="41" y="344"/>
                      <a:pt x="49" y="326"/>
                      <a:pt x="56" y="307"/>
                    </a:cubicBezTo>
                    <a:cubicBezTo>
                      <a:pt x="39" y="317"/>
                      <a:pt x="39" y="317"/>
                      <a:pt x="39" y="317"/>
                    </a:cubicBezTo>
                    <a:cubicBezTo>
                      <a:pt x="48" y="297"/>
                      <a:pt x="55" y="278"/>
                      <a:pt x="62" y="258"/>
                    </a:cubicBezTo>
                    <a:cubicBezTo>
                      <a:pt x="45" y="269"/>
                      <a:pt x="45" y="269"/>
                      <a:pt x="45" y="269"/>
                    </a:cubicBezTo>
                    <a:cubicBezTo>
                      <a:pt x="53" y="258"/>
                      <a:pt x="61" y="234"/>
                      <a:pt x="68" y="203"/>
                    </a:cubicBezTo>
                    <a:cubicBezTo>
                      <a:pt x="52" y="217"/>
                      <a:pt x="52" y="217"/>
                      <a:pt x="52" y="217"/>
                    </a:cubicBezTo>
                    <a:cubicBezTo>
                      <a:pt x="60" y="202"/>
                      <a:pt x="67" y="182"/>
                      <a:pt x="73" y="161"/>
                    </a:cubicBezTo>
                    <a:cubicBezTo>
                      <a:pt x="61" y="168"/>
                      <a:pt x="61" y="168"/>
                      <a:pt x="61" y="168"/>
                    </a:cubicBezTo>
                    <a:cubicBezTo>
                      <a:pt x="66" y="154"/>
                      <a:pt x="71" y="140"/>
                      <a:pt x="76" y="123"/>
                    </a:cubicBezTo>
                    <a:cubicBezTo>
                      <a:pt x="65" y="127"/>
                      <a:pt x="65" y="127"/>
                      <a:pt x="65" y="127"/>
                    </a:cubicBezTo>
                    <a:cubicBezTo>
                      <a:pt x="79" y="111"/>
                      <a:pt x="90" y="71"/>
                      <a:pt x="97" y="0"/>
                    </a:cubicBezTo>
                    <a:cubicBezTo>
                      <a:pt x="104" y="71"/>
                      <a:pt x="116" y="111"/>
                      <a:pt x="129" y="127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23" y="140"/>
                      <a:pt x="128" y="154"/>
                      <a:pt x="134" y="168"/>
                    </a:cubicBezTo>
                    <a:cubicBezTo>
                      <a:pt x="122" y="161"/>
                      <a:pt x="122" y="161"/>
                      <a:pt x="122" y="161"/>
                    </a:cubicBezTo>
                    <a:cubicBezTo>
                      <a:pt x="128" y="182"/>
                      <a:pt x="134" y="202"/>
                      <a:pt x="142" y="217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33" y="234"/>
                      <a:pt x="141" y="258"/>
                      <a:pt x="150" y="269"/>
                    </a:cubicBezTo>
                    <a:cubicBezTo>
                      <a:pt x="132" y="258"/>
                      <a:pt x="132" y="258"/>
                      <a:pt x="132" y="258"/>
                    </a:cubicBezTo>
                    <a:cubicBezTo>
                      <a:pt x="139" y="278"/>
                      <a:pt x="146" y="297"/>
                      <a:pt x="155" y="317"/>
                    </a:cubicBezTo>
                    <a:cubicBezTo>
                      <a:pt x="138" y="307"/>
                      <a:pt x="138" y="307"/>
                      <a:pt x="138" y="307"/>
                    </a:cubicBezTo>
                    <a:cubicBezTo>
                      <a:pt x="145" y="326"/>
                      <a:pt x="153" y="344"/>
                      <a:pt x="162" y="361"/>
                    </a:cubicBezTo>
                    <a:cubicBezTo>
                      <a:pt x="137" y="348"/>
                      <a:pt x="137" y="348"/>
                      <a:pt x="137" y="348"/>
                    </a:cubicBezTo>
                    <a:cubicBezTo>
                      <a:pt x="148" y="377"/>
                      <a:pt x="160" y="402"/>
                      <a:pt x="175" y="423"/>
                    </a:cubicBezTo>
                    <a:cubicBezTo>
                      <a:pt x="157" y="416"/>
                      <a:pt x="157" y="416"/>
                      <a:pt x="157" y="416"/>
                    </a:cubicBezTo>
                    <a:cubicBezTo>
                      <a:pt x="168" y="442"/>
                      <a:pt x="181" y="461"/>
                      <a:pt x="194" y="475"/>
                    </a:cubicBezTo>
                    <a:cubicBezTo>
                      <a:pt x="0" y="475"/>
                      <a:pt x="0" y="475"/>
                      <a:pt x="0" y="475"/>
                    </a:cubicBezTo>
                    <a:cubicBezTo>
                      <a:pt x="14" y="461"/>
                      <a:pt x="26" y="442"/>
                      <a:pt x="37" y="416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5" name="Freeform 706"/>
              <p:cNvSpPr>
                <a:spLocks/>
              </p:cNvSpPr>
              <p:nvPr/>
            </p:nvSpPr>
            <p:spPr bwMode="auto">
              <a:xfrm>
                <a:off x="2554" y="2230"/>
                <a:ext cx="374" cy="917"/>
              </a:xfrm>
              <a:custGeom>
                <a:avLst/>
                <a:gdLst>
                  <a:gd name="T0" fmla="*/ 40 w 210"/>
                  <a:gd name="T1" fmla="*/ 450 h 513"/>
                  <a:gd name="T2" fmla="*/ 21 w 210"/>
                  <a:gd name="T3" fmla="*/ 457 h 513"/>
                  <a:gd name="T4" fmla="*/ 62 w 210"/>
                  <a:gd name="T5" fmla="*/ 376 h 513"/>
                  <a:gd name="T6" fmla="*/ 35 w 210"/>
                  <a:gd name="T7" fmla="*/ 390 h 513"/>
                  <a:gd name="T8" fmla="*/ 60 w 210"/>
                  <a:gd name="T9" fmla="*/ 331 h 513"/>
                  <a:gd name="T10" fmla="*/ 42 w 210"/>
                  <a:gd name="T11" fmla="*/ 342 h 513"/>
                  <a:gd name="T12" fmla="*/ 67 w 210"/>
                  <a:gd name="T13" fmla="*/ 279 h 513"/>
                  <a:gd name="T14" fmla="*/ 48 w 210"/>
                  <a:gd name="T15" fmla="*/ 291 h 513"/>
                  <a:gd name="T16" fmla="*/ 74 w 210"/>
                  <a:gd name="T17" fmla="*/ 219 h 513"/>
                  <a:gd name="T18" fmla="*/ 56 w 210"/>
                  <a:gd name="T19" fmla="*/ 234 h 513"/>
                  <a:gd name="T20" fmla="*/ 78 w 210"/>
                  <a:gd name="T21" fmla="*/ 174 h 513"/>
                  <a:gd name="T22" fmla="*/ 65 w 210"/>
                  <a:gd name="T23" fmla="*/ 181 h 513"/>
                  <a:gd name="T24" fmla="*/ 82 w 210"/>
                  <a:gd name="T25" fmla="*/ 133 h 513"/>
                  <a:gd name="T26" fmla="*/ 71 w 210"/>
                  <a:gd name="T27" fmla="*/ 137 h 513"/>
                  <a:gd name="T28" fmla="*/ 105 w 210"/>
                  <a:gd name="T29" fmla="*/ 0 h 513"/>
                  <a:gd name="T30" fmla="*/ 139 w 210"/>
                  <a:gd name="T31" fmla="*/ 137 h 513"/>
                  <a:gd name="T32" fmla="*/ 128 w 210"/>
                  <a:gd name="T33" fmla="*/ 133 h 513"/>
                  <a:gd name="T34" fmla="*/ 144 w 210"/>
                  <a:gd name="T35" fmla="*/ 181 h 513"/>
                  <a:gd name="T36" fmla="*/ 131 w 210"/>
                  <a:gd name="T37" fmla="*/ 174 h 513"/>
                  <a:gd name="T38" fmla="*/ 154 w 210"/>
                  <a:gd name="T39" fmla="*/ 234 h 513"/>
                  <a:gd name="T40" fmla="*/ 136 w 210"/>
                  <a:gd name="T41" fmla="*/ 219 h 513"/>
                  <a:gd name="T42" fmla="*/ 162 w 210"/>
                  <a:gd name="T43" fmla="*/ 291 h 513"/>
                  <a:gd name="T44" fmla="*/ 143 w 210"/>
                  <a:gd name="T45" fmla="*/ 279 h 513"/>
                  <a:gd name="T46" fmla="*/ 168 w 210"/>
                  <a:gd name="T47" fmla="*/ 342 h 513"/>
                  <a:gd name="T48" fmla="*/ 149 w 210"/>
                  <a:gd name="T49" fmla="*/ 331 h 513"/>
                  <a:gd name="T50" fmla="*/ 175 w 210"/>
                  <a:gd name="T51" fmla="*/ 390 h 513"/>
                  <a:gd name="T52" fmla="*/ 148 w 210"/>
                  <a:gd name="T53" fmla="*/ 376 h 513"/>
                  <a:gd name="T54" fmla="*/ 189 w 210"/>
                  <a:gd name="T55" fmla="*/ 457 h 513"/>
                  <a:gd name="T56" fmla="*/ 170 w 210"/>
                  <a:gd name="T57" fmla="*/ 450 h 513"/>
                  <a:gd name="T58" fmla="*/ 210 w 210"/>
                  <a:gd name="T59" fmla="*/ 513 h 513"/>
                  <a:gd name="T60" fmla="*/ 0 w 210"/>
                  <a:gd name="T61" fmla="*/ 513 h 513"/>
                  <a:gd name="T62" fmla="*/ 40 w 210"/>
                  <a:gd name="T63" fmla="*/ 450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0" h="513">
                    <a:moveTo>
                      <a:pt x="40" y="450"/>
                    </a:moveTo>
                    <a:cubicBezTo>
                      <a:pt x="21" y="457"/>
                      <a:pt x="21" y="457"/>
                      <a:pt x="21" y="457"/>
                    </a:cubicBezTo>
                    <a:cubicBezTo>
                      <a:pt x="37" y="434"/>
                      <a:pt x="50" y="407"/>
                      <a:pt x="62" y="376"/>
                    </a:cubicBezTo>
                    <a:cubicBezTo>
                      <a:pt x="35" y="390"/>
                      <a:pt x="35" y="390"/>
                      <a:pt x="35" y="390"/>
                    </a:cubicBezTo>
                    <a:cubicBezTo>
                      <a:pt x="44" y="371"/>
                      <a:pt x="53" y="352"/>
                      <a:pt x="60" y="331"/>
                    </a:cubicBezTo>
                    <a:cubicBezTo>
                      <a:pt x="42" y="342"/>
                      <a:pt x="42" y="342"/>
                      <a:pt x="42" y="342"/>
                    </a:cubicBezTo>
                    <a:cubicBezTo>
                      <a:pt x="52" y="321"/>
                      <a:pt x="60" y="300"/>
                      <a:pt x="67" y="279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57" y="278"/>
                      <a:pt x="66" y="252"/>
                      <a:pt x="74" y="219"/>
                    </a:cubicBezTo>
                    <a:cubicBezTo>
                      <a:pt x="56" y="234"/>
                      <a:pt x="56" y="234"/>
                      <a:pt x="56" y="234"/>
                    </a:cubicBezTo>
                    <a:cubicBezTo>
                      <a:pt x="65" y="217"/>
                      <a:pt x="72" y="197"/>
                      <a:pt x="78" y="174"/>
                    </a:cubicBezTo>
                    <a:cubicBezTo>
                      <a:pt x="65" y="181"/>
                      <a:pt x="65" y="181"/>
                      <a:pt x="65" y="181"/>
                    </a:cubicBezTo>
                    <a:cubicBezTo>
                      <a:pt x="71" y="166"/>
                      <a:pt x="77" y="150"/>
                      <a:pt x="82" y="133"/>
                    </a:cubicBezTo>
                    <a:cubicBezTo>
                      <a:pt x="71" y="137"/>
                      <a:pt x="71" y="137"/>
                      <a:pt x="71" y="137"/>
                    </a:cubicBezTo>
                    <a:cubicBezTo>
                      <a:pt x="85" y="119"/>
                      <a:pt x="97" y="76"/>
                      <a:pt x="105" y="0"/>
                    </a:cubicBezTo>
                    <a:cubicBezTo>
                      <a:pt x="113" y="76"/>
                      <a:pt x="125" y="119"/>
                      <a:pt x="139" y="137"/>
                    </a:cubicBezTo>
                    <a:cubicBezTo>
                      <a:pt x="128" y="133"/>
                      <a:pt x="128" y="133"/>
                      <a:pt x="128" y="133"/>
                    </a:cubicBezTo>
                    <a:cubicBezTo>
                      <a:pt x="133" y="150"/>
                      <a:pt x="138" y="166"/>
                      <a:pt x="144" y="181"/>
                    </a:cubicBezTo>
                    <a:cubicBezTo>
                      <a:pt x="131" y="174"/>
                      <a:pt x="131" y="174"/>
                      <a:pt x="131" y="174"/>
                    </a:cubicBezTo>
                    <a:cubicBezTo>
                      <a:pt x="138" y="197"/>
                      <a:pt x="145" y="217"/>
                      <a:pt x="154" y="234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44" y="252"/>
                      <a:pt x="153" y="278"/>
                      <a:pt x="162" y="291"/>
                    </a:cubicBezTo>
                    <a:cubicBezTo>
                      <a:pt x="143" y="279"/>
                      <a:pt x="143" y="279"/>
                      <a:pt x="143" y="279"/>
                    </a:cubicBezTo>
                    <a:cubicBezTo>
                      <a:pt x="150" y="300"/>
                      <a:pt x="158" y="321"/>
                      <a:pt x="168" y="342"/>
                    </a:cubicBezTo>
                    <a:cubicBezTo>
                      <a:pt x="149" y="331"/>
                      <a:pt x="149" y="331"/>
                      <a:pt x="149" y="331"/>
                    </a:cubicBezTo>
                    <a:cubicBezTo>
                      <a:pt x="157" y="352"/>
                      <a:pt x="165" y="371"/>
                      <a:pt x="175" y="390"/>
                    </a:cubicBezTo>
                    <a:cubicBezTo>
                      <a:pt x="148" y="376"/>
                      <a:pt x="148" y="376"/>
                      <a:pt x="148" y="376"/>
                    </a:cubicBezTo>
                    <a:cubicBezTo>
                      <a:pt x="160" y="407"/>
                      <a:pt x="173" y="434"/>
                      <a:pt x="189" y="457"/>
                    </a:cubicBezTo>
                    <a:cubicBezTo>
                      <a:pt x="170" y="450"/>
                      <a:pt x="170" y="450"/>
                      <a:pt x="170" y="450"/>
                    </a:cubicBezTo>
                    <a:cubicBezTo>
                      <a:pt x="182" y="477"/>
                      <a:pt x="195" y="498"/>
                      <a:pt x="210" y="513"/>
                    </a:cubicBezTo>
                    <a:cubicBezTo>
                      <a:pt x="0" y="513"/>
                      <a:pt x="0" y="513"/>
                      <a:pt x="0" y="513"/>
                    </a:cubicBezTo>
                    <a:cubicBezTo>
                      <a:pt x="15" y="498"/>
                      <a:pt x="28" y="477"/>
                      <a:pt x="40" y="450"/>
                    </a:cubicBezTo>
                    <a:close/>
                  </a:path>
                </a:pathLst>
              </a:custGeom>
              <a:solidFill>
                <a:srgbClr val="243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6" name="Freeform 707"/>
              <p:cNvSpPr>
                <a:spLocks/>
              </p:cNvSpPr>
              <p:nvPr/>
            </p:nvSpPr>
            <p:spPr bwMode="auto">
              <a:xfrm>
                <a:off x="1548" y="2307"/>
                <a:ext cx="327" cy="1082"/>
              </a:xfrm>
              <a:custGeom>
                <a:avLst/>
                <a:gdLst>
                  <a:gd name="T0" fmla="*/ 309 w 327"/>
                  <a:gd name="T1" fmla="*/ 186 h 1082"/>
                  <a:gd name="T2" fmla="*/ 327 w 327"/>
                  <a:gd name="T3" fmla="*/ 186 h 1082"/>
                  <a:gd name="T4" fmla="*/ 305 w 327"/>
                  <a:gd name="T5" fmla="*/ 0 h 1082"/>
                  <a:gd name="T6" fmla="*/ 33 w 327"/>
                  <a:gd name="T7" fmla="*/ 0 h 1082"/>
                  <a:gd name="T8" fmla="*/ 0 w 327"/>
                  <a:gd name="T9" fmla="*/ 186 h 1082"/>
                  <a:gd name="T10" fmla="*/ 31 w 327"/>
                  <a:gd name="T11" fmla="*/ 186 h 1082"/>
                  <a:gd name="T12" fmla="*/ 31 w 327"/>
                  <a:gd name="T13" fmla="*/ 415 h 1082"/>
                  <a:gd name="T14" fmla="*/ 22 w 327"/>
                  <a:gd name="T15" fmla="*/ 415 h 1082"/>
                  <a:gd name="T16" fmla="*/ 22 w 327"/>
                  <a:gd name="T17" fmla="*/ 440 h 1082"/>
                  <a:gd name="T18" fmla="*/ 31 w 327"/>
                  <a:gd name="T19" fmla="*/ 440 h 1082"/>
                  <a:gd name="T20" fmla="*/ 31 w 327"/>
                  <a:gd name="T21" fmla="*/ 581 h 1082"/>
                  <a:gd name="T22" fmla="*/ 22 w 327"/>
                  <a:gd name="T23" fmla="*/ 581 h 1082"/>
                  <a:gd name="T24" fmla="*/ 22 w 327"/>
                  <a:gd name="T25" fmla="*/ 608 h 1082"/>
                  <a:gd name="T26" fmla="*/ 31 w 327"/>
                  <a:gd name="T27" fmla="*/ 608 h 1082"/>
                  <a:gd name="T28" fmla="*/ 31 w 327"/>
                  <a:gd name="T29" fmla="*/ 747 h 1082"/>
                  <a:gd name="T30" fmla="*/ 22 w 327"/>
                  <a:gd name="T31" fmla="*/ 747 h 1082"/>
                  <a:gd name="T32" fmla="*/ 22 w 327"/>
                  <a:gd name="T33" fmla="*/ 774 h 1082"/>
                  <a:gd name="T34" fmla="*/ 31 w 327"/>
                  <a:gd name="T35" fmla="*/ 774 h 1082"/>
                  <a:gd name="T36" fmla="*/ 31 w 327"/>
                  <a:gd name="T37" fmla="*/ 787 h 1082"/>
                  <a:gd name="T38" fmla="*/ 31 w 327"/>
                  <a:gd name="T39" fmla="*/ 916 h 1082"/>
                  <a:gd name="T40" fmla="*/ 22 w 327"/>
                  <a:gd name="T41" fmla="*/ 916 h 1082"/>
                  <a:gd name="T42" fmla="*/ 22 w 327"/>
                  <a:gd name="T43" fmla="*/ 942 h 1082"/>
                  <a:gd name="T44" fmla="*/ 31 w 327"/>
                  <a:gd name="T45" fmla="*/ 942 h 1082"/>
                  <a:gd name="T46" fmla="*/ 31 w 327"/>
                  <a:gd name="T47" fmla="*/ 1082 h 1082"/>
                  <a:gd name="T48" fmla="*/ 131 w 327"/>
                  <a:gd name="T49" fmla="*/ 1082 h 1082"/>
                  <a:gd name="T50" fmla="*/ 131 w 327"/>
                  <a:gd name="T51" fmla="*/ 1082 h 1082"/>
                  <a:gd name="T52" fmla="*/ 209 w 327"/>
                  <a:gd name="T53" fmla="*/ 1082 h 1082"/>
                  <a:gd name="T54" fmla="*/ 209 w 327"/>
                  <a:gd name="T55" fmla="*/ 1082 h 1082"/>
                  <a:gd name="T56" fmla="*/ 309 w 327"/>
                  <a:gd name="T57" fmla="*/ 1082 h 1082"/>
                  <a:gd name="T58" fmla="*/ 309 w 327"/>
                  <a:gd name="T59" fmla="*/ 942 h 1082"/>
                  <a:gd name="T60" fmla="*/ 318 w 327"/>
                  <a:gd name="T61" fmla="*/ 942 h 1082"/>
                  <a:gd name="T62" fmla="*/ 318 w 327"/>
                  <a:gd name="T63" fmla="*/ 916 h 1082"/>
                  <a:gd name="T64" fmla="*/ 309 w 327"/>
                  <a:gd name="T65" fmla="*/ 916 h 1082"/>
                  <a:gd name="T66" fmla="*/ 309 w 327"/>
                  <a:gd name="T67" fmla="*/ 787 h 1082"/>
                  <a:gd name="T68" fmla="*/ 309 w 327"/>
                  <a:gd name="T69" fmla="*/ 774 h 1082"/>
                  <a:gd name="T70" fmla="*/ 318 w 327"/>
                  <a:gd name="T71" fmla="*/ 774 h 1082"/>
                  <a:gd name="T72" fmla="*/ 318 w 327"/>
                  <a:gd name="T73" fmla="*/ 747 h 1082"/>
                  <a:gd name="T74" fmla="*/ 309 w 327"/>
                  <a:gd name="T75" fmla="*/ 747 h 1082"/>
                  <a:gd name="T76" fmla="*/ 309 w 327"/>
                  <a:gd name="T77" fmla="*/ 608 h 1082"/>
                  <a:gd name="T78" fmla="*/ 318 w 327"/>
                  <a:gd name="T79" fmla="*/ 608 h 1082"/>
                  <a:gd name="T80" fmla="*/ 318 w 327"/>
                  <a:gd name="T81" fmla="*/ 581 h 1082"/>
                  <a:gd name="T82" fmla="*/ 309 w 327"/>
                  <a:gd name="T83" fmla="*/ 581 h 1082"/>
                  <a:gd name="T84" fmla="*/ 309 w 327"/>
                  <a:gd name="T85" fmla="*/ 440 h 1082"/>
                  <a:gd name="T86" fmla="*/ 318 w 327"/>
                  <a:gd name="T87" fmla="*/ 440 h 1082"/>
                  <a:gd name="T88" fmla="*/ 318 w 327"/>
                  <a:gd name="T89" fmla="*/ 415 h 1082"/>
                  <a:gd name="T90" fmla="*/ 309 w 327"/>
                  <a:gd name="T91" fmla="*/ 415 h 1082"/>
                  <a:gd name="T92" fmla="*/ 309 w 327"/>
                  <a:gd name="T93" fmla="*/ 186 h 1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27" h="1082">
                    <a:moveTo>
                      <a:pt x="309" y="186"/>
                    </a:moveTo>
                    <a:lnTo>
                      <a:pt x="327" y="186"/>
                    </a:lnTo>
                    <a:lnTo>
                      <a:pt x="305" y="0"/>
                    </a:lnTo>
                    <a:lnTo>
                      <a:pt x="33" y="0"/>
                    </a:lnTo>
                    <a:lnTo>
                      <a:pt x="0" y="186"/>
                    </a:lnTo>
                    <a:lnTo>
                      <a:pt x="31" y="186"/>
                    </a:lnTo>
                    <a:lnTo>
                      <a:pt x="31" y="415"/>
                    </a:lnTo>
                    <a:lnTo>
                      <a:pt x="22" y="415"/>
                    </a:lnTo>
                    <a:lnTo>
                      <a:pt x="22" y="440"/>
                    </a:lnTo>
                    <a:lnTo>
                      <a:pt x="31" y="440"/>
                    </a:lnTo>
                    <a:lnTo>
                      <a:pt x="31" y="581"/>
                    </a:lnTo>
                    <a:lnTo>
                      <a:pt x="22" y="581"/>
                    </a:lnTo>
                    <a:lnTo>
                      <a:pt x="22" y="608"/>
                    </a:lnTo>
                    <a:lnTo>
                      <a:pt x="31" y="608"/>
                    </a:lnTo>
                    <a:lnTo>
                      <a:pt x="31" y="747"/>
                    </a:lnTo>
                    <a:lnTo>
                      <a:pt x="22" y="747"/>
                    </a:lnTo>
                    <a:lnTo>
                      <a:pt x="22" y="774"/>
                    </a:lnTo>
                    <a:lnTo>
                      <a:pt x="31" y="774"/>
                    </a:lnTo>
                    <a:lnTo>
                      <a:pt x="31" y="787"/>
                    </a:lnTo>
                    <a:lnTo>
                      <a:pt x="31" y="916"/>
                    </a:lnTo>
                    <a:lnTo>
                      <a:pt x="22" y="916"/>
                    </a:lnTo>
                    <a:lnTo>
                      <a:pt x="22" y="942"/>
                    </a:lnTo>
                    <a:lnTo>
                      <a:pt x="31" y="942"/>
                    </a:lnTo>
                    <a:lnTo>
                      <a:pt x="31" y="1082"/>
                    </a:lnTo>
                    <a:lnTo>
                      <a:pt x="131" y="1082"/>
                    </a:lnTo>
                    <a:lnTo>
                      <a:pt x="131" y="1082"/>
                    </a:lnTo>
                    <a:lnTo>
                      <a:pt x="209" y="1082"/>
                    </a:lnTo>
                    <a:lnTo>
                      <a:pt x="209" y="1082"/>
                    </a:lnTo>
                    <a:lnTo>
                      <a:pt x="309" y="1082"/>
                    </a:lnTo>
                    <a:lnTo>
                      <a:pt x="309" y="942"/>
                    </a:lnTo>
                    <a:lnTo>
                      <a:pt x="318" y="942"/>
                    </a:lnTo>
                    <a:lnTo>
                      <a:pt x="318" y="916"/>
                    </a:lnTo>
                    <a:lnTo>
                      <a:pt x="309" y="916"/>
                    </a:lnTo>
                    <a:lnTo>
                      <a:pt x="309" y="787"/>
                    </a:lnTo>
                    <a:lnTo>
                      <a:pt x="309" y="774"/>
                    </a:lnTo>
                    <a:lnTo>
                      <a:pt x="318" y="774"/>
                    </a:lnTo>
                    <a:lnTo>
                      <a:pt x="318" y="747"/>
                    </a:lnTo>
                    <a:lnTo>
                      <a:pt x="309" y="747"/>
                    </a:lnTo>
                    <a:lnTo>
                      <a:pt x="309" y="608"/>
                    </a:lnTo>
                    <a:lnTo>
                      <a:pt x="318" y="608"/>
                    </a:lnTo>
                    <a:lnTo>
                      <a:pt x="318" y="581"/>
                    </a:lnTo>
                    <a:lnTo>
                      <a:pt x="309" y="581"/>
                    </a:lnTo>
                    <a:lnTo>
                      <a:pt x="309" y="440"/>
                    </a:lnTo>
                    <a:lnTo>
                      <a:pt x="318" y="440"/>
                    </a:lnTo>
                    <a:lnTo>
                      <a:pt x="318" y="415"/>
                    </a:lnTo>
                    <a:lnTo>
                      <a:pt x="309" y="415"/>
                    </a:lnTo>
                    <a:lnTo>
                      <a:pt x="309" y="186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7" name="Freeform 708"/>
              <p:cNvSpPr>
                <a:spLocks/>
              </p:cNvSpPr>
              <p:nvPr/>
            </p:nvSpPr>
            <p:spPr bwMode="auto">
              <a:xfrm>
                <a:off x="755" y="2670"/>
                <a:ext cx="428" cy="719"/>
              </a:xfrm>
              <a:custGeom>
                <a:avLst/>
                <a:gdLst>
                  <a:gd name="T0" fmla="*/ 410 w 428"/>
                  <a:gd name="T1" fmla="*/ 431 h 719"/>
                  <a:gd name="T2" fmla="*/ 428 w 428"/>
                  <a:gd name="T3" fmla="*/ 431 h 719"/>
                  <a:gd name="T4" fmla="*/ 410 w 428"/>
                  <a:gd name="T5" fmla="*/ 325 h 719"/>
                  <a:gd name="T6" fmla="*/ 389 w 428"/>
                  <a:gd name="T7" fmla="*/ 325 h 719"/>
                  <a:gd name="T8" fmla="*/ 389 w 428"/>
                  <a:gd name="T9" fmla="*/ 208 h 719"/>
                  <a:gd name="T10" fmla="*/ 414 w 428"/>
                  <a:gd name="T11" fmla="*/ 208 h 719"/>
                  <a:gd name="T12" fmla="*/ 382 w 428"/>
                  <a:gd name="T13" fmla="*/ 39 h 719"/>
                  <a:gd name="T14" fmla="*/ 114 w 428"/>
                  <a:gd name="T15" fmla="*/ 39 h 719"/>
                  <a:gd name="T16" fmla="*/ 114 w 428"/>
                  <a:gd name="T17" fmla="*/ 13 h 719"/>
                  <a:gd name="T18" fmla="*/ 120 w 428"/>
                  <a:gd name="T19" fmla="*/ 13 h 719"/>
                  <a:gd name="T20" fmla="*/ 120 w 428"/>
                  <a:gd name="T21" fmla="*/ 0 h 719"/>
                  <a:gd name="T22" fmla="*/ 70 w 428"/>
                  <a:gd name="T23" fmla="*/ 0 h 719"/>
                  <a:gd name="T24" fmla="*/ 70 w 428"/>
                  <a:gd name="T25" fmla="*/ 13 h 719"/>
                  <a:gd name="T26" fmla="*/ 73 w 428"/>
                  <a:gd name="T27" fmla="*/ 13 h 719"/>
                  <a:gd name="T28" fmla="*/ 73 w 428"/>
                  <a:gd name="T29" fmla="*/ 39 h 719"/>
                  <a:gd name="T30" fmla="*/ 49 w 428"/>
                  <a:gd name="T31" fmla="*/ 39 h 719"/>
                  <a:gd name="T32" fmla="*/ 15 w 428"/>
                  <a:gd name="T33" fmla="*/ 208 h 719"/>
                  <a:gd name="T34" fmla="*/ 41 w 428"/>
                  <a:gd name="T35" fmla="*/ 208 h 719"/>
                  <a:gd name="T36" fmla="*/ 41 w 428"/>
                  <a:gd name="T37" fmla="*/ 325 h 719"/>
                  <a:gd name="T38" fmla="*/ 29 w 428"/>
                  <a:gd name="T39" fmla="*/ 325 h 719"/>
                  <a:gd name="T40" fmla="*/ 0 w 428"/>
                  <a:gd name="T41" fmla="*/ 431 h 719"/>
                  <a:gd name="T42" fmla="*/ 18 w 428"/>
                  <a:gd name="T43" fmla="*/ 431 h 719"/>
                  <a:gd name="T44" fmla="*/ 18 w 428"/>
                  <a:gd name="T45" fmla="*/ 574 h 719"/>
                  <a:gd name="T46" fmla="*/ 8 w 428"/>
                  <a:gd name="T47" fmla="*/ 574 h 719"/>
                  <a:gd name="T48" fmla="*/ 8 w 428"/>
                  <a:gd name="T49" fmla="*/ 597 h 719"/>
                  <a:gd name="T50" fmla="*/ 18 w 428"/>
                  <a:gd name="T51" fmla="*/ 597 h 719"/>
                  <a:gd name="T52" fmla="*/ 18 w 428"/>
                  <a:gd name="T53" fmla="*/ 719 h 719"/>
                  <a:gd name="T54" fmla="*/ 310 w 428"/>
                  <a:gd name="T55" fmla="*/ 719 h 719"/>
                  <a:gd name="T56" fmla="*/ 364 w 428"/>
                  <a:gd name="T57" fmla="*/ 719 h 719"/>
                  <a:gd name="T58" fmla="*/ 410 w 428"/>
                  <a:gd name="T59" fmla="*/ 719 h 719"/>
                  <a:gd name="T60" fmla="*/ 410 w 428"/>
                  <a:gd name="T61" fmla="*/ 597 h 719"/>
                  <a:gd name="T62" fmla="*/ 423 w 428"/>
                  <a:gd name="T63" fmla="*/ 597 h 719"/>
                  <a:gd name="T64" fmla="*/ 423 w 428"/>
                  <a:gd name="T65" fmla="*/ 574 h 719"/>
                  <a:gd name="T66" fmla="*/ 410 w 428"/>
                  <a:gd name="T67" fmla="*/ 574 h 719"/>
                  <a:gd name="T68" fmla="*/ 410 w 428"/>
                  <a:gd name="T69" fmla="*/ 431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8" h="719">
                    <a:moveTo>
                      <a:pt x="410" y="431"/>
                    </a:moveTo>
                    <a:lnTo>
                      <a:pt x="428" y="431"/>
                    </a:lnTo>
                    <a:lnTo>
                      <a:pt x="410" y="325"/>
                    </a:lnTo>
                    <a:lnTo>
                      <a:pt x="389" y="325"/>
                    </a:lnTo>
                    <a:lnTo>
                      <a:pt x="389" y="208"/>
                    </a:lnTo>
                    <a:lnTo>
                      <a:pt x="414" y="208"/>
                    </a:lnTo>
                    <a:lnTo>
                      <a:pt x="382" y="39"/>
                    </a:lnTo>
                    <a:lnTo>
                      <a:pt x="114" y="39"/>
                    </a:lnTo>
                    <a:lnTo>
                      <a:pt x="114" y="13"/>
                    </a:lnTo>
                    <a:lnTo>
                      <a:pt x="120" y="13"/>
                    </a:lnTo>
                    <a:lnTo>
                      <a:pt x="120" y="0"/>
                    </a:lnTo>
                    <a:lnTo>
                      <a:pt x="70" y="0"/>
                    </a:lnTo>
                    <a:lnTo>
                      <a:pt x="70" y="13"/>
                    </a:lnTo>
                    <a:lnTo>
                      <a:pt x="73" y="13"/>
                    </a:lnTo>
                    <a:lnTo>
                      <a:pt x="73" y="39"/>
                    </a:lnTo>
                    <a:lnTo>
                      <a:pt x="49" y="39"/>
                    </a:lnTo>
                    <a:lnTo>
                      <a:pt x="15" y="208"/>
                    </a:lnTo>
                    <a:lnTo>
                      <a:pt x="41" y="208"/>
                    </a:lnTo>
                    <a:lnTo>
                      <a:pt x="41" y="325"/>
                    </a:lnTo>
                    <a:lnTo>
                      <a:pt x="29" y="325"/>
                    </a:lnTo>
                    <a:lnTo>
                      <a:pt x="0" y="431"/>
                    </a:lnTo>
                    <a:lnTo>
                      <a:pt x="18" y="431"/>
                    </a:lnTo>
                    <a:lnTo>
                      <a:pt x="18" y="574"/>
                    </a:lnTo>
                    <a:lnTo>
                      <a:pt x="8" y="574"/>
                    </a:lnTo>
                    <a:lnTo>
                      <a:pt x="8" y="597"/>
                    </a:lnTo>
                    <a:lnTo>
                      <a:pt x="18" y="597"/>
                    </a:lnTo>
                    <a:lnTo>
                      <a:pt x="18" y="719"/>
                    </a:lnTo>
                    <a:lnTo>
                      <a:pt x="310" y="719"/>
                    </a:lnTo>
                    <a:lnTo>
                      <a:pt x="364" y="719"/>
                    </a:lnTo>
                    <a:lnTo>
                      <a:pt x="410" y="719"/>
                    </a:lnTo>
                    <a:lnTo>
                      <a:pt x="410" y="597"/>
                    </a:lnTo>
                    <a:lnTo>
                      <a:pt x="423" y="597"/>
                    </a:lnTo>
                    <a:lnTo>
                      <a:pt x="423" y="574"/>
                    </a:lnTo>
                    <a:lnTo>
                      <a:pt x="410" y="574"/>
                    </a:lnTo>
                    <a:lnTo>
                      <a:pt x="410" y="431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8" name="Freeform 709"/>
              <p:cNvSpPr>
                <a:spLocks/>
              </p:cNvSpPr>
              <p:nvPr/>
            </p:nvSpPr>
            <p:spPr bwMode="auto">
              <a:xfrm>
                <a:off x="2293" y="2465"/>
                <a:ext cx="551" cy="924"/>
              </a:xfrm>
              <a:custGeom>
                <a:avLst/>
                <a:gdLst>
                  <a:gd name="T0" fmla="*/ 528 w 551"/>
                  <a:gd name="T1" fmla="*/ 554 h 924"/>
                  <a:gd name="T2" fmla="*/ 551 w 551"/>
                  <a:gd name="T3" fmla="*/ 554 h 924"/>
                  <a:gd name="T4" fmla="*/ 528 w 551"/>
                  <a:gd name="T5" fmla="*/ 418 h 924"/>
                  <a:gd name="T6" fmla="*/ 499 w 551"/>
                  <a:gd name="T7" fmla="*/ 418 h 924"/>
                  <a:gd name="T8" fmla="*/ 499 w 551"/>
                  <a:gd name="T9" fmla="*/ 266 h 924"/>
                  <a:gd name="T10" fmla="*/ 531 w 551"/>
                  <a:gd name="T11" fmla="*/ 266 h 924"/>
                  <a:gd name="T12" fmla="*/ 490 w 551"/>
                  <a:gd name="T13" fmla="*/ 50 h 924"/>
                  <a:gd name="T14" fmla="*/ 146 w 551"/>
                  <a:gd name="T15" fmla="*/ 50 h 924"/>
                  <a:gd name="T16" fmla="*/ 146 w 551"/>
                  <a:gd name="T17" fmla="*/ 16 h 924"/>
                  <a:gd name="T18" fmla="*/ 154 w 551"/>
                  <a:gd name="T19" fmla="*/ 16 h 924"/>
                  <a:gd name="T20" fmla="*/ 154 w 551"/>
                  <a:gd name="T21" fmla="*/ 0 h 924"/>
                  <a:gd name="T22" fmla="*/ 89 w 551"/>
                  <a:gd name="T23" fmla="*/ 0 h 924"/>
                  <a:gd name="T24" fmla="*/ 89 w 551"/>
                  <a:gd name="T25" fmla="*/ 16 h 924"/>
                  <a:gd name="T26" fmla="*/ 95 w 551"/>
                  <a:gd name="T27" fmla="*/ 16 h 924"/>
                  <a:gd name="T28" fmla="*/ 95 w 551"/>
                  <a:gd name="T29" fmla="*/ 50 h 924"/>
                  <a:gd name="T30" fmla="*/ 61 w 551"/>
                  <a:gd name="T31" fmla="*/ 50 h 924"/>
                  <a:gd name="T32" fmla="*/ 20 w 551"/>
                  <a:gd name="T33" fmla="*/ 266 h 924"/>
                  <a:gd name="T34" fmla="*/ 52 w 551"/>
                  <a:gd name="T35" fmla="*/ 266 h 924"/>
                  <a:gd name="T36" fmla="*/ 52 w 551"/>
                  <a:gd name="T37" fmla="*/ 418 h 924"/>
                  <a:gd name="T38" fmla="*/ 38 w 551"/>
                  <a:gd name="T39" fmla="*/ 418 h 924"/>
                  <a:gd name="T40" fmla="*/ 0 w 551"/>
                  <a:gd name="T41" fmla="*/ 554 h 924"/>
                  <a:gd name="T42" fmla="*/ 24 w 551"/>
                  <a:gd name="T43" fmla="*/ 554 h 924"/>
                  <a:gd name="T44" fmla="*/ 24 w 551"/>
                  <a:gd name="T45" fmla="*/ 736 h 924"/>
                  <a:gd name="T46" fmla="*/ 7 w 551"/>
                  <a:gd name="T47" fmla="*/ 736 h 924"/>
                  <a:gd name="T48" fmla="*/ 7 w 551"/>
                  <a:gd name="T49" fmla="*/ 766 h 924"/>
                  <a:gd name="T50" fmla="*/ 24 w 551"/>
                  <a:gd name="T51" fmla="*/ 766 h 924"/>
                  <a:gd name="T52" fmla="*/ 24 w 551"/>
                  <a:gd name="T53" fmla="*/ 924 h 924"/>
                  <a:gd name="T54" fmla="*/ 400 w 551"/>
                  <a:gd name="T55" fmla="*/ 924 h 924"/>
                  <a:gd name="T56" fmla="*/ 467 w 551"/>
                  <a:gd name="T57" fmla="*/ 924 h 924"/>
                  <a:gd name="T58" fmla="*/ 528 w 551"/>
                  <a:gd name="T59" fmla="*/ 924 h 924"/>
                  <a:gd name="T60" fmla="*/ 528 w 551"/>
                  <a:gd name="T61" fmla="*/ 766 h 924"/>
                  <a:gd name="T62" fmla="*/ 542 w 551"/>
                  <a:gd name="T63" fmla="*/ 766 h 924"/>
                  <a:gd name="T64" fmla="*/ 542 w 551"/>
                  <a:gd name="T65" fmla="*/ 736 h 924"/>
                  <a:gd name="T66" fmla="*/ 528 w 551"/>
                  <a:gd name="T67" fmla="*/ 736 h 924"/>
                  <a:gd name="T68" fmla="*/ 528 w 551"/>
                  <a:gd name="T69" fmla="*/ 554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1" h="924">
                    <a:moveTo>
                      <a:pt x="528" y="554"/>
                    </a:moveTo>
                    <a:lnTo>
                      <a:pt x="551" y="554"/>
                    </a:lnTo>
                    <a:lnTo>
                      <a:pt x="528" y="418"/>
                    </a:lnTo>
                    <a:lnTo>
                      <a:pt x="499" y="418"/>
                    </a:lnTo>
                    <a:lnTo>
                      <a:pt x="499" y="266"/>
                    </a:lnTo>
                    <a:lnTo>
                      <a:pt x="531" y="266"/>
                    </a:lnTo>
                    <a:lnTo>
                      <a:pt x="490" y="50"/>
                    </a:lnTo>
                    <a:lnTo>
                      <a:pt x="146" y="50"/>
                    </a:lnTo>
                    <a:lnTo>
                      <a:pt x="146" y="16"/>
                    </a:lnTo>
                    <a:lnTo>
                      <a:pt x="154" y="16"/>
                    </a:lnTo>
                    <a:lnTo>
                      <a:pt x="154" y="0"/>
                    </a:lnTo>
                    <a:lnTo>
                      <a:pt x="89" y="0"/>
                    </a:lnTo>
                    <a:lnTo>
                      <a:pt x="89" y="16"/>
                    </a:lnTo>
                    <a:lnTo>
                      <a:pt x="95" y="16"/>
                    </a:lnTo>
                    <a:lnTo>
                      <a:pt x="95" y="50"/>
                    </a:lnTo>
                    <a:lnTo>
                      <a:pt x="61" y="50"/>
                    </a:lnTo>
                    <a:lnTo>
                      <a:pt x="20" y="266"/>
                    </a:lnTo>
                    <a:lnTo>
                      <a:pt x="52" y="266"/>
                    </a:lnTo>
                    <a:lnTo>
                      <a:pt x="52" y="418"/>
                    </a:lnTo>
                    <a:lnTo>
                      <a:pt x="38" y="418"/>
                    </a:lnTo>
                    <a:lnTo>
                      <a:pt x="0" y="554"/>
                    </a:lnTo>
                    <a:lnTo>
                      <a:pt x="24" y="554"/>
                    </a:lnTo>
                    <a:lnTo>
                      <a:pt x="24" y="736"/>
                    </a:lnTo>
                    <a:lnTo>
                      <a:pt x="7" y="736"/>
                    </a:lnTo>
                    <a:lnTo>
                      <a:pt x="7" y="766"/>
                    </a:lnTo>
                    <a:lnTo>
                      <a:pt x="24" y="766"/>
                    </a:lnTo>
                    <a:lnTo>
                      <a:pt x="24" y="924"/>
                    </a:lnTo>
                    <a:lnTo>
                      <a:pt x="400" y="924"/>
                    </a:lnTo>
                    <a:lnTo>
                      <a:pt x="467" y="924"/>
                    </a:lnTo>
                    <a:lnTo>
                      <a:pt x="528" y="924"/>
                    </a:lnTo>
                    <a:lnTo>
                      <a:pt x="528" y="766"/>
                    </a:lnTo>
                    <a:lnTo>
                      <a:pt x="542" y="766"/>
                    </a:lnTo>
                    <a:lnTo>
                      <a:pt x="542" y="736"/>
                    </a:lnTo>
                    <a:lnTo>
                      <a:pt x="528" y="736"/>
                    </a:lnTo>
                    <a:lnTo>
                      <a:pt x="528" y="554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9" name="Freeform 710"/>
              <p:cNvSpPr>
                <a:spLocks/>
              </p:cNvSpPr>
              <p:nvPr/>
            </p:nvSpPr>
            <p:spPr bwMode="auto">
              <a:xfrm>
                <a:off x="2908" y="2842"/>
                <a:ext cx="570" cy="547"/>
              </a:xfrm>
              <a:custGeom>
                <a:avLst/>
                <a:gdLst>
                  <a:gd name="T0" fmla="*/ 562 w 570"/>
                  <a:gd name="T1" fmla="*/ 245 h 547"/>
                  <a:gd name="T2" fmla="*/ 562 w 570"/>
                  <a:gd name="T3" fmla="*/ 232 h 547"/>
                  <a:gd name="T4" fmla="*/ 570 w 570"/>
                  <a:gd name="T5" fmla="*/ 232 h 547"/>
                  <a:gd name="T6" fmla="*/ 476 w 570"/>
                  <a:gd name="T7" fmla="*/ 32 h 547"/>
                  <a:gd name="T8" fmla="*/ 155 w 570"/>
                  <a:gd name="T9" fmla="*/ 32 h 547"/>
                  <a:gd name="T10" fmla="*/ 155 w 570"/>
                  <a:gd name="T11" fmla="*/ 16 h 547"/>
                  <a:gd name="T12" fmla="*/ 162 w 570"/>
                  <a:gd name="T13" fmla="*/ 16 h 547"/>
                  <a:gd name="T14" fmla="*/ 162 w 570"/>
                  <a:gd name="T15" fmla="*/ 0 h 547"/>
                  <a:gd name="T16" fmla="*/ 98 w 570"/>
                  <a:gd name="T17" fmla="*/ 0 h 547"/>
                  <a:gd name="T18" fmla="*/ 98 w 570"/>
                  <a:gd name="T19" fmla="*/ 16 h 547"/>
                  <a:gd name="T20" fmla="*/ 105 w 570"/>
                  <a:gd name="T21" fmla="*/ 16 h 547"/>
                  <a:gd name="T22" fmla="*/ 105 w 570"/>
                  <a:gd name="T23" fmla="*/ 32 h 547"/>
                  <a:gd name="T24" fmla="*/ 80 w 570"/>
                  <a:gd name="T25" fmla="*/ 32 h 547"/>
                  <a:gd name="T26" fmla="*/ 0 w 570"/>
                  <a:gd name="T27" fmla="*/ 232 h 547"/>
                  <a:gd name="T28" fmla="*/ 9 w 570"/>
                  <a:gd name="T29" fmla="*/ 232 h 547"/>
                  <a:gd name="T30" fmla="*/ 9 w 570"/>
                  <a:gd name="T31" fmla="*/ 245 h 547"/>
                  <a:gd name="T32" fmla="*/ 9 w 570"/>
                  <a:gd name="T33" fmla="*/ 409 h 547"/>
                  <a:gd name="T34" fmla="*/ 9 w 570"/>
                  <a:gd name="T35" fmla="*/ 409 h 547"/>
                  <a:gd name="T36" fmla="*/ 9 w 570"/>
                  <a:gd name="T37" fmla="*/ 547 h 547"/>
                  <a:gd name="T38" fmla="*/ 403 w 570"/>
                  <a:gd name="T39" fmla="*/ 547 h 547"/>
                  <a:gd name="T40" fmla="*/ 451 w 570"/>
                  <a:gd name="T41" fmla="*/ 547 h 547"/>
                  <a:gd name="T42" fmla="*/ 512 w 570"/>
                  <a:gd name="T43" fmla="*/ 547 h 547"/>
                  <a:gd name="T44" fmla="*/ 562 w 570"/>
                  <a:gd name="T45" fmla="*/ 547 h 547"/>
                  <a:gd name="T46" fmla="*/ 562 w 570"/>
                  <a:gd name="T47" fmla="*/ 409 h 547"/>
                  <a:gd name="T48" fmla="*/ 562 w 570"/>
                  <a:gd name="T49" fmla="*/ 409 h 547"/>
                  <a:gd name="T50" fmla="*/ 562 w 570"/>
                  <a:gd name="T51" fmla="*/ 245 h 547"/>
                  <a:gd name="T52" fmla="*/ 562 w 570"/>
                  <a:gd name="T53" fmla="*/ 245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547">
                    <a:moveTo>
                      <a:pt x="562" y="245"/>
                    </a:moveTo>
                    <a:lnTo>
                      <a:pt x="562" y="232"/>
                    </a:lnTo>
                    <a:lnTo>
                      <a:pt x="570" y="232"/>
                    </a:lnTo>
                    <a:lnTo>
                      <a:pt x="476" y="32"/>
                    </a:lnTo>
                    <a:lnTo>
                      <a:pt x="155" y="32"/>
                    </a:lnTo>
                    <a:lnTo>
                      <a:pt x="155" y="16"/>
                    </a:lnTo>
                    <a:lnTo>
                      <a:pt x="162" y="16"/>
                    </a:lnTo>
                    <a:lnTo>
                      <a:pt x="162" y="0"/>
                    </a:lnTo>
                    <a:lnTo>
                      <a:pt x="98" y="0"/>
                    </a:lnTo>
                    <a:lnTo>
                      <a:pt x="98" y="16"/>
                    </a:lnTo>
                    <a:lnTo>
                      <a:pt x="105" y="16"/>
                    </a:lnTo>
                    <a:lnTo>
                      <a:pt x="105" y="32"/>
                    </a:lnTo>
                    <a:lnTo>
                      <a:pt x="80" y="32"/>
                    </a:lnTo>
                    <a:lnTo>
                      <a:pt x="0" y="232"/>
                    </a:lnTo>
                    <a:lnTo>
                      <a:pt x="9" y="232"/>
                    </a:lnTo>
                    <a:lnTo>
                      <a:pt x="9" y="245"/>
                    </a:lnTo>
                    <a:lnTo>
                      <a:pt x="9" y="409"/>
                    </a:lnTo>
                    <a:lnTo>
                      <a:pt x="9" y="409"/>
                    </a:lnTo>
                    <a:lnTo>
                      <a:pt x="9" y="547"/>
                    </a:lnTo>
                    <a:lnTo>
                      <a:pt x="403" y="547"/>
                    </a:lnTo>
                    <a:lnTo>
                      <a:pt x="451" y="547"/>
                    </a:lnTo>
                    <a:lnTo>
                      <a:pt x="512" y="547"/>
                    </a:lnTo>
                    <a:lnTo>
                      <a:pt x="562" y="547"/>
                    </a:lnTo>
                    <a:lnTo>
                      <a:pt x="562" y="409"/>
                    </a:lnTo>
                    <a:lnTo>
                      <a:pt x="562" y="409"/>
                    </a:lnTo>
                    <a:lnTo>
                      <a:pt x="562" y="245"/>
                    </a:lnTo>
                    <a:lnTo>
                      <a:pt x="562" y="245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0" name="Freeform 711"/>
              <p:cNvSpPr>
                <a:spLocks/>
              </p:cNvSpPr>
              <p:nvPr/>
            </p:nvSpPr>
            <p:spPr bwMode="auto">
              <a:xfrm>
                <a:off x="3764" y="2552"/>
                <a:ext cx="415" cy="837"/>
              </a:xfrm>
              <a:custGeom>
                <a:avLst/>
                <a:gdLst>
                  <a:gd name="T0" fmla="*/ 319 w 415"/>
                  <a:gd name="T1" fmla="*/ 41 h 837"/>
                  <a:gd name="T2" fmla="*/ 319 w 415"/>
                  <a:gd name="T3" fmla="*/ 14 h 837"/>
                  <a:gd name="T4" fmla="*/ 315 w 415"/>
                  <a:gd name="T5" fmla="*/ 14 h 837"/>
                  <a:gd name="T6" fmla="*/ 315 w 415"/>
                  <a:gd name="T7" fmla="*/ 0 h 837"/>
                  <a:gd name="T8" fmla="*/ 360 w 415"/>
                  <a:gd name="T9" fmla="*/ 0 h 837"/>
                  <a:gd name="T10" fmla="*/ 360 w 415"/>
                  <a:gd name="T11" fmla="*/ 14 h 837"/>
                  <a:gd name="T12" fmla="*/ 356 w 415"/>
                  <a:gd name="T13" fmla="*/ 14 h 837"/>
                  <a:gd name="T14" fmla="*/ 356 w 415"/>
                  <a:gd name="T15" fmla="*/ 41 h 837"/>
                  <a:gd name="T16" fmla="*/ 381 w 415"/>
                  <a:gd name="T17" fmla="*/ 41 h 837"/>
                  <a:gd name="T18" fmla="*/ 415 w 415"/>
                  <a:gd name="T19" fmla="*/ 216 h 837"/>
                  <a:gd name="T20" fmla="*/ 388 w 415"/>
                  <a:gd name="T21" fmla="*/ 216 h 837"/>
                  <a:gd name="T22" fmla="*/ 388 w 415"/>
                  <a:gd name="T23" fmla="*/ 343 h 837"/>
                  <a:gd name="T24" fmla="*/ 388 w 415"/>
                  <a:gd name="T25" fmla="*/ 367 h 837"/>
                  <a:gd name="T26" fmla="*/ 388 w 415"/>
                  <a:gd name="T27" fmla="*/ 494 h 837"/>
                  <a:gd name="T28" fmla="*/ 388 w 415"/>
                  <a:gd name="T29" fmla="*/ 519 h 837"/>
                  <a:gd name="T30" fmla="*/ 388 w 415"/>
                  <a:gd name="T31" fmla="*/ 645 h 837"/>
                  <a:gd name="T32" fmla="*/ 388 w 415"/>
                  <a:gd name="T33" fmla="*/ 701 h 837"/>
                  <a:gd name="T34" fmla="*/ 388 w 415"/>
                  <a:gd name="T35" fmla="*/ 738 h 837"/>
                  <a:gd name="T36" fmla="*/ 388 w 415"/>
                  <a:gd name="T37" fmla="*/ 746 h 837"/>
                  <a:gd name="T38" fmla="*/ 388 w 415"/>
                  <a:gd name="T39" fmla="*/ 837 h 837"/>
                  <a:gd name="T40" fmla="*/ 274 w 415"/>
                  <a:gd name="T41" fmla="*/ 837 h 837"/>
                  <a:gd name="T42" fmla="*/ 265 w 415"/>
                  <a:gd name="T43" fmla="*/ 837 h 837"/>
                  <a:gd name="T44" fmla="*/ 149 w 415"/>
                  <a:gd name="T45" fmla="*/ 837 h 837"/>
                  <a:gd name="T46" fmla="*/ 142 w 415"/>
                  <a:gd name="T47" fmla="*/ 837 h 837"/>
                  <a:gd name="T48" fmla="*/ 28 w 415"/>
                  <a:gd name="T49" fmla="*/ 837 h 837"/>
                  <a:gd name="T50" fmla="*/ 28 w 415"/>
                  <a:gd name="T51" fmla="*/ 746 h 837"/>
                  <a:gd name="T52" fmla="*/ 28 w 415"/>
                  <a:gd name="T53" fmla="*/ 738 h 837"/>
                  <a:gd name="T54" fmla="*/ 28 w 415"/>
                  <a:gd name="T55" fmla="*/ 701 h 837"/>
                  <a:gd name="T56" fmla="*/ 28 w 415"/>
                  <a:gd name="T57" fmla="*/ 645 h 837"/>
                  <a:gd name="T58" fmla="*/ 28 w 415"/>
                  <a:gd name="T59" fmla="*/ 519 h 837"/>
                  <a:gd name="T60" fmla="*/ 28 w 415"/>
                  <a:gd name="T61" fmla="*/ 494 h 837"/>
                  <a:gd name="T62" fmla="*/ 28 w 415"/>
                  <a:gd name="T63" fmla="*/ 367 h 837"/>
                  <a:gd name="T64" fmla="*/ 28 w 415"/>
                  <a:gd name="T65" fmla="*/ 343 h 837"/>
                  <a:gd name="T66" fmla="*/ 28 w 415"/>
                  <a:gd name="T67" fmla="*/ 216 h 837"/>
                  <a:gd name="T68" fmla="*/ 0 w 415"/>
                  <a:gd name="T69" fmla="*/ 216 h 837"/>
                  <a:gd name="T70" fmla="*/ 35 w 415"/>
                  <a:gd name="T71" fmla="*/ 41 h 837"/>
                  <a:gd name="T72" fmla="*/ 319 w 415"/>
                  <a:gd name="T73" fmla="*/ 41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15" h="837">
                    <a:moveTo>
                      <a:pt x="319" y="41"/>
                    </a:moveTo>
                    <a:lnTo>
                      <a:pt x="319" y="14"/>
                    </a:lnTo>
                    <a:lnTo>
                      <a:pt x="315" y="14"/>
                    </a:lnTo>
                    <a:lnTo>
                      <a:pt x="315" y="0"/>
                    </a:lnTo>
                    <a:lnTo>
                      <a:pt x="360" y="0"/>
                    </a:lnTo>
                    <a:lnTo>
                      <a:pt x="360" y="14"/>
                    </a:lnTo>
                    <a:lnTo>
                      <a:pt x="356" y="14"/>
                    </a:lnTo>
                    <a:lnTo>
                      <a:pt x="356" y="41"/>
                    </a:lnTo>
                    <a:lnTo>
                      <a:pt x="381" y="41"/>
                    </a:lnTo>
                    <a:lnTo>
                      <a:pt x="415" y="216"/>
                    </a:lnTo>
                    <a:lnTo>
                      <a:pt x="388" y="216"/>
                    </a:lnTo>
                    <a:lnTo>
                      <a:pt x="388" y="343"/>
                    </a:lnTo>
                    <a:lnTo>
                      <a:pt x="388" y="367"/>
                    </a:lnTo>
                    <a:lnTo>
                      <a:pt x="388" y="494"/>
                    </a:lnTo>
                    <a:lnTo>
                      <a:pt x="388" y="519"/>
                    </a:lnTo>
                    <a:lnTo>
                      <a:pt x="388" y="645"/>
                    </a:lnTo>
                    <a:lnTo>
                      <a:pt x="388" y="701"/>
                    </a:lnTo>
                    <a:lnTo>
                      <a:pt x="388" y="738"/>
                    </a:lnTo>
                    <a:lnTo>
                      <a:pt x="388" y="746"/>
                    </a:lnTo>
                    <a:lnTo>
                      <a:pt x="388" y="837"/>
                    </a:lnTo>
                    <a:lnTo>
                      <a:pt x="274" y="837"/>
                    </a:lnTo>
                    <a:lnTo>
                      <a:pt x="265" y="837"/>
                    </a:lnTo>
                    <a:lnTo>
                      <a:pt x="149" y="837"/>
                    </a:lnTo>
                    <a:lnTo>
                      <a:pt x="142" y="837"/>
                    </a:lnTo>
                    <a:lnTo>
                      <a:pt x="28" y="837"/>
                    </a:lnTo>
                    <a:lnTo>
                      <a:pt x="28" y="746"/>
                    </a:lnTo>
                    <a:lnTo>
                      <a:pt x="28" y="738"/>
                    </a:lnTo>
                    <a:lnTo>
                      <a:pt x="28" y="701"/>
                    </a:lnTo>
                    <a:lnTo>
                      <a:pt x="28" y="645"/>
                    </a:lnTo>
                    <a:lnTo>
                      <a:pt x="28" y="519"/>
                    </a:lnTo>
                    <a:lnTo>
                      <a:pt x="28" y="494"/>
                    </a:lnTo>
                    <a:lnTo>
                      <a:pt x="28" y="367"/>
                    </a:lnTo>
                    <a:lnTo>
                      <a:pt x="28" y="343"/>
                    </a:lnTo>
                    <a:lnTo>
                      <a:pt x="28" y="216"/>
                    </a:lnTo>
                    <a:lnTo>
                      <a:pt x="0" y="216"/>
                    </a:lnTo>
                    <a:lnTo>
                      <a:pt x="35" y="41"/>
                    </a:lnTo>
                    <a:lnTo>
                      <a:pt x="319" y="41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1" name="Freeform 712"/>
              <p:cNvSpPr>
                <a:spLocks/>
              </p:cNvSpPr>
              <p:nvPr/>
            </p:nvSpPr>
            <p:spPr bwMode="auto">
              <a:xfrm>
                <a:off x="4243" y="2856"/>
                <a:ext cx="494" cy="533"/>
              </a:xfrm>
              <a:custGeom>
                <a:avLst/>
                <a:gdLst>
                  <a:gd name="T0" fmla="*/ 273 w 277"/>
                  <a:gd name="T1" fmla="*/ 118 h 298"/>
                  <a:gd name="T2" fmla="*/ 273 w 277"/>
                  <a:gd name="T3" fmla="*/ 112 h 298"/>
                  <a:gd name="T4" fmla="*/ 277 w 277"/>
                  <a:gd name="T5" fmla="*/ 112 h 298"/>
                  <a:gd name="T6" fmla="*/ 238 w 277"/>
                  <a:gd name="T7" fmla="*/ 15 h 298"/>
                  <a:gd name="T8" fmla="*/ 226 w 277"/>
                  <a:gd name="T9" fmla="*/ 15 h 298"/>
                  <a:gd name="T10" fmla="*/ 226 w 277"/>
                  <a:gd name="T11" fmla="*/ 8 h 298"/>
                  <a:gd name="T12" fmla="*/ 229 w 277"/>
                  <a:gd name="T13" fmla="*/ 8 h 298"/>
                  <a:gd name="T14" fmla="*/ 229 w 277"/>
                  <a:gd name="T15" fmla="*/ 0 h 298"/>
                  <a:gd name="T16" fmla="*/ 198 w 277"/>
                  <a:gd name="T17" fmla="*/ 0 h 298"/>
                  <a:gd name="T18" fmla="*/ 198 w 277"/>
                  <a:gd name="T19" fmla="*/ 8 h 298"/>
                  <a:gd name="T20" fmla="*/ 202 w 277"/>
                  <a:gd name="T21" fmla="*/ 8 h 298"/>
                  <a:gd name="T22" fmla="*/ 202 w 277"/>
                  <a:gd name="T23" fmla="*/ 15 h 298"/>
                  <a:gd name="T24" fmla="*/ 46 w 277"/>
                  <a:gd name="T25" fmla="*/ 15 h 298"/>
                  <a:gd name="T26" fmla="*/ 0 w 277"/>
                  <a:gd name="T27" fmla="*/ 112 h 298"/>
                  <a:gd name="T28" fmla="*/ 4 w 277"/>
                  <a:gd name="T29" fmla="*/ 112 h 298"/>
                  <a:gd name="T30" fmla="*/ 4 w 277"/>
                  <a:gd name="T31" fmla="*/ 118 h 298"/>
                  <a:gd name="T32" fmla="*/ 4 w 277"/>
                  <a:gd name="T33" fmla="*/ 118 h 298"/>
                  <a:gd name="T34" fmla="*/ 4 w 277"/>
                  <a:gd name="T35" fmla="*/ 198 h 298"/>
                  <a:gd name="T36" fmla="*/ 4 w 277"/>
                  <a:gd name="T37" fmla="*/ 198 h 298"/>
                  <a:gd name="T38" fmla="*/ 4 w 277"/>
                  <a:gd name="T39" fmla="*/ 230 h 298"/>
                  <a:gd name="T40" fmla="*/ 4 w 277"/>
                  <a:gd name="T41" fmla="*/ 298 h 298"/>
                  <a:gd name="T42" fmla="*/ 82 w 277"/>
                  <a:gd name="T43" fmla="*/ 298 h 298"/>
                  <a:gd name="T44" fmla="*/ 131 w 277"/>
                  <a:gd name="T45" fmla="*/ 298 h 298"/>
                  <a:gd name="T46" fmla="*/ 135 w 277"/>
                  <a:gd name="T47" fmla="*/ 298 h 298"/>
                  <a:gd name="T48" fmla="*/ 220 w 277"/>
                  <a:gd name="T49" fmla="*/ 298 h 298"/>
                  <a:gd name="T50" fmla="*/ 224 w 277"/>
                  <a:gd name="T51" fmla="*/ 298 h 298"/>
                  <a:gd name="T52" fmla="*/ 273 w 277"/>
                  <a:gd name="T53" fmla="*/ 298 h 298"/>
                  <a:gd name="T54" fmla="*/ 273 w 277"/>
                  <a:gd name="T55" fmla="*/ 258 h 298"/>
                  <a:gd name="T56" fmla="*/ 273 w 277"/>
                  <a:gd name="T57" fmla="*/ 258 h 298"/>
                  <a:gd name="T58" fmla="*/ 273 w 277"/>
                  <a:gd name="T59" fmla="*/ 253 h 298"/>
                  <a:gd name="T60" fmla="*/ 273 w 277"/>
                  <a:gd name="T61" fmla="*/ 253 h 298"/>
                  <a:gd name="T62" fmla="*/ 273 w 277"/>
                  <a:gd name="T63" fmla="*/ 231 h 298"/>
                  <a:gd name="T64" fmla="*/ 273 w 277"/>
                  <a:gd name="T65" fmla="*/ 230 h 298"/>
                  <a:gd name="T66" fmla="*/ 273 w 277"/>
                  <a:gd name="T67" fmla="*/ 198 h 298"/>
                  <a:gd name="T68" fmla="*/ 273 w 277"/>
                  <a:gd name="T69" fmla="*/ 198 h 298"/>
                  <a:gd name="T70" fmla="*/ 273 w 277"/>
                  <a:gd name="T71" fmla="*/ 118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7" h="298">
                    <a:moveTo>
                      <a:pt x="273" y="118"/>
                    </a:moveTo>
                    <a:cubicBezTo>
                      <a:pt x="273" y="112"/>
                      <a:pt x="273" y="112"/>
                      <a:pt x="273" y="112"/>
                    </a:cubicBezTo>
                    <a:cubicBezTo>
                      <a:pt x="277" y="112"/>
                      <a:pt x="277" y="112"/>
                      <a:pt x="277" y="112"/>
                    </a:cubicBezTo>
                    <a:cubicBezTo>
                      <a:pt x="238" y="15"/>
                      <a:pt x="238" y="15"/>
                      <a:pt x="238" y="15"/>
                    </a:cubicBezTo>
                    <a:cubicBezTo>
                      <a:pt x="226" y="15"/>
                      <a:pt x="226" y="15"/>
                      <a:pt x="226" y="15"/>
                    </a:cubicBezTo>
                    <a:cubicBezTo>
                      <a:pt x="226" y="8"/>
                      <a:pt x="226" y="8"/>
                      <a:pt x="226" y="8"/>
                    </a:cubicBezTo>
                    <a:cubicBezTo>
                      <a:pt x="229" y="8"/>
                      <a:pt x="229" y="8"/>
                      <a:pt x="229" y="8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198" y="8"/>
                      <a:pt x="198" y="8"/>
                      <a:pt x="198" y="8"/>
                    </a:cubicBezTo>
                    <a:cubicBezTo>
                      <a:pt x="202" y="8"/>
                      <a:pt x="202" y="8"/>
                      <a:pt x="202" y="8"/>
                    </a:cubicBezTo>
                    <a:cubicBezTo>
                      <a:pt x="202" y="15"/>
                      <a:pt x="202" y="15"/>
                      <a:pt x="202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98"/>
                      <a:pt x="4" y="298"/>
                      <a:pt x="4" y="298"/>
                    </a:cubicBezTo>
                    <a:cubicBezTo>
                      <a:pt x="82" y="298"/>
                      <a:pt x="82" y="298"/>
                      <a:pt x="82" y="298"/>
                    </a:cubicBezTo>
                    <a:cubicBezTo>
                      <a:pt x="131" y="298"/>
                      <a:pt x="131" y="298"/>
                      <a:pt x="131" y="298"/>
                    </a:cubicBezTo>
                    <a:cubicBezTo>
                      <a:pt x="135" y="298"/>
                      <a:pt x="135" y="298"/>
                      <a:pt x="135" y="298"/>
                    </a:cubicBezTo>
                    <a:cubicBezTo>
                      <a:pt x="220" y="298"/>
                      <a:pt x="220" y="298"/>
                      <a:pt x="220" y="298"/>
                    </a:cubicBezTo>
                    <a:cubicBezTo>
                      <a:pt x="224" y="298"/>
                      <a:pt x="224" y="298"/>
                      <a:pt x="224" y="298"/>
                    </a:cubicBezTo>
                    <a:cubicBezTo>
                      <a:pt x="273" y="298"/>
                      <a:pt x="273" y="298"/>
                      <a:pt x="273" y="29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31"/>
                      <a:pt x="273" y="231"/>
                      <a:pt x="273" y="231"/>
                    </a:cubicBezTo>
                    <a:cubicBezTo>
                      <a:pt x="273" y="230"/>
                      <a:pt x="273" y="230"/>
                      <a:pt x="273" y="230"/>
                    </a:cubicBezTo>
                    <a:cubicBezTo>
                      <a:pt x="273" y="198"/>
                      <a:pt x="273" y="198"/>
                      <a:pt x="273" y="198"/>
                    </a:cubicBezTo>
                    <a:cubicBezTo>
                      <a:pt x="273" y="198"/>
                      <a:pt x="273" y="198"/>
                      <a:pt x="273" y="198"/>
                    </a:cubicBezTo>
                    <a:lnTo>
                      <a:pt x="273" y="118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2" name="Freeform 713"/>
              <p:cNvSpPr>
                <a:spLocks/>
              </p:cNvSpPr>
              <p:nvPr/>
            </p:nvSpPr>
            <p:spPr bwMode="auto">
              <a:xfrm>
                <a:off x="2106" y="2856"/>
                <a:ext cx="494" cy="533"/>
              </a:xfrm>
              <a:custGeom>
                <a:avLst/>
                <a:gdLst>
                  <a:gd name="T0" fmla="*/ 273 w 277"/>
                  <a:gd name="T1" fmla="*/ 118 h 298"/>
                  <a:gd name="T2" fmla="*/ 273 w 277"/>
                  <a:gd name="T3" fmla="*/ 112 h 298"/>
                  <a:gd name="T4" fmla="*/ 277 w 277"/>
                  <a:gd name="T5" fmla="*/ 112 h 298"/>
                  <a:gd name="T6" fmla="*/ 238 w 277"/>
                  <a:gd name="T7" fmla="*/ 15 h 298"/>
                  <a:gd name="T8" fmla="*/ 226 w 277"/>
                  <a:gd name="T9" fmla="*/ 15 h 298"/>
                  <a:gd name="T10" fmla="*/ 226 w 277"/>
                  <a:gd name="T11" fmla="*/ 8 h 298"/>
                  <a:gd name="T12" fmla="*/ 229 w 277"/>
                  <a:gd name="T13" fmla="*/ 8 h 298"/>
                  <a:gd name="T14" fmla="*/ 229 w 277"/>
                  <a:gd name="T15" fmla="*/ 0 h 298"/>
                  <a:gd name="T16" fmla="*/ 198 w 277"/>
                  <a:gd name="T17" fmla="*/ 0 h 298"/>
                  <a:gd name="T18" fmla="*/ 198 w 277"/>
                  <a:gd name="T19" fmla="*/ 8 h 298"/>
                  <a:gd name="T20" fmla="*/ 201 w 277"/>
                  <a:gd name="T21" fmla="*/ 8 h 298"/>
                  <a:gd name="T22" fmla="*/ 201 w 277"/>
                  <a:gd name="T23" fmla="*/ 15 h 298"/>
                  <a:gd name="T24" fmla="*/ 45 w 277"/>
                  <a:gd name="T25" fmla="*/ 15 h 298"/>
                  <a:gd name="T26" fmla="*/ 0 w 277"/>
                  <a:gd name="T27" fmla="*/ 112 h 298"/>
                  <a:gd name="T28" fmla="*/ 4 w 277"/>
                  <a:gd name="T29" fmla="*/ 112 h 298"/>
                  <a:gd name="T30" fmla="*/ 4 w 277"/>
                  <a:gd name="T31" fmla="*/ 118 h 298"/>
                  <a:gd name="T32" fmla="*/ 4 w 277"/>
                  <a:gd name="T33" fmla="*/ 118 h 298"/>
                  <a:gd name="T34" fmla="*/ 4 w 277"/>
                  <a:gd name="T35" fmla="*/ 198 h 298"/>
                  <a:gd name="T36" fmla="*/ 4 w 277"/>
                  <a:gd name="T37" fmla="*/ 198 h 298"/>
                  <a:gd name="T38" fmla="*/ 4 w 277"/>
                  <a:gd name="T39" fmla="*/ 230 h 298"/>
                  <a:gd name="T40" fmla="*/ 4 w 277"/>
                  <a:gd name="T41" fmla="*/ 298 h 298"/>
                  <a:gd name="T42" fmla="*/ 82 w 277"/>
                  <a:gd name="T43" fmla="*/ 298 h 298"/>
                  <a:gd name="T44" fmla="*/ 130 w 277"/>
                  <a:gd name="T45" fmla="*/ 298 h 298"/>
                  <a:gd name="T46" fmla="*/ 135 w 277"/>
                  <a:gd name="T47" fmla="*/ 298 h 298"/>
                  <a:gd name="T48" fmla="*/ 219 w 277"/>
                  <a:gd name="T49" fmla="*/ 298 h 298"/>
                  <a:gd name="T50" fmla="*/ 224 w 277"/>
                  <a:gd name="T51" fmla="*/ 298 h 298"/>
                  <a:gd name="T52" fmla="*/ 273 w 277"/>
                  <a:gd name="T53" fmla="*/ 298 h 298"/>
                  <a:gd name="T54" fmla="*/ 273 w 277"/>
                  <a:gd name="T55" fmla="*/ 258 h 298"/>
                  <a:gd name="T56" fmla="*/ 273 w 277"/>
                  <a:gd name="T57" fmla="*/ 258 h 298"/>
                  <a:gd name="T58" fmla="*/ 273 w 277"/>
                  <a:gd name="T59" fmla="*/ 253 h 298"/>
                  <a:gd name="T60" fmla="*/ 273 w 277"/>
                  <a:gd name="T61" fmla="*/ 253 h 298"/>
                  <a:gd name="T62" fmla="*/ 273 w 277"/>
                  <a:gd name="T63" fmla="*/ 231 h 298"/>
                  <a:gd name="T64" fmla="*/ 273 w 277"/>
                  <a:gd name="T65" fmla="*/ 230 h 298"/>
                  <a:gd name="T66" fmla="*/ 273 w 277"/>
                  <a:gd name="T67" fmla="*/ 198 h 298"/>
                  <a:gd name="T68" fmla="*/ 273 w 277"/>
                  <a:gd name="T69" fmla="*/ 198 h 298"/>
                  <a:gd name="T70" fmla="*/ 273 w 277"/>
                  <a:gd name="T71" fmla="*/ 118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7" h="298">
                    <a:moveTo>
                      <a:pt x="273" y="118"/>
                    </a:moveTo>
                    <a:cubicBezTo>
                      <a:pt x="273" y="112"/>
                      <a:pt x="273" y="112"/>
                      <a:pt x="273" y="112"/>
                    </a:cubicBezTo>
                    <a:cubicBezTo>
                      <a:pt x="277" y="112"/>
                      <a:pt x="277" y="112"/>
                      <a:pt x="277" y="112"/>
                    </a:cubicBezTo>
                    <a:cubicBezTo>
                      <a:pt x="238" y="15"/>
                      <a:pt x="238" y="15"/>
                      <a:pt x="238" y="15"/>
                    </a:cubicBezTo>
                    <a:cubicBezTo>
                      <a:pt x="226" y="15"/>
                      <a:pt x="226" y="15"/>
                      <a:pt x="226" y="15"/>
                    </a:cubicBezTo>
                    <a:cubicBezTo>
                      <a:pt x="226" y="8"/>
                      <a:pt x="226" y="8"/>
                      <a:pt x="226" y="8"/>
                    </a:cubicBezTo>
                    <a:cubicBezTo>
                      <a:pt x="229" y="8"/>
                      <a:pt x="229" y="8"/>
                      <a:pt x="229" y="8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198" y="8"/>
                      <a:pt x="198" y="8"/>
                      <a:pt x="198" y="8"/>
                    </a:cubicBezTo>
                    <a:cubicBezTo>
                      <a:pt x="201" y="8"/>
                      <a:pt x="201" y="8"/>
                      <a:pt x="201" y="8"/>
                    </a:cubicBezTo>
                    <a:cubicBezTo>
                      <a:pt x="201" y="15"/>
                      <a:pt x="201" y="15"/>
                      <a:pt x="201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198"/>
                      <a:pt x="4" y="198"/>
                      <a:pt x="4" y="198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98"/>
                      <a:pt x="4" y="298"/>
                      <a:pt x="4" y="298"/>
                    </a:cubicBezTo>
                    <a:cubicBezTo>
                      <a:pt x="82" y="298"/>
                      <a:pt x="82" y="298"/>
                      <a:pt x="82" y="298"/>
                    </a:cubicBezTo>
                    <a:cubicBezTo>
                      <a:pt x="130" y="298"/>
                      <a:pt x="130" y="298"/>
                      <a:pt x="130" y="298"/>
                    </a:cubicBezTo>
                    <a:cubicBezTo>
                      <a:pt x="135" y="298"/>
                      <a:pt x="135" y="298"/>
                      <a:pt x="135" y="298"/>
                    </a:cubicBezTo>
                    <a:cubicBezTo>
                      <a:pt x="219" y="298"/>
                      <a:pt x="219" y="298"/>
                      <a:pt x="219" y="298"/>
                    </a:cubicBezTo>
                    <a:cubicBezTo>
                      <a:pt x="224" y="298"/>
                      <a:pt x="224" y="298"/>
                      <a:pt x="224" y="298"/>
                    </a:cubicBezTo>
                    <a:cubicBezTo>
                      <a:pt x="273" y="298"/>
                      <a:pt x="273" y="298"/>
                      <a:pt x="273" y="29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53"/>
                      <a:pt x="273" y="253"/>
                      <a:pt x="273" y="253"/>
                    </a:cubicBezTo>
                    <a:cubicBezTo>
                      <a:pt x="273" y="231"/>
                      <a:pt x="273" y="231"/>
                      <a:pt x="273" y="231"/>
                    </a:cubicBezTo>
                    <a:cubicBezTo>
                      <a:pt x="273" y="230"/>
                      <a:pt x="273" y="230"/>
                      <a:pt x="273" y="230"/>
                    </a:cubicBezTo>
                    <a:cubicBezTo>
                      <a:pt x="273" y="198"/>
                      <a:pt x="273" y="198"/>
                      <a:pt x="273" y="198"/>
                    </a:cubicBezTo>
                    <a:cubicBezTo>
                      <a:pt x="273" y="198"/>
                      <a:pt x="273" y="198"/>
                      <a:pt x="273" y="198"/>
                    </a:cubicBezTo>
                    <a:lnTo>
                      <a:pt x="273" y="118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3" name="Freeform 714"/>
              <p:cNvSpPr>
                <a:spLocks/>
              </p:cNvSpPr>
              <p:nvPr/>
            </p:nvSpPr>
            <p:spPr bwMode="auto">
              <a:xfrm>
                <a:off x="221" y="2938"/>
                <a:ext cx="415" cy="451"/>
              </a:xfrm>
              <a:custGeom>
                <a:avLst/>
                <a:gdLst>
                  <a:gd name="T0" fmla="*/ 410 w 415"/>
                  <a:gd name="T1" fmla="*/ 179 h 451"/>
                  <a:gd name="T2" fmla="*/ 410 w 415"/>
                  <a:gd name="T3" fmla="*/ 170 h 451"/>
                  <a:gd name="T4" fmla="*/ 415 w 415"/>
                  <a:gd name="T5" fmla="*/ 170 h 451"/>
                  <a:gd name="T6" fmla="*/ 356 w 415"/>
                  <a:gd name="T7" fmla="*/ 24 h 451"/>
                  <a:gd name="T8" fmla="*/ 338 w 415"/>
                  <a:gd name="T9" fmla="*/ 24 h 451"/>
                  <a:gd name="T10" fmla="*/ 338 w 415"/>
                  <a:gd name="T11" fmla="*/ 13 h 451"/>
                  <a:gd name="T12" fmla="*/ 344 w 415"/>
                  <a:gd name="T13" fmla="*/ 13 h 451"/>
                  <a:gd name="T14" fmla="*/ 344 w 415"/>
                  <a:gd name="T15" fmla="*/ 0 h 451"/>
                  <a:gd name="T16" fmla="*/ 297 w 415"/>
                  <a:gd name="T17" fmla="*/ 0 h 451"/>
                  <a:gd name="T18" fmla="*/ 297 w 415"/>
                  <a:gd name="T19" fmla="*/ 13 h 451"/>
                  <a:gd name="T20" fmla="*/ 303 w 415"/>
                  <a:gd name="T21" fmla="*/ 13 h 451"/>
                  <a:gd name="T22" fmla="*/ 303 w 415"/>
                  <a:gd name="T23" fmla="*/ 24 h 451"/>
                  <a:gd name="T24" fmla="*/ 68 w 415"/>
                  <a:gd name="T25" fmla="*/ 24 h 451"/>
                  <a:gd name="T26" fmla="*/ 0 w 415"/>
                  <a:gd name="T27" fmla="*/ 170 h 451"/>
                  <a:gd name="T28" fmla="*/ 5 w 415"/>
                  <a:gd name="T29" fmla="*/ 170 h 451"/>
                  <a:gd name="T30" fmla="*/ 5 w 415"/>
                  <a:gd name="T31" fmla="*/ 179 h 451"/>
                  <a:gd name="T32" fmla="*/ 5 w 415"/>
                  <a:gd name="T33" fmla="*/ 179 h 451"/>
                  <a:gd name="T34" fmla="*/ 5 w 415"/>
                  <a:gd name="T35" fmla="*/ 299 h 451"/>
                  <a:gd name="T36" fmla="*/ 5 w 415"/>
                  <a:gd name="T37" fmla="*/ 299 h 451"/>
                  <a:gd name="T38" fmla="*/ 5 w 415"/>
                  <a:gd name="T39" fmla="*/ 347 h 451"/>
                  <a:gd name="T40" fmla="*/ 5 w 415"/>
                  <a:gd name="T41" fmla="*/ 451 h 451"/>
                  <a:gd name="T42" fmla="*/ 123 w 415"/>
                  <a:gd name="T43" fmla="*/ 451 h 451"/>
                  <a:gd name="T44" fmla="*/ 196 w 415"/>
                  <a:gd name="T45" fmla="*/ 451 h 451"/>
                  <a:gd name="T46" fmla="*/ 203 w 415"/>
                  <a:gd name="T47" fmla="*/ 451 h 451"/>
                  <a:gd name="T48" fmla="*/ 329 w 415"/>
                  <a:gd name="T49" fmla="*/ 451 h 451"/>
                  <a:gd name="T50" fmla="*/ 337 w 415"/>
                  <a:gd name="T51" fmla="*/ 451 h 451"/>
                  <a:gd name="T52" fmla="*/ 410 w 415"/>
                  <a:gd name="T53" fmla="*/ 451 h 451"/>
                  <a:gd name="T54" fmla="*/ 410 w 415"/>
                  <a:gd name="T55" fmla="*/ 390 h 451"/>
                  <a:gd name="T56" fmla="*/ 410 w 415"/>
                  <a:gd name="T57" fmla="*/ 390 h 451"/>
                  <a:gd name="T58" fmla="*/ 410 w 415"/>
                  <a:gd name="T59" fmla="*/ 383 h 451"/>
                  <a:gd name="T60" fmla="*/ 410 w 415"/>
                  <a:gd name="T61" fmla="*/ 383 h 451"/>
                  <a:gd name="T62" fmla="*/ 410 w 415"/>
                  <a:gd name="T63" fmla="*/ 349 h 451"/>
                  <a:gd name="T64" fmla="*/ 410 w 415"/>
                  <a:gd name="T65" fmla="*/ 347 h 451"/>
                  <a:gd name="T66" fmla="*/ 410 w 415"/>
                  <a:gd name="T67" fmla="*/ 299 h 451"/>
                  <a:gd name="T68" fmla="*/ 410 w 415"/>
                  <a:gd name="T69" fmla="*/ 299 h 451"/>
                  <a:gd name="T70" fmla="*/ 410 w 415"/>
                  <a:gd name="T71" fmla="*/ 179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5" h="451">
                    <a:moveTo>
                      <a:pt x="410" y="179"/>
                    </a:moveTo>
                    <a:lnTo>
                      <a:pt x="410" y="170"/>
                    </a:lnTo>
                    <a:lnTo>
                      <a:pt x="415" y="170"/>
                    </a:lnTo>
                    <a:lnTo>
                      <a:pt x="356" y="24"/>
                    </a:lnTo>
                    <a:lnTo>
                      <a:pt x="338" y="24"/>
                    </a:lnTo>
                    <a:lnTo>
                      <a:pt x="338" y="13"/>
                    </a:lnTo>
                    <a:lnTo>
                      <a:pt x="344" y="13"/>
                    </a:lnTo>
                    <a:lnTo>
                      <a:pt x="344" y="0"/>
                    </a:lnTo>
                    <a:lnTo>
                      <a:pt x="297" y="0"/>
                    </a:lnTo>
                    <a:lnTo>
                      <a:pt x="297" y="13"/>
                    </a:lnTo>
                    <a:lnTo>
                      <a:pt x="303" y="13"/>
                    </a:lnTo>
                    <a:lnTo>
                      <a:pt x="303" y="24"/>
                    </a:lnTo>
                    <a:lnTo>
                      <a:pt x="68" y="24"/>
                    </a:lnTo>
                    <a:lnTo>
                      <a:pt x="0" y="170"/>
                    </a:lnTo>
                    <a:lnTo>
                      <a:pt x="5" y="170"/>
                    </a:lnTo>
                    <a:lnTo>
                      <a:pt x="5" y="179"/>
                    </a:lnTo>
                    <a:lnTo>
                      <a:pt x="5" y="179"/>
                    </a:lnTo>
                    <a:lnTo>
                      <a:pt x="5" y="299"/>
                    </a:lnTo>
                    <a:lnTo>
                      <a:pt x="5" y="299"/>
                    </a:lnTo>
                    <a:lnTo>
                      <a:pt x="5" y="347"/>
                    </a:lnTo>
                    <a:lnTo>
                      <a:pt x="5" y="451"/>
                    </a:lnTo>
                    <a:lnTo>
                      <a:pt x="123" y="451"/>
                    </a:lnTo>
                    <a:lnTo>
                      <a:pt x="196" y="451"/>
                    </a:lnTo>
                    <a:lnTo>
                      <a:pt x="203" y="451"/>
                    </a:lnTo>
                    <a:lnTo>
                      <a:pt x="329" y="451"/>
                    </a:lnTo>
                    <a:lnTo>
                      <a:pt x="337" y="451"/>
                    </a:lnTo>
                    <a:lnTo>
                      <a:pt x="410" y="451"/>
                    </a:lnTo>
                    <a:lnTo>
                      <a:pt x="410" y="390"/>
                    </a:lnTo>
                    <a:lnTo>
                      <a:pt x="410" y="390"/>
                    </a:lnTo>
                    <a:lnTo>
                      <a:pt x="410" y="383"/>
                    </a:lnTo>
                    <a:lnTo>
                      <a:pt x="410" y="383"/>
                    </a:lnTo>
                    <a:lnTo>
                      <a:pt x="410" y="349"/>
                    </a:lnTo>
                    <a:lnTo>
                      <a:pt x="410" y="347"/>
                    </a:lnTo>
                    <a:lnTo>
                      <a:pt x="410" y="299"/>
                    </a:lnTo>
                    <a:lnTo>
                      <a:pt x="410" y="299"/>
                    </a:lnTo>
                    <a:lnTo>
                      <a:pt x="410" y="179"/>
                    </a:lnTo>
                    <a:close/>
                  </a:path>
                </a:pathLst>
              </a:custGeom>
              <a:solidFill>
                <a:srgbClr val="2D4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4" name="Freeform 715"/>
              <p:cNvSpPr>
                <a:spLocks/>
              </p:cNvSpPr>
              <p:nvPr/>
            </p:nvSpPr>
            <p:spPr bwMode="auto">
              <a:xfrm>
                <a:off x="4478" y="3008"/>
                <a:ext cx="214" cy="381"/>
              </a:xfrm>
              <a:custGeom>
                <a:avLst/>
                <a:gdLst>
                  <a:gd name="T0" fmla="*/ 23 w 120"/>
                  <a:gd name="T1" fmla="*/ 187 h 213"/>
                  <a:gd name="T2" fmla="*/ 12 w 120"/>
                  <a:gd name="T3" fmla="*/ 190 h 213"/>
                  <a:gd name="T4" fmla="*/ 35 w 120"/>
                  <a:gd name="T5" fmla="*/ 157 h 213"/>
                  <a:gd name="T6" fmla="*/ 20 w 120"/>
                  <a:gd name="T7" fmla="*/ 163 h 213"/>
                  <a:gd name="T8" fmla="*/ 35 w 120"/>
                  <a:gd name="T9" fmla="*/ 138 h 213"/>
                  <a:gd name="T10" fmla="*/ 24 w 120"/>
                  <a:gd name="T11" fmla="*/ 142 h 213"/>
                  <a:gd name="T12" fmla="*/ 38 w 120"/>
                  <a:gd name="T13" fmla="*/ 116 h 213"/>
                  <a:gd name="T14" fmla="*/ 28 w 120"/>
                  <a:gd name="T15" fmla="*/ 121 h 213"/>
                  <a:gd name="T16" fmla="*/ 42 w 120"/>
                  <a:gd name="T17" fmla="*/ 91 h 213"/>
                  <a:gd name="T18" fmla="*/ 32 w 120"/>
                  <a:gd name="T19" fmla="*/ 98 h 213"/>
                  <a:gd name="T20" fmla="*/ 45 w 120"/>
                  <a:gd name="T21" fmla="*/ 73 h 213"/>
                  <a:gd name="T22" fmla="*/ 38 w 120"/>
                  <a:gd name="T23" fmla="*/ 76 h 213"/>
                  <a:gd name="T24" fmla="*/ 47 w 120"/>
                  <a:gd name="T25" fmla="*/ 56 h 213"/>
                  <a:gd name="T26" fmla="*/ 41 w 120"/>
                  <a:gd name="T27" fmla="*/ 57 h 213"/>
                  <a:gd name="T28" fmla="*/ 60 w 120"/>
                  <a:gd name="T29" fmla="*/ 0 h 213"/>
                  <a:gd name="T30" fmla="*/ 80 w 120"/>
                  <a:gd name="T31" fmla="*/ 57 h 213"/>
                  <a:gd name="T32" fmla="*/ 73 w 120"/>
                  <a:gd name="T33" fmla="*/ 56 h 213"/>
                  <a:gd name="T34" fmla="*/ 83 w 120"/>
                  <a:gd name="T35" fmla="*/ 76 h 213"/>
                  <a:gd name="T36" fmla="*/ 75 w 120"/>
                  <a:gd name="T37" fmla="*/ 73 h 213"/>
                  <a:gd name="T38" fmla="*/ 88 w 120"/>
                  <a:gd name="T39" fmla="*/ 98 h 213"/>
                  <a:gd name="T40" fmla="*/ 78 w 120"/>
                  <a:gd name="T41" fmla="*/ 91 h 213"/>
                  <a:gd name="T42" fmla="*/ 93 w 120"/>
                  <a:gd name="T43" fmla="*/ 121 h 213"/>
                  <a:gd name="T44" fmla="*/ 82 w 120"/>
                  <a:gd name="T45" fmla="*/ 116 h 213"/>
                  <a:gd name="T46" fmla="*/ 96 w 120"/>
                  <a:gd name="T47" fmla="*/ 142 h 213"/>
                  <a:gd name="T48" fmla="*/ 86 w 120"/>
                  <a:gd name="T49" fmla="*/ 138 h 213"/>
                  <a:gd name="T50" fmla="*/ 100 w 120"/>
                  <a:gd name="T51" fmla="*/ 163 h 213"/>
                  <a:gd name="T52" fmla="*/ 85 w 120"/>
                  <a:gd name="T53" fmla="*/ 157 h 213"/>
                  <a:gd name="T54" fmla="*/ 108 w 120"/>
                  <a:gd name="T55" fmla="*/ 190 h 213"/>
                  <a:gd name="T56" fmla="*/ 97 w 120"/>
                  <a:gd name="T57" fmla="*/ 187 h 213"/>
                  <a:gd name="T58" fmla="*/ 120 w 120"/>
                  <a:gd name="T59" fmla="*/ 213 h 213"/>
                  <a:gd name="T60" fmla="*/ 0 w 120"/>
                  <a:gd name="T61" fmla="*/ 213 h 213"/>
                  <a:gd name="T62" fmla="*/ 23 w 120"/>
                  <a:gd name="T63" fmla="*/ 187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0" h="213">
                    <a:moveTo>
                      <a:pt x="23" y="187"/>
                    </a:moveTo>
                    <a:cubicBezTo>
                      <a:pt x="12" y="190"/>
                      <a:pt x="12" y="190"/>
                      <a:pt x="12" y="190"/>
                    </a:cubicBezTo>
                    <a:cubicBezTo>
                      <a:pt x="21" y="181"/>
                      <a:pt x="29" y="170"/>
                      <a:pt x="35" y="157"/>
                    </a:cubicBezTo>
                    <a:cubicBezTo>
                      <a:pt x="20" y="163"/>
                      <a:pt x="20" y="163"/>
                      <a:pt x="20" y="163"/>
                    </a:cubicBezTo>
                    <a:cubicBezTo>
                      <a:pt x="25" y="155"/>
                      <a:pt x="30" y="147"/>
                      <a:pt x="35" y="138"/>
                    </a:cubicBezTo>
                    <a:cubicBezTo>
                      <a:pt x="24" y="142"/>
                      <a:pt x="24" y="142"/>
                      <a:pt x="24" y="142"/>
                    </a:cubicBezTo>
                    <a:cubicBezTo>
                      <a:pt x="30" y="134"/>
                      <a:pt x="34" y="125"/>
                      <a:pt x="38" y="116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3" y="116"/>
                      <a:pt x="38" y="105"/>
                      <a:pt x="42" y="91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7" y="91"/>
                      <a:pt x="41" y="82"/>
                      <a:pt x="45" y="73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41" y="70"/>
                      <a:pt x="44" y="63"/>
                      <a:pt x="47" y="56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9" y="50"/>
                      <a:pt x="56" y="32"/>
                      <a:pt x="60" y="0"/>
                    </a:cubicBezTo>
                    <a:cubicBezTo>
                      <a:pt x="65" y="32"/>
                      <a:pt x="72" y="50"/>
                      <a:pt x="80" y="57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6" y="63"/>
                      <a:pt x="79" y="70"/>
                      <a:pt x="83" y="76"/>
                    </a:cubicBezTo>
                    <a:cubicBezTo>
                      <a:pt x="75" y="73"/>
                      <a:pt x="75" y="73"/>
                      <a:pt x="75" y="73"/>
                    </a:cubicBezTo>
                    <a:cubicBezTo>
                      <a:pt x="79" y="82"/>
                      <a:pt x="83" y="91"/>
                      <a:pt x="88" y="98"/>
                    </a:cubicBezTo>
                    <a:cubicBezTo>
                      <a:pt x="78" y="91"/>
                      <a:pt x="78" y="91"/>
                      <a:pt x="78" y="91"/>
                    </a:cubicBezTo>
                    <a:cubicBezTo>
                      <a:pt x="83" y="105"/>
                      <a:pt x="88" y="116"/>
                      <a:pt x="93" y="121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6" y="125"/>
                      <a:pt x="91" y="134"/>
                      <a:pt x="96" y="142"/>
                    </a:cubicBezTo>
                    <a:cubicBezTo>
                      <a:pt x="86" y="138"/>
                      <a:pt x="86" y="138"/>
                      <a:pt x="86" y="138"/>
                    </a:cubicBezTo>
                    <a:cubicBezTo>
                      <a:pt x="90" y="147"/>
                      <a:pt x="95" y="155"/>
                      <a:pt x="100" y="163"/>
                    </a:cubicBezTo>
                    <a:cubicBezTo>
                      <a:pt x="85" y="157"/>
                      <a:pt x="85" y="157"/>
                      <a:pt x="85" y="157"/>
                    </a:cubicBezTo>
                    <a:cubicBezTo>
                      <a:pt x="91" y="170"/>
                      <a:pt x="99" y="181"/>
                      <a:pt x="108" y="190"/>
                    </a:cubicBezTo>
                    <a:cubicBezTo>
                      <a:pt x="97" y="187"/>
                      <a:pt x="97" y="187"/>
                      <a:pt x="97" y="187"/>
                    </a:cubicBezTo>
                    <a:cubicBezTo>
                      <a:pt x="104" y="199"/>
                      <a:pt x="112" y="208"/>
                      <a:pt x="120" y="213"/>
                    </a:cubicBezTo>
                    <a:cubicBezTo>
                      <a:pt x="0" y="213"/>
                      <a:pt x="0" y="213"/>
                      <a:pt x="0" y="213"/>
                    </a:cubicBezTo>
                    <a:cubicBezTo>
                      <a:pt x="8" y="208"/>
                      <a:pt x="16" y="199"/>
                      <a:pt x="23" y="187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5" name="Rectangle 716"/>
              <p:cNvSpPr>
                <a:spLocks noChangeArrowheads="1"/>
              </p:cNvSpPr>
              <p:nvPr/>
            </p:nvSpPr>
            <p:spPr bwMode="auto">
              <a:xfrm>
                <a:off x="2300" y="3196"/>
                <a:ext cx="560" cy="193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6" name="Rectangle 717"/>
              <p:cNvSpPr>
                <a:spLocks noChangeArrowheads="1"/>
              </p:cNvSpPr>
              <p:nvPr/>
            </p:nvSpPr>
            <p:spPr bwMode="auto">
              <a:xfrm>
                <a:off x="2300" y="2976"/>
                <a:ext cx="560" cy="220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7" name="Freeform 718"/>
              <p:cNvSpPr>
                <a:spLocks/>
              </p:cNvSpPr>
              <p:nvPr/>
            </p:nvSpPr>
            <p:spPr bwMode="auto">
              <a:xfrm>
                <a:off x="2543" y="3264"/>
                <a:ext cx="75" cy="125"/>
              </a:xfrm>
              <a:custGeom>
                <a:avLst/>
                <a:gdLst>
                  <a:gd name="T0" fmla="*/ 21 w 42"/>
                  <a:gd name="T1" fmla="*/ 0 h 70"/>
                  <a:gd name="T2" fmla="*/ 21 w 42"/>
                  <a:gd name="T3" fmla="*/ 0 h 70"/>
                  <a:gd name="T4" fmla="*/ 0 w 42"/>
                  <a:gd name="T5" fmla="*/ 22 h 70"/>
                  <a:gd name="T6" fmla="*/ 0 w 42"/>
                  <a:gd name="T7" fmla="*/ 70 h 70"/>
                  <a:gd name="T8" fmla="*/ 42 w 42"/>
                  <a:gd name="T9" fmla="*/ 70 h 70"/>
                  <a:gd name="T10" fmla="*/ 42 w 42"/>
                  <a:gd name="T11" fmla="*/ 22 h 70"/>
                  <a:gd name="T12" fmla="*/ 21 w 42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70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10"/>
                      <a:pt x="0" y="22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10"/>
                      <a:pt x="33" y="0"/>
                      <a:pt x="21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8" name="Rectangle 719"/>
              <p:cNvSpPr>
                <a:spLocks noChangeArrowheads="1"/>
              </p:cNvSpPr>
              <p:nvPr/>
            </p:nvSpPr>
            <p:spPr bwMode="auto">
              <a:xfrm>
                <a:off x="2284" y="3181"/>
                <a:ext cx="592" cy="3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9" name="Freeform 720"/>
              <p:cNvSpPr>
                <a:spLocks/>
              </p:cNvSpPr>
              <p:nvPr/>
            </p:nvSpPr>
            <p:spPr bwMode="auto">
              <a:xfrm>
                <a:off x="2284" y="2831"/>
                <a:ext cx="590" cy="147"/>
              </a:xfrm>
              <a:custGeom>
                <a:avLst/>
                <a:gdLst>
                  <a:gd name="T0" fmla="*/ 40 w 590"/>
                  <a:gd name="T1" fmla="*/ 0 h 147"/>
                  <a:gd name="T2" fmla="*/ 0 w 590"/>
                  <a:gd name="T3" fmla="*/ 147 h 147"/>
                  <a:gd name="T4" fmla="*/ 590 w 590"/>
                  <a:gd name="T5" fmla="*/ 147 h 147"/>
                  <a:gd name="T6" fmla="*/ 565 w 590"/>
                  <a:gd name="T7" fmla="*/ 0 h 147"/>
                  <a:gd name="T8" fmla="*/ 40 w 590"/>
                  <a:gd name="T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0" h="147">
                    <a:moveTo>
                      <a:pt x="40" y="0"/>
                    </a:moveTo>
                    <a:lnTo>
                      <a:pt x="0" y="147"/>
                    </a:lnTo>
                    <a:lnTo>
                      <a:pt x="590" y="147"/>
                    </a:lnTo>
                    <a:lnTo>
                      <a:pt x="565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0" name="Freeform 721"/>
              <p:cNvSpPr>
                <a:spLocks/>
              </p:cNvSpPr>
              <p:nvPr/>
            </p:nvSpPr>
            <p:spPr bwMode="auto">
              <a:xfrm>
                <a:off x="2374" y="2822"/>
                <a:ext cx="64" cy="120"/>
              </a:xfrm>
              <a:custGeom>
                <a:avLst/>
                <a:gdLst>
                  <a:gd name="T0" fmla="*/ 64 w 64"/>
                  <a:gd name="T1" fmla="*/ 32 h 120"/>
                  <a:gd name="T2" fmla="*/ 32 w 64"/>
                  <a:gd name="T3" fmla="*/ 0 h 120"/>
                  <a:gd name="T4" fmla="*/ 0 w 64"/>
                  <a:gd name="T5" fmla="*/ 32 h 120"/>
                  <a:gd name="T6" fmla="*/ 0 w 64"/>
                  <a:gd name="T7" fmla="*/ 120 h 120"/>
                  <a:gd name="T8" fmla="*/ 64 w 64"/>
                  <a:gd name="T9" fmla="*/ 120 h 120"/>
                  <a:gd name="T10" fmla="*/ 64 w 64"/>
                  <a:gd name="T11" fmla="*/ 3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20">
                    <a:moveTo>
                      <a:pt x="64" y="32"/>
                    </a:moveTo>
                    <a:lnTo>
                      <a:pt x="32" y="0"/>
                    </a:lnTo>
                    <a:lnTo>
                      <a:pt x="0" y="32"/>
                    </a:lnTo>
                    <a:lnTo>
                      <a:pt x="0" y="120"/>
                    </a:lnTo>
                    <a:lnTo>
                      <a:pt x="64" y="120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1" name="Rectangle 722"/>
              <p:cNvSpPr>
                <a:spLocks noChangeArrowheads="1"/>
              </p:cNvSpPr>
              <p:nvPr/>
            </p:nvSpPr>
            <p:spPr bwMode="auto">
              <a:xfrm>
                <a:off x="2366" y="2942"/>
                <a:ext cx="79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2" name="Rectangle 723"/>
              <p:cNvSpPr>
                <a:spLocks noChangeArrowheads="1"/>
              </p:cNvSpPr>
              <p:nvPr/>
            </p:nvSpPr>
            <p:spPr bwMode="auto">
              <a:xfrm>
                <a:off x="2391" y="2838"/>
                <a:ext cx="6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3" name="Rectangle 724"/>
              <p:cNvSpPr>
                <a:spLocks noChangeArrowheads="1"/>
              </p:cNvSpPr>
              <p:nvPr/>
            </p:nvSpPr>
            <p:spPr bwMode="auto">
              <a:xfrm>
                <a:off x="2415" y="283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4" name="Rectangle 725"/>
              <p:cNvSpPr>
                <a:spLocks noChangeArrowheads="1"/>
              </p:cNvSpPr>
              <p:nvPr/>
            </p:nvSpPr>
            <p:spPr bwMode="auto">
              <a:xfrm>
                <a:off x="2374" y="2881"/>
                <a:ext cx="6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5" name="Rectangle 726"/>
              <p:cNvSpPr>
                <a:spLocks noChangeArrowheads="1"/>
              </p:cNvSpPr>
              <p:nvPr/>
            </p:nvSpPr>
            <p:spPr bwMode="auto">
              <a:xfrm>
                <a:off x="2374" y="2911"/>
                <a:ext cx="6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6" name="Freeform 727"/>
              <p:cNvSpPr>
                <a:spLocks/>
              </p:cNvSpPr>
              <p:nvPr/>
            </p:nvSpPr>
            <p:spPr bwMode="auto">
              <a:xfrm>
                <a:off x="2398" y="2822"/>
                <a:ext cx="52" cy="52"/>
              </a:xfrm>
              <a:custGeom>
                <a:avLst/>
                <a:gdLst>
                  <a:gd name="T0" fmla="*/ 8 w 52"/>
                  <a:gd name="T1" fmla="*/ 0 h 52"/>
                  <a:gd name="T2" fmla="*/ 52 w 52"/>
                  <a:gd name="T3" fmla="*/ 45 h 52"/>
                  <a:gd name="T4" fmla="*/ 47 w 52"/>
                  <a:gd name="T5" fmla="*/ 52 h 52"/>
                  <a:gd name="T6" fmla="*/ 0 w 52"/>
                  <a:gd name="T7" fmla="*/ 5 h 52"/>
                  <a:gd name="T8" fmla="*/ 8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8" y="0"/>
                    </a:moveTo>
                    <a:lnTo>
                      <a:pt x="52" y="45"/>
                    </a:lnTo>
                    <a:lnTo>
                      <a:pt x="47" y="52"/>
                    </a:lnTo>
                    <a:lnTo>
                      <a:pt x="0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7" name="Freeform 728"/>
              <p:cNvSpPr>
                <a:spLocks/>
              </p:cNvSpPr>
              <p:nvPr/>
            </p:nvSpPr>
            <p:spPr bwMode="auto">
              <a:xfrm>
                <a:off x="2361" y="2822"/>
                <a:ext cx="52" cy="52"/>
              </a:xfrm>
              <a:custGeom>
                <a:avLst/>
                <a:gdLst>
                  <a:gd name="T0" fmla="*/ 45 w 52"/>
                  <a:gd name="T1" fmla="*/ 0 h 52"/>
                  <a:gd name="T2" fmla="*/ 52 w 52"/>
                  <a:gd name="T3" fmla="*/ 5 h 52"/>
                  <a:gd name="T4" fmla="*/ 5 w 52"/>
                  <a:gd name="T5" fmla="*/ 52 h 52"/>
                  <a:gd name="T6" fmla="*/ 0 w 52"/>
                  <a:gd name="T7" fmla="*/ 45 h 52"/>
                  <a:gd name="T8" fmla="*/ 45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5" y="0"/>
                    </a:moveTo>
                    <a:lnTo>
                      <a:pt x="52" y="5"/>
                    </a:lnTo>
                    <a:lnTo>
                      <a:pt x="5" y="52"/>
                    </a:lnTo>
                    <a:lnTo>
                      <a:pt x="0" y="45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8" name="Freeform 729"/>
              <p:cNvSpPr>
                <a:spLocks/>
              </p:cNvSpPr>
              <p:nvPr/>
            </p:nvSpPr>
            <p:spPr bwMode="auto">
              <a:xfrm>
                <a:off x="2546" y="2822"/>
                <a:ext cx="66" cy="120"/>
              </a:xfrm>
              <a:custGeom>
                <a:avLst/>
                <a:gdLst>
                  <a:gd name="T0" fmla="*/ 66 w 66"/>
                  <a:gd name="T1" fmla="*/ 32 h 120"/>
                  <a:gd name="T2" fmla="*/ 34 w 66"/>
                  <a:gd name="T3" fmla="*/ 0 h 120"/>
                  <a:gd name="T4" fmla="*/ 0 w 66"/>
                  <a:gd name="T5" fmla="*/ 32 h 120"/>
                  <a:gd name="T6" fmla="*/ 0 w 66"/>
                  <a:gd name="T7" fmla="*/ 120 h 120"/>
                  <a:gd name="T8" fmla="*/ 66 w 66"/>
                  <a:gd name="T9" fmla="*/ 120 h 120"/>
                  <a:gd name="T10" fmla="*/ 66 w 66"/>
                  <a:gd name="T11" fmla="*/ 3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120">
                    <a:moveTo>
                      <a:pt x="66" y="32"/>
                    </a:moveTo>
                    <a:lnTo>
                      <a:pt x="34" y="0"/>
                    </a:lnTo>
                    <a:lnTo>
                      <a:pt x="0" y="32"/>
                    </a:lnTo>
                    <a:lnTo>
                      <a:pt x="0" y="120"/>
                    </a:lnTo>
                    <a:lnTo>
                      <a:pt x="66" y="120"/>
                    </a:lnTo>
                    <a:lnTo>
                      <a:pt x="66" y="32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9" name="Rectangle 730"/>
              <p:cNvSpPr>
                <a:spLocks noChangeArrowheads="1"/>
              </p:cNvSpPr>
              <p:nvPr/>
            </p:nvSpPr>
            <p:spPr bwMode="auto">
              <a:xfrm>
                <a:off x="2541" y="2942"/>
                <a:ext cx="78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0" name="Rectangle 731"/>
              <p:cNvSpPr>
                <a:spLocks noChangeArrowheads="1"/>
              </p:cNvSpPr>
              <p:nvPr/>
            </p:nvSpPr>
            <p:spPr bwMode="auto">
              <a:xfrm>
                <a:off x="2566" y="283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1" name="Rectangle 732"/>
              <p:cNvSpPr>
                <a:spLocks noChangeArrowheads="1"/>
              </p:cNvSpPr>
              <p:nvPr/>
            </p:nvSpPr>
            <p:spPr bwMode="auto">
              <a:xfrm>
                <a:off x="2589" y="2838"/>
                <a:ext cx="4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2" name="Rectangle 733"/>
              <p:cNvSpPr>
                <a:spLocks noChangeArrowheads="1"/>
              </p:cNvSpPr>
              <p:nvPr/>
            </p:nvSpPr>
            <p:spPr bwMode="auto">
              <a:xfrm>
                <a:off x="2546" y="288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3" name="Rectangle 734"/>
              <p:cNvSpPr>
                <a:spLocks noChangeArrowheads="1"/>
              </p:cNvSpPr>
              <p:nvPr/>
            </p:nvSpPr>
            <p:spPr bwMode="auto">
              <a:xfrm>
                <a:off x="2546" y="291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4" name="Freeform 735"/>
              <p:cNvSpPr>
                <a:spLocks/>
              </p:cNvSpPr>
              <p:nvPr/>
            </p:nvSpPr>
            <p:spPr bwMode="auto">
              <a:xfrm>
                <a:off x="2573" y="2822"/>
                <a:ext cx="52" cy="52"/>
              </a:xfrm>
              <a:custGeom>
                <a:avLst/>
                <a:gdLst>
                  <a:gd name="T0" fmla="*/ 7 w 52"/>
                  <a:gd name="T1" fmla="*/ 0 h 52"/>
                  <a:gd name="T2" fmla="*/ 52 w 52"/>
                  <a:gd name="T3" fmla="*/ 45 h 52"/>
                  <a:gd name="T4" fmla="*/ 45 w 52"/>
                  <a:gd name="T5" fmla="*/ 52 h 52"/>
                  <a:gd name="T6" fmla="*/ 0 w 52"/>
                  <a:gd name="T7" fmla="*/ 5 h 52"/>
                  <a:gd name="T8" fmla="*/ 7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7" y="0"/>
                    </a:moveTo>
                    <a:lnTo>
                      <a:pt x="52" y="45"/>
                    </a:lnTo>
                    <a:lnTo>
                      <a:pt x="45" y="52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5" name="Freeform 736"/>
              <p:cNvSpPr>
                <a:spLocks/>
              </p:cNvSpPr>
              <p:nvPr/>
            </p:nvSpPr>
            <p:spPr bwMode="auto">
              <a:xfrm>
                <a:off x="2536" y="2822"/>
                <a:ext cx="50" cy="52"/>
              </a:xfrm>
              <a:custGeom>
                <a:avLst/>
                <a:gdLst>
                  <a:gd name="T0" fmla="*/ 44 w 50"/>
                  <a:gd name="T1" fmla="*/ 0 h 52"/>
                  <a:gd name="T2" fmla="*/ 50 w 50"/>
                  <a:gd name="T3" fmla="*/ 5 h 52"/>
                  <a:gd name="T4" fmla="*/ 5 w 50"/>
                  <a:gd name="T5" fmla="*/ 52 h 52"/>
                  <a:gd name="T6" fmla="*/ 0 w 50"/>
                  <a:gd name="T7" fmla="*/ 45 h 52"/>
                  <a:gd name="T8" fmla="*/ 44 w 50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52">
                    <a:moveTo>
                      <a:pt x="44" y="0"/>
                    </a:moveTo>
                    <a:lnTo>
                      <a:pt x="50" y="5"/>
                    </a:lnTo>
                    <a:lnTo>
                      <a:pt x="5" y="52"/>
                    </a:lnTo>
                    <a:lnTo>
                      <a:pt x="0" y="4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6" name="Freeform 737"/>
              <p:cNvSpPr>
                <a:spLocks/>
              </p:cNvSpPr>
              <p:nvPr/>
            </p:nvSpPr>
            <p:spPr bwMode="auto">
              <a:xfrm>
                <a:off x="2721" y="2822"/>
                <a:ext cx="66" cy="120"/>
              </a:xfrm>
              <a:custGeom>
                <a:avLst/>
                <a:gdLst>
                  <a:gd name="T0" fmla="*/ 66 w 66"/>
                  <a:gd name="T1" fmla="*/ 32 h 120"/>
                  <a:gd name="T2" fmla="*/ 34 w 66"/>
                  <a:gd name="T3" fmla="*/ 0 h 120"/>
                  <a:gd name="T4" fmla="*/ 0 w 66"/>
                  <a:gd name="T5" fmla="*/ 32 h 120"/>
                  <a:gd name="T6" fmla="*/ 0 w 66"/>
                  <a:gd name="T7" fmla="*/ 120 h 120"/>
                  <a:gd name="T8" fmla="*/ 66 w 66"/>
                  <a:gd name="T9" fmla="*/ 120 h 120"/>
                  <a:gd name="T10" fmla="*/ 66 w 66"/>
                  <a:gd name="T11" fmla="*/ 3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120">
                    <a:moveTo>
                      <a:pt x="66" y="32"/>
                    </a:moveTo>
                    <a:lnTo>
                      <a:pt x="34" y="0"/>
                    </a:lnTo>
                    <a:lnTo>
                      <a:pt x="0" y="32"/>
                    </a:lnTo>
                    <a:lnTo>
                      <a:pt x="0" y="120"/>
                    </a:lnTo>
                    <a:lnTo>
                      <a:pt x="66" y="120"/>
                    </a:lnTo>
                    <a:lnTo>
                      <a:pt x="66" y="32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7" name="Rectangle 738"/>
              <p:cNvSpPr>
                <a:spLocks noChangeArrowheads="1"/>
              </p:cNvSpPr>
              <p:nvPr/>
            </p:nvSpPr>
            <p:spPr bwMode="auto">
              <a:xfrm>
                <a:off x="2716" y="2942"/>
                <a:ext cx="76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8" name="Rectangle 739"/>
              <p:cNvSpPr>
                <a:spLocks noChangeArrowheads="1"/>
              </p:cNvSpPr>
              <p:nvPr/>
            </p:nvSpPr>
            <p:spPr bwMode="auto">
              <a:xfrm>
                <a:off x="2741" y="2838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9" name="Rectangle 740"/>
              <p:cNvSpPr>
                <a:spLocks noChangeArrowheads="1"/>
              </p:cNvSpPr>
              <p:nvPr/>
            </p:nvSpPr>
            <p:spPr bwMode="auto">
              <a:xfrm>
                <a:off x="2764" y="2838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0" name="Rectangle 741"/>
              <p:cNvSpPr>
                <a:spLocks noChangeArrowheads="1"/>
              </p:cNvSpPr>
              <p:nvPr/>
            </p:nvSpPr>
            <p:spPr bwMode="auto">
              <a:xfrm>
                <a:off x="2721" y="288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1" name="Rectangle 742"/>
              <p:cNvSpPr>
                <a:spLocks noChangeArrowheads="1"/>
              </p:cNvSpPr>
              <p:nvPr/>
            </p:nvSpPr>
            <p:spPr bwMode="auto">
              <a:xfrm>
                <a:off x="2721" y="2911"/>
                <a:ext cx="6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2" name="Freeform 743"/>
              <p:cNvSpPr>
                <a:spLocks/>
              </p:cNvSpPr>
              <p:nvPr/>
            </p:nvSpPr>
            <p:spPr bwMode="auto">
              <a:xfrm>
                <a:off x="2748" y="2822"/>
                <a:ext cx="51" cy="52"/>
              </a:xfrm>
              <a:custGeom>
                <a:avLst/>
                <a:gdLst>
                  <a:gd name="T0" fmla="*/ 7 w 51"/>
                  <a:gd name="T1" fmla="*/ 0 h 52"/>
                  <a:gd name="T2" fmla="*/ 51 w 51"/>
                  <a:gd name="T3" fmla="*/ 45 h 52"/>
                  <a:gd name="T4" fmla="*/ 44 w 51"/>
                  <a:gd name="T5" fmla="*/ 52 h 52"/>
                  <a:gd name="T6" fmla="*/ 0 w 51"/>
                  <a:gd name="T7" fmla="*/ 5 h 52"/>
                  <a:gd name="T8" fmla="*/ 7 w 51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7" y="0"/>
                    </a:moveTo>
                    <a:lnTo>
                      <a:pt x="51" y="45"/>
                    </a:lnTo>
                    <a:lnTo>
                      <a:pt x="44" y="52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3" name="Freeform 744"/>
              <p:cNvSpPr>
                <a:spLocks/>
              </p:cNvSpPr>
              <p:nvPr/>
            </p:nvSpPr>
            <p:spPr bwMode="auto">
              <a:xfrm>
                <a:off x="2709" y="2822"/>
                <a:ext cx="51" cy="52"/>
              </a:xfrm>
              <a:custGeom>
                <a:avLst/>
                <a:gdLst>
                  <a:gd name="T0" fmla="*/ 46 w 51"/>
                  <a:gd name="T1" fmla="*/ 0 h 52"/>
                  <a:gd name="T2" fmla="*/ 51 w 51"/>
                  <a:gd name="T3" fmla="*/ 5 h 52"/>
                  <a:gd name="T4" fmla="*/ 7 w 51"/>
                  <a:gd name="T5" fmla="*/ 52 h 52"/>
                  <a:gd name="T6" fmla="*/ 0 w 51"/>
                  <a:gd name="T7" fmla="*/ 45 h 52"/>
                  <a:gd name="T8" fmla="*/ 46 w 51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46" y="0"/>
                    </a:moveTo>
                    <a:lnTo>
                      <a:pt x="51" y="5"/>
                    </a:lnTo>
                    <a:lnTo>
                      <a:pt x="7" y="52"/>
                    </a:lnTo>
                    <a:lnTo>
                      <a:pt x="0" y="4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4" name="Rectangle 745"/>
              <p:cNvSpPr>
                <a:spLocks noChangeArrowheads="1"/>
              </p:cNvSpPr>
              <p:nvPr/>
            </p:nvSpPr>
            <p:spPr bwMode="auto">
              <a:xfrm>
                <a:off x="2361" y="3042"/>
                <a:ext cx="89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5" name="Rectangle 746"/>
              <p:cNvSpPr>
                <a:spLocks noChangeArrowheads="1"/>
              </p:cNvSpPr>
              <p:nvPr/>
            </p:nvSpPr>
            <p:spPr bwMode="auto">
              <a:xfrm>
                <a:off x="2352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6" name="Rectangle 747"/>
              <p:cNvSpPr>
                <a:spLocks noChangeArrowheads="1"/>
              </p:cNvSpPr>
              <p:nvPr/>
            </p:nvSpPr>
            <p:spPr bwMode="auto">
              <a:xfrm>
                <a:off x="2388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7" name="Rectangle 748"/>
              <p:cNvSpPr>
                <a:spLocks noChangeArrowheads="1"/>
              </p:cNvSpPr>
              <p:nvPr/>
            </p:nvSpPr>
            <p:spPr bwMode="auto">
              <a:xfrm>
                <a:off x="2418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8" name="Rectangle 749"/>
              <p:cNvSpPr>
                <a:spLocks noChangeArrowheads="1"/>
              </p:cNvSpPr>
              <p:nvPr/>
            </p:nvSpPr>
            <p:spPr bwMode="auto">
              <a:xfrm>
                <a:off x="2361" y="3042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9" name="Rectangle 750"/>
              <p:cNvSpPr>
                <a:spLocks noChangeArrowheads="1"/>
              </p:cNvSpPr>
              <p:nvPr/>
            </p:nvSpPr>
            <p:spPr bwMode="auto">
              <a:xfrm>
                <a:off x="2361" y="3083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0" name="Rectangle 751"/>
              <p:cNvSpPr>
                <a:spLocks noChangeArrowheads="1"/>
              </p:cNvSpPr>
              <p:nvPr/>
            </p:nvSpPr>
            <p:spPr bwMode="auto">
              <a:xfrm>
                <a:off x="2352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1" name="Rectangle 752"/>
              <p:cNvSpPr>
                <a:spLocks noChangeArrowheads="1"/>
              </p:cNvSpPr>
              <p:nvPr/>
            </p:nvSpPr>
            <p:spPr bwMode="auto">
              <a:xfrm>
                <a:off x="2534" y="3042"/>
                <a:ext cx="91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2" name="Rectangle 753"/>
              <p:cNvSpPr>
                <a:spLocks noChangeArrowheads="1"/>
              </p:cNvSpPr>
              <p:nvPr/>
            </p:nvSpPr>
            <p:spPr bwMode="auto">
              <a:xfrm>
                <a:off x="2527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3" name="Rectangle 754"/>
              <p:cNvSpPr>
                <a:spLocks noChangeArrowheads="1"/>
              </p:cNvSpPr>
              <p:nvPr/>
            </p:nvSpPr>
            <p:spPr bwMode="auto">
              <a:xfrm>
                <a:off x="2561" y="3042"/>
                <a:ext cx="7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4" name="Rectangle 755"/>
              <p:cNvSpPr>
                <a:spLocks noChangeArrowheads="1"/>
              </p:cNvSpPr>
              <p:nvPr/>
            </p:nvSpPr>
            <p:spPr bwMode="auto">
              <a:xfrm>
                <a:off x="2593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5" name="Rectangle 756"/>
              <p:cNvSpPr>
                <a:spLocks noChangeArrowheads="1"/>
              </p:cNvSpPr>
              <p:nvPr/>
            </p:nvSpPr>
            <p:spPr bwMode="auto">
              <a:xfrm>
                <a:off x="2534" y="3042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6" name="Rectangle 757"/>
              <p:cNvSpPr>
                <a:spLocks noChangeArrowheads="1"/>
              </p:cNvSpPr>
              <p:nvPr/>
            </p:nvSpPr>
            <p:spPr bwMode="auto">
              <a:xfrm>
                <a:off x="2534" y="3083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7" name="Rectangle 758"/>
              <p:cNvSpPr>
                <a:spLocks noChangeArrowheads="1"/>
              </p:cNvSpPr>
              <p:nvPr/>
            </p:nvSpPr>
            <p:spPr bwMode="auto">
              <a:xfrm>
                <a:off x="2527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8" name="Rectangle 759"/>
              <p:cNvSpPr>
                <a:spLocks noChangeArrowheads="1"/>
              </p:cNvSpPr>
              <p:nvPr/>
            </p:nvSpPr>
            <p:spPr bwMode="auto">
              <a:xfrm>
                <a:off x="2709" y="3042"/>
                <a:ext cx="90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9" name="Rectangle 760"/>
              <p:cNvSpPr>
                <a:spLocks noChangeArrowheads="1"/>
              </p:cNvSpPr>
              <p:nvPr/>
            </p:nvSpPr>
            <p:spPr bwMode="auto">
              <a:xfrm>
                <a:off x="2701" y="3124"/>
                <a:ext cx="106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0" name="Rectangle 761"/>
              <p:cNvSpPr>
                <a:spLocks noChangeArrowheads="1"/>
              </p:cNvSpPr>
              <p:nvPr/>
            </p:nvSpPr>
            <p:spPr bwMode="auto">
              <a:xfrm>
                <a:off x="2735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1" name="Rectangle 762"/>
              <p:cNvSpPr>
                <a:spLocks noChangeArrowheads="1"/>
              </p:cNvSpPr>
              <p:nvPr/>
            </p:nvSpPr>
            <p:spPr bwMode="auto">
              <a:xfrm>
                <a:off x="2767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2" name="Rectangle 763"/>
              <p:cNvSpPr>
                <a:spLocks noChangeArrowheads="1"/>
              </p:cNvSpPr>
              <p:nvPr/>
            </p:nvSpPr>
            <p:spPr bwMode="auto">
              <a:xfrm>
                <a:off x="2709" y="3042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3" name="Rectangle 764"/>
              <p:cNvSpPr>
                <a:spLocks noChangeArrowheads="1"/>
              </p:cNvSpPr>
              <p:nvPr/>
            </p:nvSpPr>
            <p:spPr bwMode="auto">
              <a:xfrm>
                <a:off x="2709" y="3083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4" name="Rectangle 765"/>
              <p:cNvSpPr>
                <a:spLocks noChangeArrowheads="1"/>
              </p:cNvSpPr>
              <p:nvPr/>
            </p:nvSpPr>
            <p:spPr bwMode="auto">
              <a:xfrm>
                <a:off x="2701" y="3031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5" name="Rectangle 766"/>
              <p:cNvSpPr>
                <a:spLocks noChangeArrowheads="1"/>
              </p:cNvSpPr>
              <p:nvPr/>
            </p:nvSpPr>
            <p:spPr bwMode="auto">
              <a:xfrm>
                <a:off x="2361" y="3248"/>
                <a:ext cx="89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6" name="Rectangle 767"/>
              <p:cNvSpPr>
                <a:spLocks noChangeArrowheads="1"/>
              </p:cNvSpPr>
              <p:nvPr/>
            </p:nvSpPr>
            <p:spPr bwMode="auto">
              <a:xfrm>
                <a:off x="2352" y="3332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7" name="Rectangle 768"/>
              <p:cNvSpPr>
                <a:spLocks noChangeArrowheads="1"/>
              </p:cNvSpPr>
              <p:nvPr/>
            </p:nvSpPr>
            <p:spPr bwMode="auto">
              <a:xfrm>
                <a:off x="2388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8" name="Rectangle 769"/>
              <p:cNvSpPr>
                <a:spLocks noChangeArrowheads="1"/>
              </p:cNvSpPr>
              <p:nvPr/>
            </p:nvSpPr>
            <p:spPr bwMode="auto">
              <a:xfrm>
                <a:off x="2418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9" name="Rectangle 770"/>
              <p:cNvSpPr>
                <a:spLocks noChangeArrowheads="1"/>
              </p:cNvSpPr>
              <p:nvPr/>
            </p:nvSpPr>
            <p:spPr bwMode="auto">
              <a:xfrm>
                <a:off x="2361" y="3248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0" name="Rectangle 771"/>
              <p:cNvSpPr>
                <a:spLocks noChangeArrowheads="1"/>
              </p:cNvSpPr>
              <p:nvPr/>
            </p:nvSpPr>
            <p:spPr bwMode="auto">
              <a:xfrm>
                <a:off x="2361" y="3290"/>
                <a:ext cx="8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1" name="Rectangle 772"/>
              <p:cNvSpPr>
                <a:spLocks noChangeArrowheads="1"/>
              </p:cNvSpPr>
              <p:nvPr/>
            </p:nvSpPr>
            <p:spPr bwMode="auto">
              <a:xfrm>
                <a:off x="2352" y="3237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2" name="Rectangle 773"/>
              <p:cNvSpPr>
                <a:spLocks noChangeArrowheads="1"/>
              </p:cNvSpPr>
              <p:nvPr/>
            </p:nvSpPr>
            <p:spPr bwMode="auto">
              <a:xfrm>
                <a:off x="2709" y="3248"/>
                <a:ext cx="90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3" name="Rectangle 774"/>
              <p:cNvSpPr>
                <a:spLocks noChangeArrowheads="1"/>
              </p:cNvSpPr>
              <p:nvPr/>
            </p:nvSpPr>
            <p:spPr bwMode="auto">
              <a:xfrm>
                <a:off x="2701" y="3332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4" name="Rectangle 775"/>
              <p:cNvSpPr>
                <a:spLocks noChangeArrowheads="1"/>
              </p:cNvSpPr>
              <p:nvPr/>
            </p:nvSpPr>
            <p:spPr bwMode="auto">
              <a:xfrm>
                <a:off x="2735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5" name="Rectangle 776"/>
              <p:cNvSpPr>
                <a:spLocks noChangeArrowheads="1"/>
              </p:cNvSpPr>
              <p:nvPr/>
            </p:nvSpPr>
            <p:spPr bwMode="auto">
              <a:xfrm>
                <a:off x="2767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6" name="Rectangle 777"/>
              <p:cNvSpPr>
                <a:spLocks noChangeArrowheads="1"/>
              </p:cNvSpPr>
              <p:nvPr/>
            </p:nvSpPr>
            <p:spPr bwMode="auto">
              <a:xfrm>
                <a:off x="2709" y="3248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7" name="Rectangle 778"/>
              <p:cNvSpPr>
                <a:spLocks noChangeArrowheads="1"/>
              </p:cNvSpPr>
              <p:nvPr/>
            </p:nvSpPr>
            <p:spPr bwMode="auto">
              <a:xfrm>
                <a:off x="2709" y="3290"/>
                <a:ext cx="9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8" name="Rectangle 779"/>
              <p:cNvSpPr>
                <a:spLocks noChangeArrowheads="1"/>
              </p:cNvSpPr>
              <p:nvPr/>
            </p:nvSpPr>
            <p:spPr bwMode="auto">
              <a:xfrm>
                <a:off x="2701" y="3237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9" name="Rectangle 780"/>
              <p:cNvSpPr>
                <a:spLocks noChangeArrowheads="1"/>
              </p:cNvSpPr>
              <p:nvPr/>
            </p:nvSpPr>
            <p:spPr bwMode="auto">
              <a:xfrm>
                <a:off x="1153" y="2656"/>
                <a:ext cx="493" cy="173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0" name="Rectangle 781"/>
              <p:cNvSpPr>
                <a:spLocks noChangeArrowheads="1"/>
              </p:cNvSpPr>
              <p:nvPr/>
            </p:nvSpPr>
            <p:spPr bwMode="auto">
              <a:xfrm>
                <a:off x="1210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1" name="Rectangle 782"/>
              <p:cNvSpPr>
                <a:spLocks noChangeArrowheads="1"/>
              </p:cNvSpPr>
              <p:nvPr/>
            </p:nvSpPr>
            <p:spPr bwMode="auto">
              <a:xfrm>
                <a:off x="1203" y="2676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2" name="Rectangle 783"/>
              <p:cNvSpPr>
                <a:spLocks noChangeArrowheads="1"/>
              </p:cNvSpPr>
              <p:nvPr/>
            </p:nvSpPr>
            <p:spPr bwMode="auto">
              <a:xfrm>
                <a:off x="1203" y="2793"/>
                <a:ext cx="92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3" name="Rectangle 784"/>
              <p:cNvSpPr>
                <a:spLocks noChangeArrowheads="1"/>
              </p:cNvSpPr>
              <p:nvPr/>
            </p:nvSpPr>
            <p:spPr bwMode="auto">
              <a:xfrm>
                <a:off x="1233" y="2690"/>
                <a:ext cx="4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4" name="Rectangle 785"/>
              <p:cNvSpPr>
                <a:spLocks noChangeArrowheads="1"/>
              </p:cNvSpPr>
              <p:nvPr/>
            </p:nvSpPr>
            <p:spPr bwMode="auto">
              <a:xfrm>
                <a:off x="1260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5" name="Rectangle 786"/>
              <p:cNvSpPr>
                <a:spLocks noChangeArrowheads="1"/>
              </p:cNvSpPr>
              <p:nvPr/>
            </p:nvSpPr>
            <p:spPr bwMode="auto">
              <a:xfrm>
                <a:off x="1210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6" name="Rectangle 787"/>
              <p:cNvSpPr>
                <a:spLocks noChangeArrowheads="1"/>
              </p:cNvSpPr>
              <p:nvPr/>
            </p:nvSpPr>
            <p:spPr bwMode="auto">
              <a:xfrm>
                <a:off x="1210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7" name="Rectangle 788"/>
              <p:cNvSpPr>
                <a:spLocks noChangeArrowheads="1"/>
              </p:cNvSpPr>
              <p:nvPr/>
            </p:nvSpPr>
            <p:spPr bwMode="auto">
              <a:xfrm>
                <a:off x="1360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8" name="Rectangle 789"/>
              <p:cNvSpPr>
                <a:spLocks noChangeArrowheads="1"/>
              </p:cNvSpPr>
              <p:nvPr/>
            </p:nvSpPr>
            <p:spPr bwMode="auto">
              <a:xfrm>
                <a:off x="1352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9" name="Rectangle 790"/>
              <p:cNvSpPr>
                <a:spLocks noChangeArrowheads="1"/>
              </p:cNvSpPr>
              <p:nvPr/>
            </p:nvSpPr>
            <p:spPr bwMode="auto">
              <a:xfrm>
                <a:off x="1352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0" name="Rectangle 791"/>
              <p:cNvSpPr>
                <a:spLocks noChangeArrowheads="1"/>
              </p:cNvSpPr>
              <p:nvPr/>
            </p:nvSpPr>
            <p:spPr bwMode="auto">
              <a:xfrm>
                <a:off x="1383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1" name="Rectangle 792"/>
              <p:cNvSpPr>
                <a:spLocks noChangeArrowheads="1"/>
              </p:cNvSpPr>
              <p:nvPr/>
            </p:nvSpPr>
            <p:spPr bwMode="auto">
              <a:xfrm>
                <a:off x="1411" y="2690"/>
                <a:ext cx="4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2" name="Rectangle 793"/>
              <p:cNvSpPr>
                <a:spLocks noChangeArrowheads="1"/>
              </p:cNvSpPr>
              <p:nvPr/>
            </p:nvSpPr>
            <p:spPr bwMode="auto">
              <a:xfrm>
                <a:off x="1360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3" name="Rectangle 794"/>
              <p:cNvSpPr>
                <a:spLocks noChangeArrowheads="1"/>
              </p:cNvSpPr>
              <p:nvPr/>
            </p:nvSpPr>
            <p:spPr bwMode="auto">
              <a:xfrm>
                <a:off x="1360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4" name="Rectangle 795"/>
              <p:cNvSpPr>
                <a:spLocks noChangeArrowheads="1"/>
              </p:cNvSpPr>
              <p:nvPr/>
            </p:nvSpPr>
            <p:spPr bwMode="auto">
              <a:xfrm>
                <a:off x="1511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5" name="Rectangle 796"/>
              <p:cNvSpPr>
                <a:spLocks noChangeArrowheads="1"/>
              </p:cNvSpPr>
              <p:nvPr/>
            </p:nvSpPr>
            <p:spPr bwMode="auto">
              <a:xfrm>
                <a:off x="1504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6" name="Rectangle 797"/>
              <p:cNvSpPr>
                <a:spLocks noChangeArrowheads="1"/>
              </p:cNvSpPr>
              <p:nvPr/>
            </p:nvSpPr>
            <p:spPr bwMode="auto">
              <a:xfrm>
                <a:off x="1504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7" name="Rectangle 798"/>
              <p:cNvSpPr>
                <a:spLocks noChangeArrowheads="1"/>
              </p:cNvSpPr>
              <p:nvPr/>
            </p:nvSpPr>
            <p:spPr bwMode="auto">
              <a:xfrm>
                <a:off x="1534" y="2690"/>
                <a:ext cx="6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8" name="Rectangle 799"/>
              <p:cNvSpPr>
                <a:spLocks noChangeArrowheads="1"/>
              </p:cNvSpPr>
              <p:nvPr/>
            </p:nvSpPr>
            <p:spPr bwMode="auto">
              <a:xfrm>
                <a:off x="1561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9" name="Rectangle 800"/>
              <p:cNvSpPr>
                <a:spLocks noChangeArrowheads="1"/>
              </p:cNvSpPr>
              <p:nvPr/>
            </p:nvSpPr>
            <p:spPr bwMode="auto">
              <a:xfrm>
                <a:off x="1511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0" name="Rectangle 801"/>
              <p:cNvSpPr>
                <a:spLocks noChangeArrowheads="1"/>
              </p:cNvSpPr>
              <p:nvPr/>
            </p:nvSpPr>
            <p:spPr bwMode="auto">
              <a:xfrm>
                <a:off x="1511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1" name="Rectangle 802"/>
              <p:cNvSpPr>
                <a:spLocks noChangeArrowheads="1"/>
              </p:cNvSpPr>
              <p:nvPr/>
            </p:nvSpPr>
            <p:spPr bwMode="auto">
              <a:xfrm>
                <a:off x="1119" y="3196"/>
                <a:ext cx="560" cy="193"/>
              </a:xfrm>
              <a:prstGeom prst="rect">
                <a:avLst/>
              </a:pr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2" name="Rectangle 803"/>
              <p:cNvSpPr>
                <a:spLocks noChangeArrowheads="1"/>
              </p:cNvSpPr>
              <p:nvPr/>
            </p:nvSpPr>
            <p:spPr bwMode="auto">
              <a:xfrm>
                <a:off x="1119" y="2976"/>
                <a:ext cx="560" cy="220"/>
              </a:xfrm>
              <a:prstGeom prst="rect">
                <a:avLst/>
              </a:prstGeom>
              <a:solidFill>
                <a:srgbClr val="43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3" name="Freeform 804"/>
              <p:cNvSpPr>
                <a:spLocks/>
              </p:cNvSpPr>
              <p:nvPr/>
            </p:nvSpPr>
            <p:spPr bwMode="auto">
              <a:xfrm>
                <a:off x="1536" y="3264"/>
                <a:ext cx="75" cy="125"/>
              </a:xfrm>
              <a:custGeom>
                <a:avLst/>
                <a:gdLst>
                  <a:gd name="T0" fmla="*/ 21 w 42"/>
                  <a:gd name="T1" fmla="*/ 0 h 70"/>
                  <a:gd name="T2" fmla="*/ 21 w 42"/>
                  <a:gd name="T3" fmla="*/ 0 h 70"/>
                  <a:gd name="T4" fmla="*/ 0 w 42"/>
                  <a:gd name="T5" fmla="*/ 22 h 70"/>
                  <a:gd name="T6" fmla="*/ 0 w 42"/>
                  <a:gd name="T7" fmla="*/ 70 h 70"/>
                  <a:gd name="T8" fmla="*/ 42 w 42"/>
                  <a:gd name="T9" fmla="*/ 70 h 70"/>
                  <a:gd name="T10" fmla="*/ 42 w 42"/>
                  <a:gd name="T11" fmla="*/ 22 h 70"/>
                  <a:gd name="T12" fmla="*/ 21 w 42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70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10"/>
                      <a:pt x="0" y="22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42" y="70"/>
                      <a:pt x="42" y="70"/>
                      <a:pt x="42" y="70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10"/>
                      <a:pt x="33" y="0"/>
                      <a:pt x="21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4" name="Rectangle 805"/>
              <p:cNvSpPr>
                <a:spLocks noChangeArrowheads="1"/>
              </p:cNvSpPr>
              <p:nvPr/>
            </p:nvSpPr>
            <p:spPr bwMode="auto">
              <a:xfrm>
                <a:off x="1103" y="3181"/>
                <a:ext cx="592" cy="3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5" name="Freeform 806"/>
              <p:cNvSpPr>
                <a:spLocks/>
              </p:cNvSpPr>
              <p:nvPr/>
            </p:nvSpPr>
            <p:spPr bwMode="auto">
              <a:xfrm>
                <a:off x="1094" y="2827"/>
                <a:ext cx="609" cy="152"/>
              </a:xfrm>
              <a:custGeom>
                <a:avLst/>
                <a:gdLst>
                  <a:gd name="T0" fmla="*/ 41 w 609"/>
                  <a:gd name="T1" fmla="*/ 0 h 152"/>
                  <a:gd name="T2" fmla="*/ 0 w 609"/>
                  <a:gd name="T3" fmla="*/ 152 h 152"/>
                  <a:gd name="T4" fmla="*/ 609 w 609"/>
                  <a:gd name="T5" fmla="*/ 152 h 152"/>
                  <a:gd name="T6" fmla="*/ 583 w 609"/>
                  <a:gd name="T7" fmla="*/ 0 h 152"/>
                  <a:gd name="T8" fmla="*/ 41 w 609"/>
                  <a:gd name="T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9" h="152">
                    <a:moveTo>
                      <a:pt x="41" y="0"/>
                    </a:moveTo>
                    <a:lnTo>
                      <a:pt x="0" y="152"/>
                    </a:lnTo>
                    <a:lnTo>
                      <a:pt x="609" y="152"/>
                    </a:lnTo>
                    <a:lnTo>
                      <a:pt x="583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6" name="Freeform 807"/>
              <p:cNvSpPr>
                <a:spLocks/>
              </p:cNvSpPr>
              <p:nvPr/>
            </p:nvSpPr>
            <p:spPr bwMode="auto">
              <a:xfrm>
                <a:off x="1185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7" name="Rectangle 808"/>
              <p:cNvSpPr>
                <a:spLocks noChangeArrowheads="1"/>
              </p:cNvSpPr>
              <p:nvPr/>
            </p:nvSpPr>
            <p:spPr bwMode="auto">
              <a:xfrm>
                <a:off x="1180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8" name="Rectangle 809"/>
              <p:cNvSpPr>
                <a:spLocks noChangeArrowheads="1"/>
              </p:cNvSpPr>
              <p:nvPr/>
            </p:nvSpPr>
            <p:spPr bwMode="auto">
              <a:xfrm>
                <a:off x="1206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9" name="Rectangle 810"/>
              <p:cNvSpPr>
                <a:spLocks noChangeArrowheads="1"/>
              </p:cNvSpPr>
              <p:nvPr/>
            </p:nvSpPr>
            <p:spPr bwMode="auto">
              <a:xfrm>
                <a:off x="1229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0" name="Rectangle 811"/>
              <p:cNvSpPr>
                <a:spLocks noChangeArrowheads="1"/>
              </p:cNvSpPr>
              <p:nvPr/>
            </p:nvSpPr>
            <p:spPr bwMode="auto">
              <a:xfrm>
                <a:off x="1185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1" name="Rectangle 812"/>
              <p:cNvSpPr>
                <a:spLocks noChangeArrowheads="1"/>
              </p:cNvSpPr>
              <p:nvPr/>
            </p:nvSpPr>
            <p:spPr bwMode="auto">
              <a:xfrm>
                <a:off x="1185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2" name="Freeform 813"/>
              <p:cNvSpPr>
                <a:spLocks/>
              </p:cNvSpPr>
              <p:nvPr/>
            </p:nvSpPr>
            <p:spPr bwMode="auto">
              <a:xfrm>
                <a:off x="1213" y="2820"/>
                <a:ext cx="52" cy="52"/>
              </a:xfrm>
              <a:custGeom>
                <a:avLst/>
                <a:gdLst>
                  <a:gd name="T0" fmla="*/ 6 w 52"/>
                  <a:gd name="T1" fmla="*/ 0 h 52"/>
                  <a:gd name="T2" fmla="*/ 52 w 52"/>
                  <a:gd name="T3" fmla="*/ 45 h 52"/>
                  <a:gd name="T4" fmla="*/ 47 w 52"/>
                  <a:gd name="T5" fmla="*/ 52 h 52"/>
                  <a:gd name="T6" fmla="*/ 0 w 52"/>
                  <a:gd name="T7" fmla="*/ 6 h 52"/>
                  <a:gd name="T8" fmla="*/ 6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6" y="0"/>
                    </a:moveTo>
                    <a:lnTo>
                      <a:pt x="52" y="45"/>
                    </a:lnTo>
                    <a:lnTo>
                      <a:pt x="47" y="5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3" name="Freeform 814"/>
              <p:cNvSpPr>
                <a:spLocks/>
              </p:cNvSpPr>
              <p:nvPr/>
            </p:nvSpPr>
            <p:spPr bwMode="auto">
              <a:xfrm>
                <a:off x="1172" y="2820"/>
                <a:ext cx="54" cy="52"/>
              </a:xfrm>
              <a:custGeom>
                <a:avLst/>
                <a:gdLst>
                  <a:gd name="T0" fmla="*/ 47 w 54"/>
                  <a:gd name="T1" fmla="*/ 0 h 52"/>
                  <a:gd name="T2" fmla="*/ 54 w 54"/>
                  <a:gd name="T3" fmla="*/ 6 h 52"/>
                  <a:gd name="T4" fmla="*/ 8 w 54"/>
                  <a:gd name="T5" fmla="*/ 52 h 52"/>
                  <a:gd name="T6" fmla="*/ 0 w 54"/>
                  <a:gd name="T7" fmla="*/ 45 h 52"/>
                  <a:gd name="T8" fmla="*/ 47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47" y="0"/>
                    </a:moveTo>
                    <a:lnTo>
                      <a:pt x="54" y="6"/>
                    </a:lnTo>
                    <a:lnTo>
                      <a:pt x="8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4" name="Freeform 815"/>
              <p:cNvSpPr>
                <a:spLocks/>
              </p:cNvSpPr>
              <p:nvPr/>
            </p:nvSpPr>
            <p:spPr bwMode="auto">
              <a:xfrm>
                <a:off x="1365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5" name="Rectangle 816"/>
              <p:cNvSpPr>
                <a:spLocks noChangeArrowheads="1"/>
              </p:cNvSpPr>
              <p:nvPr/>
            </p:nvSpPr>
            <p:spPr bwMode="auto">
              <a:xfrm>
                <a:off x="1360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6" name="Rectangle 817"/>
              <p:cNvSpPr>
                <a:spLocks noChangeArrowheads="1"/>
              </p:cNvSpPr>
              <p:nvPr/>
            </p:nvSpPr>
            <p:spPr bwMode="auto">
              <a:xfrm>
                <a:off x="1384" y="2836"/>
                <a:ext cx="6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7" name="Rectangle 818"/>
              <p:cNvSpPr>
                <a:spLocks noChangeArrowheads="1"/>
              </p:cNvSpPr>
              <p:nvPr/>
            </p:nvSpPr>
            <p:spPr bwMode="auto">
              <a:xfrm>
                <a:off x="1409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8" name="Rectangle 819"/>
              <p:cNvSpPr>
                <a:spLocks noChangeArrowheads="1"/>
              </p:cNvSpPr>
              <p:nvPr/>
            </p:nvSpPr>
            <p:spPr bwMode="auto">
              <a:xfrm>
                <a:off x="1365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9" name="Rectangle 820"/>
              <p:cNvSpPr>
                <a:spLocks noChangeArrowheads="1"/>
              </p:cNvSpPr>
              <p:nvPr/>
            </p:nvSpPr>
            <p:spPr bwMode="auto">
              <a:xfrm>
                <a:off x="1365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0" name="Freeform 821"/>
              <p:cNvSpPr>
                <a:spLocks/>
              </p:cNvSpPr>
              <p:nvPr/>
            </p:nvSpPr>
            <p:spPr bwMode="auto">
              <a:xfrm>
                <a:off x="1392" y="2820"/>
                <a:ext cx="53" cy="52"/>
              </a:xfrm>
              <a:custGeom>
                <a:avLst/>
                <a:gdLst>
                  <a:gd name="T0" fmla="*/ 7 w 53"/>
                  <a:gd name="T1" fmla="*/ 0 h 52"/>
                  <a:gd name="T2" fmla="*/ 53 w 53"/>
                  <a:gd name="T3" fmla="*/ 45 h 52"/>
                  <a:gd name="T4" fmla="*/ 46 w 53"/>
                  <a:gd name="T5" fmla="*/ 52 h 52"/>
                  <a:gd name="T6" fmla="*/ 0 w 53"/>
                  <a:gd name="T7" fmla="*/ 6 h 52"/>
                  <a:gd name="T8" fmla="*/ 7 w 5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2">
                    <a:moveTo>
                      <a:pt x="7" y="0"/>
                    </a:moveTo>
                    <a:lnTo>
                      <a:pt x="53" y="45"/>
                    </a:lnTo>
                    <a:lnTo>
                      <a:pt x="46" y="5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1" name="Freeform 822"/>
              <p:cNvSpPr>
                <a:spLocks/>
              </p:cNvSpPr>
              <p:nvPr/>
            </p:nvSpPr>
            <p:spPr bwMode="auto">
              <a:xfrm>
                <a:off x="1352" y="2820"/>
                <a:ext cx="54" cy="52"/>
              </a:xfrm>
              <a:custGeom>
                <a:avLst/>
                <a:gdLst>
                  <a:gd name="T0" fmla="*/ 47 w 54"/>
                  <a:gd name="T1" fmla="*/ 0 h 52"/>
                  <a:gd name="T2" fmla="*/ 54 w 54"/>
                  <a:gd name="T3" fmla="*/ 6 h 52"/>
                  <a:gd name="T4" fmla="*/ 8 w 54"/>
                  <a:gd name="T5" fmla="*/ 52 h 52"/>
                  <a:gd name="T6" fmla="*/ 0 w 54"/>
                  <a:gd name="T7" fmla="*/ 45 h 52"/>
                  <a:gd name="T8" fmla="*/ 47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47" y="0"/>
                    </a:moveTo>
                    <a:lnTo>
                      <a:pt x="54" y="6"/>
                    </a:lnTo>
                    <a:lnTo>
                      <a:pt x="8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2" name="Freeform 823"/>
              <p:cNvSpPr>
                <a:spLocks/>
              </p:cNvSpPr>
              <p:nvPr/>
            </p:nvSpPr>
            <p:spPr bwMode="auto">
              <a:xfrm>
                <a:off x="1545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3" name="Rectangle 824"/>
              <p:cNvSpPr>
                <a:spLocks noChangeArrowheads="1"/>
              </p:cNvSpPr>
              <p:nvPr/>
            </p:nvSpPr>
            <p:spPr bwMode="auto">
              <a:xfrm>
                <a:off x="1540" y="2944"/>
                <a:ext cx="78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4" name="Rectangle 825"/>
              <p:cNvSpPr>
                <a:spLocks noChangeArrowheads="1"/>
              </p:cNvSpPr>
              <p:nvPr/>
            </p:nvSpPr>
            <p:spPr bwMode="auto">
              <a:xfrm>
                <a:off x="1564" y="2836"/>
                <a:ext cx="6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5" name="Rectangle 826"/>
              <p:cNvSpPr>
                <a:spLocks noChangeArrowheads="1"/>
              </p:cNvSpPr>
              <p:nvPr/>
            </p:nvSpPr>
            <p:spPr bwMode="auto">
              <a:xfrm>
                <a:off x="1588" y="2836"/>
                <a:ext cx="5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6" name="Rectangle 827"/>
              <p:cNvSpPr>
                <a:spLocks noChangeArrowheads="1"/>
              </p:cNvSpPr>
              <p:nvPr/>
            </p:nvSpPr>
            <p:spPr bwMode="auto">
              <a:xfrm>
                <a:off x="1545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7" name="Rectangle 828"/>
              <p:cNvSpPr>
                <a:spLocks noChangeArrowheads="1"/>
              </p:cNvSpPr>
              <p:nvPr/>
            </p:nvSpPr>
            <p:spPr bwMode="auto">
              <a:xfrm>
                <a:off x="1545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8" name="Freeform 829"/>
              <p:cNvSpPr>
                <a:spLocks/>
              </p:cNvSpPr>
              <p:nvPr/>
            </p:nvSpPr>
            <p:spPr bwMode="auto">
              <a:xfrm>
                <a:off x="1572" y="2820"/>
                <a:ext cx="53" cy="52"/>
              </a:xfrm>
              <a:custGeom>
                <a:avLst/>
                <a:gdLst>
                  <a:gd name="T0" fmla="*/ 7 w 53"/>
                  <a:gd name="T1" fmla="*/ 0 h 52"/>
                  <a:gd name="T2" fmla="*/ 53 w 53"/>
                  <a:gd name="T3" fmla="*/ 45 h 52"/>
                  <a:gd name="T4" fmla="*/ 46 w 53"/>
                  <a:gd name="T5" fmla="*/ 52 h 52"/>
                  <a:gd name="T6" fmla="*/ 0 w 53"/>
                  <a:gd name="T7" fmla="*/ 6 h 52"/>
                  <a:gd name="T8" fmla="*/ 7 w 5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2">
                    <a:moveTo>
                      <a:pt x="7" y="0"/>
                    </a:moveTo>
                    <a:lnTo>
                      <a:pt x="53" y="45"/>
                    </a:lnTo>
                    <a:lnTo>
                      <a:pt x="46" y="5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9" name="Freeform 830"/>
              <p:cNvSpPr>
                <a:spLocks/>
              </p:cNvSpPr>
              <p:nvPr/>
            </p:nvSpPr>
            <p:spPr bwMode="auto">
              <a:xfrm>
                <a:off x="1532" y="2820"/>
                <a:ext cx="54" cy="52"/>
              </a:xfrm>
              <a:custGeom>
                <a:avLst/>
                <a:gdLst>
                  <a:gd name="T0" fmla="*/ 47 w 54"/>
                  <a:gd name="T1" fmla="*/ 0 h 52"/>
                  <a:gd name="T2" fmla="*/ 54 w 54"/>
                  <a:gd name="T3" fmla="*/ 6 h 52"/>
                  <a:gd name="T4" fmla="*/ 8 w 54"/>
                  <a:gd name="T5" fmla="*/ 52 h 52"/>
                  <a:gd name="T6" fmla="*/ 0 w 54"/>
                  <a:gd name="T7" fmla="*/ 45 h 52"/>
                  <a:gd name="T8" fmla="*/ 47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47" y="0"/>
                    </a:moveTo>
                    <a:lnTo>
                      <a:pt x="54" y="6"/>
                    </a:lnTo>
                    <a:lnTo>
                      <a:pt x="8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0" name="Rectangle 831"/>
              <p:cNvSpPr>
                <a:spLocks noChangeArrowheads="1"/>
              </p:cNvSpPr>
              <p:nvPr/>
            </p:nvSpPr>
            <p:spPr bwMode="auto">
              <a:xfrm>
                <a:off x="1180" y="3042"/>
                <a:ext cx="90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1" name="Rectangle 832"/>
              <p:cNvSpPr>
                <a:spLocks noChangeArrowheads="1"/>
              </p:cNvSpPr>
              <p:nvPr/>
            </p:nvSpPr>
            <p:spPr bwMode="auto">
              <a:xfrm>
                <a:off x="1172" y="3124"/>
                <a:ext cx="106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2" name="Rectangle 833"/>
              <p:cNvSpPr>
                <a:spLocks noChangeArrowheads="1"/>
              </p:cNvSpPr>
              <p:nvPr/>
            </p:nvSpPr>
            <p:spPr bwMode="auto">
              <a:xfrm>
                <a:off x="1206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3" name="Rectangle 834"/>
              <p:cNvSpPr>
                <a:spLocks noChangeArrowheads="1"/>
              </p:cNvSpPr>
              <p:nvPr/>
            </p:nvSpPr>
            <p:spPr bwMode="auto">
              <a:xfrm>
                <a:off x="1238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4" name="Rectangle 835"/>
              <p:cNvSpPr>
                <a:spLocks noChangeArrowheads="1"/>
              </p:cNvSpPr>
              <p:nvPr/>
            </p:nvSpPr>
            <p:spPr bwMode="auto">
              <a:xfrm>
                <a:off x="1180" y="3042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5" name="Rectangle 836"/>
              <p:cNvSpPr>
                <a:spLocks noChangeArrowheads="1"/>
              </p:cNvSpPr>
              <p:nvPr/>
            </p:nvSpPr>
            <p:spPr bwMode="auto">
              <a:xfrm>
                <a:off x="1180" y="3083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6" name="Rectangle 837"/>
              <p:cNvSpPr>
                <a:spLocks noChangeArrowheads="1"/>
              </p:cNvSpPr>
              <p:nvPr/>
            </p:nvSpPr>
            <p:spPr bwMode="auto">
              <a:xfrm>
                <a:off x="1172" y="3031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7" name="Rectangle 838"/>
              <p:cNvSpPr>
                <a:spLocks noChangeArrowheads="1"/>
              </p:cNvSpPr>
              <p:nvPr/>
            </p:nvSpPr>
            <p:spPr bwMode="auto">
              <a:xfrm>
                <a:off x="1354" y="3042"/>
                <a:ext cx="89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8" name="Rectangle 839"/>
              <p:cNvSpPr>
                <a:spLocks noChangeArrowheads="1"/>
              </p:cNvSpPr>
              <p:nvPr/>
            </p:nvSpPr>
            <p:spPr bwMode="auto">
              <a:xfrm>
                <a:off x="1345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9" name="Rectangle 840"/>
              <p:cNvSpPr>
                <a:spLocks noChangeArrowheads="1"/>
              </p:cNvSpPr>
              <p:nvPr/>
            </p:nvSpPr>
            <p:spPr bwMode="auto">
              <a:xfrm>
                <a:off x="1381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0" name="Rectangle 841"/>
              <p:cNvSpPr>
                <a:spLocks noChangeArrowheads="1"/>
              </p:cNvSpPr>
              <p:nvPr/>
            </p:nvSpPr>
            <p:spPr bwMode="auto">
              <a:xfrm>
                <a:off x="1411" y="3042"/>
                <a:ext cx="7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1" name="Rectangle 842"/>
              <p:cNvSpPr>
                <a:spLocks noChangeArrowheads="1"/>
              </p:cNvSpPr>
              <p:nvPr/>
            </p:nvSpPr>
            <p:spPr bwMode="auto">
              <a:xfrm>
                <a:off x="1354" y="3042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2" name="Rectangle 843"/>
              <p:cNvSpPr>
                <a:spLocks noChangeArrowheads="1"/>
              </p:cNvSpPr>
              <p:nvPr/>
            </p:nvSpPr>
            <p:spPr bwMode="auto">
              <a:xfrm>
                <a:off x="1354" y="3083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3" name="Rectangle 844"/>
              <p:cNvSpPr>
                <a:spLocks noChangeArrowheads="1"/>
              </p:cNvSpPr>
              <p:nvPr/>
            </p:nvSpPr>
            <p:spPr bwMode="auto">
              <a:xfrm>
                <a:off x="1345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4" name="Rectangle 845"/>
              <p:cNvSpPr>
                <a:spLocks noChangeArrowheads="1"/>
              </p:cNvSpPr>
              <p:nvPr/>
            </p:nvSpPr>
            <p:spPr bwMode="auto">
              <a:xfrm>
                <a:off x="1529" y="3042"/>
                <a:ext cx="89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5" name="Rectangle 846"/>
              <p:cNvSpPr>
                <a:spLocks noChangeArrowheads="1"/>
              </p:cNvSpPr>
              <p:nvPr/>
            </p:nvSpPr>
            <p:spPr bwMode="auto">
              <a:xfrm>
                <a:off x="1520" y="3124"/>
                <a:ext cx="107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6" name="Rectangle 847"/>
              <p:cNvSpPr>
                <a:spLocks noChangeArrowheads="1"/>
              </p:cNvSpPr>
              <p:nvPr/>
            </p:nvSpPr>
            <p:spPr bwMode="auto">
              <a:xfrm>
                <a:off x="1556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7" name="Rectangle 848"/>
              <p:cNvSpPr>
                <a:spLocks noChangeArrowheads="1"/>
              </p:cNvSpPr>
              <p:nvPr/>
            </p:nvSpPr>
            <p:spPr bwMode="auto">
              <a:xfrm>
                <a:off x="1586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8" name="Rectangle 849"/>
              <p:cNvSpPr>
                <a:spLocks noChangeArrowheads="1"/>
              </p:cNvSpPr>
              <p:nvPr/>
            </p:nvSpPr>
            <p:spPr bwMode="auto">
              <a:xfrm>
                <a:off x="1529" y="3042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9" name="Rectangle 850"/>
              <p:cNvSpPr>
                <a:spLocks noChangeArrowheads="1"/>
              </p:cNvSpPr>
              <p:nvPr/>
            </p:nvSpPr>
            <p:spPr bwMode="auto">
              <a:xfrm>
                <a:off x="1529" y="3083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0" name="Rectangle 851"/>
              <p:cNvSpPr>
                <a:spLocks noChangeArrowheads="1"/>
              </p:cNvSpPr>
              <p:nvPr/>
            </p:nvSpPr>
            <p:spPr bwMode="auto">
              <a:xfrm>
                <a:off x="1520" y="3031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1" name="Rectangle 852"/>
              <p:cNvSpPr>
                <a:spLocks noChangeArrowheads="1"/>
              </p:cNvSpPr>
              <p:nvPr/>
            </p:nvSpPr>
            <p:spPr bwMode="auto">
              <a:xfrm>
                <a:off x="1180" y="3248"/>
                <a:ext cx="90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2" name="Rectangle 853"/>
              <p:cNvSpPr>
                <a:spLocks noChangeArrowheads="1"/>
              </p:cNvSpPr>
              <p:nvPr/>
            </p:nvSpPr>
            <p:spPr bwMode="auto">
              <a:xfrm>
                <a:off x="1172" y="3332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3" name="Rectangle 854"/>
              <p:cNvSpPr>
                <a:spLocks noChangeArrowheads="1"/>
              </p:cNvSpPr>
              <p:nvPr/>
            </p:nvSpPr>
            <p:spPr bwMode="auto">
              <a:xfrm>
                <a:off x="1206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4" name="Rectangle 855"/>
              <p:cNvSpPr>
                <a:spLocks noChangeArrowheads="1"/>
              </p:cNvSpPr>
              <p:nvPr/>
            </p:nvSpPr>
            <p:spPr bwMode="auto">
              <a:xfrm>
                <a:off x="1238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5" name="Rectangle 856"/>
              <p:cNvSpPr>
                <a:spLocks noChangeArrowheads="1"/>
              </p:cNvSpPr>
              <p:nvPr/>
            </p:nvSpPr>
            <p:spPr bwMode="auto">
              <a:xfrm>
                <a:off x="1180" y="3248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6" name="Rectangle 857"/>
              <p:cNvSpPr>
                <a:spLocks noChangeArrowheads="1"/>
              </p:cNvSpPr>
              <p:nvPr/>
            </p:nvSpPr>
            <p:spPr bwMode="auto">
              <a:xfrm>
                <a:off x="1180" y="3290"/>
                <a:ext cx="9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7" name="Rectangle 858"/>
              <p:cNvSpPr>
                <a:spLocks noChangeArrowheads="1"/>
              </p:cNvSpPr>
              <p:nvPr/>
            </p:nvSpPr>
            <p:spPr bwMode="auto">
              <a:xfrm>
                <a:off x="1172" y="3237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8" name="Rectangle 859"/>
              <p:cNvSpPr>
                <a:spLocks noChangeArrowheads="1"/>
              </p:cNvSpPr>
              <p:nvPr/>
            </p:nvSpPr>
            <p:spPr bwMode="auto">
              <a:xfrm>
                <a:off x="1354" y="3248"/>
                <a:ext cx="89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9" name="Rectangle 860"/>
              <p:cNvSpPr>
                <a:spLocks noChangeArrowheads="1"/>
              </p:cNvSpPr>
              <p:nvPr/>
            </p:nvSpPr>
            <p:spPr bwMode="auto">
              <a:xfrm>
                <a:off x="1345" y="3332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40" name="Rectangle 861"/>
              <p:cNvSpPr>
                <a:spLocks noChangeArrowheads="1"/>
              </p:cNvSpPr>
              <p:nvPr/>
            </p:nvSpPr>
            <p:spPr bwMode="auto">
              <a:xfrm>
                <a:off x="1381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520" name="Group 1063"/>
            <p:cNvGrpSpPr>
              <a:grpSpLocks/>
            </p:cNvGrpSpPr>
            <p:nvPr/>
          </p:nvGrpSpPr>
          <p:grpSpPr bwMode="auto">
            <a:xfrm>
              <a:off x="2840037" y="3322637"/>
              <a:ext cx="5451475" cy="1624013"/>
              <a:chOff x="428" y="2366"/>
              <a:chExt cx="3434" cy="1023"/>
            </a:xfrm>
          </p:grpSpPr>
          <p:sp>
            <p:nvSpPr>
              <p:cNvPr id="14741" name="Rectangle 863"/>
              <p:cNvSpPr>
                <a:spLocks noChangeArrowheads="1"/>
              </p:cNvSpPr>
              <p:nvPr/>
            </p:nvSpPr>
            <p:spPr bwMode="auto">
              <a:xfrm>
                <a:off x="1411" y="3248"/>
                <a:ext cx="7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2" name="Rectangle 864"/>
              <p:cNvSpPr>
                <a:spLocks noChangeArrowheads="1"/>
              </p:cNvSpPr>
              <p:nvPr/>
            </p:nvSpPr>
            <p:spPr bwMode="auto">
              <a:xfrm>
                <a:off x="1354" y="3248"/>
                <a:ext cx="8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3" name="Rectangle 865"/>
              <p:cNvSpPr>
                <a:spLocks noChangeArrowheads="1"/>
              </p:cNvSpPr>
              <p:nvPr/>
            </p:nvSpPr>
            <p:spPr bwMode="auto">
              <a:xfrm>
                <a:off x="1354" y="3290"/>
                <a:ext cx="8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4" name="Rectangle 866"/>
              <p:cNvSpPr>
                <a:spLocks noChangeArrowheads="1"/>
              </p:cNvSpPr>
              <p:nvPr/>
            </p:nvSpPr>
            <p:spPr bwMode="auto">
              <a:xfrm>
                <a:off x="1345" y="3237"/>
                <a:ext cx="107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5" name="Freeform 867"/>
              <p:cNvSpPr>
                <a:spLocks/>
              </p:cNvSpPr>
              <p:nvPr/>
            </p:nvSpPr>
            <p:spPr bwMode="auto">
              <a:xfrm>
                <a:off x="1115" y="2422"/>
                <a:ext cx="569" cy="239"/>
              </a:xfrm>
              <a:custGeom>
                <a:avLst/>
                <a:gdLst>
                  <a:gd name="T0" fmla="*/ 521 w 569"/>
                  <a:gd name="T1" fmla="*/ 0 h 239"/>
                  <a:gd name="T2" fmla="*/ 47 w 569"/>
                  <a:gd name="T3" fmla="*/ 0 h 239"/>
                  <a:gd name="T4" fmla="*/ 0 w 569"/>
                  <a:gd name="T5" fmla="*/ 239 h 239"/>
                  <a:gd name="T6" fmla="*/ 569 w 569"/>
                  <a:gd name="T7" fmla="*/ 239 h 239"/>
                  <a:gd name="T8" fmla="*/ 521 w 569"/>
                  <a:gd name="T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239">
                    <a:moveTo>
                      <a:pt x="521" y="0"/>
                    </a:moveTo>
                    <a:lnTo>
                      <a:pt x="47" y="0"/>
                    </a:lnTo>
                    <a:lnTo>
                      <a:pt x="0" y="239"/>
                    </a:lnTo>
                    <a:lnTo>
                      <a:pt x="569" y="239"/>
                    </a:lnTo>
                    <a:lnTo>
                      <a:pt x="521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6" name="Rectangle 868"/>
              <p:cNvSpPr>
                <a:spLocks noChangeArrowheads="1"/>
              </p:cNvSpPr>
              <p:nvPr/>
            </p:nvSpPr>
            <p:spPr bwMode="auto">
              <a:xfrm>
                <a:off x="1199" y="2384"/>
                <a:ext cx="57" cy="84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7" name="Rectangle 869"/>
              <p:cNvSpPr>
                <a:spLocks noChangeArrowheads="1"/>
              </p:cNvSpPr>
              <p:nvPr/>
            </p:nvSpPr>
            <p:spPr bwMode="auto">
              <a:xfrm>
                <a:off x="1192" y="2366"/>
                <a:ext cx="71" cy="1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8" name="Rectangle 870"/>
              <p:cNvSpPr>
                <a:spLocks noChangeArrowheads="1"/>
              </p:cNvSpPr>
              <p:nvPr/>
            </p:nvSpPr>
            <p:spPr bwMode="auto">
              <a:xfrm>
                <a:off x="3311" y="2656"/>
                <a:ext cx="494" cy="173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9" name="Rectangle 871"/>
              <p:cNvSpPr>
                <a:spLocks noChangeArrowheads="1"/>
              </p:cNvSpPr>
              <p:nvPr/>
            </p:nvSpPr>
            <p:spPr bwMode="auto">
              <a:xfrm>
                <a:off x="3368" y="2690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0" name="Rectangle 872"/>
              <p:cNvSpPr>
                <a:spLocks noChangeArrowheads="1"/>
              </p:cNvSpPr>
              <p:nvPr/>
            </p:nvSpPr>
            <p:spPr bwMode="auto">
              <a:xfrm>
                <a:off x="3361" y="2676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1" name="Rectangle 873"/>
              <p:cNvSpPr>
                <a:spLocks noChangeArrowheads="1"/>
              </p:cNvSpPr>
              <p:nvPr/>
            </p:nvSpPr>
            <p:spPr bwMode="auto">
              <a:xfrm>
                <a:off x="3361" y="2793"/>
                <a:ext cx="92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2" name="Rectangle 874"/>
              <p:cNvSpPr>
                <a:spLocks noChangeArrowheads="1"/>
              </p:cNvSpPr>
              <p:nvPr/>
            </p:nvSpPr>
            <p:spPr bwMode="auto">
              <a:xfrm>
                <a:off x="3391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3" name="Rectangle 875"/>
              <p:cNvSpPr>
                <a:spLocks noChangeArrowheads="1"/>
              </p:cNvSpPr>
              <p:nvPr/>
            </p:nvSpPr>
            <p:spPr bwMode="auto">
              <a:xfrm>
                <a:off x="3418" y="2690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4" name="Rectangle 876"/>
              <p:cNvSpPr>
                <a:spLocks noChangeArrowheads="1"/>
              </p:cNvSpPr>
              <p:nvPr/>
            </p:nvSpPr>
            <p:spPr bwMode="auto">
              <a:xfrm>
                <a:off x="3368" y="272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5" name="Rectangle 877"/>
              <p:cNvSpPr>
                <a:spLocks noChangeArrowheads="1"/>
              </p:cNvSpPr>
              <p:nvPr/>
            </p:nvSpPr>
            <p:spPr bwMode="auto">
              <a:xfrm>
                <a:off x="3368" y="2758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6" name="Rectangle 878"/>
              <p:cNvSpPr>
                <a:spLocks noChangeArrowheads="1"/>
              </p:cNvSpPr>
              <p:nvPr/>
            </p:nvSpPr>
            <p:spPr bwMode="auto">
              <a:xfrm>
                <a:off x="3519" y="2690"/>
                <a:ext cx="79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7" name="Rectangle 879"/>
              <p:cNvSpPr>
                <a:spLocks noChangeArrowheads="1"/>
              </p:cNvSpPr>
              <p:nvPr/>
            </p:nvSpPr>
            <p:spPr bwMode="auto">
              <a:xfrm>
                <a:off x="3512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8" name="Rectangle 880"/>
              <p:cNvSpPr>
                <a:spLocks noChangeArrowheads="1"/>
              </p:cNvSpPr>
              <p:nvPr/>
            </p:nvSpPr>
            <p:spPr bwMode="auto">
              <a:xfrm>
                <a:off x="3512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9" name="Rectangle 881"/>
              <p:cNvSpPr>
                <a:spLocks noChangeArrowheads="1"/>
              </p:cNvSpPr>
              <p:nvPr/>
            </p:nvSpPr>
            <p:spPr bwMode="auto">
              <a:xfrm>
                <a:off x="3543" y="2690"/>
                <a:ext cx="3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0" name="Rectangle 882"/>
              <p:cNvSpPr>
                <a:spLocks noChangeArrowheads="1"/>
              </p:cNvSpPr>
              <p:nvPr/>
            </p:nvSpPr>
            <p:spPr bwMode="auto">
              <a:xfrm>
                <a:off x="3569" y="2690"/>
                <a:ext cx="6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1" name="Rectangle 883"/>
              <p:cNvSpPr>
                <a:spLocks noChangeArrowheads="1"/>
              </p:cNvSpPr>
              <p:nvPr/>
            </p:nvSpPr>
            <p:spPr bwMode="auto">
              <a:xfrm>
                <a:off x="3519" y="2722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2" name="Rectangle 884"/>
              <p:cNvSpPr>
                <a:spLocks noChangeArrowheads="1"/>
              </p:cNvSpPr>
              <p:nvPr/>
            </p:nvSpPr>
            <p:spPr bwMode="auto">
              <a:xfrm>
                <a:off x="3519" y="2758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3" name="Rectangle 885"/>
              <p:cNvSpPr>
                <a:spLocks noChangeArrowheads="1"/>
              </p:cNvSpPr>
              <p:nvPr/>
            </p:nvSpPr>
            <p:spPr bwMode="auto">
              <a:xfrm>
                <a:off x="3669" y="2690"/>
                <a:ext cx="79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4" name="Rectangle 886"/>
              <p:cNvSpPr>
                <a:spLocks noChangeArrowheads="1"/>
              </p:cNvSpPr>
              <p:nvPr/>
            </p:nvSpPr>
            <p:spPr bwMode="auto">
              <a:xfrm>
                <a:off x="3662" y="2676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5" name="Rectangle 887"/>
              <p:cNvSpPr>
                <a:spLocks noChangeArrowheads="1"/>
              </p:cNvSpPr>
              <p:nvPr/>
            </p:nvSpPr>
            <p:spPr bwMode="auto">
              <a:xfrm>
                <a:off x="3662" y="2793"/>
                <a:ext cx="93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6" name="Rectangle 888"/>
              <p:cNvSpPr>
                <a:spLocks noChangeArrowheads="1"/>
              </p:cNvSpPr>
              <p:nvPr/>
            </p:nvSpPr>
            <p:spPr bwMode="auto">
              <a:xfrm>
                <a:off x="3692" y="2690"/>
                <a:ext cx="6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7" name="Rectangle 889"/>
              <p:cNvSpPr>
                <a:spLocks noChangeArrowheads="1"/>
              </p:cNvSpPr>
              <p:nvPr/>
            </p:nvSpPr>
            <p:spPr bwMode="auto">
              <a:xfrm>
                <a:off x="3721" y="2690"/>
                <a:ext cx="3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8" name="Rectangle 890"/>
              <p:cNvSpPr>
                <a:spLocks noChangeArrowheads="1"/>
              </p:cNvSpPr>
              <p:nvPr/>
            </p:nvSpPr>
            <p:spPr bwMode="auto">
              <a:xfrm>
                <a:off x="3669" y="2722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9" name="Rectangle 891"/>
              <p:cNvSpPr>
                <a:spLocks noChangeArrowheads="1"/>
              </p:cNvSpPr>
              <p:nvPr/>
            </p:nvSpPr>
            <p:spPr bwMode="auto">
              <a:xfrm>
                <a:off x="3669" y="2758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0" name="Rectangle 892"/>
              <p:cNvSpPr>
                <a:spLocks noChangeArrowheads="1"/>
              </p:cNvSpPr>
              <p:nvPr/>
            </p:nvSpPr>
            <p:spPr bwMode="auto">
              <a:xfrm>
                <a:off x="3279" y="3196"/>
                <a:ext cx="558" cy="193"/>
              </a:xfrm>
              <a:prstGeom prst="rect">
                <a:avLst/>
              </a:pr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1" name="Rectangle 893"/>
              <p:cNvSpPr>
                <a:spLocks noChangeArrowheads="1"/>
              </p:cNvSpPr>
              <p:nvPr/>
            </p:nvSpPr>
            <p:spPr bwMode="auto">
              <a:xfrm>
                <a:off x="3279" y="2976"/>
                <a:ext cx="558" cy="220"/>
              </a:xfrm>
              <a:prstGeom prst="rect">
                <a:avLst/>
              </a:prstGeom>
              <a:solidFill>
                <a:srgbClr val="43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2" name="Freeform 894"/>
              <p:cNvSpPr>
                <a:spLocks/>
              </p:cNvSpPr>
              <p:nvPr/>
            </p:nvSpPr>
            <p:spPr bwMode="auto">
              <a:xfrm>
                <a:off x="3694" y="3264"/>
                <a:ext cx="77" cy="125"/>
              </a:xfrm>
              <a:custGeom>
                <a:avLst/>
                <a:gdLst>
                  <a:gd name="T0" fmla="*/ 21 w 43"/>
                  <a:gd name="T1" fmla="*/ 0 h 70"/>
                  <a:gd name="T2" fmla="*/ 21 w 43"/>
                  <a:gd name="T3" fmla="*/ 0 h 70"/>
                  <a:gd name="T4" fmla="*/ 0 w 43"/>
                  <a:gd name="T5" fmla="*/ 22 h 70"/>
                  <a:gd name="T6" fmla="*/ 0 w 43"/>
                  <a:gd name="T7" fmla="*/ 70 h 70"/>
                  <a:gd name="T8" fmla="*/ 43 w 43"/>
                  <a:gd name="T9" fmla="*/ 70 h 70"/>
                  <a:gd name="T10" fmla="*/ 43 w 43"/>
                  <a:gd name="T11" fmla="*/ 22 h 70"/>
                  <a:gd name="T12" fmla="*/ 21 w 43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70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10"/>
                      <a:pt x="33" y="0"/>
                      <a:pt x="21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3" name="Rectangle 895"/>
              <p:cNvSpPr>
                <a:spLocks noChangeArrowheads="1"/>
              </p:cNvSpPr>
              <p:nvPr/>
            </p:nvSpPr>
            <p:spPr bwMode="auto">
              <a:xfrm>
                <a:off x="3263" y="3181"/>
                <a:ext cx="591" cy="3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4" name="Freeform 896"/>
              <p:cNvSpPr>
                <a:spLocks/>
              </p:cNvSpPr>
              <p:nvPr/>
            </p:nvSpPr>
            <p:spPr bwMode="auto">
              <a:xfrm>
                <a:off x="3254" y="2827"/>
                <a:ext cx="608" cy="152"/>
              </a:xfrm>
              <a:custGeom>
                <a:avLst/>
                <a:gdLst>
                  <a:gd name="T0" fmla="*/ 39 w 608"/>
                  <a:gd name="T1" fmla="*/ 0 h 152"/>
                  <a:gd name="T2" fmla="*/ 0 w 608"/>
                  <a:gd name="T3" fmla="*/ 152 h 152"/>
                  <a:gd name="T4" fmla="*/ 608 w 608"/>
                  <a:gd name="T5" fmla="*/ 152 h 152"/>
                  <a:gd name="T6" fmla="*/ 583 w 608"/>
                  <a:gd name="T7" fmla="*/ 0 h 152"/>
                  <a:gd name="T8" fmla="*/ 39 w 608"/>
                  <a:gd name="T9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8" h="152">
                    <a:moveTo>
                      <a:pt x="39" y="0"/>
                    </a:moveTo>
                    <a:lnTo>
                      <a:pt x="0" y="152"/>
                    </a:lnTo>
                    <a:lnTo>
                      <a:pt x="608" y="152"/>
                    </a:lnTo>
                    <a:lnTo>
                      <a:pt x="583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5" name="Freeform 897"/>
              <p:cNvSpPr>
                <a:spLocks/>
              </p:cNvSpPr>
              <p:nvPr/>
            </p:nvSpPr>
            <p:spPr bwMode="auto">
              <a:xfrm>
                <a:off x="3345" y="2820"/>
                <a:ext cx="67" cy="124"/>
              </a:xfrm>
              <a:custGeom>
                <a:avLst/>
                <a:gdLst>
                  <a:gd name="T0" fmla="*/ 67 w 67"/>
                  <a:gd name="T1" fmla="*/ 34 h 124"/>
                  <a:gd name="T2" fmla="*/ 34 w 67"/>
                  <a:gd name="T3" fmla="*/ 0 h 124"/>
                  <a:gd name="T4" fmla="*/ 0 w 67"/>
                  <a:gd name="T5" fmla="*/ 34 h 124"/>
                  <a:gd name="T6" fmla="*/ 0 w 67"/>
                  <a:gd name="T7" fmla="*/ 124 h 124"/>
                  <a:gd name="T8" fmla="*/ 67 w 67"/>
                  <a:gd name="T9" fmla="*/ 124 h 124"/>
                  <a:gd name="T10" fmla="*/ 67 w 67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124">
                    <a:moveTo>
                      <a:pt x="67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7" y="124"/>
                    </a:lnTo>
                    <a:lnTo>
                      <a:pt x="67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6" name="Rectangle 898"/>
              <p:cNvSpPr>
                <a:spLocks noChangeArrowheads="1"/>
              </p:cNvSpPr>
              <p:nvPr/>
            </p:nvSpPr>
            <p:spPr bwMode="auto">
              <a:xfrm>
                <a:off x="3338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7" name="Rectangle 899"/>
              <p:cNvSpPr>
                <a:spLocks noChangeArrowheads="1"/>
              </p:cNvSpPr>
              <p:nvPr/>
            </p:nvSpPr>
            <p:spPr bwMode="auto">
              <a:xfrm>
                <a:off x="3364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8" name="Rectangle 900"/>
              <p:cNvSpPr>
                <a:spLocks noChangeArrowheads="1"/>
              </p:cNvSpPr>
              <p:nvPr/>
            </p:nvSpPr>
            <p:spPr bwMode="auto">
              <a:xfrm>
                <a:off x="3388" y="2836"/>
                <a:ext cx="5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9" name="Rectangle 901"/>
              <p:cNvSpPr>
                <a:spLocks noChangeArrowheads="1"/>
              </p:cNvSpPr>
              <p:nvPr/>
            </p:nvSpPr>
            <p:spPr bwMode="auto">
              <a:xfrm>
                <a:off x="3345" y="2881"/>
                <a:ext cx="67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0" name="Rectangle 902"/>
              <p:cNvSpPr>
                <a:spLocks noChangeArrowheads="1"/>
              </p:cNvSpPr>
              <p:nvPr/>
            </p:nvSpPr>
            <p:spPr bwMode="auto">
              <a:xfrm>
                <a:off x="3345" y="2911"/>
                <a:ext cx="67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1" name="Freeform 903"/>
              <p:cNvSpPr>
                <a:spLocks/>
              </p:cNvSpPr>
              <p:nvPr/>
            </p:nvSpPr>
            <p:spPr bwMode="auto">
              <a:xfrm>
                <a:off x="3372" y="2820"/>
                <a:ext cx="53" cy="52"/>
              </a:xfrm>
              <a:custGeom>
                <a:avLst/>
                <a:gdLst>
                  <a:gd name="T0" fmla="*/ 7 w 53"/>
                  <a:gd name="T1" fmla="*/ 0 h 52"/>
                  <a:gd name="T2" fmla="*/ 53 w 53"/>
                  <a:gd name="T3" fmla="*/ 45 h 52"/>
                  <a:gd name="T4" fmla="*/ 46 w 53"/>
                  <a:gd name="T5" fmla="*/ 52 h 52"/>
                  <a:gd name="T6" fmla="*/ 0 w 53"/>
                  <a:gd name="T7" fmla="*/ 6 h 52"/>
                  <a:gd name="T8" fmla="*/ 7 w 53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52">
                    <a:moveTo>
                      <a:pt x="7" y="0"/>
                    </a:moveTo>
                    <a:lnTo>
                      <a:pt x="53" y="45"/>
                    </a:lnTo>
                    <a:lnTo>
                      <a:pt x="46" y="52"/>
                    </a:lnTo>
                    <a:lnTo>
                      <a:pt x="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2" name="Freeform 904"/>
              <p:cNvSpPr>
                <a:spLocks/>
              </p:cNvSpPr>
              <p:nvPr/>
            </p:nvSpPr>
            <p:spPr bwMode="auto">
              <a:xfrm>
                <a:off x="3332" y="2820"/>
                <a:ext cx="52" cy="52"/>
              </a:xfrm>
              <a:custGeom>
                <a:avLst/>
                <a:gdLst>
                  <a:gd name="T0" fmla="*/ 47 w 52"/>
                  <a:gd name="T1" fmla="*/ 0 h 52"/>
                  <a:gd name="T2" fmla="*/ 52 w 52"/>
                  <a:gd name="T3" fmla="*/ 6 h 52"/>
                  <a:gd name="T4" fmla="*/ 7 w 52"/>
                  <a:gd name="T5" fmla="*/ 52 h 52"/>
                  <a:gd name="T6" fmla="*/ 0 w 52"/>
                  <a:gd name="T7" fmla="*/ 45 h 52"/>
                  <a:gd name="T8" fmla="*/ 47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7" y="0"/>
                    </a:moveTo>
                    <a:lnTo>
                      <a:pt x="52" y="6"/>
                    </a:lnTo>
                    <a:lnTo>
                      <a:pt x="7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3" name="Freeform 905"/>
              <p:cNvSpPr>
                <a:spLocks/>
              </p:cNvSpPr>
              <p:nvPr/>
            </p:nvSpPr>
            <p:spPr bwMode="auto">
              <a:xfrm>
                <a:off x="3525" y="2820"/>
                <a:ext cx="67" cy="124"/>
              </a:xfrm>
              <a:custGeom>
                <a:avLst/>
                <a:gdLst>
                  <a:gd name="T0" fmla="*/ 67 w 67"/>
                  <a:gd name="T1" fmla="*/ 34 h 124"/>
                  <a:gd name="T2" fmla="*/ 34 w 67"/>
                  <a:gd name="T3" fmla="*/ 0 h 124"/>
                  <a:gd name="T4" fmla="*/ 0 w 67"/>
                  <a:gd name="T5" fmla="*/ 34 h 124"/>
                  <a:gd name="T6" fmla="*/ 0 w 67"/>
                  <a:gd name="T7" fmla="*/ 124 h 124"/>
                  <a:gd name="T8" fmla="*/ 67 w 67"/>
                  <a:gd name="T9" fmla="*/ 124 h 124"/>
                  <a:gd name="T10" fmla="*/ 67 w 67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124">
                    <a:moveTo>
                      <a:pt x="67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7" y="124"/>
                    </a:lnTo>
                    <a:lnTo>
                      <a:pt x="67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4" name="Rectangle 906"/>
              <p:cNvSpPr>
                <a:spLocks noChangeArrowheads="1"/>
              </p:cNvSpPr>
              <p:nvPr/>
            </p:nvSpPr>
            <p:spPr bwMode="auto">
              <a:xfrm>
                <a:off x="3518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5" name="Rectangle 907"/>
              <p:cNvSpPr>
                <a:spLocks noChangeArrowheads="1"/>
              </p:cNvSpPr>
              <p:nvPr/>
            </p:nvSpPr>
            <p:spPr bwMode="auto">
              <a:xfrm>
                <a:off x="3544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6" name="Rectangle 908"/>
              <p:cNvSpPr>
                <a:spLocks noChangeArrowheads="1"/>
              </p:cNvSpPr>
              <p:nvPr/>
            </p:nvSpPr>
            <p:spPr bwMode="auto">
              <a:xfrm>
                <a:off x="3568" y="2836"/>
                <a:ext cx="3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7" name="Rectangle 909"/>
              <p:cNvSpPr>
                <a:spLocks noChangeArrowheads="1"/>
              </p:cNvSpPr>
              <p:nvPr/>
            </p:nvSpPr>
            <p:spPr bwMode="auto">
              <a:xfrm>
                <a:off x="3525" y="2881"/>
                <a:ext cx="67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8" name="Rectangle 910"/>
              <p:cNvSpPr>
                <a:spLocks noChangeArrowheads="1"/>
              </p:cNvSpPr>
              <p:nvPr/>
            </p:nvSpPr>
            <p:spPr bwMode="auto">
              <a:xfrm>
                <a:off x="3525" y="2911"/>
                <a:ext cx="67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9" name="Freeform 911"/>
              <p:cNvSpPr>
                <a:spLocks/>
              </p:cNvSpPr>
              <p:nvPr/>
            </p:nvSpPr>
            <p:spPr bwMode="auto">
              <a:xfrm>
                <a:off x="3551" y="2820"/>
                <a:ext cx="54" cy="52"/>
              </a:xfrm>
              <a:custGeom>
                <a:avLst/>
                <a:gdLst>
                  <a:gd name="T0" fmla="*/ 8 w 54"/>
                  <a:gd name="T1" fmla="*/ 0 h 52"/>
                  <a:gd name="T2" fmla="*/ 54 w 54"/>
                  <a:gd name="T3" fmla="*/ 45 h 52"/>
                  <a:gd name="T4" fmla="*/ 47 w 54"/>
                  <a:gd name="T5" fmla="*/ 52 h 52"/>
                  <a:gd name="T6" fmla="*/ 0 w 54"/>
                  <a:gd name="T7" fmla="*/ 6 h 52"/>
                  <a:gd name="T8" fmla="*/ 8 w 54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2">
                    <a:moveTo>
                      <a:pt x="8" y="0"/>
                    </a:moveTo>
                    <a:lnTo>
                      <a:pt x="54" y="45"/>
                    </a:lnTo>
                    <a:lnTo>
                      <a:pt x="47" y="52"/>
                    </a:lnTo>
                    <a:lnTo>
                      <a:pt x="0" y="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0" name="Freeform 912"/>
              <p:cNvSpPr>
                <a:spLocks/>
              </p:cNvSpPr>
              <p:nvPr/>
            </p:nvSpPr>
            <p:spPr bwMode="auto">
              <a:xfrm>
                <a:off x="3512" y="2820"/>
                <a:ext cx="52" cy="52"/>
              </a:xfrm>
              <a:custGeom>
                <a:avLst/>
                <a:gdLst>
                  <a:gd name="T0" fmla="*/ 47 w 52"/>
                  <a:gd name="T1" fmla="*/ 0 h 52"/>
                  <a:gd name="T2" fmla="*/ 52 w 52"/>
                  <a:gd name="T3" fmla="*/ 6 h 52"/>
                  <a:gd name="T4" fmla="*/ 6 w 52"/>
                  <a:gd name="T5" fmla="*/ 52 h 52"/>
                  <a:gd name="T6" fmla="*/ 0 w 52"/>
                  <a:gd name="T7" fmla="*/ 45 h 52"/>
                  <a:gd name="T8" fmla="*/ 47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7" y="0"/>
                    </a:moveTo>
                    <a:lnTo>
                      <a:pt x="52" y="6"/>
                    </a:lnTo>
                    <a:lnTo>
                      <a:pt x="6" y="52"/>
                    </a:lnTo>
                    <a:lnTo>
                      <a:pt x="0" y="45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1" name="Freeform 913"/>
              <p:cNvSpPr>
                <a:spLocks/>
              </p:cNvSpPr>
              <p:nvPr/>
            </p:nvSpPr>
            <p:spPr bwMode="auto">
              <a:xfrm>
                <a:off x="3703" y="2820"/>
                <a:ext cx="68" cy="124"/>
              </a:xfrm>
              <a:custGeom>
                <a:avLst/>
                <a:gdLst>
                  <a:gd name="T0" fmla="*/ 68 w 68"/>
                  <a:gd name="T1" fmla="*/ 34 h 124"/>
                  <a:gd name="T2" fmla="*/ 34 w 68"/>
                  <a:gd name="T3" fmla="*/ 0 h 124"/>
                  <a:gd name="T4" fmla="*/ 0 w 68"/>
                  <a:gd name="T5" fmla="*/ 34 h 124"/>
                  <a:gd name="T6" fmla="*/ 0 w 68"/>
                  <a:gd name="T7" fmla="*/ 124 h 124"/>
                  <a:gd name="T8" fmla="*/ 68 w 68"/>
                  <a:gd name="T9" fmla="*/ 124 h 124"/>
                  <a:gd name="T10" fmla="*/ 68 w 68"/>
                  <a:gd name="T11" fmla="*/ 3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24">
                    <a:moveTo>
                      <a:pt x="68" y="34"/>
                    </a:moveTo>
                    <a:lnTo>
                      <a:pt x="34" y="0"/>
                    </a:lnTo>
                    <a:lnTo>
                      <a:pt x="0" y="34"/>
                    </a:lnTo>
                    <a:lnTo>
                      <a:pt x="0" y="124"/>
                    </a:lnTo>
                    <a:lnTo>
                      <a:pt x="68" y="124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2" name="Rectangle 914"/>
              <p:cNvSpPr>
                <a:spLocks noChangeArrowheads="1"/>
              </p:cNvSpPr>
              <p:nvPr/>
            </p:nvSpPr>
            <p:spPr bwMode="auto">
              <a:xfrm>
                <a:off x="3698" y="2944"/>
                <a:ext cx="80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3" name="Rectangle 915"/>
              <p:cNvSpPr>
                <a:spLocks noChangeArrowheads="1"/>
              </p:cNvSpPr>
              <p:nvPr/>
            </p:nvSpPr>
            <p:spPr bwMode="auto">
              <a:xfrm>
                <a:off x="3724" y="2836"/>
                <a:ext cx="4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4" name="Rectangle 916"/>
              <p:cNvSpPr>
                <a:spLocks noChangeArrowheads="1"/>
              </p:cNvSpPr>
              <p:nvPr/>
            </p:nvSpPr>
            <p:spPr bwMode="auto">
              <a:xfrm>
                <a:off x="3748" y="2836"/>
                <a:ext cx="3" cy="10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5" name="Rectangle 917"/>
              <p:cNvSpPr>
                <a:spLocks noChangeArrowheads="1"/>
              </p:cNvSpPr>
              <p:nvPr/>
            </p:nvSpPr>
            <p:spPr bwMode="auto">
              <a:xfrm>
                <a:off x="3703" y="2881"/>
                <a:ext cx="6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6" name="Rectangle 918"/>
              <p:cNvSpPr>
                <a:spLocks noChangeArrowheads="1"/>
              </p:cNvSpPr>
              <p:nvPr/>
            </p:nvSpPr>
            <p:spPr bwMode="auto">
              <a:xfrm>
                <a:off x="3703" y="2911"/>
                <a:ext cx="6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7" name="Freeform 919"/>
              <p:cNvSpPr>
                <a:spLocks/>
              </p:cNvSpPr>
              <p:nvPr/>
            </p:nvSpPr>
            <p:spPr bwMode="auto">
              <a:xfrm>
                <a:off x="3731" y="2820"/>
                <a:ext cx="52" cy="52"/>
              </a:xfrm>
              <a:custGeom>
                <a:avLst/>
                <a:gdLst>
                  <a:gd name="T0" fmla="*/ 6 w 52"/>
                  <a:gd name="T1" fmla="*/ 0 h 52"/>
                  <a:gd name="T2" fmla="*/ 52 w 52"/>
                  <a:gd name="T3" fmla="*/ 45 h 52"/>
                  <a:gd name="T4" fmla="*/ 47 w 52"/>
                  <a:gd name="T5" fmla="*/ 52 h 52"/>
                  <a:gd name="T6" fmla="*/ 0 w 52"/>
                  <a:gd name="T7" fmla="*/ 6 h 52"/>
                  <a:gd name="T8" fmla="*/ 6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6" y="0"/>
                    </a:moveTo>
                    <a:lnTo>
                      <a:pt x="52" y="45"/>
                    </a:lnTo>
                    <a:lnTo>
                      <a:pt x="47" y="52"/>
                    </a:lnTo>
                    <a:lnTo>
                      <a:pt x="0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8" name="Freeform 920"/>
              <p:cNvSpPr>
                <a:spLocks/>
              </p:cNvSpPr>
              <p:nvPr/>
            </p:nvSpPr>
            <p:spPr bwMode="auto">
              <a:xfrm>
                <a:off x="3692" y="2820"/>
                <a:ext cx="52" cy="52"/>
              </a:xfrm>
              <a:custGeom>
                <a:avLst/>
                <a:gdLst>
                  <a:gd name="T0" fmla="*/ 45 w 52"/>
                  <a:gd name="T1" fmla="*/ 0 h 52"/>
                  <a:gd name="T2" fmla="*/ 52 w 52"/>
                  <a:gd name="T3" fmla="*/ 6 h 52"/>
                  <a:gd name="T4" fmla="*/ 6 w 52"/>
                  <a:gd name="T5" fmla="*/ 52 h 52"/>
                  <a:gd name="T6" fmla="*/ 0 w 52"/>
                  <a:gd name="T7" fmla="*/ 45 h 52"/>
                  <a:gd name="T8" fmla="*/ 45 w 52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45" y="0"/>
                    </a:moveTo>
                    <a:lnTo>
                      <a:pt x="52" y="6"/>
                    </a:lnTo>
                    <a:lnTo>
                      <a:pt x="6" y="52"/>
                    </a:lnTo>
                    <a:lnTo>
                      <a:pt x="0" y="45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9" name="Rectangle 921"/>
              <p:cNvSpPr>
                <a:spLocks noChangeArrowheads="1"/>
              </p:cNvSpPr>
              <p:nvPr/>
            </p:nvSpPr>
            <p:spPr bwMode="auto">
              <a:xfrm>
                <a:off x="3339" y="3042"/>
                <a:ext cx="90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0" name="Rectangle 922"/>
              <p:cNvSpPr>
                <a:spLocks noChangeArrowheads="1"/>
              </p:cNvSpPr>
              <p:nvPr/>
            </p:nvSpPr>
            <p:spPr bwMode="auto">
              <a:xfrm>
                <a:off x="3331" y="3124"/>
                <a:ext cx="106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1" name="Rectangle 923"/>
              <p:cNvSpPr>
                <a:spLocks noChangeArrowheads="1"/>
              </p:cNvSpPr>
              <p:nvPr/>
            </p:nvSpPr>
            <p:spPr bwMode="auto">
              <a:xfrm>
                <a:off x="3364" y="3042"/>
                <a:ext cx="8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2" name="Rectangle 924"/>
              <p:cNvSpPr>
                <a:spLocks noChangeArrowheads="1"/>
              </p:cNvSpPr>
              <p:nvPr/>
            </p:nvSpPr>
            <p:spPr bwMode="auto">
              <a:xfrm>
                <a:off x="3396" y="3042"/>
                <a:ext cx="6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3" name="Rectangle 925"/>
              <p:cNvSpPr>
                <a:spLocks noChangeArrowheads="1"/>
              </p:cNvSpPr>
              <p:nvPr/>
            </p:nvSpPr>
            <p:spPr bwMode="auto">
              <a:xfrm>
                <a:off x="3339" y="3042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4" name="Rectangle 926"/>
              <p:cNvSpPr>
                <a:spLocks noChangeArrowheads="1"/>
              </p:cNvSpPr>
              <p:nvPr/>
            </p:nvSpPr>
            <p:spPr bwMode="auto">
              <a:xfrm>
                <a:off x="3339" y="3083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5" name="Rectangle 927"/>
              <p:cNvSpPr>
                <a:spLocks noChangeArrowheads="1"/>
              </p:cNvSpPr>
              <p:nvPr/>
            </p:nvSpPr>
            <p:spPr bwMode="auto">
              <a:xfrm>
                <a:off x="3331" y="3031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6" name="Rectangle 928"/>
              <p:cNvSpPr>
                <a:spLocks noChangeArrowheads="1"/>
              </p:cNvSpPr>
              <p:nvPr/>
            </p:nvSpPr>
            <p:spPr bwMode="auto">
              <a:xfrm>
                <a:off x="3512" y="3042"/>
                <a:ext cx="91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7" name="Rectangle 929"/>
              <p:cNvSpPr>
                <a:spLocks noChangeArrowheads="1"/>
              </p:cNvSpPr>
              <p:nvPr/>
            </p:nvSpPr>
            <p:spPr bwMode="auto">
              <a:xfrm>
                <a:off x="3505" y="3124"/>
                <a:ext cx="105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8" name="Rectangle 930"/>
              <p:cNvSpPr>
                <a:spLocks noChangeArrowheads="1"/>
              </p:cNvSpPr>
              <p:nvPr/>
            </p:nvSpPr>
            <p:spPr bwMode="auto">
              <a:xfrm>
                <a:off x="3539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9" name="Rectangle 931"/>
              <p:cNvSpPr>
                <a:spLocks noChangeArrowheads="1"/>
              </p:cNvSpPr>
              <p:nvPr/>
            </p:nvSpPr>
            <p:spPr bwMode="auto">
              <a:xfrm>
                <a:off x="3571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0" name="Rectangle 932"/>
              <p:cNvSpPr>
                <a:spLocks noChangeArrowheads="1"/>
              </p:cNvSpPr>
              <p:nvPr/>
            </p:nvSpPr>
            <p:spPr bwMode="auto">
              <a:xfrm>
                <a:off x="3512" y="3042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1" name="Rectangle 933"/>
              <p:cNvSpPr>
                <a:spLocks noChangeArrowheads="1"/>
              </p:cNvSpPr>
              <p:nvPr/>
            </p:nvSpPr>
            <p:spPr bwMode="auto">
              <a:xfrm>
                <a:off x="3512" y="3083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2" name="Rectangle 934"/>
              <p:cNvSpPr>
                <a:spLocks noChangeArrowheads="1"/>
              </p:cNvSpPr>
              <p:nvPr/>
            </p:nvSpPr>
            <p:spPr bwMode="auto">
              <a:xfrm>
                <a:off x="3505" y="3031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3" name="Rectangle 935"/>
              <p:cNvSpPr>
                <a:spLocks noChangeArrowheads="1"/>
              </p:cNvSpPr>
              <p:nvPr/>
            </p:nvSpPr>
            <p:spPr bwMode="auto">
              <a:xfrm>
                <a:off x="3687" y="3042"/>
                <a:ext cx="91" cy="82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4" name="Rectangle 936"/>
              <p:cNvSpPr>
                <a:spLocks noChangeArrowheads="1"/>
              </p:cNvSpPr>
              <p:nvPr/>
            </p:nvSpPr>
            <p:spPr bwMode="auto">
              <a:xfrm>
                <a:off x="3680" y="3124"/>
                <a:ext cx="105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5" name="Rectangle 937"/>
              <p:cNvSpPr>
                <a:spLocks noChangeArrowheads="1"/>
              </p:cNvSpPr>
              <p:nvPr/>
            </p:nvSpPr>
            <p:spPr bwMode="auto">
              <a:xfrm>
                <a:off x="3714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6" name="Rectangle 938"/>
              <p:cNvSpPr>
                <a:spLocks noChangeArrowheads="1"/>
              </p:cNvSpPr>
              <p:nvPr/>
            </p:nvSpPr>
            <p:spPr bwMode="auto">
              <a:xfrm>
                <a:off x="3746" y="3042"/>
                <a:ext cx="5" cy="8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7" name="Rectangle 939"/>
              <p:cNvSpPr>
                <a:spLocks noChangeArrowheads="1"/>
              </p:cNvSpPr>
              <p:nvPr/>
            </p:nvSpPr>
            <p:spPr bwMode="auto">
              <a:xfrm>
                <a:off x="3687" y="3042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8" name="Rectangle 940"/>
              <p:cNvSpPr>
                <a:spLocks noChangeArrowheads="1"/>
              </p:cNvSpPr>
              <p:nvPr/>
            </p:nvSpPr>
            <p:spPr bwMode="auto">
              <a:xfrm>
                <a:off x="3687" y="3083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9" name="Rectangle 941"/>
              <p:cNvSpPr>
                <a:spLocks noChangeArrowheads="1"/>
              </p:cNvSpPr>
              <p:nvPr/>
            </p:nvSpPr>
            <p:spPr bwMode="auto">
              <a:xfrm>
                <a:off x="3680" y="3031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0" name="Rectangle 942"/>
              <p:cNvSpPr>
                <a:spLocks noChangeArrowheads="1"/>
              </p:cNvSpPr>
              <p:nvPr/>
            </p:nvSpPr>
            <p:spPr bwMode="auto">
              <a:xfrm>
                <a:off x="3339" y="3248"/>
                <a:ext cx="90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1" name="Rectangle 943"/>
              <p:cNvSpPr>
                <a:spLocks noChangeArrowheads="1"/>
              </p:cNvSpPr>
              <p:nvPr/>
            </p:nvSpPr>
            <p:spPr bwMode="auto">
              <a:xfrm>
                <a:off x="3331" y="3332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2" name="Rectangle 944"/>
              <p:cNvSpPr>
                <a:spLocks noChangeArrowheads="1"/>
              </p:cNvSpPr>
              <p:nvPr/>
            </p:nvSpPr>
            <p:spPr bwMode="auto">
              <a:xfrm>
                <a:off x="3364" y="3248"/>
                <a:ext cx="8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3" name="Rectangle 945"/>
              <p:cNvSpPr>
                <a:spLocks noChangeArrowheads="1"/>
              </p:cNvSpPr>
              <p:nvPr/>
            </p:nvSpPr>
            <p:spPr bwMode="auto">
              <a:xfrm>
                <a:off x="3396" y="3248"/>
                <a:ext cx="6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4" name="Rectangle 946"/>
              <p:cNvSpPr>
                <a:spLocks noChangeArrowheads="1"/>
              </p:cNvSpPr>
              <p:nvPr/>
            </p:nvSpPr>
            <p:spPr bwMode="auto">
              <a:xfrm>
                <a:off x="3339" y="3248"/>
                <a:ext cx="9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5" name="Rectangle 947"/>
              <p:cNvSpPr>
                <a:spLocks noChangeArrowheads="1"/>
              </p:cNvSpPr>
              <p:nvPr/>
            </p:nvSpPr>
            <p:spPr bwMode="auto">
              <a:xfrm>
                <a:off x="3339" y="3290"/>
                <a:ext cx="9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6" name="Rectangle 948"/>
              <p:cNvSpPr>
                <a:spLocks noChangeArrowheads="1"/>
              </p:cNvSpPr>
              <p:nvPr/>
            </p:nvSpPr>
            <p:spPr bwMode="auto">
              <a:xfrm>
                <a:off x="3331" y="3237"/>
                <a:ext cx="106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7" name="Rectangle 949"/>
              <p:cNvSpPr>
                <a:spLocks noChangeArrowheads="1"/>
              </p:cNvSpPr>
              <p:nvPr/>
            </p:nvSpPr>
            <p:spPr bwMode="auto">
              <a:xfrm>
                <a:off x="3512" y="3248"/>
                <a:ext cx="91" cy="8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8" name="Rectangle 950"/>
              <p:cNvSpPr>
                <a:spLocks noChangeArrowheads="1"/>
              </p:cNvSpPr>
              <p:nvPr/>
            </p:nvSpPr>
            <p:spPr bwMode="auto">
              <a:xfrm>
                <a:off x="3505" y="3332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9" name="Rectangle 951"/>
              <p:cNvSpPr>
                <a:spLocks noChangeArrowheads="1"/>
              </p:cNvSpPr>
              <p:nvPr/>
            </p:nvSpPr>
            <p:spPr bwMode="auto">
              <a:xfrm>
                <a:off x="3539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0" name="Rectangle 952"/>
              <p:cNvSpPr>
                <a:spLocks noChangeArrowheads="1"/>
              </p:cNvSpPr>
              <p:nvPr/>
            </p:nvSpPr>
            <p:spPr bwMode="auto">
              <a:xfrm>
                <a:off x="3571" y="3248"/>
                <a:ext cx="5" cy="8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1" name="Rectangle 953"/>
              <p:cNvSpPr>
                <a:spLocks noChangeArrowheads="1"/>
              </p:cNvSpPr>
              <p:nvPr/>
            </p:nvSpPr>
            <p:spPr bwMode="auto">
              <a:xfrm>
                <a:off x="3512" y="3248"/>
                <a:ext cx="9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2" name="Rectangle 954"/>
              <p:cNvSpPr>
                <a:spLocks noChangeArrowheads="1"/>
              </p:cNvSpPr>
              <p:nvPr/>
            </p:nvSpPr>
            <p:spPr bwMode="auto">
              <a:xfrm>
                <a:off x="3512" y="3290"/>
                <a:ext cx="91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3" name="Rectangle 955"/>
              <p:cNvSpPr>
                <a:spLocks noChangeArrowheads="1"/>
              </p:cNvSpPr>
              <p:nvPr/>
            </p:nvSpPr>
            <p:spPr bwMode="auto">
              <a:xfrm>
                <a:off x="3505" y="3237"/>
                <a:ext cx="105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4" name="Freeform 956"/>
              <p:cNvSpPr>
                <a:spLocks/>
              </p:cNvSpPr>
              <p:nvPr/>
            </p:nvSpPr>
            <p:spPr bwMode="auto">
              <a:xfrm>
                <a:off x="3273" y="2422"/>
                <a:ext cx="569" cy="239"/>
              </a:xfrm>
              <a:custGeom>
                <a:avLst/>
                <a:gdLst>
                  <a:gd name="T0" fmla="*/ 523 w 569"/>
                  <a:gd name="T1" fmla="*/ 0 h 239"/>
                  <a:gd name="T2" fmla="*/ 49 w 569"/>
                  <a:gd name="T3" fmla="*/ 0 h 239"/>
                  <a:gd name="T4" fmla="*/ 0 w 569"/>
                  <a:gd name="T5" fmla="*/ 239 h 239"/>
                  <a:gd name="T6" fmla="*/ 569 w 569"/>
                  <a:gd name="T7" fmla="*/ 239 h 239"/>
                  <a:gd name="T8" fmla="*/ 523 w 569"/>
                  <a:gd name="T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239">
                    <a:moveTo>
                      <a:pt x="523" y="0"/>
                    </a:moveTo>
                    <a:lnTo>
                      <a:pt x="49" y="0"/>
                    </a:lnTo>
                    <a:lnTo>
                      <a:pt x="0" y="239"/>
                    </a:lnTo>
                    <a:lnTo>
                      <a:pt x="569" y="239"/>
                    </a:lnTo>
                    <a:lnTo>
                      <a:pt x="523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5" name="Rectangle 957"/>
              <p:cNvSpPr>
                <a:spLocks noChangeArrowheads="1"/>
              </p:cNvSpPr>
              <p:nvPr/>
            </p:nvSpPr>
            <p:spPr bwMode="auto">
              <a:xfrm>
                <a:off x="3357" y="2384"/>
                <a:ext cx="59" cy="84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6" name="Rectangle 958"/>
              <p:cNvSpPr>
                <a:spLocks noChangeArrowheads="1"/>
              </p:cNvSpPr>
              <p:nvPr/>
            </p:nvSpPr>
            <p:spPr bwMode="auto">
              <a:xfrm>
                <a:off x="3352" y="2366"/>
                <a:ext cx="69" cy="1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7" name="Rectangle 959"/>
              <p:cNvSpPr>
                <a:spLocks noChangeArrowheads="1"/>
              </p:cNvSpPr>
              <p:nvPr/>
            </p:nvSpPr>
            <p:spPr bwMode="auto">
              <a:xfrm>
                <a:off x="436" y="3054"/>
                <a:ext cx="435" cy="183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8" name="Rectangle 960"/>
              <p:cNvSpPr>
                <a:spLocks noChangeArrowheads="1"/>
              </p:cNvSpPr>
              <p:nvPr/>
            </p:nvSpPr>
            <p:spPr bwMode="auto">
              <a:xfrm>
                <a:off x="486" y="3085"/>
                <a:ext cx="70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9" name="Rectangle 961"/>
              <p:cNvSpPr>
                <a:spLocks noChangeArrowheads="1"/>
              </p:cNvSpPr>
              <p:nvPr/>
            </p:nvSpPr>
            <p:spPr bwMode="auto">
              <a:xfrm>
                <a:off x="479" y="3072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0" name="Rectangle 962"/>
              <p:cNvSpPr>
                <a:spLocks noChangeArrowheads="1"/>
              </p:cNvSpPr>
              <p:nvPr/>
            </p:nvSpPr>
            <p:spPr bwMode="auto">
              <a:xfrm>
                <a:off x="479" y="3176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1" name="Rectangle 963"/>
              <p:cNvSpPr>
                <a:spLocks noChangeArrowheads="1"/>
              </p:cNvSpPr>
              <p:nvPr/>
            </p:nvSpPr>
            <p:spPr bwMode="auto">
              <a:xfrm>
                <a:off x="506" y="3085"/>
                <a:ext cx="5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2" name="Rectangle 964"/>
              <p:cNvSpPr>
                <a:spLocks noChangeArrowheads="1"/>
              </p:cNvSpPr>
              <p:nvPr/>
            </p:nvSpPr>
            <p:spPr bwMode="auto">
              <a:xfrm>
                <a:off x="531" y="3085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3" name="Rectangle 965"/>
              <p:cNvSpPr>
                <a:spLocks noChangeArrowheads="1"/>
              </p:cNvSpPr>
              <p:nvPr/>
            </p:nvSpPr>
            <p:spPr bwMode="auto">
              <a:xfrm>
                <a:off x="486" y="3112"/>
                <a:ext cx="7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4" name="Rectangle 966"/>
              <p:cNvSpPr>
                <a:spLocks noChangeArrowheads="1"/>
              </p:cNvSpPr>
              <p:nvPr/>
            </p:nvSpPr>
            <p:spPr bwMode="auto">
              <a:xfrm>
                <a:off x="486" y="3144"/>
                <a:ext cx="7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5" name="Rectangle 967"/>
              <p:cNvSpPr>
                <a:spLocks noChangeArrowheads="1"/>
              </p:cNvSpPr>
              <p:nvPr/>
            </p:nvSpPr>
            <p:spPr bwMode="auto">
              <a:xfrm>
                <a:off x="620" y="3085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6" name="Rectangle 968"/>
              <p:cNvSpPr>
                <a:spLocks noChangeArrowheads="1"/>
              </p:cNvSpPr>
              <p:nvPr/>
            </p:nvSpPr>
            <p:spPr bwMode="auto">
              <a:xfrm>
                <a:off x="613" y="3072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7" name="Rectangle 969"/>
              <p:cNvSpPr>
                <a:spLocks noChangeArrowheads="1"/>
              </p:cNvSpPr>
              <p:nvPr/>
            </p:nvSpPr>
            <p:spPr bwMode="auto">
              <a:xfrm>
                <a:off x="613" y="3176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8" name="Rectangle 970"/>
              <p:cNvSpPr>
                <a:spLocks noChangeArrowheads="1"/>
              </p:cNvSpPr>
              <p:nvPr/>
            </p:nvSpPr>
            <p:spPr bwMode="auto">
              <a:xfrm>
                <a:off x="640" y="3085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9" name="Rectangle 971"/>
              <p:cNvSpPr>
                <a:spLocks noChangeArrowheads="1"/>
              </p:cNvSpPr>
              <p:nvPr/>
            </p:nvSpPr>
            <p:spPr bwMode="auto">
              <a:xfrm>
                <a:off x="665" y="3085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0" name="Rectangle 972"/>
              <p:cNvSpPr>
                <a:spLocks noChangeArrowheads="1"/>
              </p:cNvSpPr>
              <p:nvPr/>
            </p:nvSpPr>
            <p:spPr bwMode="auto">
              <a:xfrm>
                <a:off x="620" y="3112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1" name="Rectangle 973"/>
              <p:cNvSpPr>
                <a:spLocks noChangeArrowheads="1"/>
              </p:cNvSpPr>
              <p:nvPr/>
            </p:nvSpPr>
            <p:spPr bwMode="auto">
              <a:xfrm>
                <a:off x="620" y="314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2" name="Rectangle 974"/>
              <p:cNvSpPr>
                <a:spLocks noChangeArrowheads="1"/>
              </p:cNvSpPr>
              <p:nvPr/>
            </p:nvSpPr>
            <p:spPr bwMode="auto">
              <a:xfrm>
                <a:off x="752" y="3085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3" name="Rectangle 975"/>
              <p:cNvSpPr>
                <a:spLocks noChangeArrowheads="1"/>
              </p:cNvSpPr>
              <p:nvPr/>
            </p:nvSpPr>
            <p:spPr bwMode="auto">
              <a:xfrm>
                <a:off x="747" y="3072"/>
                <a:ext cx="81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4" name="Rectangle 976"/>
              <p:cNvSpPr>
                <a:spLocks noChangeArrowheads="1"/>
              </p:cNvSpPr>
              <p:nvPr/>
            </p:nvSpPr>
            <p:spPr bwMode="auto">
              <a:xfrm>
                <a:off x="747" y="3176"/>
                <a:ext cx="81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5" name="Rectangle 977"/>
              <p:cNvSpPr>
                <a:spLocks noChangeArrowheads="1"/>
              </p:cNvSpPr>
              <p:nvPr/>
            </p:nvSpPr>
            <p:spPr bwMode="auto">
              <a:xfrm>
                <a:off x="773" y="3085"/>
                <a:ext cx="4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6" name="Rectangle 978"/>
              <p:cNvSpPr>
                <a:spLocks noChangeArrowheads="1"/>
              </p:cNvSpPr>
              <p:nvPr/>
            </p:nvSpPr>
            <p:spPr bwMode="auto">
              <a:xfrm>
                <a:off x="796" y="3085"/>
                <a:ext cx="6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7" name="Rectangle 979"/>
              <p:cNvSpPr>
                <a:spLocks noChangeArrowheads="1"/>
              </p:cNvSpPr>
              <p:nvPr/>
            </p:nvSpPr>
            <p:spPr bwMode="auto">
              <a:xfrm>
                <a:off x="752" y="3112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8" name="Rectangle 980"/>
              <p:cNvSpPr>
                <a:spLocks noChangeArrowheads="1"/>
              </p:cNvSpPr>
              <p:nvPr/>
            </p:nvSpPr>
            <p:spPr bwMode="auto">
              <a:xfrm>
                <a:off x="752" y="314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9" name="Rectangle 981"/>
              <p:cNvSpPr>
                <a:spLocks noChangeArrowheads="1"/>
              </p:cNvSpPr>
              <p:nvPr/>
            </p:nvSpPr>
            <p:spPr bwMode="auto">
              <a:xfrm>
                <a:off x="436" y="3237"/>
                <a:ext cx="435" cy="152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0" name="Rectangle 982"/>
              <p:cNvSpPr>
                <a:spLocks noChangeArrowheads="1"/>
              </p:cNvSpPr>
              <p:nvPr/>
            </p:nvSpPr>
            <p:spPr bwMode="auto">
              <a:xfrm>
                <a:off x="486" y="3267"/>
                <a:ext cx="70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1" name="Rectangle 983"/>
              <p:cNvSpPr>
                <a:spLocks noChangeArrowheads="1"/>
              </p:cNvSpPr>
              <p:nvPr/>
            </p:nvSpPr>
            <p:spPr bwMode="auto">
              <a:xfrm>
                <a:off x="479" y="3255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2" name="Rectangle 984"/>
              <p:cNvSpPr>
                <a:spLocks noChangeArrowheads="1"/>
              </p:cNvSpPr>
              <p:nvPr/>
            </p:nvSpPr>
            <p:spPr bwMode="auto">
              <a:xfrm>
                <a:off x="479" y="3358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3" name="Rectangle 985"/>
              <p:cNvSpPr>
                <a:spLocks noChangeArrowheads="1"/>
              </p:cNvSpPr>
              <p:nvPr/>
            </p:nvSpPr>
            <p:spPr bwMode="auto">
              <a:xfrm>
                <a:off x="506" y="3267"/>
                <a:ext cx="5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4" name="Rectangle 986"/>
              <p:cNvSpPr>
                <a:spLocks noChangeArrowheads="1"/>
              </p:cNvSpPr>
              <p:nvPr/>
            </p:nvSpPr>
            <p:spPr bwMode="auto">
              <a:xfrm>
                <a:off x="531" y="3267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5" name="Rectangle 987"/>
              <p:cNvSpPr>
                <a:spLocks noChangeArrowheads="1"/>
              </p:cNvSpPr>
              <p:nvPr/>
            </p:nvSpPr>
            <p:spPr bwMode="auto">
              <a:xfrm>
                <a:off x="486" y="3294"/>
                <a:ext cx="70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6" name="Rectangle 988"/>
              <p:cNvSpPr>
                <a:spLocks noChangeArrowheads="1"/>
              </p:cNvSpPr>
              <p:nvPr/>
            </p:nvSpPr>
            <p:spPr bwMode="auto">
              <a:xfrm>
                <a:off x="486" y="3326"/>
                <a:ext cx="70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7" name="Rectangle 989"/>
              <p:cNvSpPr>
                <a:spLocks noChangeArrowheads="1"/>
              </p:cNvSpPr>
              <p:nvPr/>
            </p:nvSpPr>
            <p:spPr bwMode="auto">
              <a:xfrm>
                <a:off x="620" y="3267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8" name="Rectangle 990"/>
              <p:cNvSpPr>
                <a:spLocks noChangeArrowheads="1"/>
              </p:cNvSpPr>
              <p:nvPr/>
            </p:nvSpPr>
            <p:spPr bwMode="auto">
              <a:xfrm>
                <a:off x="613" y="3255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9" name="Rectangle 991"/>
              <p:cNvSpPr>
                <a:spLocks noChangeArrowheads="1"/>
              </p:cNvSpPr>
              <p:nvPr/>
            </p:nvSpPr>
            <p:spPr bwMode="auto">
              <a:xfrm>
                <a:off x="613" y="3358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0" name="Rectangle 992"/>
              <p:cNvSpPr>
                <a:spLocks noChangeArrowheads="1"/>
              </p:cNvSpPr>
              <p:nvPr/>
            </p:nvSpPr>
            <p:spPr bwMode="auto">
              <a:xfrm>
                <a:off x="640" y="3267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1" name="Rectangle 993"/>
              <p:cNvSpPr>
                <a:spLocks noChangeArrowheads="1"/>
              </p:cNvSpPr>
              <p:nvPr/>
            </p:nvSpPr>
            <p:spPr bwMode="auto">
              <a:xfrm>
                <a:off x="665" y="3267"/>
                <a:ext cx="3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2" name="Rectangle 994"/>
              <p:cNvSpPr>
                <a:spLocks noChangeArrowheads="1"/>
              </p:cNvSpPr>
              <p:nvPr/>
            </p:nvSpPr>
            <p:spPr bwMode="auto">
              <a:xfrm>
                <a:off x="620" y="329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3" name="Rectangle 995"/>
              <p:cNvSpPr>
                <a:spLocks noChangeArrowheads="1"/>
              </p:cNvSpPr>
              <p:nvPr/>
            </p:nvSpPr>
            <p:spPr bwMode="auto">
              <a:xfrm>
                <a:off x="620" y="3326"/>
                <a:ext cx="6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4" name="Rectangle 996"/>
              <p:cNvSpPr>
                <a:spLocks noChangeArrowheads="1"/>
              </p:cNvSpPr>
              <p:nvPr/>
            </p:nvSpPr>
            <p:spPr bwMode="auto">
              <a:xfrm>
                <a:off x="752" y="3267"/>
                <a:ext cx="69" cy="91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5" name="Rectangle 997"/>
              <p:cNvSpPr>
                <a:spLocks noChangeArrowheads="1"/>
              </p:cNvSpPr>
              <p:nvPr/>
            </p:nvSpPr>
            <p:spPr bwMode="auto">
              <a:xfrm>
                <a:off x="747" y="3255"/>
                <a:ext cx="81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6" name="Rectangle 998"/>
              <p:cNvSpPr>
                <a:spLocks noChangeArrowheads="1"/>
              </p:cNvSpPr>
              <p:nvPr/>
            </p:nvSpPr>
            <p:spPr bwMode="auto">
              <a:xfrm>
                <a:off x="747" y="3358"/>
                <a:ext cx="81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7" name="Rectangle 999"/>
              <p:cNvSpPr>
                <a:spLocks noChangeArrowheads="1"/>
              </p:cNvSpPr>
              <p:nvPr/>
            </p:nvSpPr>
            <p:spPr bwMode="auto">
              <a:xfrm>
                <a:off x="773" y="3267"/>
                <a:ext cx="4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8" name="Rectangle 1000"/>
              <p:cNvSpPr>
                <a:spLocks noChangeArrowheads="1"/>
              </p:cNvSpPr>
              <p:nvPr/>
            </p:nvSpPr>
            <p:spPr bwMode="auto">
              <a:xfrm>
                <a:off x="796" y="3267"/>
                <a:ext cx="6" cy="9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9" name="Rectangle 1001"/>
              <p:cNvSpPr>
                <a:spLocks noChangeArrowheads="1"/>
              </p:cNvSpPr>
              <p:nvPr/>
            </p:nvSpPr>
            <p:spPr bwMode="auto">
              <a:xfrm>
                <a:off x="752" y="3294"/>
                <a:ext cx="6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0" name="Rectangle 1002"/>
              <p:cNvSpPr>
                <a:spLocks noChangeArrowheads="1"/>
              </p:cNvSpPr>
              <p:nvPr/>
            </p:nvSpPr>
            <p:spPr bwMode="auto">
              <a:xfrm>
                <a:off x="752" y="3326"/>
                <a:ext cx="6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1" name="Rectangle 1003"/>
              <p:cNvSpPr>
                <a:spLocks noChangeArrowheads="1"/>
              </p:cNvSpPr>
              <p:nvPr/>
            </p:nvSpPr>
            <p:spPr bwMode="auto">
              <a:xfrm>
                <a:off x="436" y="3024"/>
                <a:ext cx="435" cy="30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2" name="Rectangle 1004"/>
              <p:cNvSpPr>
                <a:spLocks noChangeArrowheads="1"/>
              </p:cNvSpPr>
              <p:nvPr/>
            </p:nvSpPr>
            <p:spPr bwMode="auto">
              <a:xfrm>
                <a:off x="871" y="3024"/>
                <a:ext cx="178" cy="30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3" name="Rectangle 1005"/>
              <p:cNvSpPr>
                <a:spLocks noChangeArrowheads="1"/>
              </p:cNvSpPr>
              <p:nvPr/>
            </p:nvSpPr>
            <p:spPr bwMode="auto">
              <a:xfrm>
                <a:off x="871" y="3054"/>
                <a:ext cx="178" cy="183"/>
              </a:xfrm>
              <a:prstGeom prst="rect">
                <a:avLst/>
              </a:pr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4" name="Rectangle 1006"/>
              <p:cNvSpPr>
                <a:spLocks noChangeArrowheads="1"/>
              </p:cNvSpPr>
              <p:nvPr/>
            </p:nvSpPr>
            <p:spPr bwMode="auto">
              <a:xfrm>
                <a:off x="871" y="3237"/>
                <a:ext cx="178" cy="152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5" name="Rectangle 1007"/>
              <p:cNvSpPr>
                <a:spLocks noChangeArrowheads="1"/>
              </p:cNvSpPr>
              <p:nvPr/>
            </p:nvSpPr>
            <p:spPr bwMode="auto">
              <a:xfrm>
                <a:off x="928" y="3113"/>
                <a:ext cx="64" cy="59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6" name="Rectangle 1008"/>
              <p:cNvSpPr>
                <a:spLocks noChangeArrowheads="1"/>
              </p:cNvSpPr>
              <p:nvPr/>
            </p:nvSpPr>
            <p:spPr bwMode="auto">
              <a:xfrm>
                <a:off x="923" y="3172"/>
                <a:ext cx="75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7" name="Rectangle 1009"/>
              <p:cNvSpPr>
                <a:spLocks noChangeArrowheads="1"/>
              </p:cNvSpPr>
              <p:nvPr/>
            </p:nvSpPr>
            <p:spPr bwMode="auto">
              <a:xfrm>
                <a:off x="948" y="3113"/>
                <a:ext cx="3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8" name="Rectangle 1010"/>
              <p:cNvSpPr>
                <a:spLocks noChangeArrowheads="1"/>
              </p:cNvSpPr>
              <p:nvPr/>
            </p:nvSpPr>
            <p:spPr bwMode="auto">
              <a:xfrm>
                <a:off x="969" y="3113"/>
                <a:ext cx="4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9" name="Rectangle 1011"/>
              <p:cNvSpPr>
                <a:spLocks noChangeArrowheads="1"/>
              </p:cNvSpPr>
              <p:nvPr/>
            </p:nvSpPr>
            <p:spPr bwMode="auto">
              <a:xfrm>
                <a:off x="928" y="3113"/>
                <a:ext cx="6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0" name="Rectangle 1012"/>
              <p:cNvSpPr>
                <a:spLocks noChangeArrowheads="1"/>
              </p:cNvSpPr>
              <p:nvPr/>
            </p:nvSpPr>
            <p:spPr bwMode="auto">
              <a:xfrm>
                <a:off x="928" y="3144"/>
                <a:ext cx="64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1" name="Rectangle 1013"/>
              <p:cNvSpPr>
                <a:spLocks noChangeArrowheads="1"/>
              </p:cNvSpPr>
              <p:nvPr/>
            </p:nvSpPr>
            <p:spPr bwMode="auto">
              <a:xfrm>
                <a:off x="923" y="3106"/>
                <a:ext cx="75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2" name="Freeform 1014"/>
              <p:cNvSpPr>
                <a:spLocks/>
              </p:cNvSpPr>
              <p:nvPr/>
            </p:nvSpPr>
            <p:spPr bwMode="auto">
              <a:xfrm>
                <a:off x="926" y="3280"/>
                <a:ext cx="68" cy="109"/>
              </a:xfrm>
              <a:custGeom>
                <a:avLst/>
                <a:gdLst>
                  <a:gd name="T0" fmla="*/ 19 w 38"/>
                  <a:gd name="T1" fmla="*/ 0 h 61"/>
                  <a:gd name="T2" fmla="*/ 19 w 38"/>
                  <a:gd name="T3" fmla="*/ 0 h 61"/>
                  <a:gd name="T4" fmla="*/ 0 w 38"/>
                  <a:gd name="T5" fmla="*/ 18 h 61"/>
                  <a:gd name="T6" fmla="*/ 0 w 38"/>
                  <a:gd name="T7" fmla="*/ 61 h 61"/>
                  <a:gd name="T8" fmla="*/ 38 w 38"/>
                  <a:gd name="T9" fmla="*/ 61 h 61"/>
                  <a:gd name="T10" fmla="*/ 38 w 38"/>
                  <a:gd name="T11" fmla="*/ 18 h 61"/>
                  <a:gd name="T12" fmla="*/ 19 w 38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61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9" y="0"/>
                      <a:pt x="0" y="8"/>
                      <a:pt x="0" y="18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8"/>
                      <a:pt x="29" y="0"/>
                      <a:pt x="19" y="0"/>
                    </a:cubicBezTo>
                    <a:close/>
                  </a:path>
                </a:pathLst>
              </a:cu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3" name="Freeform 1015"/>
              <p:cNvSpPr>
                <a:spLocks/>
              </p:cNvSpPr>
              <p:nvPr/>
            </p:nvSpPr>
            <p:spPr bwMode="auto">
              <a:xfrm>
                <a:off x="428" y="2819"/>
                <a:ext cx="527" cy="221"/>
              </a:xfrm>
              <a:custGeom>
                <a:avLst/>
                <a:gdLst>
                  <a:gd name="T0" fmla="*/ 527 w 527"/>
                  <a:gd name="T1" fmla="*/ 0 h 221"/>
                  <a:gd name="T2" fmla="*/ 87 w 527"/>
                  <a:gd name="T3" fmla="*/ 0 h 221"/>
                  <a:gd name="T4" fmla="*/ 0 w 527"/>
                  <a:gd name="T5" fmla="*/ 221 h 221"/>
                  <a:gd name="T6" fmla="*/ 438 w 527"/>
                  <a:gd name="T7" fmla="*/ 221 h 221"/>
                  <a:gd name="T8" fmla="*/ 527 w 527"/>
                  <a:gd name="T9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7" h="221">
                    <a:moveTo>
                      <a:pt x="527" y="0"/>
                    </a:moveTo>
                    <a:lnTo>
                      <a:pt x="87" y="0"/>
                    </a:lnTo>
                    <a:lnTo>
                      <a:pt x="0" y="221"/>
                    </a:lnTo>
                    <a:lnTo>
                      <a:pt x="438" y="221"/>
                    </a:lnTo>
                    <a:lnTo>
                      <a:pt x="527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4" name="Freeform 1016"/>
              <p:cNvSpPr>
                <a:spLocks/>
              </p:cNvSpPr>
              <p:nvPr/>
            </p:nvSpPr>
            <p:spPr bwMode="auto">
              <a:xfrm>
                <a:off x="866" y="2819"/>
                <a:ext cx="192" cy="221"/>
              </a:xfrm>
              <a:custGeom>
                <a:avLst/>
                <a:gdLst>
                  <a:gd name="T0" fmla="*/ 89 w 192"/>
                  <a:gd name="T1" fmla="*/ 0 h 221"/>
                  <a:gd name="T2" fmla="*/ 192 w 192"/>
                  <a:gd name="T3" fmla="*/ 221 h 221"/>
                  <a:gd name="T4" fmla="*/ 0 w 192"/>
                  <a:gd name="T5" fmla="*/ 221 h 221"/>
                  <a:gd name="T6" fmla="*/ 89 w 192"/>
                  <a:gd name="T7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2" h="221">
                    <a:moveTo>
                      <a:pt x="89" y="0"/>
                    </a:moveTo>
                    <a:lnTo>
                      <a:pt x="192" y="221"/>
                    </a:lnTo>
                    <a:lnTo>
                      <a:pt x="0" y="22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5" name="Freeform 1017"/>
              <p:cNvSpPr>
                <a:spLocks/>
              </p:cNvSpPr>
              <p:nvPr/>
            </p:nvSpPr>
            <p:spPr bwMode="auto">
              <a:xfrm>
                <a:off x="627" y="2865"/>
                <a:ext cx="54" cy="100"/>
              </a:xfrm>
              <a:custGeom>
                <a:avLst/>
                <a:gdLst>
                  <a:gd name="T0" fmla="*/ 54 w 54"/>
                  <a:gd name="T1" fmla="*/ 29 h 100"/>
                  <a:gd name="T2" fmla="*/ 27 w 54"/>
                  <a:gd name="T3" fmla="*/ 0 h 100"/>
                  <a:gd name="T4" fmla="*/ 0 w 54"/>
                  <a:gd name="T5" fmla="*/ 29 h 100"/>
                  <a:gd name="T6" fmla="*/ 0 w 54"/>
                  <a:gd name="T7" fmla="*/ 100 h 100"/>
                  <a:gd name="T8" fmla="*/ 54 w 54"/>
                  <a:gd name="T9" fmla="*/ 100 h 100"/>
                  <a:gd name="T10" fmla="*/ 54 w 54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100">
                    <a:moveTo>
                      <a:pt x="54" y="29"/>
                    </a:moveTo>
                    <a:lnTo>
                      <a:pt x="27" y="0"/>
                    </a:lnTo>
                    <a:lnTo>
                      <a:pt x="0" y="29"/>
                    </a:lnTo>
                    <a:lnTo>
                      <a:pt x="0" y="100"/>
                    </a:lnTo>
                    <a:lnTo>
                      <a:pt x="54" y="100"/>
                    </a:lnTo>
                    <a:lnTo>
                      <a:pt x="54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6" name="Rectangle 1018"/>
              <p:cNvSpPr>
                <a:spLocks noChangeArrowheads="1"/>
              </p:cNvSpPr>
              <p:nvPr/>
            </p:nvSpPr>
            <p:spPr bwMode="auto">
              <a:xfrm>
                <a:off x="622" y="2965"/>
                <a:ext cx="64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7" name="Rectangle 1019"/>
              <p:cNvSpPr>
                <a:spLocks noChangeArrowheads="1"/>
              </p:cNvSpPr>
              <p:nvPr/>
            </p:nvSpPr>
            <p:spPr bwMode="auto">
              <a:xfrm>
                <a:off x="643" y="2879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8" name="Rectangle 1020"/>
              <p:cNvSpPr>
                <a:spLocks noChangeArrowheads="1"/>
              </p:cNvSpPr>
              <p:nvPr/>
            </p:nvSpPr>
            <p:spPr bwMode="auto">
              <a:xfrm>
                <a:off x="661" y="2879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9" name="Rectangle 1021"/>
              <p:cNvSpPr>
                <a:spLocks noChangeArrowheads="1"/>
              </p:cNvSpPr>
              <p:nvPr/>
            </p:nvSpPr>
            <p:spPr bwMode="auto">
              <a:xfrm>
                <a:off x="627" y="2915"/>
                <a:ext cx="5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0" name="Rectangle 1022"/>
              <p:cNvSpPr>
                <a:spLocks noChangeArrowheads="1"/>
              </p:cNvSpPr>
              <p:nvPr/>
            </p:nvSpPr>
            <p:spPr bwMode="auto">
              <a:xfrm>
                <a:off x="627" y="2940"/>
                <a:ext cx="54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1" name="Freeform 1023"/>
              <p:cNvSpPr>
                <a:spLocks/>
              </p:cNvSpPr>
              <p:nvPr/>
            </p:nvSpPr>
            <p:spPr bwMode="auto">
              <a:xfrm>
                <a:off x="648" y="2865"/>
                <a:ext cx="43" cy="43"/>
              </a:xfrm>
              <a:custGeom>
                <a:avLst/>
                <a:gdLst>
                  <a:gd name="T0" fmla="*/ 6 w 43"/>
                  <a:gd name="T1" fmla="*/ 0 h 43"/>
                  <a:gd name="T2" fmla="*/ 43 w 43"/>
                  <a:gd name="T3" fmla="*/ 38 h 43"/>
                  <a:gd name="T4" fmla="*/ 38 w 43"/>
                  <a:gd name="T5" fmla="*/ 43 h 43"/>
                  <a:gd name="T6" fmla="*/ 0 w 43"/>
                  <a:gd name="T7" fmla="*/ 5 h 43"/>
                  <a:gd name="T8" fmla="*/ 6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6" y="0"/>
                    </a:moveTo>
                    <a:lnTo>
                      <a:pt x="43" y="38"/>
                    </a:lnTo>
                    <a:lnTo>
                      <a:pt x="38" y="43"/>
                    </a:lnTo>
                    <a:lnTo>
                      <a:pt x="0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2" name="Freeform 1024"/>
              <p:cNvSpPr>
                <a:spLocks/>
              </p:cNvSpPr>
              <p:nvPr/>
            </p:nvSpPr>
            <p:spPr bwMode="auto">
              <a:xfrm>
                <a:off x="616" y="2865"/>
                <a:ext cx="43" cy="43"/>
              </a:xfrm>
              <a:custGeom>
                <a:avLst/>
                <a:gdLst>
                  <a:gd name="T0" fmla="*/ 38 w 43"/>
                  <a:gd name="T1" fmla="*/ 0 h 43"/>
                  <a:gd name="T2" fmla="*/ 43 w 43"/>
                  <a:gd name="T3" fmla="*/ 5 h 43"/>
                  <a:gd name="T4" fmla="*/ 6 w 43"/>
                  <a:gd name="T5" fmla="*/ 43 h 43"/>
                  <a:gd name="T6" fmla="*/ 0 w 43"/>
                  <a:gd name="T7" fmla="*/ 38 h 43"/>
                  <a:gd name="T8" fmla="*/ 38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38" y="0"/>
                    </a:moveTo>
                    <a:lnTo>
                      <a:pt x="43" y="5"/>
                    </a:lnTo>
                    <a:lnTo>
                      <a:pt x="6" y="43"/>
                    </a:lnTo>
                    <a:lnTo>
                      <a:pt x="0" y="3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3" name="Freeform 1025"/>
              <p:cNvSpPr>
                <a:spLocks/>
              </p:cNvSpPr>
              <p:nvPr/>
            </p:nvSpPr>
            <p:spPr bwMode="auto">
              <a:xfrm>
                <a:off x="793" y="2865"/>
                <a:ext cx="55" cy="100"/>
              </a:xfrm>
              <a:custGeom>
                <a:avLst/>
                <a:gdLst>
                  <a:gd name="T0" fmla="*/ 55 w 55"/>
                  <a:gd name="T1" fmla="*/ 29 h 100"/>
                  <a:gd name="T2" fmla="*/ 27 w 55"/>
                  <a:gd name="T3" fmla="*/ 0 h 100"/>
                  <a:gd name="T4" fmla="*/ 0 w 55"/>
                  <a:gd name="T5" fmla="*/ 29 h 100"/>
                  <a:gd name="T6" fmla="*/ 0 w 55"/>
                  <a:gd name="T7" fmla="*/ 100 h 100"/>
                  <a:gd name="T8" fmla="*/ 55 w 55"/>
                  <a:gd name="T9" fmla="*/ 100 h 100"/>
                  <a:gd name="T10" fmla="*/ 55 w 55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100">
                    <a:moveTo>
                      <a:pt x="55" y="29"/>
                    </a:moveTo>
                    <a:lnTo>
                      <a:pt x="27" y="0"/>
                    </a:lnTo>
                    <a:lnTo>
                      <a:pt x="0" y="29"/>
                    </a:lnTo>
                    <a:lnTo>
                      <a:pt x="0" y="100"/>
                    </a:lnTo>
                    <a:lnTo>
                      <a:pt x="55" y="100"/>
                    </a:lnTo>
                    <a:lnTo>
                      <a:pt x="55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4" name="Rectangle 1026"/>
              <p:cNvSpPr>
                <a:spLocks noChangeArrowheads="1"/>
              </p:cNvSpPr>
              <p:nvPr/>
            </p:nvSpPr>
            <p:spPr bwMode="auto">
              <a:xfrm>
                <a:off x="787" y="2965"/>
                <a:ext cx="65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5" name="Rectangle 1027"/>
              <p:cNvSpPr>
                <a:spLocks noChangeArrowheads="1"/>
              </p:cNvSpPr>
              <p:nvPr/>
            </p:nvSpPr>
            <p:spPr bwMode="auto">
              <a:xfrm>
                <a:off x="809" y="2879"/>
                <a:ext cx="3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6" name="Rectangle 1028"/>
              <p:cNvSpPr>
                <a:spLocks noChangeArrowheads="1"/>
              </p:cNvSpPr>
              <p:nvPr/>
            </p:nvSpPr>
            <p:spPr bwMode="auto">
              <a:xfrm>
                <a:off x="828" y="2879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7" name="Rectangle 1029"/>
              <p:cNvSpPr>
                <a:spLocks noChangeArrowheads="1"/>
              </p:cNvSpPr>
              <p:nvPr/>
            </p:nvSpPr>
            <p:spPr bwMode="auto">
              <a:xfrm>
                <a:off x="793" y="2915"/>
                <a:ext cx="55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8" name="Rectangle 1030"/>
              <p:cNvSpPr>
                <a:spLocks noChangeArrowheads="1"/>
              </p:cNvSpPr>
              <p:nvPr/>
            </p:nvSpPr>
            <p:spPr bwMode="auto">
              <a:xfrm>
                <a:off x="793" y="2940"/>
                <a:ext cx="55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9" name="Freeform 1031"/>
              <p:cNvSpPr>
                <a:spLocks/>
              </p:cNvSpPr>
              <p:nvPr/>
            </p:nvSpPr>
            <p:spPr bwMode="auto">
              <a:xfrm>
                <a:off x="814" y="2865"/>
                <a:ext cx="43" cy="43"/>
              </a:xfrm>
              <a:custGeom>
                <a:avLst/>
                <a:gdLst>
                  <a:gd name="T0" fmla="*/ 6 w 43"/>
                  <a:gd name="T1" fmla="*/ 0 h 43"/>
                  <a:gd name="T2" fmla="*/ 43 w 43"/>
                  <a:gd name="T3" fmla="*/ 38 h 43"/>
                  <a:gd name="T4" fmla="*/ 38 w 43"/>
                  <a:gd name="T5" fmla="*/ 43 h 43"/>
                  <a:gd name="T6" fmla="*/ 0 w 43"/>
                  <a:gd name="T7" fmla="*/ 5 h 43"/>
                  <a:gd name="T8" fmla="*/ 6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6" y="0"/>
                    </a:moveTo>
                    <a:lnTo>
                      <a:pt x="43" y="38"/>
                    </a:lnTo>
                    <a:lnTo>
                      <a:pt x="38" y="43"/>
                    </a:lnTo>
                    <a:lnTo>
                      <a:pt x="0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0" name="Freeform 1032"/>
              <p:cNvSpPr>
                <a:spLocks/>
              </p:cNvSpPr>
              <p:nvPr/>
            </p:nvSpPr>
            <p:spPr bwMode="auto">
              <a:xfrm>
                <a:off x="782" y="2865"/>
                <a:ext cx="43" cy="43"/>
              </a:xfrm>
              <a:custGeom>
                <a:avLst/>
                <a:gdLst>
                  <a:gd name="T0" fmla="*/ 38 w 43"/>
                  <a:gd name="T1" fmla="*/ 0 h 43"/>
                  <a:gd name="T2" fmla="*/ 43 w 43"/>
                  <a:gd name="T3" fmla="*/ 5 h 43"/>
                  <a:gd name="T4" fmla="*/ 5 w 43"/>
                  <a:gd name="T5" fmla="*/ 43 h 43"/>
                  <a:gd name="T6" fmla="*/ 0 w 43"/>
                  <a:gd name="T7" fmla="*/ 38 h 43"/>
                  <a:gd name="T8" fmla="*/ 38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38" y="0"/>
                    </a:moveTo>
                    <a:lnTo>
                      <a:pt x="43" y="5"/>
                    </a:lnTo>
                    <a:lnTo>
                      <a:pt x="5" y="43"/>
                    </a:lnTo>
                    <a:lnTo>
                      <a:pt x="0" y="3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1" name="Rectangle 1033"/>
              <p:cNvSpPr>
                <a:spLocks noChangeArrowheads="1"/>
              </p:cNvSpPr>
              <p:nvPr/>
            </p:nvSpPr>
            <p:spPr bwMode="auto">
              <a:xfrm>
                <a:off x="543" y="2802"/>
                <a:ext cx="56" cy="43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2" name="Rectangle 1034"/>
              <p:cNvSpPr>
                <a:spLocks noChangeArrowheads="1"/>
              </p:cNvSpPr>
              <p:nvPr/>
            </p:nvSpPr>
            <p:spPr bwMode="auto">
              <a:xfrm>
                <a:off x="536" y="2783"/>
                <a:ext cx="72" cy="1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3" name="Rectangle 1035"/>
              <p:cNvSpPr>
                <a:spLocks noChangeArrowheads="1"/>
              </p:cNvSpPr>
              <p:nvPr/>
            </p:nvSpPr>
            <p:spPr bwMode="auto">
              <a:xfrm>
                <a:off x="1752" y="3128"/>
                <a:ext cx="493" cy="261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4" name="Rectangle 1036"/>
              <p:cNvSpPr>
                <a:spLocks noChangeArrowheads="1"/>
              </p:cNvSpPr>
              <p:nvPr/>
            </p:nvSpPr>
            <p:spPr bwMode="auto">
              <a:xfrm>
                <a:off x="1752" y="2747"/>
                <a:ext cx="493" cy="173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5" name="Rectangle 1037"/>
              <p:cNvSpPr>
                <a:spLocks noChangeArrowheads="1"/>
              </p:cNvSpPr>
              <p:nvPr/>
            </p:nvSpPr>
            <p:spPr bwMode="auto">
              <a:xfrm>
                <a:off x="1809" y="2781"/>
                <a:ext cx="78" cy="105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6" name="Rectangle 1038"/>
              <p:cNvSpPr>
                <a:spLocks noChangeArrowheads="1"/>
              </p:cNvSpPr>
              <p:nvPr/>
            </p:nvSpPr>
            <p:spPr bwMode="auto">
              <a:xfrm>
                <a:off x="1801" y="2767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7" name="Rectangle 1039"/>
              <p:cNvSpPr>
                <a:spLocks noChangeArrowheads="1"/>
              </p:cNvSpPr>
              <p:nvPr/>
            </p:nvSpPr>
            <p:spPr bwMode="auto">
              <a:xfrm>
                <a:off x="1801" y="2886"/>
                <a:ext cx="93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8" name="Rectangle 1040"/>
              <p:cNvSpPr>
                <a:spLocks noChangeArrowheads="1"/>
              </p:cNvSpPr>
              <p:nvPr/>
            </p:nvSpPr>
            <p:spPr bwMode="auto">
              <a:xfrm>
                <a:off x="1832" y="2781"/>
                <a:ext cx="3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9" name="Rectangle 1041"/>
              <p:cNvSpPr>
                <a:spLocks noChangeArrowheads="1"/>
              </p:cNvSpPr>
              <p:nvPr/>
            </p:nvSpPr>
            <p:spPr bwMode="auto">
              <a:xfrm>
                <a:off x="1859" y="2781"/>
                <a:ext cx="5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0" name="Rectangle 1042"/>
              <p:cNvSpPr>
                <a:spLocks noChangeArrowheads="1"/>
              </p:cNvSpPr>
              <p:nvPr/>
            </p:nvSpPr>
            <p:spPr bwMode="auto">
              <a:xfrm>
                <a:off x="1809" y="2813"/>
                <a:ext cx="7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1" name="Rectangle 1043"/>
              <p:cNvSpPr>
                <a:spLocks noChangeArrowheads="1"/>
              </p:cNvSpPr>
              <p:nvPr/>
            </p:nvSpPr>
            <p:spPr bwMode="auto">
              <a:xfrm>
                <a:off x="1809" y="284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2" name="Rectangle 1044"/>
              <p:cNvSpPr>
                <a:spLocks noChangeArrowheads="1"/>
              </p:cNvSpPr>
              <p:nvPr/>
            </p:nvSpPr>
            <p:spPr bwMode="auto">
              <a:xfrm>
                <a:off x="1958" y="2781"/>
                <a:ext cx="79" cy="105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3" name="Rectangle 1045"/>
              <p:cNvSpPr>
                <a:spLocks noChangeArrowheads="1"/>
              </p:cNvSpPr>
              <p:nvPr/>
            </p:nvSpPr>
            <p:spPr bwMode="auto">
              <a:xfrm>
                <a:off x="1951" y="2767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4" name="Rectangle 1046"/>
              <p:cNvSpPr>
                <a:spLocks noChangeArrowheads="1"/>
              </p:cNvSpPr>
              <p:nvPr/>
            </p:nvSpPr>
            <p:spPr bwMode="auto">
              <a:xfrm>
                <a:off x="1951" y="2886"/>
                <a:ext cx="93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5" name="Rectangle 1047"/>
              <p:cNvSpPr>
                <a:spLocks noChangeArrowheads="1"/>
              </p:cNvSpPr>
              <p:nvPr/>
            </p:nvSpPr>
            <p:spPr bwMode="auto">
              <a:xfrm>
                <a:off x="1981" y="2781"/>
                <a:ext cx="6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6" name="Rectangle 1048"/>
              <p:cNvSpPr>
                <a:spLocks noChangeArrowheads="1"/>
              </p:cNvSpPr>
              <p:nvPr/>
            </p:nvSpPr>
            <p:spPr bwMode="auto">
              <a:xfrm>
                <a:off x="2010" y="2781"/>
                <a:ext cx="4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7" name="Rectangle 1049"/>
              <p:cNvSpPr>
                <a:spLocks noChangeArrowheads="1"/>
              </p:cNvSpPr>
              <p:nvPr/>
            </p:nvSpPr>
            <p:spPr bwMode="auto">
              <a:xfrm>
                <a:off x="1958" y="2813"/>
                <a:ext cx="79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8" name="Rectangle 1050"/>
              <p:cNvSpPr>
                <a:spLocks noChangeArrowheads="1"/>
              </p:cNvSpPr>
              <p:nvPr/>
            </p:nvSpPr>
            <p:spPr bwMode="auto">
              <a:xfrm>
                <a:off x="1958" y="2849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9" name="Rectangle 1051"/>
              <p:cNvSpPr>
                <a:spLocks noChangeArrowheads="1"/>
              </p:cNvSpPr>
              <p:nvPr/>
            </p:nvSpPr>
            <p:spPr bwMode="auto">
              <a:xfrm>
                <a:off x="2110" y="2781"/>
                <a:ext cx="78" cy="105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0" name="Rectangle 1052"/>
              <p:cNvSpPr>
                <a:spLocks noChangeArrowheads="1"/>
              </p:cNvSpPr>
              <p:nvPr/>
            </p:nvSpPr>
            <p:spPr bwMode="auto">
              <a:xfrm>
                <a:off x="2103" y="2767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1" name="Rectangle 1053"/>
              <p:cNvSpPr>
                <a:spLocks noChangeArrowheads="1"/>
              </p:cNvSpPr>
              <p:nvPr/>
            </p:nvSpPr>
            <p:spPr bwMode="auto">
              <a:xfrm>
                <a:off x="2103" y="2886"/>
                <a:ext cx="92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2" name="Rectangle 1054"/>
              <p:cNvSpPr>
                <a:spLocks noChangeArrowheads="1"/>
              </p:cNvSpPr>
              <p:nvPr/>
            </p:nvSpPr>
            <p:spPr bwMode="auto">
              <a:xfrm>
                <a:off x="2133" y="2781"/>
                <a:ext cx="5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3" name="Rectangle 1055"/>
              <p:cNvSpPr>
                <a:spLocks noChangeArrowheads="1"/>
              </p:cNvSpPr>
              <p:nvPr/>
            </p:nvSpPr>
            <p:spPr bwMode="auto">
              <a:xfrm>
                <a:off x="2160" y="2781"/>
                <a:ext cx="5" cy="10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4" name="Rectangle 1056"/>
              <p:cNvSpPr>
                <a:spLocks noChangeArrowheads="1"/>
              </p:cNvSpPr>
              <p:nvPr/>
            </p:nvSpPr>
            <p:spPr bwMode="auto">
              <a:xfrm>
                <a:off x="2110" y="2813"/>
                <a:ext cx="7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5" name="Rectangle 1057"/>
              <p:cNvSpPr>
                <a:spLocks noChangeArrowheads="1"/>
              </p:cNvSpPr>
              <p:nvPr/>
            </p:nvSpPr>
            <p:spPr bwMode="auto">
              <a:xfrm>
                <a:off x="2110" y="284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6" name="Rectangle 1058"/>
              <p:cNvSpPr>
                <a:spLocks noChangeArrowheads="1"/>
              </p:cNvSpPr>
              <p:nvPr/>
            </p:nvSpPr>
            <p:spPr bwMode="auto">
              <a:xfrm>
                <a:off x="1752" y="2953"/>
                <a:ext cx="493" cy="175"/>
              </a:xfrm>
              <a:prstGeom prst="rect">
                <a:avLst/>
              </a:prstGeom>
              <a:solidFill>
                <a:srgbClr val="EC7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7" name="Rectangle 1059"/>
              <p:cNvSpPr>
                <a:spLocks noChangeArrowheads="1"/>
              </p:cNvSpPr>
              <p:nvPr/>
            </p:nvSpPr>
            <p:spPr bwMode="auto">
              <a:xfrm>
                <a:off x="1809" y="2988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8" name="Rectangle 1060"/>
              <p:cNvSpPr>
                <a:spLocks noChangeArrowheads="1"/>
              </p:cNvSpPr>
              <p:nvPr/>
            </p:nvSpPr>
            <p:spPr bwMode="auto">
              <a:xfrm>
                <a:off x="1801" y="2974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9" name="Rectangle 1061"/>
              <p:cNvSpPr>
                <a:spLocks noChangeArrowheads="1"/>
              </p:cNvSpPr>
              <p:nvPr/>
            </p:nvSpPr>
            <p:spPr bwMode="auto">
              <a:xfrm>
                <a:off x="1801" y="3092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0" name="Rectangle 1062"/>
              <p:cNvSpPr>
                <a:spLocks noChangeArrowheads="1"/>
              </p:cNvSpPr>
              <p:nvPr/>
            </p:nvSpPr>
            <p:spPr bwMode="auto">
              <a:xfrm>
                <a:off x="1832" y="2988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521" name="Group 1264"/>
            <p:cNvGrpSpPr>
              <a:grpSpLocks/>
            </p:cNvGrpSpPr>
            <p:nvPr/>
          </p:nvGrpSpPr>
          <p:grpSpPr bwMode="auto">
            <a:xfrm>
              <a:off x="4881562" y="2820987"/>
              <a:ext cx="4481513" cy="2125663"/>
              <a:chOff x="1714" y="2050"/>
              <a:chExt cx="2823" cy="1339"/>
            </a:xfrm>
          </p:grpSpPr>
          <p:sp>
            <p:nvSpPr>
              <p:cNvPr id="14541" name="Rectangle 1064"/>
              <p:cNvSpPr>
                <a:spLocks noChangeArrowheads="1"/>
              </p:cNvSpPr>
              <p:nvPr/>
            </p:nvSpPr>
            <p:spPr bwMode="auto">
              <a:xfrm>
                <a:off x="1859" y="298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2" name="Rectangle 1065"/>
              <p:cNvSpPr>
                <a:spLocks noChangeArrowheads="1"/>
              </p:cNvSpPr>
              <p:nvPr/>
            </p:nvSpPr>
            <p:spPr bwMode="auto">
              <a:xfrm>
                <a:off x="1809" y="301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3" name="Rectangle 1066"/>
              <p:cNvSpPr>
                <a:spLocks noChangeArrowheads="1"/>
              </p:cNvSpPr>
              <p:nvPr/>
            </p:nvSpPr>
            <p:spPr bwMode="auto">
              <a:xfrm>
                <a:off x="1809" y="3056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4" name="Rectangle 1067"/>
              <p:cNvSpPr>
                <a:spLocks noChangeArrowheads="1"/>
              </p:cNvSpPr>
              <p:nvPr/>
            </p:nvSpPr>
            <p:spPr bwMode="auto">
              <a:xfrm>
                <a:off x="1958" y="2988"/>
                <a:ext cx="79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5" name="Rectangle 1068"/>
              <p:cNvSpPr>
                <a:spLocks noChangeArrowheads="1"/>
              </p:cNvSpPr>
              <p:nvPr/>
            </p:nvSpPr>
            <p:spPr bwMode="auto">
              <a:xfrm>
                <a:off x="1951" y="2974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6" name="Rectangle 1069"/>
              <p:cNvSpPr>
                <a:spLocks noChangeArrowheads="1"/>
              </p:cNvSpPr>
              <p:nvPr/>
            </p:nvSpPr>
            <p:spPr bwMode="auto">
              <a:xfrm>
                <a:off x="1951" y="3092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7" name="Rectangle 1070"/>
              <p:cNvSpPr>
                <a:spLocks noChangeArrowheads="1"/>
              </p:cNvSpPr>
              <p:nvPr/>
            </p:nvSpPr>
            <p:spPr bwMode="auto">
              <a:xfrm>
                <a:off x="1981" y="2988"/>
                <a:ext cx="6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8" name="Rectangle 1071"/>
              <p:cNvSpPr>
                <a:spLocks noChangeArrowheads="1"/>
              </p:cNvSpPr>
              <p:nvPr/>
            </p:nvSpPr>
            <p:spPr bwMode="auto">
              <a:xfrm>
                <a:off x="2010" y="2988"/>
                <a:ext cx="4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9" name="Rectangle 1072"/>
              <p:cNvSpPr>
                <a:spLocks noChangeArrowheads="1"/>
              </p:cNvSpPr>
              <p:nvPr/>
            </p:nvSpPr>
            <p:spPr bwMode="auto">
              <a:xfrm>
                <a:off x="1958" y="3019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0" name="Rectangle 1073"/>
              <p:cNvSpPr>
                <a:spLocks noChangeArrowheads="1"/>
              </p:cNvSpPr>
              <p:nvPr/>
            </p:nvSpPr>
            <p:spPr bwMode="auto">
              <a:xfrm>
                <a:off x="1958" y="3056"/>
                <a:ext cx="79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1" name="Rectangle 1074"/>
              <p:cNvSpPr>
                <a:spLocks noChangeArrowheads="1"/>
              </p:cNvSpPr>
              <p:nvPr/>
            </p:nvSpPr>
            <p:spPr bwMode="auto">
              <a:xfrm>
                <a:off x="2110" y="2988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2" name="Rectangle 1075"/>
              <p:cNvSpPr>
                <a:spLocks noChangeArrowheads="1"/>
              </p:cNvSpPr>
              <p:nvPr/>
            </p:nvSpPr>
            <p:spPr bwMode="auto">
              <a:xfrm>
                <a:off x="2103" y="2974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3" name="Rectangle 1076"/>
              <p:cNvSpPr>
                <a:spLocks noChangeArrowheads="1"/>
              </p:cNvSpPr>
              <p:nvPr/>
            </p:nvSpPr>
            <p:spPr bwMode="auto">
              <a:xfrm>
                <a:off x="2103" y="3092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4" name="Rectangle 1077"/>
              <p:cNvSpPr>
                <a:spLocks noChangeArrowheads="1"/>
              </p:cNvSpPr>
              <p:nvPr/>
            </p:nvSpPr>
            <p:spPr bwMode="auto">
              <a:xfrm>
                <a:off x="2133" y="298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5" name="Rectangle 1078"/>
              <p:cNvSpPr>
                <a:spLocks noChangeArrowheads="1"/>
              </p:cNvSpPr>
              <p:nvPr/>
            </p:nvSpPr>
            <p:spPr bwMode="auto">
              <a:xfrm>
                <a:off x="2160" y="2988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6" name="Rectangle 1079"/>
              <p:cNvSpPr>
                <a:spLocks noChangeArrowheads="1"/>
              </p:cNvSpPr>
              <p:nvPr/>
            </p:nvSpPr>
            <p:spPr bwMode="auto">
              <a:xfrm>
                <a:off x="2110" y="301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7" name="Rectangle 1080"/>
              <p:cNvSpPr>
                <a:spLocks noChangeArrowheads="1"/>
              </p:cNvSpPr>
              <p:nvPr/>
            </p:nvSpPr>
            <p:spPr bwMode="auto">
              <a:xfrm>
                <a:off x="2110" y="3056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8" name="Rectangle 1081"/>
              <p:cNvSpPr>
                <a:spLocks noChangeArrowheads="1"/>
              </p:cNvSpPr>
              <p:nvPr/>
            </p:nvSpPr>
            <p:spPr bwMode="auto">
              <a:xfrm>
                <a:off x="1752" y="2920"/>
                <a:ext cx="493" cy="3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9" name="Rectangle 1082"/>
              <p:cNvSpPr>
                <a:spLocks noChangeArrowheads="1"/>
              </p:cNvSpPr>
              <p:nvPr/>
            </p:nvSpPr>
            <p:spPr bwMode="auto">
              <a:xfrm>
                <a:off x="1752" y="2540"/>
                <a:ext cx="493" cy="173"/>
              </a:xfrm>
              <a:prstGeom prst="rect">
                <a:avLst/>
              </a:pr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0" name="Rectangle 1083"/>
              <p:cNvSpPr>
                <a:spLocks noChangeArrowheads="1"/>
              </p:cNvSpPr>
              <p:nvPr/>
            </p:nvSpPr>
            <p:spPr bwMode="auto">
              <a:xfrm>
                <a:off x="1809" y="2575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1" name="Rectangle 1084"/>
              <p:cNvSpPr>
                <a:spLocks noChangeArrowheads="1"/>
              </p:cNvSpPr>
              <p:nvPr/>
            </p:nvSpPr>
            <p:spPr bwMode="auto">
              <a:xfrm>
                <a:off x="1801" y="2561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2" name="Rectangle 1085"/>
              <p:cNvSpPr>
                <a:spLocks noChangeArrowheads="1"/>
              </p:cNvSpPr>
              <p:nvPr/>
            </p:nvSpPr>
            <p:spPr bwMode="auto">
              <a:xfrm>
                <a:off x="1801" y="2679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3" name="Rectangle 1086"/>
              <p:cNvSpPr>
                <a:spLocks noChangeArrowheads="1"/>
              </p:cNvSpPr>
              <p:nvPr/>
            </p:nvSpPr>
            <p:spPr bwMode="auto">
              <a:xfrm>
                <a:off x="1832" y="2575"/>
                <a:ext cx="3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4" name="Rectangle 1087"/>
              <p:cNvSpPr>
                <a:spLocks noChangeArrowheads="1"/>
              </p:cNvSpPr>
              <p:nvPr/>
            </p:nvSpPr>
            <p:spPr bwMode="auto">
              <a:xfrm>
                <a:off x="1859" y="2575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5" name="Rectangle 1088"/>
              <p:cNvSpPr>
                <a:spLocks noChangeArrowheads="1"/>
              </p:cNvSpPr>
              <p:nvPr/>
            </p:nvSpPr>
            <p:spPr bwMode="auto">
              <a:xfrm>
                <a:off x="1809" y="2606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6" name="Rectangle 1089"/>
              <p:cNvSpPr>
                <a:spLocks noChangeArrowheads="1"/>
              </p:cNvSpPr>
              <p:nvPr/>
            </p:nvSpPr>
            <p:spPr bwMode="auto">
              <a:xfrm>
                <a:off x="1809" y="2643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7" name="Rectangle 1090"/>
              <p:cNvSpPr>
                <a:spLocks noChangeArrowheads="1"/>
              </p:cNvSpPr>
              <p:nvPr/>
            </p:nvSpPr>
            <p:spPr bwMode="auto">
              <a:xfrm>
                <a:off x="1958" y="2575"/>
                <a:ext cx="79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8" name="Rectangle 1091"/>
              <p:cNvSpPr>
                <a:spLocks noChangeArrowheads="1"/>
              </p:cNvSpPr>
              <p:nvPr/>
            </p:nvSpPr>
            <p:spPr bwMode="auto">
              <a:xfrm>
                <a:off x="1951" y="2561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9" name="Rectangle 1092"/>
              <p:cNvSpPr>
                <a:spLocks noChangeArrowheads="1"/>
              </p:cNvSpPr>
              <p:nvPr/>
            </p:nvSpPr>
            <p:spPr bwMode="auto">
              <a:xfrm>
                <a:off x="1951" y="2679"/>
                <a:ext cx="93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0" name="Rectangle 1093"/>
              <p:cNvSpPr>
                <a:spLocks noChangeArrowheads="1"/>
              </p:cNvSpPr>
              <p:nvPr/>
            </p:nvSpPr>
            <p:spPr bwMode="auto">
              <a:xfrm>
                <a:off x="1981" y="2575"/>
                <a:ext cx="6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1" name="Rectangle 1094"/>
              <p:cNvSpPr>
                <a:spLocks noChangeArrowheads="1"/>
              </p:cNvSpPr>
              <p:nvPr/>
            </p:nvSpPr>
            <p:spPr bwMode="auto">
              <a:xfrm>
                <a:off x="2010" y="2575"/>
                <a:ext cx="4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2" name="Rectangle 1095"/>
              <p:cNvSpPr>
                <a:spLocks noChangeArrowheads="1"/>
              </p:cNvSpPr>
              <p:nvPr/>
            </p:nvSpPr>
            <p:spPr bwMode="auto">
              <a:xfrm>
                <a:off x="1958" y="2606"/>
                <a:ext cx="79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3" name="Rectangle 1096"/>
              <p:cNvSpPr>
                <a:spLocks noChangeArrowheads="1"/>
              </p:cNvSpPr>
              <p:nvPr/>
            </p:nvSpPr>
            <p:spPr bwMode="auto">
              <a:xfrm>
                <a:off x="1958" y="2643"/>
                <a:ext cx="79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4" name="Rectangle 1097"/>
              <p:cNvSpPr>
                <a:spLocks noChangeArrowheads="1"/>
              </p:cNvSpPr>
              <p:nvPr/>
            </p:nvSpPr>
            <p:spPr bwMode="auto">
              <a:xfrm>
                <a:off x="2110" y="2575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5" name="Rectangle 1098"/>
              <p:cNvSpPr>
                <a:spLocks noChangeArrowheads="1"/>
              </p:cNvSpPr>
              <p:nvPr/>
            </p:nvSpPr>
            <p:spPr bwMode="auto">
              <a:xfrm>
                <a:off x="2103" y="2561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6" name="Rectangle 1099"/>
              <p:cNvSpPr>
                <a:spLocks noChangeArrowheads="1"/>
              </p:cNvSpPr>
              <p:nvPr/>
            </p:nvSpPr>
            <p:spPr bwMode="auto">
              <a:xfrm>
                <a:off x="2103" y="2679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7" name="Rectangle 1100"/>
              <p:cNvSpPr>
                <a:spLocks noChangeArrowheads="1"/>
              </p:cNvSpPr>
              <p:nvPr/>
            </p:nvSpPr>
            <p:spPr bwMode="auto">
              <a:xfrm>
                <a:off x="2133" y="2575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8" name="Rectangle 1101"/>
              <p:cNvSpPr>
                <a:spLocks noChangeArrowheads="1"/>
              </p:cNvSpPr>
              <p:nvPr/>
            </p:nvSpPr>
            <p:spPr bwMode="auto">
              <a:xfrm>
                <a:off x="2160" y="2575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9" name="Rectangle 1102"/>
              <p:cNvSpPr>
                <a:spLocks noChangeArrowheads="1"/>
              </p:cNvSpPr>
              <p:nvPr/>
            </p:nvSpPr>
            <p:spPr bwMode="auto">
              <a:xfrm>
                <a:off x="2110" y="2606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0" name="Rectangle 1103"/>
              <p:cNvSpPr>
                <a:spLocks noChangeArrowheads="1"/>
              </p:cNvSpPr>
              <p:nvPr/>
            </p:nvSpPr>
            <p:spPr bwMode="auto">
              <a:xfrm>
                <a:off x="2110" y="2643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1" name="Rectangle 1104"/>
              <p:cNvSpPr>
                <a:spLocks noChangeArrowheads="1"/>
              </p:cNvSpPr>
              <p:nvPr/>
            </p:nvSpPr>
            <p:spPr bwMode="auto">
              <a:xfrm>
                <a:off x="1752" y="2713"/>
                <a:ext cx="493" cy="3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2" name="Rectangle 1105"/>
              <p:cNvSpPr>
                <a:spLocks noChangeArrowheads="1"/>
              </p:cNvSpPr>
              <p:nvPr/>
            </p:nvSpPr>
            <p:spPr bwMode="auto">
              <a:xfrm>
                <a:off x="1752" y="3253"/>
                <a:ext cx="493" cy="1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3" name="Rectangle 1106"/>
              <p:cNvSpPr>
                <a:spLocks noChangeArrowheads="1"/>
              </p:cNvSpPr>
              <p:nvPr/>
            </p:nvSpPr>
            <p:spPr bwMode="auto">
              <a:xfrm>
                <a:off x="1908" y="3128"/>
                <a:ext cx="11" cy="26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4" name="Rectangle 1107"/>
              <p:cNvSpPr>
                <a:spLocks noChangeArrowheads="1"/>
              </p:cNvSpPr>
              <p:nvPr/>
            </p:nvSpPr>
            <p:spPr bwMode="auto">
              <a:xfrm>
                <a:off x="2078" y="3128"/>
                <a:ext cx="10" cy="26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5" name="Freeform 1108"/>
              <p:cNvSpPr>
                <a:spLocks/>
              </p:cNvSpPr>
              <p:nvPr/>
            </p:nvSpPr>
            <p:spPr bwMode="auto">
              <a:xfrm>
                <a:off x="1796" y="3128"/>
                <a:ext cx="45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6" name="Freeform 1109"/>
              <p:cNvSpPr>
                <a:spLocks/>
              </p:cNvSpPr>
              <p:nvPr/>
            </p:nvSpPr>
            <p:spPr bwMode="auto">
              <a:xfrm>
                <a:off x="1885" y="3128"/>
                <a:ext cx="47" cy="96"/>
              </a:xfrm>
              <a:custGeom>
                <a:avLst/>
                <a:gdLst>
                  <a:gd name="T0" fmla="*/ 0 w 26"/>
                  <a:gd name="T1" fmla="*/ 0 h 54"/>
                  <a:gd name="T2" fmla="*/ 26 w 26"/>
                  <a:gd name="T3" fmla="*/ 0 h 54"/>
                  <a:gd name="T4" fmla="*/ 26 w 26"/>
                  <a:gd name="T5" fmla="*/ 42 h 54"/>
                  <a:gd name="T6" fmla="*/ 13 w 26"/>
                  <a:gd name="T7" fmla="*/ 54 h 54"/>
                  <a:gd name="T8" fmla="*/ 0 w 26"/>
                  <a:gd name="T9" fmla="*/ 42 h 54"/>
                  <a:gd name="T10" fmla="*/ 0 w 26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54">
                    <a:moveTo>
                      <a:pt x="0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7" name="Freeform 1110"/>
              <p:cNvSpPr>
                <a:spLocks/>
              </p:cNvSpPr>
              <p:nvPr/>
            </p:nvSpPr>
            <p:spPr bwMode="auto">
              <a:xfrm>
                <a:off x="1976" y="3128"/>
                <a:ext cx="45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12 w 25"/>
                  <a:gd name="T9" fmla="*/ 54 h 54"/>
                  <a:gd name="T10" fmla="*/ 0 w 25"/>
                  <a:gd name="T11" fmla="*/ 42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5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8" name="Freeform 1111"/>
              <p:cNvSpPr>
                <a:spLocks/>
              </p:cNvSpPr>
              <p:nvPr/>
            </p:nvSpPr>
            <p:spPr bwMode="auto">
              <a:xfrm>
                <a:off x="2065" y="3128"/>
                <a:ext cx="45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9" name="Freeform 1112"/>
              <p:cNvSpPr>
                <a:spLocks/>
              </p:cNvSpPr>
              <p:nvPr/>
            </p:nvSpPr>
            <p:spPr bwMode="auto">
              <a:xfrm>
                <a:off x="2154" y="3128"/>
                <a:ext cx="47" cy="96"/>
              </a:xfrm>
              <a:custGeom>
                <a:avLst/>
                <a:gdLst>
                  <a:gd name="T0" fmla="*/ 0 w 26"/>
                  <a:gd name="T1" fmla="*/ 0 h 54"/>
                  <a:gd name="T2" fmla="*/ 26 w 26"/>
                  <a:gd name="T3" fmla="*/ 0 h 54"/>
                  <a:gd name="T4" fmla="*/ 26 w 26"/>
                  <a:gd name="T5" fmla="*/ 42 h 54"/>
                  <a:gd name="T6" fmla="*/ 13 w 26"/>
                  <a:gd name="T7" fmla="*/ 54 h 54"/>
                  <a:gd name="T8" fmla="*/ 0 w 26"/>
                  <a:gd name="T9" fmla="*/ 42 h 54"/>
                  <a:gd name="T10" fmla="*/ 0 w 26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54">
                    <a:moveTo>
                      <a:pt x="0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0" name="Freeform 1113"/>
              <p:cNvSpPr>
                <a:spLocks/>
              </p:cNvSpPr>
              <p:nvPr/>
            </p:nvSpPr>
            <p:spPr bwMode="auto">
              <a:xfrm>
                <a:off x="1752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1" name="Freeform 1114"/>
              <p:cNvSpPr>
                <a:spLocks/>
              </p:cNvSpPr>
              <p:nvPr/>
            </p:nvSpPr>
            <p:spPr bwMode="auto">
              <a:xfrm>
                <a:off x="1841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13 w 25"/>
                  <a:gd name="T9" fmla="*/ 54 h 54"/>
                  <a:gd name="T10" fmla="*/ 0 w 25"/>
                  <a:gd name="T11" fmla="*/ 42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2" name="Freeform 1115"/>
              <p:cNvSpPr>
                <a:spLocks/>
              </p:cNvSpPr>
              <p:nvPr/>
            </p:nvSpPr>
            <p:spPr bwMode="auto">
              <a:xfrm>
                <a:off x="1932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3" name="Freeform 1116"/>
              <p:cNvSpPr>
                <a:spLocks/>
              </p:cNvSpPr>
              <p:nvPr/>
            </p:nvSpPr>
            <p:spPr bwMode="auto">
              <a:xfrm>
                <a:off x="2021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4" name="Freeform 1117"/>
              <p:cNvSpPr>
                <a:spLocks/>
              </p:cNvSpPr>
              <p:nvPr/>
            </p:nvSpPr>
            <p:spPr bwMode="auto">
              <a:xfrm>
                <a:off x="2110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3 w 25"/>
                  <a:gd name="T7" fmla="*/ 54 h 54"/>
                  <a:gd name="T8" fmla="*/ 0 w 25"/>
                  <a:gd name="T9" fmla="*/ 42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5" name="Freeform 1118"/>
              <p:cNvSpPr>
                <a:spLocks/>
              </p:cNvSpPr>
              <p:nvPr/>
            </p:nvSpPr>
            <p:spPr bwMode="auto">
              <a:xfrm>
                <a:off x="2201" y="3128"/>
                <a:ext cx="44" cy="96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2 h 54"/>
                  <a:gd name="T6" fmla="*/ 12 w 25"/>
                  <a:gd name="T7" fmla="*/ 54 h 54"/>
                  <a:gd name="T8" fmla="*/ 12 w 25"/>
                  <a:gd name="T9" fmla="*/ 54 h 54"/>
                  <a:gd name="T10" fmla="*/ 0 w 25"/>
                  <a:gd name="T11" fmla="*/ 42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5" y="54"/>
                      <a:pt x="0" y="48"/>
                      <a:pt x="0" y="4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6" name="Freeform 1119"/>
              <p:cNvSpPr>
                <a:spLocks/>
              </p:cNvSpPr>
              <p:nvPr/>
            </p:nvSpPr>
            <p:spPr bwMode="auto">
              <a:xfrm>
                <a:off x="1714" y="2300"/>
                <a:ext cx="569" cy="240"/>
              </a:xfrm>
              <a:custGeom>
                <a:avLst/>
                <a:gdLst>
                  <a:gd name="T0" fmla="*/ 521 w 569"/>
                  <a:gd name="T1" fmla="*/ 0 h 240"/>
                  <a:gd name="T2" fmla="*/ 47 w 569"/>
                  <a:gd name="T3" fmla="*/ 0 h 240"/>
                  <a:gd name="T4" fmla="*/ 0 w 569"/>
                  <a:gd name="T5" fmla="*/ 240 h 240"/>
                  <a:gd name="T6" fmla="*/ 569 w 569"/>
                  <a:gd name="T7" fmla="*/ 240 h 240"/>
                  <a:gd name="T8" fmla="*/ 521 w 569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240">
                    <a:moveTo>
                      <a:pt x="521" y="0"/>
                    </a:moveTo>
                    <a:lnTo>
                      <a:pt x="47" y="0"/>
                    </a:lnTo>
                    <a:lnTo>
                      <a:pt x="0" y="240"/>
                    </a:lnTo>
                    <a:lnTo>
                      <a:pt x="569" y="240"/>
                    </a:lnTo>
                    <a:lnTo>
                      <a:pt x="521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7" name="Rectangle 1120"/>
              <p:cNvSpPr>
                <a:spLocks noChangeArrowheads="1"/>
              </p:cNvSpPr>
              <p:nvPr/>
            </p:nvSpPr>
            <p:spPr bwMode="auto">
              <a:xfrm>
                <a:off x="1796" y="2264"/>
                <a:ext cx="50" cy="83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8" name="Rectangle 1121"/>
              <p:cNvSpPr>
                <a:spLocks noChangeArrowheads="1"/>
              </p:cNvSpPr>
              <p:nvPr/>
            </p:nvSpPr>
            <p:spPr bwMode="auto">
              <a:xfrm>
                <a:off x="1791" y="2245"/>
                <a:ext cx="60" cy="1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9" name="Rectangle 1122"/>
              <p:cNvSpPr>
                <a:spLocks noChangeArrowheads="1"/>
              </p:cNvSpPr>
              <p:nvPr/>
            </p:nvSpPr>
            <p:spPr bwMode="auto">
              <a:xfrm>
                <a:off x="1752" y="3253"/>
                <a:ext cx="493" cy="1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0" name="Rectangle 1123"/>
              <p:cNvSpPr>
                <a:spLocks noChangeArrowheads="1"/>
              </p:cNvSpPr>
              <p:nvPr/>
            </p:nvSpPr>
            <p:spPr bwMode="auto">
              <a:xfrm>
                <a:off x="4093" y="2976"/>
                <a:ext cx="435" cy="184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1" name="Rectangle 1124"/>
              <p:cNvSpPr>
                <a:spLocks noChangeArrowheads="1"/>
              </p:cNvSpPr>
              <p:nvPr/>
            </p:nvSpPr>
            <p:spPr bwMode="auto">
              <a:xfrm>
                <a:off x="4409" y="3006"/>
                <a:ext cx="69" cy="9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2" name="Rectangle 1125"/>
              <p:cNvSpPr>
                <a:spLocks noChangeArrowheads="1"/>
              </p:cNvSpPr>
              <p:nvPr/>
            </p:nvSpPr>
            <p:spPr bwMode="auto">
              <a:xfrm>
                <a:off x="4403" y="2994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3" name="Rectangle 1126"/>
              <p:cNvSpPr>
                <a:spLocks noChangeArrowheads="1"/>
              </p:cNvSpPr>
              <p:nvPr/>
            </p:nvSpPr>
            <p:spPr bwMode="auto">
              <a:xfrm>
                <a:off x="4403" y="3099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4" name="Rectangle 1127"/>
              <p:cNvSpPr>
                <a:spLocks noChangeArrowheads="1"/>
              </p:cNvSpPr>
              <p:nvPr/>
            </p:nvSpPr>
            <p:spPr bwMode="auto">
              <a:xfrm>
                <a:off x="4453" y="3006"/>
                <a:ext cx="6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5" name="Rectangle 1128"/>
              <p:cNvSpPr>
                <a:spLocks noChangeArrowheads="1"/>
              </p:cNvSpPr>
              <p:nvPr/>
            </p:nvSpPr>
            <p:spPr bwMode="auto">
              <a:xfrm>
                <a:off x="4430" y="3006"/>
                <a:ext cx="4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6" name="Rectangle 1129"/>
              <p:cNvSpPr>
                <a:spLocks noChangeArrowheads="1"/>
              </p:cNvSpPr>
              <p:nvPr/>
            </p:nvSpPr>
            <p:spPr bwMode="auto">
              <a:xfrm>
                <a:off x="4409" y="3035"/>
                <a:ext cx="69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7" name="Rectangle 1130"/>
              <p:cNvSpPr>
                <a:spLocks noChangeArrowheads="1"/>
              </p:cNvSpPr>
              <p:nvPr/>
            </p:nvSpPr>
            <p:spPr bwMode="auto">
              <a:xfrm>
                <a:off x="4409" y="3067"/>
                <a:ext cx="69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8" name="Rectangle 1131"/>
              <p:cNvSpPr>
                <a:spLocks noChangeArrowheads="1"/>
              </p:cNvSpPr>
              <p:nvPr/>
            </p:nvSpPr>
            <p:spPr bwMode="auto">
              <a:xfrm>
                <a:off x="4275" y="3006"/>
                <a:ext cx="70" cy="9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9" name="Rectangle 1132"/>
              <p:cNvSpPr>
                <a:spLocks noChangeArrowheads="1"/>
              </p:cNvSpPr>
              <p:nvPr/>
            </p:nvSpPr>
            <p:spPr bwMode="auto">
              <a:xfrm>
                <a:off x="4270" y="2994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0" name="Rectangle 1133"/>
              <p:cNvSpPr>
                <a:spLocks noChangeArrowheads="1"/>
              </p:cNvSpPr>
              <p:nvPr/>
            </p:nvSpPr>
            <p:spPr bwMode="auto">
              <a:xfrm>
                <a:off x="4270" y="3099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1" name="Rectangle 1134"/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5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2" name="Rectangle 1135"/>
              <p:cNvSpPr>
                <a:spLocks noChangeArrowheads="1"/>
              </p:cNvSpPr>
              <p:nvPr/>
            </p:nvSpPr>
            <p:spPr bwMode="auto">
              <a:xfrm>
                <a:off x="4296" y="3006"/>
                <a:ext cx="4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3" name="Rectangle 1136"/>
              <p:cNvSpPr>
                <a:spLocks noChangeArrowheads="1"/>
              </p:cNvSpPr>
              <p:nvPr/>
            </p:nvSpPr>
            <p:spPr bwMode="auto">
              <a:xfrm>
                <a:off x="4275" y="3035"/>
                <a:ext cx="70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4" name="Rectangle 1137"/>
              <p:cNvSpPr>
                <a:spLocks noChangeArrowheads="1"/>
              </p:cNvSpPr>
              <p:nvPr/>
            </p:nvSpPr>
            <p:spPr bwMode="auto">
              <a:xfrm>
                <a:off x="4275" y="3067"/>
                <a:ext cx="70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5" name="Rectangle 1138"/>
              <p:cNvSpPr>
                <a:spLocks noChangeArrowheads="1"/>
              </p:cNvSpPr>
              <p:nvPr/>
            </p:nvSpPr>
            <p:spPr bwMode="auto">
              <a:xfrm>
                <a:off x="4143" y="3006"/>
                <a:ext cx="70" cy="9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6" name="Rectangle 1139"/>
              <p:cNvSpPr>
                <a:spLocks noChangeArrowheads="1"/>
              </p:cNvSpPr>
              <p:nvPr/>
            </p:nvSpPr>
            <p:spPr bwMode="auto">
              <a:xfrm>
                <a:off x="4136" y="2994"/>
                <a:ext cx="82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7" name="Rectangle 1140"/>
              <p:cNvSpPr>
                <a:spLocks noChangeArrowheads="1"/>
              </p:cNvSpPr>
              <p:nvPr/>
            </p:nvSpPr>
            <p:spPr bwMode="auto">
              <a:xfrm>
                <a:off x="4136" y="3099"/>
                <a:ext cx="82" cy="13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8" name="Rectangle 1141"/>
              <p:cNvSpPr>
                <a:spLocks noChangeArrowheads="1"/>
              </p:cNvSpPr>
              <p:nvPr/>
            </p:nvSpPr>
            <p:spPr bwMode="auto">
              <a:xfrm>
                <a:off x="4188" y="3006"/>
                <a:ext cx="3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9" name="Rectangle 1142"/>
              <p:cNvSpPr>
                <a:spLocks noChangeArrowheads="1"/>
              </p:cNvSpPr>
              <p:nvPr/>
            </p:nvSpPr>
            <p:spPr bwMode="auto">
              <a:xfrm>
                <a:off x="4163" y="3006"/>
                <a:ext cx="5" cy="9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0" name="Rectangle 1143"/>
              <p:cNvSpPr>
                <a:spLocks noChangeArrowheads="1"/>
              </p:cNvSpPr>
              <p:nvPr/>
            </p:nvSpPr>
            <p:spPr bwMode="auto">
              <a:xfrm>
                <a:off x="4143" y="3035"/>
                <a:ext cx="70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1" name="Rectangle 1144"/>
              <p:cNvSpPr>
                <a:spLocks noChangeArrowheads="1"/>
              </p:cNvSpPr>
              <p:nvPr/>
            </p:nvSpPr>
            <p:spPr bwMode="auto">
              <a:xfrm>
                <a:off x="4143" y="3067"/>
                <a:ext cx="70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2" name="Rectangle 1145"/>
              <p:cNvSpPr>
                <a:spLocks noChangeArrowheads="1"/>
              </p:cNvSpPr>
              <p:nvPr/>
            </p:nvSpPr>
            <p:spPr bwMode="auto">
              <a:xfrm>
                <a:off x="4093" y="3158"/>
                <a:ext cx="435" cy="231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3" name="Rectangle 1146"/>
              <p:cNvSpPr>
                <a:spLocks noChangeArrowheads="1"/>
              </p:cNvSpPr>
              <p:nvPr/>
            </p:nvSpPr>
            <p:spPr bwMode="auto">
              <a:xfrm>
                <a:off x="4093" y="2947"/>
                <a:ext cx="435" cy="29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4" name="Rectangle 1147"/>
              <p:cNvSpPr>
                <a:spLocks noChangeArrowheads="1"/>
              </p:cNvSpPr>
              <p:nvPr/>
            </p:nvSpPr>
            <p:spPr bwMode="auto">
              <a:xfrm>
                <a:off x="3915" y="2947"/>
                <a:ext cx="178" cy="29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5" name="Rectangle 1148"/>
              <p:cNvSpPr>
                <a:spLocks noChangeArrowheads="1"/>
              </p:cNvSpPr>
              <p:nvPr/>
            </p:nvSpPr>
            <p:spPr bwMode="auto">
              <a:xfrm>
                <a:off x="3915" y="2976"/>
                <a:ext cx="178" cy="184"/>
              </a:xfrm>
              <a:prstGeom prst="rect">
                <a:avLst/>
              </a:prstGeom>
              <a:solidFill>
                <a:srgbClr val="95A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6" name="Rectangle 1149"/>
              <p:cNvSpPr>
                <a:spLocks noChangeArrowheads="1"/>
              </p:cNvSpPr>
              <p:nvPr/>
            </p:nvSpPr>
            <p:spPr bwMode="auto">
              <a:xfrm>
                <a:off x="3915" y="3158"/>
                <a:ext cx="178" cy="231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7" name="Rectangle 1150"/>
              <p:cNvSpPr>
                <a:spLocks noChangeArrowheads="1"/>
              </p:cNvSpPr>
              <p:nvPr/>
            </p:nvSpPr>
            <p:spPr bwMode="auto">
              <a:xfrm>
                <a:off x="3972" y="3037"/>
                <a:ext cx="64" cy="59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8" name="Rectangle 1151"/>
              <p:cNvSpPr>
                <a:spLocks noChangeArrowheads="1"/>
              </p:cNvSpPr>
              <p:nvPr/>
            </p:nvSpPr>
            <p:spPr bwMode="auto">
              <a:xfrm>
                <a:off x="3967" y="3096"/>
                <a:ext cx="75" cy="10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9" name="Rectangle 1152"/>
              <p:cNvSpPr>
                <a:spLocks noChangeArrowheads="1"/>
              </p:cNvSpPr>
              <p:nvPr/>
            </p:nvSpPr>
            <p:spPr bwMode="auto">
              <a:xfrm>
                <a:off x="4013" y="3037"/>
                <a:ext cx="4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0" name="Rectangle 1153"/>
              <p:cNvSpPr>
                <a:spLocks noChangeArrowheads="1"/>
              </p:cNvSpPr>
              <p:nvPr/>
            </p:nvSpPr>
            <p:spPr bwMode="auto">
              <a:xfrm>
                <a:off x="3992" y="3037"/>
                <a:ext cx="3" cy="59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1" name="Rectangle 1154"/>
              <p:cNvSpPr>
                <a:spLocks noChangeArrowheads="1"/>
              </p:cNvSpPr>
              <p:nvPr/>
            </p:nvSpPr>
            <p:spPr bwMode="auto">
              <a:xfrm>
                <a:off x="3972" y="3037"/>
                <a:ext cx="64" cy="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2" name="Rectangle 1155"/>
              <p:cNvSpPr>
                <a:spLocks noChangeArrowheads="1"/>
              </p:cNvSpPr>
              <p:nvPr/>
            </p:nvSpPr>
            <p:spPr bwMode="auto">
              <a:xfrm>
                <a:off x="3972" y="3065"/>
                <a:ext cx="64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3" name="Rectangle 1156"/>
              <p:cNvSpPr>
                <a:spLocks noChangeArrowheads="1"/>
              </p:cNvSpPr>
              <p:nvPr/>
            </p:nvSpPr>
            <p:spPr bwMode="auto">
              <a:xfrm>
                <a:off x="3967" y="3028"/>
                <a:ext cx="75" cy="12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4" name="Freeform 1157"/>
              <p:cNvSpPr>
                <a:spLocks/>
              </p:cNvSpPr>
              <p:nvPr/>
            </p:nvSpPr>
            <p:spPr bwMode="auto">
              <a:xfrm>
                <a:off x="4009" y="2742"/>
                <a:ext cx="528" cy="220"/>
              </a:xfrm>
              <a:custGeom>
                <a:avLst/>
                <a:gdLst>
                  <a:gd name="T0" fmla="*/ 0 w 528"/>
                  <a:gd name="T1" fmla="*/ 0 h 220"/>
                  <a:gd name="T2" fmla="*/ 441 w 528"/>
                  <a:gd name="T3" fmla="*/ 0 h 220"/>
                  <a:gd name="T4" fmla="*/ 528 w 528"/>
                  <a:gd name="T5" fmla="*/ 220 h 220"/>
                  <a:gd name="T6" fmla="*/ 90 w 528"/>
                  <a:gd name="T7" fmla="*/ 220 h 220"/>
                  <a:gd name="T8" fmla="*/ 0 w 528"/>
                  <a:gd name="T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8" h="220">
                    <a:moveTo>
                      <a:pt x="0" y="0"/>
                    </a:moveTo>
                    <a:lnTo>
                      <a:pt x="441" y="0"/>
                    </a:lnTo>
                    <a:lnTo>
                      <a:pt x="528" y="220"/>
                    </a:lnTo>
                    <a:lnTo>
                      <a:pt x="90" y="2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5" name="Freeform 1158"/>
              <p:cNvSpPr>
                <a:spLocks/>
              </p:cNvSpPr>
              <p:nvPr/>
            </p:nvSpPr>
            <p:spPr bwMode="auto">
              <a:xfrm>
                <a:off x="3906" y="2742"/>
                <a:ext cx="193" cy="220"/>
              </a:xfrm>
              <a:custGeom>
                <a:avLst/>
                <a:gdLst>
                  <a:gd name="T0" fmla="*/ 103 w 193"/>
                  <a:gd name="T1" fmla="*/ 0 h 220"/>
                  <a:gd name="T2" fmla="*/ 0 w 193"/>
                  <a:gd name="T3" fmla="*/ 220 h 220"/>
                  <a:gd name="T4" fmla="*/ 193 w 193"/>
                  <a:gd name="T5" fmla="*/ 220 h 220"/>
                  <a:gd name="T6" fmla="*/ 103 w 193"/>
                  <a:gd name="T7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3" h="220">
                    <a:moveTo>
                      <a:pt x="103" y="0"/>
                    </a:moveTo>
                    <a:lnTo>
                      <a:pt x="0" y="220"/>
                    </a:lnTo>
                    <a:lnTo>
                      <a:pt x="193" y="220"/>
                    </a:ln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6" name="Freeform 1159"/>
              <p:cNvSpPr>
                <a:spLocks/>
              </p:cNvSpPr>
              <p:nvPr/>
            </p:nvSpPr>
            <p:spPr bwMode="auto">
              <a:xfrm>
                <a:off x="4284" y="2788"/>
                <a:ext cx="53" cy="100"/>
              </a:xfrm>
              <a:custGeom>
                <a:avLst/>
                <a:gdLst>
                  <a:gd name="T0" fmla="*/ 0 w 53"/>
                  <a:gd name="T1" fmla="*/ 29 h 100"/>
                  <a:gd name="T2" fmla="*/ 27 w 53"/>
                  <a:gd name="T3" fmla="*/ 0 h 100"/>
                  <a:gd name="T4" fmla="*/ 53 w 53"/>
                  <a:gd name="T5" fmla="*/ 29 h 100"/>
                  <a:gd name="T6" fmla="*/ 53 w 53"/>
                  <a:gd name="T7" fmla="*/ 100 h 100"/>
                  <a:gd name="T8" fmla="*/ 0 w 53"/>
                  <a:gd name="T9" fmla="*/ 100 h 100"/>
                  <a:gd name="T10" fmla="*/ 0 w 53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100">
                    <a:moveTo>
                      <a:pt x="0" y="29"/>
                    </a:moveTo>
                    <a:lnTo>
                      <a:pt x="27" y="0"/>
                    </a:lnTo>
                    <a:lnTo>
                      <a:pt x="53" y="29"/>
                    </a:lnTo>
                    <a:lnTo>
                      <a:pt x="53" y="100"/>
                    </a:lnTo>
                    <a:lnTo>
                      <a:pt x="0" y="10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7" name="Rectangle 1160"/>
              <p:cNvSpPr>
                <a:spLocks noChangeArrowheads="1"/>
              </p:cNvSpPr>
              <p:nvPr/>
            </p:nvSpPr>
            <p:spPr bwMode="auto">
              <a:xfrm>
                <a:off x="4279" y="2888"/>
                <a:ext cx="64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8" name="Rectangle 1161"/>
              <p:cNvSpPr>
                <a:spLocks noChangeArrowheads="1"/>
              </p:cNvSpPr>
              <p:nvPr/>
            </p:nvSpPr>
            <p:spPr bwMode="auto">
              <a:xfrm>
                <a:off x="4318" y="2802"/>
                <a:ext cx="3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9" name="Rectangle 1162"/>
              <p:cNvSpPr>
                <a:spLocks noChangeArrowheads="1"/>
              </p:cNvSpPr>
              <p:nvPr/>
            </p:nvSpPr>
            <p:spPr bwMode="auto">
              <a:xfrm>
                <a:off x="4300" y="2802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0" name="Rectangle 1163"/>
              <p:cNvSpPr>
                <a:spLocks noChangeArrowheads="1"/>
              </p:cNvSpPr>
              <p:nvPr/>
            </p:nvSpPr>
            <p:spPr bwMode="auto">
              <a:xfrm>
                <a:off x="4284" y="2838"/>
                <a:ext cx="53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1" name="Rectangle 1164"/>
              <p:cNvSpPr>
                <a:spLocks noChangeArrowheads="1"/>
              </p:cNvSpPr>
              <p:nvPr/>
            </p:nvSpPr>
            <p:spPr bwMode="auto">
              <a:xfrm>
                <a:off x="4284" y="2863"/>
                <a:ext cx="53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2" name="Freeform 1165"/>
              <p:cNvSpPr>
                <a:spLocks/>
              </p:cNvSpPr>
              <p:nvPr/>
            </p:nvSpPr>
            <p:spPr bwMode="auto">
              <a:xfrm>
                <a:off x="4273" y="2788"/>
                <a:ext cx="43" cy="43"/>
              </a:xfrm>
              <a:custGeom>
                <a:avLst/>
                <a:gdLst>
                  <a:gd name="T0" fmla="*/ 38 w 43"/>
                  <a:gd name="T1" fmla="*/ 0 h 43"/>
                  <a:gd name="T2" fmla="*/ 0 w 43"/>
                  <a:gd name="T3" fmla="*/ 38 h 43"/>
                  <a:gd name="T4" fmla="*/ 6 w 43"/>
                  <a:gd name="T5" fmla="*/ 43 h 43"/>
                  <a:gd name="T6" fmla="*/ 43 w 43"/>
                  <a:gd name="T7" fmla="*/ 5 h 43"/>
                  <a:gd name="T8" fmla="*/ 38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38" y="0"/>
                    </a:moveTo>
                    <a:lnTo>
                      <a:pt x="0" y="38"/>
                    </a:lnTo>
                    <a:lnTo>
                      <a:pt x="6" y="43"/>
                    </a:lnTo>
                    <a:lnTo>
                      <a:pt x="43" y="5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3" name="Freeform 1166"/>
              <p:cNvSpPr>
                <a:spLocks/>
              </p:cNvSpPr>
              <p:nvPr/>
            </p:nvSpPr>
            <p:spPr bwMode="auto">
              <a:xfrm>
                <a:off x="4305" y="2788"/>
                <a:ext cx="43" cy="43"/>
              </a:xfrm>
              <a:custGeom>
                <a:avLst/>
                <a:gdLst>
                  <a:gd name="T0" fmla="*/ 6 w 43"/>
                  <a:gd name="T1" fmla="*/ 0 h 43"/>
                  <a:gd name="T2" fmla="*/ 0 w 43"/>
                  <a:gd name="T3" fmla="*/ 5 h 43"/>
                  <a:gd name="T4" fmla="*/ 38 w 43"/>
                  <a:gd name="T5" fmla="*/ 43 h 43"/>
                  <a:gd name="T6" fmla="*/ 43 w 43"/>
                  <a:gd name="T7" fmla="*/ 38 h 43"/>
                  <a:gd name="T8" fmla="*/ 6 w 4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6" y="0"/>
                    </a:moveTo>
                    <a:lnTo>
                      <a:pt x="0" y="5"/>
                    </a:lnTo>
                    <a:lnTo>
                      <a:pt x="38" y="43"/>
                    </a:lnTo>
                    <a:lnTo>
                      <a:pt x="43" y="38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4" name="Freeform 1167"/>
              <p:cNvSpPr>
                <a:spLocks/>
              </p:cNvSpPr>
              <p:nvPr/>
            </p:nvSpPr>
            <p:spPr bwMode="auto">
              <a:xfrm>
                <a:off x="4116" y="2788"/>
                <a:ext cx="56" cy="100"/>
              </a:xfrm>
              <a:custGeom>
                <a:avLst/>
                <a:gdLst>
                  <a:gd name="T0" fmla="*/ 0 w 56"/>
                  <a:gd name="T1" fmla="*/ 29 h 100"/>
                  <a:gd name="T2" fmla="*/ 29 w 56"/>
                  <a:gd name="T3" fmla="*/ 0 h 100"/>
                  <a:gd name="T4" fmla="*/ 56 w 56"/>
                  <a:gd name="T5" fmla="*/ 29 h 100"/>
                  <a:gd name="T6" fmla="*/ 56 w 56"/>
                  <a:gd name="T7" fmla="*/ 100 h 100"/>
                  <a:gd name="T8" fmla="*/ 0 w 56"/>
                  <a:gd name="T9" fmla="*/ 100 h 100"/>
                  <a:gd name="T10" fmla="*/ 0 w 56"/>
                  <a:gd name="T11" fmla="*/ 2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" h="100">
                    <a:moveTo>
                      <a:pt x="0" y="29"/>
                    </a:moveTo>
                    <a:lnTo>
                      <a:pt x="29" y="0"/>
                    </a:lnTo>
                    <a:lnTo>
                      <a:pt x="56" y="29"/>
                    </a:lnTo>
                    <a:lnTo>
                      <a:pt x="56" y="100"/>
                    </a:lnTo>
                    <a:lnTo>
                      <a:pt x="0" y="10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5" name="Rectangle 1168"/>
              <p:cNvSpPr>
                <a:spLocks noChangeArrowheads="1"/>
              </p:cNvSpPr>
              <p:nvPr/>
            </p:nvSpPr>
            <p:spPr bwMode="auto">
              <a:xfrm>
                <a:off x="4113" y="2888"/>
                <a:ext cx="64" cy="11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6" name="Rectangle 1169"/>
              <p:cNvSpPr>
                <a:spLocks noChangeArrowheads="1"/>
              </p:cNvSpPr>
              <p:nvPr/>
            </p:nvSpPr>
            <p:spPr bwMode="auto">
              <a:xfrm>
                <a:off x="4152" y="2802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7" name="Rectangle 1170"/>
              <p:cNvSpPr>
                <a:spLocks noChangeArrowheads="1"/>
              </p:cNvSpPr>
              <p:nvPr/>
            </p:nvSpPr>
            <p:spPr bwMode="auto">
              <a:xfrm>
                <a:off x="4132" y="2802"/>
                <a:ext cx="4" cy="8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8" name="Rectangle 1171"/>
              <p:cNvSpPr>
                <a:spLocks noChangeArrowheads="1"/>
              </p:cNvSpPr>
              <p:nvPr/>
            </p:nvSpPr>
            <p:spPr bwMode="auto">
              <a:xfrm>
                <a:off x="4116" y="2838"/>
                <a:ext cx="5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9" name="Rectangle 1172"/>
              <p:cNvSpPr>
                <a:spLocks noChangeArrowheads="1"/>
              </p:cNvSpPr>
              <p:nvPr/>
            </p:nvSpPr>
            <p:spPr bwMode="auto">
              <a:xfrm>
                <a:off x="4116" y="2863"/>
                <a:ext cx="56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0" name="Freeform 1173"/>
              <p:cNvSpPr>
                <a:spLocks/>
              </p:cNvSpPr>
              <p:nvPr/>
            </p:nvSpPr>
            <p:spPr bwMode="auto">
              <a:xfrm>
                <a:off x="4108" y="2788"/>
                <a:ext cx="42" cy="43"/>
              </a:xfrm>
              <a:custGeom>
                <a:avLst/>
                <a:gdLst>
                  <a:gd name="T0" fmla="*/ 37 w 42"/>
                  <a:gd name="T1" fmla="*/ 0 h 43"/>
                  <a:gd name="T2" fmla="*/ 0 w 42"/>
                  <a:gd name="T3" fmla="*/ 38 h 43"/>
                  <a:gd name="T4" fmla="*/ 5 w 42"/>
                  <a:gd name="T5" fmla="*/ 43 h 43"/>
                  <a:gd name="T6" fmla="*/ 42 w 42"/>
                  <a:gd name="T7" fmla="*/ 5 h 43"/>
                  <a:gd name="T8" fmla="*/ 37 w 42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37" y="0"/>
                    </a:moveTo>
                    <a:lnTo>
                      <a:pt x="0" y="38"/>
                    </a:lnTo>
                    <a:lnTo>
                      <a:pt x="5" y="43"/>
                    </a:lnTo>
                    <a:lnTo>
                      <a:pt x="42" y="5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1" name="Freeform 1174"/>
              <p:cNvSpPr>
                <a:spLocks/>
              </p:cNvSpPr>
              <p:nvPr/>
            </p:nvSpPr>
            <p:spPr bwMode="auto">
              <a:xfrm>
                <a:off x="4140" y="2788"/>
                <a:ext cx="42" cy="43"/>
              </a:xfrm>
              <a:custGeom>
                <a:avLst/>
                <a:gdLst>
                  <a:gd name="T0" fmla="*/ 5 w 42"/>
                  <a:gd name="T1" fmla="*/ 0 h 43"/>
                  <a:gd name="T2" fmla="*/ 0 w 42"/>
                  <a:gd name="T3" fmla="*/ 5 h 43"/>
                  <a:gd name="T4" fmla="*/ 37 w 42"/>
                  <a:gd name="T5" fmla="*/ 43 h 43"/>
                  <a:gd name="T6" fmla="*/ 42 w 42"/>
                  <a:gd name="T7" fmla="*/ 38 h 43"/>
                  <a:gd name="T8" fmla="*/ 5 w 42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3">
                    <a:moveTo>
                      <a:pt x="5" y="0"/>
                    </a:moveTo>
                    <a:lnTo>
                      <a:pt x="0" y="5"/>
                    </a:lnTo>
                    <a:lnTo>
                      <a:pt x="37" y="43"/>
                    </a:lnTo>
                    <a:lnTo>
                      <a:pt x="42" y="3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2" name="Rectangle 1175"/>
              <p:cNvSpPr>
                <a:spLocks noChangeArrowheads="1"/>
              </p:cNvSpPr>
              <p:nvPr/>
            </p:nvSpPr>
            <p:spPr bwMode="auto">
              <a:xfrm>
                <a:off x="4366" y="2724"/>
                <a:ext cx="55" cy="43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3" name="Rectangle 1176"/>
              <p:cNvSpPr>
                <a:spLocks noChangeArrowheads="1"/>
              </p:cNvSpPr>
              <p:nvPr/>
            </p:nvSpPr>
            <p:spPr bwMode="auto">
              <a:xfrm>
                <a:off x="4357" y="2706"/>
                <a:ext cx="71" cy="18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4" name="Rectangle 1177"/>
              <p:cNvSpPr>
                <a:spLocks noChangeArrowheads="1"/>
              </p:cNvSpPr>
              <p:nvPr/>
            </p:nvSpPr>
            <p:spPr bwMode="auto">
              <a:xfrm>
                <a:off x="3961" y="3230"/>
                <a:ext cx="86" cy="110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5" name="Rectangle 1178"/>
              <p:cNvSpPr>
                <a:spLocks noChangeArrowheads="1"/>
              </p:cNvSpPr>
              <p:nvPr/>
            </p:nvSpPr>
            <p:spPr bwMode="auto">
              <a:xfrm>
                <a:off x="3954" y="3214"/>
                <a:ext cx="100" cy="16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6" name="Rectangle 1179"/>
              <p:cNvSpPr>
                <a:spLocks noChangeArrowheads="1"/>
              </p:cNvSpPr>
              <p:nvPr/>
            </p:nvSpPr>
            <p:spPr bwMode="auto">
              <a:xfrm>
                <a:off x="3954" y="3340"/>
                <a:ext cx="100" cy="17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7" name="Rectangle 1180"/>
              <p:cNvSpPr>
                <a:spLocks noChangeArrowheads="1"/>
              </p:cNvSpPr>
              <p:nvPr/>
            </p:nvSpPr>
            <p:spPr bwMode="auto">
              <a:xfrm>
                <a:off x="4017" y="3230"/>
                <a:ext cx="5" cy="110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8" name="Rectangle 1181"/>
              <p:cNvSpPr>
                <a:spLocks noChangeArrowheads="1"/>
              </p:cNvSpPr>
              <p:nvPr/>
            </p:nvSpPr>
            <p:spPr bwMode="auto">
              <a:xfrm>
                <a:off x="3986" y="3230"/>
                <a:ext cx="6" cy="110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9" name="Rectangle 1182"/>
              <p:cNvSpPr>
                <a:spLocks noChangeArrowheads="1"/>
              </p:cNvSpPr>
              <p:nvPr/>
            </p:nvSpPr>
            <p:spPr bwMode="auto">
              <a:xfrm>
                <a:off x="3961" y="3264"/>
                <a:ext cx="86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0" name="Rectangle 1183"/>
              <p:cNvSpPr>
                <a:spLocks noChangeArrowheads="1"/>
              </p:cNvSpPr>
              <p:nvPr/>
            </p:nvSpPr>
            <p:spPr bwMode="auto">
              <a:xfrm>
                <a:off x="3961" y="3301"/>
                <a:ext cx="86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1" name="Rectangle 1184"/>
              <p:cNvSpPr>
                <a:spLocks noChangeArrowheads="1"/>
              </p:cNvSpPr>
              <p:nvPr/>
            </p:nvSpPr>
            <p:spPr bwMode="auto">
              <a:xfrm>
                <a:off x="4093" y="3285"/>
                <a:ext cx="435" cy="1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2" name="Rectangle 1185"/>
              <p:cNvSpPr>
                <a:spLocks noChangeArrowheads="1"/>
              </p:cNvSpPr>
              <p:nvPr/>
            </p:nvSpPr>
            <p:spPr bwMode="auto">
              <a:xfrm>
                <a:off x="4204" y="3158"/>
                <a:ext cx="10" cy="23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3" name="Rectangle 1186"/>
              <p:cNvSpPr>
                <a:spLocks noChangeArrowheads="1"/>
              </p:cNvSpPr>
              <p:nvPr/>
            </p:nvSpPr>
            <p:spPr bwMode="auto">
              <a:xfrm>
                <a:off x="4407" y="3158"/>
                <a:ext cx="11" cy="231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4" name="Freeform 1187"/>
              <p:cNvSpPr>
                <a:spLocks/>
              </p:cNvSpPr>
              <p:nvPr/>
            </p:nvSpPr>
            <p:spPr bwMode="auto">
              <a:xfrm>
                <a:off x="3960" y="3158"/>
                <a:ext cx="42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5" name="Freeform 1188"/>
              <p:cNvSpPr>
                <a:spLocks/>
              </p:cNvSpPr>
              <p:nvPr/>
            </p:nvSpPr>
            <p:spPr bwMode="auto">
              <a:xfrm>
                <a:off x="4047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6" name="Freeform 1189"/>
              <p:cNvSpPr>
                <a:spLocks/>
              </p:cNvSpPr>
              <p:nvPr/>
            </p:nvSpPr>
            <p:spPr bwMode="auto">
              <a:xfrm>
                <a:off x="4134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7" name="Freeform 1190"/>
              <p:cNvSpPr>
                <a:spLocks/>
              </p:cNvSpPr>
              <p:nvPr/>
            </p:nvSpPr>
            <p:spPr bwMode="auto">
              <a:xfrm>
                <a:off x="4222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8" name="Freeform 1191"/>
              <p:cNvSpPr>
                <a:spLocks/>
              </p:cNvSpPr>
              <p:nvPr/>
            </p:nvSpPr>
            <p:spPr bwMode="auto">
              <a:xfrm>
                <a:off x="4309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3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3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9" name="Freeform 1192"/>
              <p:cNvSpPr>
                <a:spLocks/>
              </p:cNvSpPr>
              <p:nvPr/>
            </p:nvSpPr>
            <p:spPr bwMode="auto">
              <a:xfrm>
                <a:off x="4398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0" name="Freeform 1193"/>
              <p:cNvSpPr>
                <a:spLocks/>
              </p:cNvSpPr>
              <p:nvPr/>
            </p:nvSpPr>
            <p:spPr bwMode="auto">
              <a:xfrm>
                <a:off x="3915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1" name="Freeform 1194"/>
              <p:cNvSpPr>
                <a:spLocks/>
              </p:cNvSpPr>
              <p:nvPr/>
            </p:nvSpPr>
            <p:spPr bwMode="auto">
              <a:xfrm>
                <a:off x="4002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3 w 25"/>
                  <a:gd name="T7" fmla="*/ 54 h 54"/>
                  <a:gd name="T8" fmla="*/ 13 w 25"/>
                  <a:gd name="T9" fmla="*/ 54 h 54"/>
                  <a:gd name="T10" fmla="*/ 0 w 25"/>
                  <a:gd name="T11" fmla="*/ 41 h 54"/>
                  <a:gd name="T12" fmla="*/ 0 w 25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2" name="Freeform 1195"/>
              <p:cNvSpPr>
                <a:spLocks/>
              </p:cNvSpPr>
              <p:nvPr/>
            </p:nvSpPr>
            <p:spPr bwMode="auto">
              <a:xfrm>
                <a:off x="4090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3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20" y="54"/>
                      <a:pt x="13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3" name="Freeform 1196"/>
              <p:cNvSpPr>
                <a:spLocks/>
              </p:cNvSpPr>
              <p:nvPr/>
            </p:nvSpPr>
            <p:spPr bwMode="auto">
              <a:xfrm>
                <a:off x="4179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4" name="Freeform 1197"/>
              <p:cNvSpPr>
                <a:spLocks/>
              </p:cNvSpPr>
              <p:nvPr/>
            </p:nvSpPr>
            <p:spPr bwMode="auto">
              <a:xfrm>
                <a:off x="4266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0 w 24"/>
                  <a:gd name="T9" fmla="*/ 41 h 54"/>
                  <a:gd name="T10" fmla="*/ 0 w 24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5" name="Freeform 1198"/>
              <p:cNvSpPr>
                <a:spLocks/>
              </p:cNvSpPr>
              <p:nvPr/>
            </p:nvSpPr>
            <p:spPr bwMode="auto">
              <a:xfrm>
                <a:off x="4353" y="3158"/>
                <a:ext cx="45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6" name="Freeform 1199"/>
              <p:cNvSpPr>
                <a:spLocks/>
              </p:cNvSpPr>
              <p:nvPr/>
            </p:nvSpPr>
            <p:spPr bwMode="auto">
              <a:xfrm>
                <a:off x="4485" y="3158"/>
                <a:ext cx="43" cy="97"/>
              </a:xfrm>
              <a:custGeom>
                <a:avLst/>
                <a:gdLst>
                  <a:gd name="T0" fmla="*/ 0 w 24"/>
                  <a:gd name="T1" fmla="*/ 0 h 54"/>
                  <a:gd name="T2" fmla="*/ 24 w 24"/>
                  <a:gd name="T3" fmla="*/ 0 h 54"/>
                  <a:gd name="T4" fmla="*/ 24 w 24"/>
                  <a:gd name="T5" fmla="*/ 41 h 54"/>
                  <a:gd name="T6" fmla="*/ 12 w 24"/>
                  <a:gd name="T7" fmla="*/ 54 h 54"/>
                  <a:gd name="T8" fmla="*/ 12 w 24"/>
                  <a:gd name="T9" fmla="*/ 54 h 54"/>
                  <a:gd name="T10" fmla="*/ 0 w 24"/>
                  <a:gd name="T11" fmla="*/ 41 h 54"/>
                  <a:gd name="T12" fmla="*/ 0 w 2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54">
                    <a:moveTo>
                      <a:pt x="0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8"/>
                      <a:pt x="19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5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7" name="Freeform 1200"/>
              <p:cNvSpPr>
                <a:spLocks/>
              </p:cNvSpPr>
              <p:nvPr/>
            </p:nvSpPr>
            <p:spPr bwMode="auto">
              <a:xfrm>
                <a:off x="4441" y="3158"/>
                <a:ext cx="44" cy="97"/>
              </a:xfrm>
              <a:custGeom>
                <a:avLst/>
                <a:gdLst>
                  <a:gd name="T0" fmla="*/ 0 w 25"/>
                  <a:gd name="T1" fmla="*/ 0 h 54"/>
                  <a:gd name="T2" fmla="*/ 25 w 25"/>
                  <a:gd name="T3" fmla="*/ 0 h 54"/>
                  <a:gd name="T4" fmla="*/ 25 w 25"/>
                  <a:gd name="T5" fmla="*/ 41 h 54"/>
                  <a:gd name="T6" fmla="*/ 12 w 25"/>
                  <a:gd name="T7" fmla="*/ 54 h 54"/>
                  <a:gd name="T8" fmla="*/ 0 w 25"/>
                  <a:gd name="T9" fmla="*/ 41 h 54"/>
                  <a:gd name="T10" fmla="*/ 0 w 25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4">
                    <a:moveTo>
                      <a:pt x="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8"/>
                      <a:pt x="19" y="54"/>
                      <a:pt x="12" y="54"/>
                    </a:cubicBezTo>
                    <a:cubicBezTo>
                      <a:pt x="6" y="54"/>
                      <a:pt x="0" y="48"/>
                      <a:pt x="0" y="4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3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8" name="Rectangle 1201"/>
              <p:cNvSpPr>
                <a:spLocks noChangeArrowheads="1"/>
              </p:cNvSpPr>
              <p:nvPr/>
            </p:nvSpPr>
            <p:spPr bwMode="auto">
              <a:xfrm>
                <a:off x="2851" y="2595"/>
                <a:ext cx="342" cy="175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9" name="Rectangle 1202"/>
              <p:cNvSpPr>
                <a:spLocks noChangeArrowheads="1"/>
              </p:cNvSpPr>
              <p:nvPr/>
            </p:nvSpPr>
            <p:spPr bwMode="auto">
              <a:xfrm>
                <a:off x="2906" y="2631"/>
                <a:ext cx="81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0" name="Rectangle 1203"/>
              <p:cNvSpPr>
                <a:spLocks noChangeArrowheads="1"/>
              </p:cNvSpPr>
              <p:nvPr/>
            </p:nvSpPr>
            <p:spPr bwMode="auto">
              <a:xfrm>
                <a:off x="2901" y="2617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1" name="Rectangle 1204"/>
              <p:cNvSpPr>
                <a:spLocks noChangeArrowheads="1"/>
              </p:cNvSpPr>
              <p:nvPr/>
            </p:nvSpPr>
            <p:spPr bwMode="auto">
              <a:xfrm>
                <a:off x="2901" y="2735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2" name="Rectangle 1205"/>
              <p:cNvSpPr>
                <a:spLocks noChangeArrowheads="1"/>
              </p:cNvSpPr>
              <p:nvPr/>
            </p:nvSpPr>
            <p:spPr bwMode="auto">
              <a:xfrm>
                <a:off x="2930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3" name="Rectangle 1206"/>
              <p:cNvSpPr>
                <a:spLocks noChangeArrowheads="1"/>
              </p:cNvSpPr>
              <p:nvPr/>
            </p:nvSpPr>
            <p:spPr bwMode="auto">
              <a:xfrm>
                <a:off x="2958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4" name="Rectangle 1207"/>
              <p:cNvSpPr>
                <a:spLocks noChangeArrowheads="1"/>
              </p:cNvSpPr>
              <p:nvPr/>
            </p:nvSpPr>
            <p:spPr bwMode="auto">
              <a:xfrm>
                <a:off x="2906" y="2663"/>
                <a:ext cx="81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5" name="Rectangle 1208"/>
              <p:cNvSpPr>
                <a:spLocks noChangeArrowheads="1"/>
              </p:cNvSpPr>
              <p:nvPr/>
            </p:nvSpPr>
            <p:spPr bwMode="auto">
              <a:xfrm>
                <a:off x="2906" y="2699"/>
                <a:ext cx="8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6" name="Rectangle 1209"/>
              <p:cNvSpPr>
                <a:spLocks noChangeArrowheads="1"/>
              </p:cNvSpPr>
              <p:nvPr/>
            </p:nvSpPr>
            <p:spPr bwMode="auto">
              <a:xfrm>
                <a:off x="3058" y="2631"/>
                <a:ext cx="78" cy="104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7" name="Rectangle 1210"/>
              <p:cNvSpPr>
                <a:spLocks noChangeArrowheads="1"/>
              </p:cNvSpPr>
              <p:nvPr/>
            </p:nvSpPr>
            <p:spPr bwMode="auto">
              <a:xfrm>
                <a:off x="3051" y="2617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8" name="Rectangle 1211"/>
              <p:cNvSpPr>
                <a:spLocks noChangeArrowheads="1"/>
              </p:cNvSpPr>
              <p:nvPr/>
            </p:nvSpPr>
            <p:spPr bwMode="auto">
              <a:xfrm>
                <a:off x="3051" y="2735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9" name="Rectangle 1212"/>
              <p:cNvSpPr>
                <a:spLocks noChangeArrowheads="1"/>
              </p:cNvSpPr>
              <p:nvPr/>
            </p:nvSpPr>
            <p:spPr bwMode="auto">
              <a:xfrm>
                <a:off x="3081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0" name="Rectangle 1213"/>
              <p:cNvSpPr>
                <a:spLocks noChangeArrowheads="1"/>
              </p:cNvSpPr>
              <p:nvPr/>
            </p:nvSpPr>
            <p:spPr bwMode="auto">
              <a:xfrm>
                <a:off x="3108" y="2631"/>
                <a:ext cx="5" cy="10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1" name="Rectangle 1214"/>
              <p:cNvSpPr>
                <a:spLocks noChangeArrowheads="1"/>
              </p:cNvSpPr>
              <p:nvPr/>
            </p:nvSpPr>
            <p:spPr bwMode="auto">
              <a:xfrm>
                <a:off x="3058" y="2663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2" name="Rectangle 1215"/>
              <p:cNvSpPr>
                <a:spLocks noChangeArrowheads="1"/>
              </p:cNvSpPr>
              <p:nvPr/>
            </p:nvSpPr>
            <p:spPr bwMode="auto">
              <a:xfrm>
                <a:off x="3058" y="269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3" name="Rectangle 1216"/>
              <p:cNvSpPr>
                <a:spLocks noChangeArrowheads="1"/>
              </p:cNvSpPr>
              <p:nvPr/>
            </p:nvSpPr>
            <p:spPr bwMode="auto">
              <a:xfrm>
                <a:off x="2851" y="2802"/>
                <a:ext cx="342" cy="174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4" name="Rectangle 1217"/>
              <p:cNvSpPr>
                <a:spLocks noChangeArrowheads="1"/>
              </p:cNvSpPr>
              <p:nvPr/>
            </p:nvSpPr>
            <p:spPr bwMode="auto">
              <a:xfrm>
                <a:off x="2906" y="2836"/>
                <a:ext cx="81" cy="106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5" name="Rectangle 1218"/>
              <p:cNvSpPr>
                <a:spLocks noChangeArrowheads="1"/>
              </p:cNvSpPr>
              <p:nvPr/>
            </p:nvSpPr>
            <p:spPr bwMode="auto">
              <a:xfrm>
                <a:off x="2901" y="2822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6" name="Rectangle 1219"/>
              <p:cNvSpPr>
                <a:spLocks noChangeArrowheads="1"/>
              </p:cNvSpPr>
              <p:nvPr/>
            </p:nvSpPr>
            <p:spPr bwMode="auto">
              <a:xfrm>
                <a:off x="2901" y="2942"/>
                <a:ext cx="91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7" name="Rectangle 1220"/>
              <p:cNvSpPr>
                <a:spLocks noChangeArrowheads="1"/>
              </p:cNvSpPr>
              <p:nvPr/>
            </p:nvSpPr>
            <p:spPr bwMode="auto">
              <a:xfrm>
                <a:off x="2930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8" name="Rectangle 1221"/>
              <p:cNvSpPr>
                <a:spLocks noChangeArrowheads="1"/>
              </p:cNvSpPr>
              <p:nvPr/>
            </p:nvSpPr>
            <p:spPr bwMode="auto">
              <a:xfrm>
                <a:off x="2958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9" name="Rectangle 1222"/>
              <p:cNvSpPr>
                <a:spLocks noChangeArrowheads="1"/>
              </p:cNvSpPr>
              <p:nvPr/>
            </p:nvSpPr>
            <p:spPr bwMode="auto">
              <a:xfrm>
                <a:off x="2906" y="2869"/>
                <a:ext cx="8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0" name="Rectangle 1223"/>
              <p:cNvSpPr>
                <a:spLocks noChangeArrowheads="1"/>
              </p:cNvSpPr>
              <p:nvPr/>
            </p:nvSpPr>
            <p:spPr bwMode="auto">
              <a:xfrm>
                <a:off x="2906" y="2904"/>
                <a:ext cx="81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1" name="Rectangle 1224"/>
              <p:cNvSpPr>
                <a:spLocks noChangeArrowheads="1"/>
              </p:cNvSpPr>
              <p:nvPr/>
            </p:nvSpPr>
            <p:spPr bwMode="auto">
              <a:xfrm>
                <a:off x="3058" y="2836"/>
                <a:ext cx="78" cy="106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2" name="Rectangle 1225"/>
              <p:cNvSpPr>
                <a:spLocks noChangeArrowheads="1"/>
              </p:cNvSpPr>
              <p:nvPr/>
            </p:nvSpPr>
            <p:spPr bwMode="auto">
              <a:xfrm>
                <a:off x="3051" y="2822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3" name="Rectangle 1226"/>
              <p:cNvSpPr>
                <a:spLocks noChangeArrowheads="1"/>
              </p:cNvSpPr>
              <p:nvPr/>
            </p:nvSpPr>
            <p:spPr bwMode="auto">
              <a:xfrm>
                <a:off x="3051" y="2942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4" name="Rectangle 1227"/>
              <p:cNvSpPr>
                <a:spLocks noChangeArrowheads="1"/>
              </p:cNvSpPr>
              <p:nvPr/>
            </p:nvSpPr>
            <p:spPr bwMode="auto">
              <a:xfrm>
                <a:off x="3081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5" name="Rectangle 1228"/>
              <p:cNvSpPr>
                <a:spLocks noChangeArrowheads="1"/>
              </p:cNvSpPr>
              <p:nvPr/>
            </p:nvSpPr>
            <p:spPr bwMode="auto">
              <a:xfrm>
                <a:off x="3108" y="2836"/>
                <a:ext cx="5" cy="10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6" name="Rectangle 1229"/>
              <p:cNvSpPr>
                <a:spLocks noChangeArrowheads="1"/>
              </p:cNvSpPr>
              <p:nvPr/>
            </p:nvSpPr>
            <p:spPr bwMode="auto">
              <a:xfrm>
                <a:off x="3058" y="2869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7" name="Rectangle 1230"/>
              <p:cNvSpPr>
                <a:spLocks noChangeArrowheads="1"/>
              </p:cNvSpPr>
              <p:nvPr/>
            </p:nvSpPr>
            <p:spPr bwMode="auto">
              <a:xfrm>
                <a:off x="3058" y="2904"/>
                <a:ext cx="78" cy="6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8" name="Rectangle 1231"/>
              <p:cNvSpPr>
                <a:spLocks noChangeArrowheads="1"/>
              </p:cNvSpPr>
              <p:nvPr/>
            </p:nvSpPr>
            <p:spPr bwMode="auto">
              <a:xfrm>
                <a:off x="2839" y="2770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9" name="Rectangle 1232"/>
              <p:cNvSpPr>
                <a:spLocks noChangeArrowheads="1"/>
              </p:cNvSpPr>
              <p:nvPr/>
            </p:nvSpPr>
            <p:spPr bwMode="auto">
              <a:xfrm>
                <a:off x="2851" y="3008"/>
                <a:ext cx="342" cy="175"/>
              </a:xfrm>
              <a:prstGeom prst="rect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0" name="Rectangle 1233"/>
              <p:cNvSpPr>
                <a:spLocks noChangeArrowheads="1"/>
              </p:cNvSpPr>
              <p:nvPr/>
            </p:nvSpPr>
            <p:spPr bwMode="auto">
              <a:xfrm>
                <a:off x="2906" y="3044"/>
                <a:ext cx="81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1" name="Rectangle 1234"/>
              <p:cNvSpPr>
                <a:spLocks noChangeArrowheads="1"/>
              </p:cNvSpPr>
              <p:nvPr/>
            </p:nvSpPr>
            <p:spPr bwMode="auto">
              <a:xfrm>
                <a:off x="2901" y="3029"/>
                <a:ext cx="91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2" name="Rectangle 1235"/>
              <p:cNvSpPr>
                <a:spLocks noChangeArrowheads="1"/>
              </p:cNvSpPr>
              <p:nvPr/>
            </p:nvSpPr>
            <p:spPr bwMode="auto">
              <a:xfrm>
                <a:off x="2901" y="3147"/>
                <a:ext cx="91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3" name="Rectangle 1236"/>
              <p:cNvSpPr>
                <a:spLocks noChangeArrowheads="1"/>
              </p:cNvSpPr>
              <p:nvPr/>
            </p:nvSpPr>
            <p:spPr bwMode="auto">
              <a:xfrm>
                <a:off x="2930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4" name="Rectangle 1237"/>
              <p:cNvSpPr>
                <a:spLocks noChangeArrowheads="1"/>
              </p:cNvSpPr>
              <p:nvPr/>
            </p:nvSpPr>
            <p:spPr bwMode="auto">
              <a:xfrm>
                <a:off x="2958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5" name="Rectangle 1238"/>
              <p:cNvSpPr>
                <a:spLocks noChangeArrowheads="1"/>
              </p:cNvSpPr>
              <p:nvPr/>
            </p:nvSpPr>
            <p:spPr bwMode="auto">
              <a:xfrm>
                <a:off x="2906" y="3076"/>
                <a:ext cx="81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6" name="Rectangle 1239"/>
              <p:cNvSpPr>
                <a:spLocks noChangeArrowheads="1"/>
              </p:cNvSpPr>
              <p:nvPr/>
            </p:nvSpPr>
            <p:spPr bwMode="auto">
              <a:xfrm>
                <a:off x="2906" y="3112"/>
                <a:ext cx="81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7" name="Rectangle 1240"/>
              <p:cNvSpPr>
                <a:spLocks noChangeArrowheads="1"/>
              </p:cNvSpPr>
              <p:nvPr/>
            </p:nvSpPr>
            <p:spPr bwMode="auto">
              <a:xfrm>
                <a:off x="3058" y="3044"/>
                <a:ext cx="78" cy="103"/>
              </a:xfrm>
              <a:prstGeom prst="rect">
                <a:avLst/>
              </a:pr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8" name="Rectangle 1241"/>
              <p:cNvSpPr>
                <a:spLocks noChangeArrowheads="1"/>
              </p:cNvSpPr>
              <p:nvPr/>
            </p:nvSpPr>
            <p:spPr bwMode="auto">
              <a:xfrm>
                <a:off x="3051" y="3029"/>
                <a:ext cx="92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9" name="Rectangle 1242"/>
              <p:cNvSpPr>
                <a:spLocks noChangeArrowheads="1"/>
              </p:cNvSpPr>
              <p:nvPr/>
            </p:nvSpPr>
            <p:spPr bwMode="auto">
              <a:xfrm>
                <a:off x="3051" y="3147"/>
                <a:ext cx="92" cy="15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0" name="Rectangle 1243"/>
              <p:cNvSpPr>
                <a:spLocks noChangeArrowheads="1"/>
              </p:cNvSpPr>
              <p:nvPr/>
            </p:nvSpPr>
            <p:spPr bwMode="auto">
              <a:xfrm>
                <a:off x="3081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1" name="Rectangle 1244"/>
              <p:cNvSpPr>
                <a:spLocks noChangeArrowheads="1"/>
              </p:cNvSpPr>
              <p:nvPr/>
            </p:nvSpPr>
            <p:spPr bwMode="auto">
              <a:xfrm>
                <a:off x="3108" y="3044"/>
                <a:ext cx="5" cy="10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2" name="Rectangle 1245"/>
              <p:cNvSpPr>
                <a:spLocks noChangeArrowheads="1"/>
              </p:cNvSpPr>
              <p:nvPr/>
            </p:nvSpPr>
            <p:spPr bwMode="auto">
              <a:xfrm>
                <a:off x="3058" y="3076"/>
                <a:ext cx="78" cy="4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3" name="Rectangle 1246"/>
              <p:cNvSpPr>
                <a:spLocks noChangeArrowheads="1"/>
              </p:cNvSpPr>
              <p:nvPr/>
            </p:nvSpPr>
            <p:spPr bwMode="auto">
              <a:xfrm>
                <a:off x="3058" y="3112"/>
                <a:ext cx="78" cy="5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4" name="Rectangle 1247"/>
              <p:cNvSpPr>
                <a:spLocks noChangeArrowheads="1"/>
              </p:cNvSpPr>
              <p:nvPr/>
            </p:nvSpPr>
            <p:spPr bwMode="auto">
              <a:xfrm>
                <a:off x="2839" y="2976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5" name="Rectangle 1248"/>
              <p:cNvSpPr>
                <a:spLocks noChangeArrowheads="1"/>
              </p:cNvSpPr>
              <p:nvPr/>
            </p:nvSpPr>
            <p:spPr bwMode="auto">
              <a:xfrm>
                <a:off x="2851" y="3215"/>
                <a:ext cx="342" cy="174"/>
              </a:xfrm>
              <a:prstGeom prst="rect">
                <a:avLst/>
              </a:prstGeom>
              <a:solidFill>
                <a:srgbClr val="2B3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6" name="Rectangle 1249"/>
              <p:cNvSpPr>
                <a:spLocks noChangeArrowheads="1"/>
              </p:cNvSpPr>
              <p:nvPr/>
            </p:nvSpPr>
            <p:spPr bwMode="auto">
              <a:xfrm>
                <a:off x="2974" y="3262"/>
                <a:ext cx="96" cy="127"/>
              </a:xfrm>
              <a:prstGeom prst="rect">
                <a:avLst/>
              </a:prstGeom>
              <a:solidFill>
                <a:srgbClr val="7F8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7" name="Rectangle 1250"/>
              <p:cNvSpPr>
                <a:spLocks noChangeArrowheads="1"/>
              </p:cNvSpPr>
              <p:nvPr/>
            </p:nvSpPr>
            <p:spPr bwMode="auto">
              <a:xfrm>
                <a:off x="2965" y="3244"/>
                <a:ext cx="114" cy="18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8" name="Rectangle 1251"/>
              <p:cNvSpPr>
                <a:spLocks noChangeArrowheads="1"/>
              </p:cNvSpPr>
              <p:nvPr/>
            </p:nvSpPr>
            <p:spPr bwMode="auto">
              <a:xfrm>
                <a:off x="2981" y="3269"/>
                <a:ext cx="38" cy="113"/>
              </a:xfrm>
              <a:prstGeom prst="rect">
                <a:avLst/>
              </a:pr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9" name="Rectangle 1252"/>
              <p:cNvSpPr>
                <a:spLocks noChangeArrowheads="1"/>
              </p:cNvSpPr>
              <p:nvPr/>
            </p:nvSpPr>
            <p:spPr bwMode="auto">
              <a:xfrm>
                <a:off x="3026" y="3269"/>
                <a:ext cx="37" cy="113"/>
              </a:xfrm>
              <a:prstGeom prst="rect">
                <a:avLst/>
              </a:prstGeom>
              <a:solidFill>
                <a:srgbClr val="BD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0" name="Rectangle 1253"/>
              <p:cNvSpPr>
                <a:spLocks noChangeArrowheads="1"/>
              </p:cNvSpPr>
              <p:nvPr/>
            </p:nvSpPr>
            <p:spPr bwMode="auto">
              <a:xfrm>
                <a:off x="2839" y="3183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1" name="Rectangle 1254"/>
              <p:cNvSpPr>
                <a:spLocks noChangeArrowheads="1"/>
              </p:cNvSpPr>
              <p:nvPr/>
            </p:nvSpPr>
            <p:spPr bwMode="auto">
              <a:xfrm>
                <a:off x="2851" y="2280"/>
                <a:ext cx="342" cy="283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2" name="Rectangle 1255"/>
              <p:cNvSpPr>
                <a:spLocks noChangeArrowheads="1"/>
              </p:cNvSpPr>
              <p:nvPr/>
            </p:nvSpPr>
            <p:spPr bwMode="auto">
              <a:xfrm>
                <a:off x="2839" y="2563"/>
                <a:ext cx="365" cy="32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3" name="Freeform 1256"/>
              <p:cNvSpPr>
                <a:spLocks/>
              </p:cNvSpPr>
              <p:nvPr/>
            </p:nvSpPr>
            <p:spPr bwMode="auto">
              <a:xfrm>
                <a:off x="2812" y="2050"/>
                <a:ext cx="403" cy="230"/>
              </a:xfrm>
              <a:custGeom>
                <a:avLst/>
                <a:gdLst>
                  <a:gd name="T0" fmla="*/ 39 w 403"/>
                  <a:gd name="T1" fmla="*/ 0 h 230"/>
                  <a:gd name="T2" fmla="*/ 0 w 403"/>
                  <a:gd name="T3" fmla="*/ 230 h 230"/>
                  <a:gd name="T4" fmla="*/ 403 w 403"/>
                  <a:gd name="T5" fmla="*/ 230 h 230"/>
                  <a:gd name="T6" fmla="*/ 378 w 403"/>
                  <a:gd name="T7" fmla="*/ 0 h 230"/>
                  <a:gd name="T8" fmla="*/ 39 w 403"/>
                  <a:gd name="T9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3" h="230">
                    <a:moveTo>
                      <a:pt x="39" y="0"/>
                    </a:moveTo>
                    <a:lnTo>
                      <a:pt x="0" y="230"/>
                    </a:lnTo>
                    <a:lnTo>
                      <a:pt x="403" y="230"/>
                    </a:lnTo>
                    <a:lnTo>
                      <a:pt x="378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4" name="Oval 1257"/>
              <p:cNvSpPr>
                <a:spLocks noChangeArrowheads="1"/>
              </p:cNvSpPr>
              <p:nvPr/>
            </p:nvSpPr>
            <p:spPr bwMode="auto">
              <a:xfrm>
                <a:off x="2917" y="2316"/>
                <a:ext cx="210" cy="211"/>
              </a:xfrm>
              <a:prstGeom prst="ellipse">
                <a:avLst/>
              </a:prstGeom>
              <a:solidFill>
                <a:srgbClr val="344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5" name="Freeform 1258"/>
              <p:cNvSpPr>
                <a:spLocks/>
              </p:cNvSpPr>
              <p:nvPr/>
            </p:nvSpPr>
            <p:spPr bwMode="auto">
              <a:xfrm>
                <a:off x="3015" y="2357"/>
                <a:ext cx="80" cy="81"/>
              </a:xfrm>
              <a:custGeom>
                <a:avLst/>
                <a:gdLst>
                  <a:gd name="T0" fmla="*/ 4 w 45"/>
                  <a:gd name="T1" fmla="*/ 45 h 45"/>
                  <a:gd name="T2" fmla="*/ 1 w 45"/>
                  <a:gd name="T3" fmla="*/ 44 h 45"/>
                  <a:gd name="T4" fmla="*/ 1 w 45"/>
                  <a:gd name="T5" fmla="*/ 38 h 45"/>
                  <a:gd name="T6" fmla="*/ 38 w 45"/>
                  <a:gd name="T7" fmla="*/ 1 h 45"/>
                  <a:gd name="T8" fmla="*/ 44 w 45"/>
                  <a:gd name="T9" fmla="*/ 1 h 45"/>
                  <a:gd name="T10" fmla="*/ 44 w 45"/>
                  <a:gd name="T11" fmla="*/ 7 h 45"/>
                  <a:gd name="T12" fmla="*/ 7 w 45"/>
                  <a:gd name="T13" fmla="*/ 44 h 45"/>
                  <a:gd name="T14" fmla="*/ 4 w 45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45">
                    <a:moveTo>
                      <a:pt x="4" y="45"/>
                    </a:moveTo>
                    <a:cubicBezTo>
                      <a:pt x="3" y="45"/>
                      <a:pt x="2" y="44"/>
                      <a:pt x="1" y="44"/>
                    </a:cubicBezTo>
                    <a:cubicBezTo>
                      <a:pt x="0" y="42"/>
                      <a:pt x="0" y="40"/>
                      <a:pt x="1" y="38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40" y="0"/>
                      <a:pt x="42" y="0"/>
                      <a:pt x="44" y="1"/>
                    </a:cubicBezTo>
                    <a:cubicBezTo>
                      <a:pt x="45" y="3"/>
                      <a:pt x="45" y="5"/>
                      <a:pt x="44" y="7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6" y="44"/>
                      <a:pt x="5" y="45"/>
                      <a:pt x="4" y="45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6" name="Freeform 1259"/>
              <p:cNvSpPr>
                <a:spLocks/>
              </p:cNvSpPr>
              <p:nvPr/>
            </p:nvSpPr>
            <p:spPr bwMode="auto">
              <a:xfrm>
                <a:off x="2976" y="2384"/>
                <a:ext cx="53" cy="54"/>
              </a:xfrm>
              <a:custGeom>
                <a:avLst/>
                <a:gdLst>
                  <a:gd name="T0" fmla="*/ 26 w 30"/>
                  <a:gd name="T1" fmla="*/ 30 h 30"/>
                  <a:gd name="T2" fmla="*/ 23 w 30"/>
                  <a:gd name="T3" fmla="*/ 29 h 30"/>
                  <a:gd name="T4" fmla="*/ 1 w 30"/>
                  <a:gd name="T5" fmla="*/ 7 h 30"/>
                  <a:gd name="T6" fmla="*/ 1 w 30"/>
                  <a:gd name="T7" fmla="*/ 1 h 30"/>
                  <a:gd name="T8" fmla="*/ 7 w 30"/>
                  <a:gd name="T9" fmla="*/ 1 h 30"/>
                  <a:gd name="T10" fmla="*/ 29 w 30"/>
                  <a:gd name="T11" fmla="*/ 23 h 30"/>
                  <a:gd name="T12" fmla="*/ 29 w 30"/>
                  <a:gd name="T13" fmla="*/ 29 h 30"/>
                  <a:gd name="T14" fmla="*/ 26 w 30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0">
                    <a:moveTo>
                      <a:pt x="26" y="30"/>
                    </a:moveTo>
                    <a:cubicBezTo>
                      <a:pt x="25" y="30"/>
                      <a:pt x="24" y="29"/>
                      <a:pt x="23" y="29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0" y="25"/>
                      <a:pt x="30" y="27"/>
                      <a:pt x="29" y="29"/>
                    </a:cubicBezTo>
                    <a:cubicBezTo>
                      <a:pt x="28" y="29"/>
                      <a:pt x="27" y="30"/>
                      <a:pt x="26" y="3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7" name="Freeform 1260"/>
              <p:cNvSpPr>
                <a:spLocks/>
              </p:cNvSpPr>
              <p:nvPr/>
            </p:nvSpPr>
            <p:spPr bwMode="auto">
              <a:xfrm>
                <a:off x="2976" y="2075"/>
                <a:ext cx="78" cy="143"/>
              </a:xfrm>
              <a:custGeom>
                <a:avLst/>
                <a:gdLst>
                  <a:gd name="T0" fmla="*/ 78 w 78"/>
                  <a:gd name="T1" fmla="*/ 39 h 143"/>
                  <a:gd name="T2" fmla="*/ 39 w 78"/>
                  <a:gd name="T3" fmla="*/ 0 h 143"/>
                  <a:gd name="T4" fmla="*/ 0 w 78"/>
                  <a:gd name="T5" fmla="*/ 39 h 143"/>
                  <a:gd name="T6" fmla="*/ 0 w 78"/>
                  <a:gd name="T7" fmla="*/ 143 h 143"/>
                  <a:gd name="T8" fmla="*/ 78 w 78"/>
                  <a:gd name="T9" fmla="*/ 143 h 143"/>
                  <a:gd name="T10" fmla="*/ 78 w 78"/>
                  <a:gd name="T11" fmla="*/ 3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8" h="143">
                    <a:moveTo>
                      <a:pt x="78" y="39"/>
                    </a:moveTo>
                    <a:lnTo>
                      <a:pt x="39" y="0"/>
                    </a:lnTo>
                    <a:lnTo>
                      <a:pt x="0" y="39"/>
                    </a:lnTo>
                    <a:lnTo>
                      <a:pt x="0" y="143"/>
                    </a:lnTo>
                    <a:lnTo>
                      <a:pt x="78" y="143"/>
                    </a:lnTo>
                    <a:lnTo>
                      <a:pt x="78" y="39"/>
                    </a:lnTo>
                    <a:close/>
                  </a:path>
                </a:pathLst>
              </a:custGeom>
              <a:solidFill>
                <a:srgbClr val="FAA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8" name="Rectangle 1261"/>
              <p:cNvSpPr>
                <a:spLocks noChangeArrowheads="1"/>
              </p:cNvSpPr>
              <p:nvPr/>
            </p:nvSpPr>
            <p:spPr bwMode="auto">
              <a:xfrm>
                <a:off x="2969" y="2218"/>
                <a:ext cx="92" cy="14"/>
              </a:xfrm>
              <a:prstGeom prst="rect">
                <a:avLst/>
              </a:prstGeom>
              <a:solidFill>
                <a:srgbClr val="D9D5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9" name="Rectangle 1262"/>
              <p:cNvSpPr>
                <a:spLocks noChangeArrowheads="1"/>
              </p:cNvSpPr>
              <p:nvPr/>
            </p:nvSpPr>
            <p:spPr bwMode="auto">
              <a:xfrm>
                <a:off x="2999" y="2095"/>
                <a:ext cx="5" cy="12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0" name="Rectangle 1263"/>
              <p:cNvSpPr>
                <a:spLocks noChangeArrowheads="1"/>
              </p:cNvSpPr>
              <p:nvPr/>
            </p:nvSpPr>
            <p:spPr bwMode="auto">
              <a:xfrm>
                <a:off x="3026" y="2095"/>
                <a:ext cx="5" cy="123"/>
              </a:xfrm>
              <a:prstGeom prst="rect">
                <a:avLst/>
              </a:pr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4522" name="Rectangle 1265"/>
            <p:cNvSpPr>
              <a:spLocks noChangeArrowheads="1"/>
            </p:cNvSpPr>
            <p:nvPr/>
          </p:nvSpPr>
          <p:spPr bwMode="auto">
            <a:xfrm>
              <a:off x="6884987" y="2971799"/>
              <a:ext cx="123825" cy="7938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3" name="Rectangle 1266"/>
            <p:cNvSpPr>
              <a:spLocks noChangeArrowheads="1"/>
            </p:cNvSpPr>
            <p:nvPr/>
          </p:nvSpPr>
          <p:spPr bwMode="auto">
            <a:xfrm>
              <a:off x="6884987" y="3030537"/>
              <a:ext cx="123825" cy="6350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4" name="Freeform 1267"/>
            <p:cNvSpPr>
              <a:spLocks/>
            </p:cNvSpPr>
            <p:nvPr/>
          </p:nvSpPr>
          <p:spPr bwMode="auto">
            <a:xfrm>
              <a:off x="6935787" y="2860674"/>
              <a:ext cx="96838" cy="96838"/>
            </a:xfrm>
            <a:custGeom>
              <a:avLst/>
              <a:gdLst>
                <a:gd name="T0" fmla="*/ 7 w 61"/>
                <a:gd name="T1" fmla="*/ 0 h 61"/>
                <a:gd name="T2" fmla="*/ 61 w 61"/>
                <a:gd name="T3" fmla="*/ 54 h 61"/>
                <a:gd name="T4" fmla="*/ 53 w 61"/>
                <a:gd name="T5" fmla="*/ 61 h 61"/>
                <a:gd name="T6" fmla="*/ 0 w 61"/>
                <a:gd name="T7" fmla="*/ 7 h 61"/>
                <a:gd name="T8" fmla="*/ 7 w 6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7" y="0"/>
                  </a:moveTo>
                  <a:lnTo>
                    <a:pt x="61" y="54"/>
                  </a:lnTo>
                  <a:lnTo>
                    <a:pt x="53" y="61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9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5" name="Freeform 1268"/>
            <p:cNvSpPr>
              <a:spLocks/>
            </p:cNvSpPr>
            <p:nvPr/>
          </p:nvSpPr>
          <p:spPr bwMode="auto">
            <a:xfrm>
              <a:off x="6862762" y="2860674"/>
              <a:ext cx="95250" cy="96838"/>
            </a:xfrm>
            <a:custGeom>
              <a:avLst/>
              <a:gdLst>
                <a:gd name="T0" fmla="*/ 53 w 60"/>
                <a:gd name="T1" fmla="*/ 0 h 61"/>
                <a:gd name="T2" fmla="*/ 60 w 60"/>
                <a:gd name="T3" fmla="*/ 7 h 61"/>
                <a:gd name="T4" fmla="*/ 7 w 60"/>
                <a:gd name="T5" fmla="*/ 61 h 61"/>
                <a:gd name="T6" fmla="*/ 0 w 60"/>
                <a:gd name="T7" fmla="*/ 54 h 61"/>
                <a:gd name="T8" fmla="*/ 53 w 60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1">
                  <a:moveTo>
                    <a:pt x="53" y="0"/>
                  </a:moveTo>
                  <a:lnTo>
                    <a:pt x="60" y="7"/>
                  </a:lnTo>
                  <a:lnTo>
                    <a:pt x="7" y="61"/>
                  </a:lnTo>
                  <a:lnTo>
                    <a:pt x="0" y="54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D9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6" name="Freeform 1269"/>
            <p:cNvSpPr>
              <a:spLocks/>
            </p:cNvSpPr>
            <p:nvPr/>
          </p:nvSpPr>
          <p:spPr bwMode="auto">
            <a:xfrm>
              <a:off x="3803650" y="4670424"/>
              <a:ext cx="155575" cy="276225"/>
            </a:xfrm>
            <a:custGeom>
              <a:avLst/>
              <a:gdLst>
                <a:gd name="T0" fmla="*/ 11 w 55"/>
                <a:gd name="T1" fmla="*/ 86 h 97"/>
                <a:gd name="T2" fmla="*/ 6 w 55"/>
                <a:gd name="T3" fmla="*/ 87 h 97"/>
                <a:gd name="T4" fmla="*/ 16 w 55"/>
                <a:gd name="T5" fmla="*/ 72 h 97"/>
                <a:gd name="T6" fmla="*/ 9 w 55"/>
                <a:gd name="T7" fmla="*/ 74 h 97"/>
                <a:gd name="T8" fmla="*/ 16 w 55"/>
                <a:gd name="T9" fmla="*/ 63 h 97"/>
                <a:gd name="T10" fmla="*/ 11 w 55"/>
                <a:gd name="T11" fmla="*/ 65 h 97"/>
                <a:gd name="T12" fmla="*/ 18 w 55"/>
                <a:gd name="T13" fmla="*/ 53 h 97"/>
                <a:gd name="T14" fmla="*/ 13 w 55"/>
                <a:gd name="T15" fmla="*/ 55 h 97"/>
                <a:gd name="T16" fmla="*/ 19 w 55"/>
                <a:gd name="T17" fmla="*/ 42 h 97"/>
                <a:gd name="T18" fmla="*/ 15 w 55"/>
                <a:gd name="T19" fmla="*/ 45 h 97"/>
                <a:gd name="T20" fmla="*/ 21 w 55"/>
                <a:gd name="T21" fmla="*/ 33 h 97"/>
                <a:gd name="T22" fmla="*/ 17 w 55"/>
                <a:gd name="T23" fmla="*/ 35 h 97"/>
                <a:gd name="T24" fmla="*/ 22 w 55"/>
                <a:gd name="T25" fmla="*/ 26 h 97"/>
                <a:gd name="T26" fmla="*/ 19 w 55"/>
                <a:gd name="T27" fmla="*/ 26 h 97"/>
                <a:gd name="T28" fmla="*/ 28 w 55"/>
                <a:gd name="T29" fmla="*/ 0 h 97"/>
                <a:gd name="T30" fmla="*/ 37 w 55"/>
                <a:gd name="T31" fmla="*/ 26 h 97"/>
                <a:gd name="T32" fmla="*/ 34 w 55"/>
                <a:gd name="T33" fmla="*/ 26 h 97"/>
                <a:gd name="T34" fmla="*/ 38 w 55"/>
                <a:gd name="T35" fmla="*/ 35 h 97"/>
                <a:gd name="T36" fmla="*/ 34 w 55"/>
                <a:gd name="T37" fmla="*/ 33 h 97"/>
                <a:gd name="T38" fmla="*/ 40 w 55"/>
                <a:gd name="T39" fmla="*/ 45 h 97"/>
                <a:gd name="T40" fmla="*/ 36 w 55"/>
                <a:gd name="T41" fmla="*/ 42 h 97"/>
                <a:gd name="T42" fmla="*/ 42 w 55"/>
                <a:gd name="T43" fmla="*/ 55 h 97"/>
                <a:gd name="T44" fmla="*/ 38 w 55"/>
                <a:gd name="T45" fmla="*/ 53 h 97"/>
                <a:gd name="T46" fmla="*/ 44 w 55"/>
                <a:gd name="T47" fmla="*/ 65 h 97"/>
                <a:gd name="T48" fmla="*/ 39 w 55"/>
                <a:gd name="T49" fmla="*/ 63 h 97"/>
                <a:gd name="T50" fmla="*/ 46 w 55"/>
                <a:gd name="T51" fmla="*/ 74 h 97"/>
                <a:gd name="T52" fmla="*/ 39 w 55"/>
                <a:gd name="T53" fmla="*/ 72 h 97"/>
                <a:gd name="T54" fmla="*/ 49 w 55"/>
                <a:gd name="T55" fmla="*/ 87 h 97"/>
                <a:gd name="T56" fmla="*/ 44 w 55"/>
                <a:gd name="T57" fmla="*/ 86 h 97"/>
                <a:gd name="T58" fmla="*/ 55 w 55"/>
                <a:gd name="T59" fmla="*/ 97 h 97"/>
                <a:gd name="T60" fmla="*/ 0 w 55"/>
                <a:gd name="T61" fmla="*/ 97 h 97"/>
                <a:gd name="T62" fmla="*/ 11 w 55"/>
                <a:gd name="T63" fmla="*/ 8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97">
                  <a:moveTo>
                    <a:pt x="11" y="86"/>
                  </a:moveTo>
                  <a:cubicBezTo>
                    <a:pt x="6" y="87"/>
                    <a:pt x="6" y="87"/>
                    <a:pt x="6" y="87"/>
                  </a:cubicBezTo>
                  <a:cubicBezTo>
                    <a:pt x="10" y="83"/>
                    <a:pt x="13" y="77"/>
                    <a:pt x="16" y="72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2" y="71"/>
                    <a:pt x="14" y="67"/>
                    <a:pt x="16" y="63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4" y="61"/>
                    <a:pt x="16" y="57"/>
                    <a:pt x="18" y="53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5" y="53"/>
                    <a:pt x="17" y="48"/>
                    <a:pt x="19" y="42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7" y="42"/>
                    <a:pt x="19" y="38"/>
                    <a:pt x="21" y="33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2"/>
                    <a:pt x="20" y="29"/>
                    <a:pt x="22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2" y="23"/>
                    <a:pt x="25" y="15"/>
                    <a:pt x="28" y="0"/>
                  </a:cubicBezTo>
                  <a:cubicBezTo>
                    <a:pt x="30" y="15"/>
                    <a:pt x="33" y="23"/>
                    <a:pt x="37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9"/>
                    <a:pt x="36" y="32"/>
                    <a:pt x="38" y="35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6" y="38"/>
                    <a:pt x="38" y="42"/>
                    <a:pt x="40" y="45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8" y="48"/>
                    <a:pt x="40" y="53"/>
                    <a:pt x="42" y="55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9" y="57"/>
                    <a:pt x="41" y="61"/>
                    <a:pt x="44" y="65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41" y="67"/>
                    <a:pt x="43" y="71"/>
                    <a:pt x="46" y="74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42" y="77"/>
                    <a:pt x="45" y="83"/>
                    <a:pt x="49" y="87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48" y="91"/>
                    <a:pt x="51" y="95"/>
                    <a:pt x="55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4" y="95"/>
                    <a:pt x="7" y="91"/>
                    <a:pt x="11" y="86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7" name="Freeform 1270"/>
            <p:cNvSpPr>
              <a:spLocks/>
            </p:cNvSpPr>
            <p:nvPr/>
          </p:nvSpPr>
          <p:spPr bwMode="auto">
            <a:xfrm>
              <a:off x="3789362" y="4716462"/>
              <a:ext cx="130175" cy="230188"/>
            </a:xfrm>
            <a:custGeom>
              <a:avLst/>
              <a:gdLst>
                <a:gd name="T0" fmla="*/ 9 w 46"/>
                <a:gd name="T1" fmla="*/ 71 h 81"/>
                <a:gd name="T2" fmla="*/ 4 w 46"/>
                <a:gd name="T3" fmla="*/ 73 h 81"/>
                <a:gd name="T4" fmla="*/ 13 w 46"/>
                <a:gd name="T5" fmla="*/ 60 h 81"/>
                <a:gd name="T6" fmla="*/ 7 w 46"/>
                <a:gd name="T7" fmla="*/ 62 h 81"/>
                <a:gd name="T8" fmla="*/ 13 w 46"/>
                <a:gd name="T9" fmla="*/ 53 h 81"/>
                <a:gd name="T10" fmla="*/ 9 w 46"/>
                <a:gd name="T11" fmla="*/ 54 h 81"/>
                <a:gd name="T12" fmla="*/ 14 w 46"/>
                <a:gd name="T13" fmla="*/ 44 h 81"/>
                <a:gd name="T14" fmla="*/ 10 w 46"/>
                <a:gd name="T15" fmla="*/ 46 h 81"/>
                <a:gd name="T16" fmla="*/ 16 w 46"/>
                <a:gd name="T17" fmla="*/ 35 h 81"/>
                <a:gd name="T18" fmla="*/ 12 w 46"/>
                <a:gd name="T19" fmla="*/ 37 h 81"/>
                <a:gd name="T20" fmla="*/ 17 w 46"/>
                <a:gd name="T21" fmla="*/ 28 h 81"/>
                <a:gd name="T22" fmla="*/ 14 w 46"/>
                <a:gd name="T23" fmla="*/ 29 h 81"/>
                <a:gd name="T24" fmla="*/ 18 w 46"/>
                <a:gd name="T25" fmla="*/ 21 h 81"/>
                <a:gd name="T26" fmla="*/ 15 w 46"/>
                <a:gd name="T27" fmla="*/ 22 h 81"/>
                <a:gd name="T28" fmla="*/ 23 w 46"/>
                <a:gd name="T29" fmla="*/ 0 h 81"/>
                <a:gd name="T30" fmla="*/ 30 w 46"/>
                <a:gd name="T31" fmla="*/ 22 h 81"/>
                <a:gd name="T32" fmla="*/ 28 w 46"/>
                <a:gd name="T33" fmla="*/ 21 h 81"/>
                <a:gd name="T34" fmla="*/ 31 w 46"/>
                <a:gd name="T35" fmla="*/ 29 h 81"/>
                <a:gd name="T36" fmla="*/ 29 w 46"/>
                <a:gd name="T37" fmla="*/ 28 h 81"/>
                <a:gd name="T38" fmla="*/ 33 w 46"/>
                <a:gd name="T39" fmla="*/ 37 h 81"/>
                <a:gd name="T40" fmla="*/ 30 w 46"/>
                <a:gd name="T41" fmla="*/ 35 h 81"/>
                <a:gd name="T42" fmla="*/ 35 w 46"/>
                <a:gd name="T43" fmla="*/ 46 h 81"/>
                <a:gd name="T44" fmla="*/ 31 w 46"/>
                <a:gd name="T45" fmla="*/ 44 h 81"/>
                <a:gd name="T46" fmla="*/ 36 w 46"/>
                <a:gd name="T47" fmla="*/ 54 h 81"/>
                <a:gd name="T48" fmla="*/ 32 w 46"/>
                <a:gd name="T49" fmla="*/ 53 h 81"/>
                <a:gd name="T50" fmla="*/ 38 w 46"/>
                <a:gd name="T51" fmla="*/ 62 h 81"/>
                <a:gd name="T52" fmla="*/ 32 w 46"/>
                <a:gd name="T53" fmla="*/ 60 h 81"/>
                <a:gd name="T54" fmla="*/ 41 w 46"/>
                <a:gd name="T55" fmla="*/ 73 h 81"/>
                <a:gd name="T56" fmla="*/ 37 w 46"/>
                <a:gd name="T57" fmla="*/ 71 h 81"/>
                <a:gd name="T58" fmla="*/ 46 w 46"/>
                <a:gd name="T59" fmla="*/ 81 h 81"/>
                <a:gd name="T60" fmla="*/ 0 w 46"/>
                <a:gd name="T61" fmla="*/ 81 h 81"/>
                <a:gd name="T62" fmla="*/ 9 w 46"/>
                <a:gd name="T63" fmla="*/ 7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" h="81">
                  <a:moveTo>
                    <a:pt x="9" y="71"/>
                  </a:moveTo>
                  <a:cubicBezTo>
                    <a:pt x="4" y="73"/>
                    <a:pt x="4" y="73"/>
                    <a:pt x="4" y="73"/>
                  </a:cubicBezTo>
                  <a:cubicBezTo>
                    <a:pt x="8" y="69"/>
                    <a:pt x="11" y="65"/>
                    <a:pt x="13" y="60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9" y="59"/>
                    <a:pt x="11" y="56"/>
                    <a:pt x="13" y="53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1"/>
                    <a:pt x="13" y="48"/>
                    <a:pt x="14" y="44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2" y="44"/>
                    <a:pt x="14" y="40"/>
                    <a:pt x="16" y="35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4" y="35"/>
                    <a:pt x="16" y="31"/>
                    <a:pt x="17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6"/>
                    <a:pt x="17" y="24"/>
                    <a:pt x="18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8" y="19"/>
                    <a:pt x="21" y="12"/>
                    <a:pt x="23" y="0"/>
                  </a:cubicBezTo>
                  <a:cubicBezTo>
                    <a:pt x="24" y="12"/>
                    <a:pt x="27" y="19"/>
                    <a:pt x="30" y="2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4"/>
                    <a:pt x="30" y="26"/>
                    <a:pt x="31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0" y="31"/>
                    <a:pt x="32" y="35"/>
                    <a:pt x="33" y="37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40"/>
                    <a:pt x="33" y="44"/>
                    <a:pt x="35" y="46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3" y="48"/>
                    <a:pt x="34" y="51"/>
                    <a:pt x="36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4" y="56"/>
                    <a:pt x="36" y="59"/>
                    <a:pt x="38" y="62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5" y="65"/>
                    <a:pt x="38" y="69"/>
                    <a:pt x="41" y="73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40" y="76"/>
                    <a:pt x="43" y="79"/>
                    <a:pt x="46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3" y="79"/>
                    <a:pt x="6" y="76"/>
                    <a:pt x="9" y="71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8" name="Freeform 1271"/>
            <p:cNvSpPr>
              <a:spLocks/>
            </p:cNvSpPr>
            <p:nvPr/>
          </p:nvSpPr>
          <p:spPr bwMode="auto">
            <a:xfrm>
              <a:off x="4794250" y="4645024"/>
              <a:ext cx="166688" cy="301625"/>
            </a:xfrm>
            <a:custGeom>
              <a:avLst/>
              <a:gdLst>
                <a:gd name="T0" fmla="*/ 11 w 59"/>
                <a:gd name="T1" fmla="*/ 93 h 106"/>
                <a:gd name="T2" fmla="*/ 5 w 59"/>
                <a:gd name="T3" fmla="*/ 95 h 106"/>
                <a:gd name="T4" fmla="*/ 17 w 59"/>
                <a:gd name="T5" fmla="*/ 78 h 106"/>
                <a:gd name="T6" fmla="*/ 9 w 59"/>
                <a:gd name="T7" fmla="*/ 81 h 106"/>
                <a:gd name="T8" fmla="*/ 17 w 59"/>
                <a:gd name="T9" fmla="*/ 69 h 106"/>
                <a:gd name="T10" fmla="*/ 12 w 59"/>
                <a:gd name="T11" fmla="*/ 71 h 106"/>
                <a:gd name="T12" fmla="*/ 18 w 59"/>
                <a:gd name="T13" fmla="*/ 58 h 106"/>
                <a:gd name="T14" fmla="*/ 13 w 59"/>
                <a:gd name="T15" fmla="*/ 61 h 106"/>
                <a:gd name="T16" fmla="*/ 20 w 59"/>
                <a:gd name="T17" fmla="*/ 46 h 106"/>
                <a:gd name="T18" fmla="*/ 15 w 59"/>
                <a:gd name="T19" fmla="*/ 49 h 106"/>
                <a:gd name="T20" fmla="*/ 22 w 59"/>
                <a:gd name="T21" fmla="*/ 36 h 106"/>
                <a:gd name="T22" fmla="*/ 18 w 59"/>
                <a:gd name="T23" fmla="*/ 38 h 106"/>
                <a:gd name="T24" fmla="*/ 23 w 59"/>
                <a:gd name="T25" fmla="*/ 28 h 106"/>
                <a:gd name="T26" fmla="*/ 20 w 59"/>
                <a:gd name="T27" fmla="*/ 29 h 106"/>
                <a:gd name="T28" fmla="*/ 29 w 59"/>
                <a:gd name="T29" fmla="*/ 0 h 106"/>
                <a:gd name="T30" fmla="*/ 39 w 59"/>
                <a:gd name="T31" fmla="*/ 29 h 106"/>
                <a:gd name="T32" fmla="*/ 36 w 59"/>
                <a:gd name="T33" fmla="*/ 28 h 106"/>
                <a:gd name="T34" fmla="*/ 41 w 59"/>
                <a:gd name="T35" fmla="*/ 38 h 106"/>
                <a:gd name="T36" fmla="*/ 37 w 59"/>
                <a:gd name="T37" fmla="*/ 36 h 106"/>
                <a:gd name="T38" fmla="*/ 43 w 59"/>
                <a:gd name="T39" fmla="*/ 49 h 106"/>
                <a:gd name="T40" fmla="*/ 38 w 59"/>
                <a:gd name="T41" fmla="*/ 46 h 106"/>
                <a:gd name="T42" fmla="*/ 46 w 59"/>
                <a:gd name="T43" fmla="*/ 61 h 106"/>
                <a:gd name="T44" fmla="*/ 40 w 59"/>
                <a:gd name="T45" fmla="*/ 58 h 106"/>
                <a:gd name="T46" fmla="*/ 47 w 59"/>
                <a:gd name="T47" fmla="*/ 71 h 106"/>
                <a:gd name="T48" fmla="*/ 42 w 59"/>
                <a:gd name="T49" fmla="*/ 69 h 106"/>
                <a:gd name="T50" fmla="*/ 49 w 59"/>
                <a:gd name="T51" fmla="*/ 81 h 106"/>
                <a:gd name="T52" fmla="*/ 42 w 59"/>
                <a:gd name="T53" fmla="*/ 78 h 106"/>
                <a:gd name="T54" fmla="*/ 53 w 59"/>
                <a:gd name="T55" fmla="*/ 95 h 106"/>
                <a:gd name="T56" fmla="*/ 48 w 59"/>
                <a:gd name="T57" fmla="*/ 93 h 106"/>
                <a:gd name="T58" fmla="*/ 59 w 59"/>
                <a:gd name="T59" fmla="*/ 106 h 106"/>
                <a:gd name="T60" fmla="*/ 0 w 59"/>
                <a:gd name="T61" fmla="*/ 106 h 106"/>
                <a:gd name="T62" fmla="*/ 11 w 59"/>
                <a:gd name="T63" fmla="*/ 9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106">
                  <a:moveTo>
                    <a:pt x="11" y="93"/>
                  </a:moveTo>
                  <a:cubicBezTo>
                    <a:pt x="5" y="95"/>
                    <a:pt x="5" y="95"/>
                    <a:pt x="5" y="95"/>
                  </a:cubicBezTo>
                  <a:cubicBezTo>
                    <a:pt x="10" y="90"/>
                    <a:pt x="14" y="85"/>
                    <a:pt x="17" y="78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12" y="77"/>
                    <a:pt x="15" y="73"/>
                    <a:pt x="17" y="69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67"/>
                    <a:pt x="17" y="63"/>
                    <a:pt x="18" y="58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6" y="58"/>
                    <a:pt x="18" y="53"/>
                    <a:pt x="20" y="46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8" y="45"/>
                    <a:pt x="20" y="41"/>
                    <a:pt x="22" y="36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0" y="35"/>
                    <a:pt x="21" y="32"/>
                    <a:pt x="23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4" y="25"/>
                    <a:pt x="27" y="16"/>
                    <a:pt x="29" y="0"/>
                  </a:cubicBezTo>
                  <a:cubicBezTo>
                    <a:pt x="32" y="16"/>
                    <a:pt x="35" y="25"/>
                    <a:pt x="39" y="29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7" y="32"/>
                    <a:pt x="39" y="35"/>
                    <a:pt x="41" y="38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9" y="41"/>
                    <a:pt x="41" y="45"/>
                    <a:pt x="43" y="49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41" y="53"/>
                    <a:pt x="43" y="58"/>
                    <a:pt x="46" y="61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2" y="63"/>
                    <a:pt x="44" y="67"/>
                    <a:pt x="47" y="71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4" y="73"/>
                    <a:pt x="47" y="77"/>
                    <a:pt x="49" y="81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5" y="85"/>
                    <a:pt x="49" y="90"/>
                    <a:pt x="53" y="95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51" y="99"/>
                    <a:pt x="55" y="104"/>
                    <a:pt x="59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4" y="104"/>
                    <a:pt x="7" y="99"/>
                    <a:pt x="11" y="93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9" name="Freeform 1272"/>
            <p:cNvSpPr>
              <a:spLocks/>
            </p:cNvSpPr>
            <p:nvPr/>
          </p:nvSpPr>
          <p:spPr bwMode="auto">
            <a:xfrm>
              <a:off x="5705475" y="4529137"/>
              <a:ext cx="234950" cy="417513"/>
            </a:xfrm>
            <a:custGeom>
              <a:avLst/>
              <a:gdLst>
                <a:gd name="T0" fmla="*/ 16 w 83"/>
                <a:gd name="T1" fmla="*/ 129 h 147"/>
                <a:gd name="T2" fmla="*/ 8 w 83"/>
                <a:gd name="T3" fmla="*/ 131 h 147"/>
                <a:gd name="T4" fmla="*/ 24 w 83"/>
                <a:gd name="T5" fmla="*/ 108 h 147"/>
                <a:gd name="T6" fmla="*/ 14 w 83"/>
                <a:gd name="T7" fmla="*/ 112 h 147"/>
                <a:gd name="T8" fmla="*/ 24 w 83"/>
                <a:gd name="T9" fmla="*/ 95 h 147"/>
                <a:gd name="T10" fmla="*/ 17 w 83"/>
                <a:gd name="T11" fmla="*/ 98 h 147"/>
                <a:gd name="T12" fmla="*/ 26 w 83"/>
                <a:gd name="T13" fmla="*/ 80 h 147"/>
                <a:gd name="T14" fmla="*/ 19 w 83"/>
                <a:gd name="T15" fmla="*/ 84 h 147"/>
                <a:gd name="T16" fmla="*/ 29 w 83"/>
                <a:gd name="T17" fmla="*/ 63 h 147"/>
                <a:gd name="T18" fmla="*/ 22 w 83"/>
                <a:gd name="T19" fmla="*/ 67 h 147"/>
                <a:gd name="T20" fmla="*/ 31 w 83"/>
                <a:gd name="T21" fmla="*/ 50 h 147"/>
                <a:gd name="T22" fmla="*/ 26 w 83"/>
                <a:gd name="T23" fmla="*/ 52 h 147"/>
                <a:gd name="T24" fmla="*/ 32 w 83"/>
                <a:gd name="T25" fmla="*/ 38 h 147"/>
                <a:gd name="T26" fmla="*/ 28 w 83"/>
                <a:gd name="T27" fmla="*/ 39 h 147"/>
                <a:gd name="T28" fmla="*/ 41 w 83"/>
                <a:gd name="T29" fmla="*/ 0 h 147"/>
                <a:gd name="T30" fmla="*/ 55 w 83"/>
                <a:gd name="T31" fmla="*/ 39 h 147"/>
                <a:gd name="T32" fmla="*/ 51 w 83"/>
                <a:gd name="T33" fmla="*/ 38 h 147"/>
                <a:gd name="T34" fmla="*/ 57 w 83"/>
                <a:gd name="T35" fmla="*/ 52 h 147"/>
                <a:gd name="T36" fmla="*/ 52 w 83"/>
                <a:gd name="T37" fmla="*/ 50 h 147"/>
                <a:gd name="T38" fmla="*/ 61 w 83"/>
                <a:gd name="T39" fmla="*/ 67 h 147"/>
                <a:gd name="T40" fmla="*/ 54 w 83"/>
                <a:gd name="T41" fmla="*/ 63 h 147"/>
                <a:gd name="T42" fmla="*/ 64 w 83"/>
                <a:gd name="T43" fmla="*/ 84 h 147"/>
                <a:gd name="T44" fmla="*/ 57 w 83"/>
                <a:gd name="T45" fmla="*/ 80 h 147"/>
                <a:gd name="T46" fmla="*/ 66 w 83"/>
                <a:gd name="T47" fmla="*/ 98 h 147"/>
                <a:gd name="T48" fmla="*/ 59 w 83"/>
                <a:gd name="T49" fmla="*/ 95 h 147"/>
                <a:gd name="T50" fmla="*/ 69 w 83"/>
                <a:gd name="T51" fmla="*/ 112 h 147"/>
                <a:gd name="T52" fmla="*/ 59 w 83"/>
                <a:gd name="T53" fmla="*/ 108 h 147"/>
                <a:gd name="T54" fmla="*/ 75 w 83"/>
                <a:gd name="T55" fmla="*/ 131 h 147"/>
                <a:gd name="T56" fmla="*/ 67 w 83"/>
                <a:gd name="T57" fmla="*/ 129 h 147"/>
                <a:gd name="T58" fmla="*/ 83 w 83"/>
                <a:gd name="T59" fmla="*/ 147 h 147"/>
                <a:gd name="T60" fmla="*/ 0 w 83"/>
                <a:gd name="T61" fmla="*/ 147 h 147"/>
                <a:gd name="T62" fmla="*/ 16 w 83"/>
                <a:gd name="T63" fmla="*/ 12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" h="147">
                  <a:moveTo>
                    <a:pt x="16" y="129"/>
                  </a:moveTo>
                  <a:cubicBezTo>
                    <a:pt x="8" y="131"/>
                    <a:pt x="8" y="131"/>
                    <a:pt x="8" y="131"/>
                  </a:cubicBezTo>
                  <a:cubicBezTo>
                    <a:pt x="14" y="125"/>
                    <a:pt x="20" y="117"/>
                    <a:pt x="24" y="108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7" y="107"/>
                    <a:pt x="21" y="101"/>
                    <a:pt x="24" y="95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20" y="92"/>
                    <a:pt x="24" y="86"/>
                    <a:pt x="26" y="80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22" y="80"/>
                    <a:pt x="26" y="73"/>
                    <a:pt x="29" y="63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5" y="62"/>
                    <a:pt x="28" y="57"/>
                    <a:pt x="31" y="50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8" y="48"/>
                    <a:pt x="30" y="43"/>
                    <a:pt x="32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3" y="34"/>
                    <a:pt x="38" y="22"/>
                    <a:pt x="41" y="0"/>
                  </a:cubicBezTo>
                  <a:cubicBezTo>
                    <a:pt x="45" y="22"/>
                    <a:pt x="49" y="34"/>
                    <a:pt x="55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3" y="43"/>
                    <a:pt x="55" y="48"/>
                    <a:pt x="57" y="52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5" y="57"/>
                    <a:pt x="57" y="62"/>
                    <a:pt x="61" y="67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7" y="73"/>
                    <a:pt x="60" y="80"/>
                    <a:pt x="64" y="84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9" y="86"/>
                    <a:pt x="62" y="92"/>
                    <a:pt x="66" y="98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62" y="101"/>
                    <a:pt x="65" y="107"/>
                    <a:pt x="69" y="112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3" y="117"/>
                    <a:pt x="68" y="125"/>
                    <a:pt x="75" y="131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72" y="137"/>
                    <a:pt x="77" y="143"/>
                    <a:pt x="83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6" y="143"/>
                    <a:pt x="11" y="137"/>
                    <a:pt x="16" y="129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0" name="Freeform 1273"/>
            <p:cNvSpPr>
              <a:spLocks/>
            </p:cNvSpPr>
            <p:nvPr/>
          </p:nvSpPr>
          <p:spPr bwMode="auto">
            <a:xfrm>
              <a:off x="5654675" y="4594224"/>
              <a:ext cx="196850" cy="352425"/>
            </a:xfrm>
            <a:custGeom>
              <a:avLst/>
              <a:gdLst>
                <a:gd name="T0" fmla="*/ 13 w 70"/>
                <a:gd name="T1" fmla="*/ 109 h 124"/>
                <a:gd name="T2" fmla="*/ 7 w 70"/>
                <a:gd name="T3" fmla="*/ 111 h 124"/>
                <a:gd name="T4" fmla="*/ 20 w 70"/>
                <a:gd name="T5" fmla="*/ 91 h 124"/>
                <a:gd name="T6" fmla="*/ 11 w 70"/>
                <a:gd name="T7" fmla="*/ 95 h 124"/>
                <a:gd name="T8" fmla="*/ 20 w 70"/>
                <a:gd name="T9" fmla="*/ 81 h 124"/>
                <a:gd name="T10" fmla="*/ 14 w 70"/>
                <a:gd name="T11" fmla="*/ 83 h 124"/>
                <a:gd name="T12" fmla="*/ 22 w 70"/>
                <a:gd name="T13" fmla="*/ 68 h 124"/>
                <a:gd name="T14" fmla="*/ 16 w 70"/>
                <a:gd name="T15" fmla="*/ 71 h 124"/>
                <a:gd name="T16" fmla="*/ 24 w 70"/>
                <a:gd name="T17" fmla="*/ 53 h 124"/>
                <a:gd name="T18" fmla="*/ 18 w 70"/>
                <a:gd name="T19" fmla="*/ 57 h 124"/>
                <a:gd name="T20" fmla="*/ 26 w 70"/>
                <a:gd name="T21" fmla="*/ 42 h 124"/>
                <a:gd name="T22" fmla="*/ 21 w 70"/>
                <a:gd name="T23" fmla="*/ 44 h 124"/>
                <a:gd name="T24" fmla="*/ 27 w 70"/>
                <a:gd name="T25" fmla="*/ 33 h 124"/>
                <a:gd name="T26" fmla="*/ 23 w 70"/>
                <a:gd name="T27" fmla="*/ 34 h 124"/>
                <a:gd name="T28" fmla="*/ 35 w 70"/>
                <a:gd name="T29" fmla="*/ 0 h 124"/>
                <a:gd name="T30" fmla="*/ 46 w 70"/>
                <a:gd name="T31" fmla="*/ 34 h 124"/>
                <a:gd name="T32" fmla="*/ 42 w 70"/>
                <a:gd name="T33" fmla="*/ 33 h 124"/>
                <a:gd name="T34" fmla="*/ 48 w 70"/>
                <a:gd name="T35" fmla="*/ 44 h 124"/>
                <a:gd name="T36" fmla="*/ 43 w 70"/>
                <a:gd name="T37" fmla="*/ 42 h 124"/>
                <a:gd name="T38" fmla="*/ 51 w 70"/>
                <a:gd name="T39" fmla="*/ 57 h 124"/>
                <a:gd name="T40" fmla="*/ 45 w 70"/>
                <a:gd name="T41" fmla="*/ 53 h 124"/>
                <a:gd name="T42" fmla="*/ 54 w 70"/>
                <a:gd name="T43" fmla="*/ 71 h 124"/>
                <a:gd name="T44" fmla="*/ 47 w 70"/>
                <a:gd name="T45" fmla="*/ 68 h 124"/>
                <a:gd name="T46" fmla="*/ 55 w 70"/>
                <a:gd name="T47" fmla="*/ 83 h 124"/>
                <a:gd name="T48" fmla="*/ 49 w 70"/>
                <a:gd name="T49" fmla="*/ 81 h 124"/>
                <a:gd name="T50" fmla="*/ 58 w 70"/>
                <a:gd name="T51" fmla="*/ 95 h 124"/>
                <a:gd name="T52" fmla="*/ 49 w 70"/>
                <a:gd name="T53" fmla="*/ 91 h 124"/>
                <a:gd name="T54" fmla="*/ 63 w 70"/>
                <a:gd name="T55" fmla="*/ 111 h 124"/>
                <a:gd name="T56" fmla="*/ 56 w 70"/>
                <a:gd name="T57" fmla="*/ 109 h 124"/>
                <a:gd name="T58" fmla="*/ 70 w 70"/>
                <a:gd name="T59" fmla="*/ 124 h 124"/>
                <a:gd name="T60" fmla="*/ 0 w 70"/>
                <a:gd name="T61" fmla="*/ 124 h 124"/>
                <a:gd name="T62" fmla="*/ 13 w 70"/>
                <a:gd name="T63" fmla="*/ 10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" h="124">
                  <a:moveTo>
                    <a:pt x="13" y="109"/>
                  </a:moveTo>
                  <a:cubicBezTo>
                    <a:pt x="7" y="111"/>
                    <a:pt x="7" y="111"/>
                    <a:pt x="7" y="111"/>
                  </a:cubicBezTo>
                  <a:cubicBezTo>
                    <a:pt x="12" y="105"/>
                    <a:pt x="16" y="99"/>
                    <a:pt x="20" y="91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4" y="90"/>
                    <a:pt x="17" y="86"/>
                    <a:pt x="20" y="81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7" y="78"/>
                    <a:pt x="20" y="73"/>
                    <a:pt x="22" y="68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9" y="68"/>
                    <a:pt x="21" y="61"/>
                    <a:pt x="24" y="53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21" y="53"/>
                    <a:pt x="24" y="48"/>
                    <a:pt x="26" y="42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3" y="41"/>
                    <a:pt x="25" y="37"/>
                    <a:pt x="27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8" y="29"/>
                    <a:pt x="32" y="19"/>
                    <a:pt x="35" y="0"/>
                  </a:cubicBezTo>
                  <a:cubicBezTo>
                    <a:pt x="37" y="19"/>
                    <a:pt x="41" y="29"/>
                    <a:pt x="46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4" y="37"/>
                    <a:pt x="46" y="41"/>
                    <a:pt x="48" y="44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6" y="48"/>
                    <a:pt x="48" y="53"/>
                    <a:pt x="51" y="57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8" y="61"/>
                    <a:pt x="51" y="68"/>
                    <a:pt x="54" y="71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50" y="73"/>
                    <a:pt x="52" y="78"/>
                    <a:pt x="55" y="83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52" y="86"/>
                    <a:pt x="55" y="90"/>
                    <a:pt x="58" y="95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53" y="99"/>
                    <a:pt x="57" y="105"/>
                    <a:pt x="63" y="111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60" y="116"/>
                    <a:pt x="65" y="121"/>
                    <a:pt x="7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" y="121"/>
                    <a:pt x="9" y="116"/>
                    <a:pt x="13" y="109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1" name="Freeform 1274"/>
            <p:cNvSpPr>
              <a:spLocks/>
            </p:cNvSpPr>
            <p:nvPr/>
          </p:nvSpPr>
          <p:spPr bwMode="auto">
            <a:xfrm>
              <a:off x="8251825" y="4529137"/>
              <a:ext cx="236538" cy="417513"/>
            </a:xfrm>
            <a:custGeom>
              <a:avLst/>
              <a:gdLst>
                <a:gd name="T0" fmla="*/ 16 w 84"/>
                <a:gd name="T1" fmla="*/ 129 h 147"/>
                <a:gd name="T2" fmla="*/ 9 w 84"/>
                <a:gd name="T3" fmla="*/ 131 h 147"/>
                <a:gd name="T4" fmla="*/ 25 w 84"/>
                <a:gd name="T5" fmla="*/ 108 h 147"/>
                <a:gd name="T6" fmla="*/ 14 w 84"/>
                <a:gd name="T7" fmla="*/ 112 h 147"/>
                <a:gd name="T8" fmla="*/ 24 w 84"/>
                <a:gd name="T9" fmla="*/ 95 h 147"/>
                <a:gd name="T10" fmla="*/ 17 w 84"/>
                <a:gd name="T11" fmla="*/ 98 h 147"/>
                <a:gd name="T12" fmla="*/ 27 w 84"/>
                <a:gd name="T13" fmla="*/ 80 h 147"/>
                <a:gd name="T14" fmla="*/ 19 w 84"/>
                <a:gd name="T15" fmla="*/ 84 h 147"/>
                <a:gd name="T16" fmla="*/ 30 w 84"/>
                <a:gd name="T17" fmla="*/ 63 h 147"/>
                <a:gd name="T18" fmla="*/ 23 w 84"/>
                <a:gd name="T19" fmla="*/ 67 h 147"/>
                <a:gd name="T20" fmla="*/ 31 w 84"/>
                <a:gd name="T21" fmla="*/ 50 h 147"/>
                <a:gd name="T22" fmla="*/ 26 w 84"/>
                <a:gd name="T23" fmla="*/ 52 h 147"/>
                <a:gd name="T24" fmla="*/ 33 w 84"/>
                <a:gd name="T25" fmla="*/ 38 h 147"/>
                <a:gd name="T26" fmla="*/ 28 w 84"/>
                <a:gd name="T27" fmla="*/ 39 h 147"/>
                <a:gd name="T28" fmla="*/ 42 w 84"/>
                <a:gd name="T29" fmla="*/ 0 h 147"/>
                <a:gd name="T30" fmla="*/ 56 w 84"/>
                <a:gd name="T31" fmla="*/ 39 h 147"/>
                <a:gd name="T32" fmla="*/ 51 w 84"/>
                <a:gd name="T33" fmla="*/ 38 h 147"/>
                <a:gd name="T34" fmla="*/ 58 w 84"/>
                <a:gd name="T35" fmla="*/ 52 h 147"/>
                <a:gd name="T36" fmla="*/ 52 w 84"/>
                <a:gd name="T37" fmla="*/ 50 h 147"/>
                <a:gd name="T38" fmla="*/ 61 w 84"/>
                <a:gd name="T39" fmla="*/ 67 h 147"/>
                <a:gd name="T40" fmla="*/ 54 w 84"/>
                <a:gd name="T41" fmla="*/ 63 h 147"/>
                <a:gd name="T42" fmla="*/ 65 w 84"/>
                <a:gd name="T43" fmla="*/ 84 h 147"/>
                <a:gd name="T44" fmla="*/ 57 w 84"/>
                <a:gd name="T45" fmla="*/ 80 h 147"/>
                <a:gd name="T46" fmla="*/ 67 w 84"/>
                <a:gd name="T47" fmla="*/ 98 h 147"/>
                <a:gd name="T48" fmla="*/ 60 w 84"/>
                <a:gd name="T49" fmla="*/ 95 h 147"/>
                <a:gd name="T50" fmla="*/ 70 w 84"/>
                <a:gd name="T51" fmla="*/ 112 h 147"/>
                <a:gd name="T52" fmla="*/ 59 w 84"/>
                <a:gd name="T53" fmla="*/ 108 h 147"/>
                <a:gd name="T54" fmla="*/ 75 w 84"/>
                <a:gd name="T55" fmla="*/ 131 h 147"/>
                <a:gd name="T56" fmla="*/ 68 w 84"/>
                <a:gd name="T57" fmla="*/ 129 h 147"/>
                <a:gd name="T58" fmla="*/ 84 w 84"/>
                <a:gd name="T59" fmla="*/ 147 h 147"/>
                <a:gd name="T60" fmla="*/ 0 w 84"/>
                <a:gd name="T61" fmla="*/ 147 h 147"/>
                <a:gd name="T62" fmla="*/ 16 w 84"/>
                <a:gd name="T63" fmla="*/ 12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4" h="147">
                  <a:moveTo>
                    <a:pt x="16" y="129"/>
                  </a:moveTo>
                  <a:cubicBezTo>
                    <a:pt x="9" y="131"/>
                    <a:pt x="9" y="131"/>
                    <a:pt x="9" y="131"/>
                  </a:cubicBezTo>
                  <a:cubicBezTo>
                    <a:pt x="15" y="125"/>
                    <a:pt x="20" y="117"/>
                    <a:pt x="25" y="108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8" y="107"/>
                    <a:pt x="21" y="101"/>
                    <a:pt x="24" y="95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21" y="92"/>
                    <a:pt x="24" y="86"/>
                    <a:pt x="27" y="80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23" y="80"/>
                    <a:pt x="26" y="73"/>
                    <a:pt x="30" y="63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6" y="62"/>
                    <a:pt x="29" y="57"/>
                    <a:pt x="31" y="50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9" y="48"/>
                    <a:pt x="31" y="43"/>
                    <a:pt x="33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4" y="34"/>
                    <a:pt x="39" y="22"/>
                    <a:pt x="42" y="0"/>
                  </a:cubicBezTo>
                  <a:cubicBezTo>
                    <a:pt x="45" y="22"/>
                    <a:pt x="50" y="34"/>
                    <a:pt x="56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3" y="43"/>
                    <a:pt x="55" y="48"/>
                    <a:pt x="58" y="52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5" y="57"/>
                    <a:pt x="58" y="62"/>
                    <a:pt x="61" y="67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8" y="73"/>
                    <a:pt x="61" y="80"/>
                    <a:pt x="65" y="84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60" y="86"/>
                    <a:pt x="63" y="92"/>
                    <a:pt x="67" y="98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3" y="101"/>
                    <a:pt x="66" y="107"/>
                    <a:pt x="70" y="112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64" y="117"/>
                    <a:pt x="69" y="125"/>
                    <a:pt x="75" y="131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2" y="137"/>
                    <a:pt x="78" y="143"/>
                    <a:pt x="84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6" y="143"/>
                    <a:pt x="11" y="137"/>
                    <a:pt x="16" y="129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2" name="Freeform 1275"/>
            <p:cNvSpPr>
              <a:spLocks/>
            </p:cNvSpPr>
            <p:nvPr/>
          </p:nvSpPr>
          <p:spPr bwMode="auto">
            <a:xfrm>
              <a:off x="8201025" y="4594224"/>
              <a:ext cx="196850" cy="352425"/>
            </a:xfrm>
            <a:custGeom>
              <a:avLst/>
              <a:gdLst>
                <a:gd name="T0" fmla="*/ 14 w 70"/>
                <a:gd name="T1" fmla="*/ 109 h 124"/>
                <a:gd name="T2" fmla="*/ 7 w 70"/>
                <a:gd name="T3" fmla="*/ 111 h 124"/>
                <a:gd name="T4" fmla="*/ 21 w 70"/>
                <a:gd name="T5" fmla="*/ 91 h 124"/>
                <a:gd name="T6" fmla="*/ 12 w 70"/>
                <a:gd name="T7" fmla="*/ 95 h 124"/>
                <a:gd name="T8" fmla="*/ 20 w 70"/>
                <a:gd name="T9" fmla="*/ 81 h 124"/>
                <a:gd name="T10" fmla="*/ 14 w 70"/>
                <a:gd name="T11" fmla="*/ 83 h 124"/>
                <a:gd name="T12" fmla="*/ 22 w 70"/>
                <a:gd name="T13" fmla="*/ 68 h 124"/>
                <a:gd name="T14" fmla="*/ 16 w 70"/>
                <a:gd name="T15" fmla="*/ 71 h 124"/>
                <a:gd name="T16" fmla="*/ 25 w 70"/>
                <a:gd name="T17" fmla="*/ 53 h 124"/>
                <a:gd name="T18" fmla="*/ 19 w 70"/>
                <a:gd name="T19" fmla="*/ 57 h 124"/>
                <a:gd name="T20" fmla="*/ 26 w 70"/>
                <a:gd name="T21" fmla="*/ 42 h 124"/>
                <a:gd name="T22" fmla="*/ 22 w 70"/>
                <a:gd name="T23" fmla="*/ 44 h 124"/>
                <a:gd name="T24" fmla="*/ 27 w 70"/>
                <a:gd name="T25" fmla="*/ 33 h 124"/>
                <a:gd name="T26" fmla="*/ 24 w 70"/>
                <a:gd name="T27" fmla="*/ 34 h 124"/>
                <a:gd name="T28" fmla="*/ 35 w 70"/>
                <a:gd name="T29" fmla="*/ 0 h 124"/>
                <a:gd name="T30" fmla="*/ 47 w 70"/>
                <a:gd name="T31" fmla="*/ 34 h 124"/>
                <a:gd name="T32" fmla="*/ 43 w 70"/>
                <a:gd name="T33" fmla="*/ 33 h 124"/>
                <a:gd name="T34" fmla="*/ 48 w 70"/>
                <a:gd name="T35" fmla="*/ 44 h 124"/>
                <a:gd name="T36" fmla="*/ 44 w 70"/>
                <a:gd name="T37" fmla="*/ 42 h 124"/>
                <a:gd name="T38" fmla="*/ 51 w 70"/>
                <a:gd name="T39" fmla="*/ 57 h 124"/>
                <a:gd name="T40" fmla="*/ 46 w 70"/>
                <a:gd name="T41" fmla="*/ 53 h 124"/>
                <a:gd name="T42" fmla="*/ 54 w 70"/>
                <a:gd name="T43" fmla="*/ 71 h 124"/>
                <a:gd name="T44" fmla="*/ 48 w 70"/>
                <a:gd name="T45" fmla="*/ 68 h 124"/>
                <a:gd name="T46" fmla="*/ 56 w 70"/>
                <a:gd name="T47" fmla="*/ 83 h 124"/>
                <a:gd name="T48" fmla="*/ 50 w 70"/>
                <a:gd name="T49" fmla="*/ 81 h 124"/>
                <a:gd name="T50" fmla="*/ 59 w 70"/>
                <a:gd name="T51" fmla="*/ 95 h 124"/>
                <a:gd name="T52" fmla="*/ 50 w 70"/>
                <a:gd name="T53" fmla="*/ 91 h 124"/>
                <a:gd name="T54" fmla="*/ 63 w 70"/>
                <a:gd name="T55" fmla="*/ 111 h 124"/>
                <a:gd name="T56" fmla="*/ 57 w 70"/>
                <a:gd name="T57" fmla="*/ 109 h 124"/>
                <a:gd name="T58" fmla="*/ 70 w 70"/>
                <a:gd name="T59" fmla="*/ 124 h 124"/>
                <a:gd name="T60" fmla="*/ 0 w 70"/>
                <a:gd name="T61" fmla="*/ 124 h 124"/>
                <a:gd name="T62" fmla="*/ 14 w 70"/>
                <a:gd name="T63" fmla="*/ 10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0" h="124">
                  <a:moveTo>
                    <a:pt x="14" y="109"/>
                  </a:moveTo>
                  <a:cubicBezTo>
                    <a:pt x="7" y="111"/>
                    <a:pt x="7" y="111"/>
                    <a:pt x="7" y="111"/>
                  </a:cubicBezTo>
                  <a:cubicBezTo>
                    <a:pt x="12" y="105"/>
                    <a:pt x="17" y="99"/>
                    <a:pt x="21" y="91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5" y="90"/>
                    <a:pt x="18" y="86"/>
                    <a:pt x="20" y="81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7" y="78"/>
                    <a:pt x="20" y="73"/>
                    <a:pt x="22" y="68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9" y="68"/>
                    <a:pt x="22" y="61"/>
                    <a:pt x="25" y="53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2" y="53"/>
                    <a:pt x="24" y="48"/>
                    <a:pt x="26" y="42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4" y="41"/>
                    <a:pt x="26" y="37"/>
                    <a:pt x="27" y="33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8" y="29"/>
                    <a:pt x="32" y="19"/>
                    <a:pt x="35" y="0"/>
                  </a:cubicBezTo>
                  <a:cubicBezTo>
                    <a:pt x="38" y="19"/>
                    <a:pt x="42" y="29"/>
                    <a:pt x="47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5" y="37"/>
                    <a:pt x="46" y="41"/>
                    <a:pt x="48" y="44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6" y="48"/>
                    <a:pt x="49" y="53"/>
                    <a:pt x="51" y="57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8" y="61"/>
                    <a:pt x="51" y="68"/>
                    <a:pt x="54" y="71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50" y="73"/>
                    <a:pt x="53" y="78"/>
                    <a:pt x="56" y="83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2" y="86"/>
                    <a:pt x="55" y="90"/>
                    <a:pt x="59" y="95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53" y="99"/>
                    <a:pt x="58" y="105"/>
                    <a:pt x="63" y="111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61" y="116"/>
                    <a:pt x="65" y="121"/>
                    <a:pt x="70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" y="121"/>
                    <a:pt x="9" y="116"/>
                    <a:pt x="14" y="109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3" name="Freeform 1276"/>
            <p:cNvSpPr>
              <a:spLocks/>
            </p:cNvSpPr>
            <p:nvPr/>
          </p:nvSpPr>
          <p:spPr bwMode="auto">
            <a:xfrm>
              <a:off x="7196137" y="4662487"/>
              <a:ext cx="158750" cy="284163"/>
            </a:xfrm>
            <a:custGeom>
              <a:avLst/>
              <a:gdLst>
                <a:gd name="T0" fmla="*/ 10 w 56"/>
                <a:gd name="T1" fmla="*/ 88 h 100"/>
                <a:gd name="T2" fmla="*/ 5 w 56"/>
                <a:gd name="T3" fmla="*/ 90 h 100"/>
                <a:gd name="T4" fmla="*/ 16 w 56"/>
                <a:gd name="T5" fmla="*/ 74 h 100"/>
                <a:gd name="T6" fmla="*/ 9 w 56"/>
                <a:gd name="T7" fmla="*/ 76 h 100"/>
                <a:gd name="T8" fmla="*/ 16 w 56"/>
                <a:gd name="T9" fmla="*/ 65 h 100"/>
                <a:gd name="T10" fmla="*/ 11 w 56"/>
                <a:gd name="T11" fmla="*/ 67 h 100"/>
                <a:gd name="T12" fmla="*/ 18 w 56"/>
                <a:gd name="T13" fmla="*/ 54 h 100"/>
                <a:gd name="T14" fmla="*/ 13 w 56"/>
                <a:gd name="T15" fmla="*/ 57 h 100"/>
                <a:gd name="T16" fmla="*/ 19 w 56"/>
                <a:gd name="T17" fmla="*/ 43 h 100"/>
                <a:gd name="T18" fmla="*/ 15 w 56"/>
                <a:gd name="T19" fmla="*/ 46 h 100"/>
                <a:gd name="T20" fmla="*/ 21 w 56"/>
                <a:gd name="T21" fmla="*/ 34 h 100"/>
                <a:gd name="T22" fmla="*/ 17 w 56"/>
                <a:gd name="T23" fmla="*/ 35 h 100"/>
                <a:gd name="T24" fmla="*/ 22 w 56"/>
                <a:gd name="T25" fmla="*/ 26 h 100"/>
                <a:gd name="T26" fmla="*/ 19 w 56"/>
                <a:gd name="T27" fmla="*/ 27 h 100"/>
                <a:gd name="T28" fmla="*/ 28 w 56"/>
                <a:gd name="T29" fmla="*/ 0 h 100"/>
                <a:gd name="T30" fmla="*/ 37 w 56"/>
                <a:gd name="T31" fmla="*/ 27 h 100"/>
                <a:gd name="T32" fmla="*/ 34 w 56"/>
                <a:gd name="T33" fmla="*/ 26 h 100"/>
                <a:gd name="T34" fmla="*/ 39 w 56"/>
                <a:gd name="T35" fmla="*/ 35 h 100"/>
                <a:gd name="T36" fmla="*/ 35 w 56"/>
                <a:gd name="T37" fmla="*/ 34 h 100"/>
                <a:gd name="T38" fmla="*/ 41 w 56"/>
                <a:gd name="T39" fmla="*/ 46 h 100"/>
                <a:gd name="T40" fmla="*/ 36 w 56"/>
                <a:gd name="T41" fmla="*/ 43 h 100"/>
                <a:gd name="T42" fmla="*/ 43 w 56"/>
                <a:gd name="T43" fmla="*/ 57 h 100"/>
                <a:gd name="T44" fmla="*/ 38 w 56"/>
                <a:gd name="T45" fmla="*/ 54 h 100"/>
                <a:gd name="T46" fmla="*/ 45 w 56"/>
                <a:gd name="T47" fmla="*/ 67 h 100"/>
                <a:gd name="T48" fmla="*/ 40 w 56"/>
                <a:gd name="T49" fmla="*/ 65 h 100"/>
                <a:gd name="T50" fmla="*/ 47 w 56"/>
                <a:gd name="T51" fmla="*/ 76 h 100"/>
                <a:gd name="T52" fmla="*/ 40 w 56"/>
                <a:gd name="T53" fmla="*/ 74 h 100"/>
                <a:gd name="T54" fmla="*/ 51 w 56"/>
                <a:gd name="T55" fmla="*/ 90 h 100"/>
                <a:gd name="T56" fmla="*/ 46 w 56"/>
                <a:gd name="T57" fmla="*/ 88 h 100"/>
                <a:gd name="T58" fmla="*/ 56 w 56"/>
                <a:gd name="T59" fmla="*/ 100 h 100"/>
                <a:gd name="T60" fmla="*/ 0 w 56"/>
                <a:gd name="T61" fmla="*/ 100 h 100"/>
                <a:gd name="T62" fmla="*/ 10 w 56"/>
                <a:gd name="T63" fmla="*/ 8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100">
                  <a:moveTo>
                    <a:pt x="10" y="88"/>
                  </a:moveTo>
                  <a:cubicBezTo>
                    <a:pt x="5" y="90"/>
                    <a:pt x="5" y="90"/>
                    <a:pt x="5" y="90"/>
                  </a:cubicBezTo>
                  <a:cubicBezTo>
                    <a:pt x="10" y="85"/>
                    <a:pt x="13" y="80"/>
                    <a:pt x="16" y="74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2" y="73"/>
                    <a:pt x="14" y="69"/>
                    <a:pt x="16" y="65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4" y="63"/>
                    <a:pt x="16" y="59"/>
                    <a:pt x="18" y="54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5" y="54"/>
                    <a:pt x="17" y="49"/>
                    <a:pt x="19" y="43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7" y="42"/>
                    <a:pt x="19" y="38"/>
                    <a:pt x="21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2"/>
                    <a:pt x="20" y="29"/>
                    <a:pt x="22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3" y="23"/>
                    <a:pt x="26" y="15"/>
                    <a:pt x="28" y="0"/>
                  </a:cubicBezTo>
                  <a:cubicBezTo>
                    <a:pt x="30" y="15"/>
                    <a:pt x="33" y="23"/>
                    <a:pt x="37" y="27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6" y="29"/>
                    <a:pt x="37" y="32"/>
                    <a:pt x="39" y="35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7" y="38"/>
                    <a:pt x="39" y="42"/>
                    <a:pt x="41" y="46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9" y="49"/>
                    <a:pt x="41" y="54"/>
                    <a:pt x="43" y="57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40" y="59"/>
                    <a:pt x="42" y="63"/>
                    <a:pt x="45" y="67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2" y="69"/>
                    <a:pt x="44" y="73"/>
                    <a:pt x="47" y="76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3" y="80"/>
                    <a:pt x="46" y="85"/>
                    <a:pt x="51" y="90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9" y="93"/>
                    <a:pt x="52" y="98"/>
                    <a:pt x="56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4" y="98"/>
                    <a:pt x="7" y="93"/>
                    <a:pt x="10" y="88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142" name="矩形 15141"/>
          <p:cNvSpPr/>
          <p:nvPr/>
        </p:nvSpPr>
        <p:spPr>
          <a:xfrm>
            <a:off x="0" y="5007768"/>
            <a:ext cx="12192000" cy="1964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7" name="椭圆 1286"/>
          <p:cNvSpPr/>
          <p:nvPr/>
        </p:nvSpPr>
        <p:spPr>
          <a:xfrm>
            <a:off x="-742950" y="4610121"/>
            <a:ext cx="1396227" cy="139622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8" name="椭圆 1287"/>
          <p:cNvSpPr/>
          <p:nvPr/>
        </p:nvSpPr>
        <p:spPr>
          <a:xfrm>
            <a:off x="11586756" y="4610121"/>
            <a:ext cx="1396227" cy="139622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9" name="文本框 1288"/>
          <p:cNvSpPr txBox="1"/>
          <p:nvPr/>
        </p:nvSpPr>
        <p:spPr>
          <a:xfrm>
            <a:off x="2331825" y="5306756"/>
            <a:ext cx="7515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 2015</a:t>
            </a:r>
            <a:endParaRPr lang="zh-CN" altLang="en-US" sz="4000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  <p:sp>
        <p:nvSpPr>
          <p:cNvPr id="1290" name="文本框 1289"/>
          <p:cNvSpPr txBox="1"/>
          <p:nvPr/>
        </p:nvSpPr>
        <p:spPr>
          <a:xfrm>
            <a:off x="488563" y="5985745"/>
            <a:ext cx="11214873" cy="6582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291" name="组合 1290"/>
          <p:cNvGrpSpPr/>
          <p:nvPr/>
        </p:nvGrpSpPr>
        <p:grpSpPr>
          <a:xfrm>
            <a:off x="1009572" y="1805288"/>
            <a:ext cx="745143" cy="734136"/>
            <a:chOff x="678701" y="1276352"/>
            <a:chExt cx="745143" cy="734136"/>
          </a:xfrm>
        </p:grpSpPr>
        <p:sp>
          <p:nvSpPr>
            <p:cNvPr id="1292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3" name="Freeform 71"/>
            <p:cNvSpPr>
              <a:spLocks/>
            </p:cNvSpPr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4" name="Freeform 72"/>
            <p:cNvSpPr>
              <a:spLocks/>
            </p:cNvSpPr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5" name="Freeform 73"/>
            <p:cNvSpPr>
              <a:spLocks/>
            </p:cNvSpPr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6" name="Freeform 74"/>
            <p:cNvSpPr>
              <a:spLocks/>
            </p:cNvSpPr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7" name="Freeform 75"/>
            <p:cNvSpPr>
              <a:spLocks/>
            </p:cNvSpPr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Freeform 76"/>
            <p:cNvSpPr>
              <a:spLocks/>
            </p:cNvSpPr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9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0" name="Freeform 78"/>
            <p:cNvSpPr>
              <a:spLocks/>
            </p:cNvSpPr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Freeform 79"/>
            <p:cNvSpPr>
              <a:spLocks/>
            </p:cNvSpPr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Freeform 80"/>
            <p:cNvSpPr>
              <a:spLocks/>
            </p:cNvSpPr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Freeform 81"/>
            <p:cNvSpPr>
              <a:spLocks/>
            </p:cNvSpPr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Freeform 82"/>
            <p:cNvSpPr>
              <a:spLocks/>
            </p:cNvSpPr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83"/>
            <p:cNvSpPr>
              <a:spLocks/>
            </p:cNvSpPr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6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7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8" name="Freeform 86"/>
            <p:cNvSpPr>
              <a:spLocks/>
            </p:cNvSpPr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9" name="Freeform 87"/>
            <p:cNvSpPr>
              <a:spLocks/>
            </p:cNvSpPr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0" name="Freeform 88"/>
            <p:cNvSpPr>
              <a:spLocks/>
            </p:cNvSpPr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1" name="Freeform 89"/>
            <p:cNvSpPr>
              <a:spLocks/>
            </p:cNvSpPr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2" name="Freeform 90"/>
            <p:cNvSpPr>
              <a:spLocks/>
            </p:cNvSpPr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3" name="Freeform 91"/>
            <p:cNvSpPr>
              <a:spLocks/>
            </p:cNvSpPr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4" name="Freeform 92"/>
            <p:cNvSpPr>
              <a:spLocks/>
            </p:cNvSpPr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5" name="Freeform 93"/>
            <p:cNvSpPr>
              <a:spLocks/>
            </p:cNvSpPr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6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Freeform 95"/>
            <p:cNvSpPr>
              <a:spLocks/>
            </p:cNvSpPr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8" name="Freeform 96"/>
            <p:cNvSpPr>
              <a:spLocks/>
            </p:cNvSpPr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9" name="Freeform 97"/>
            <p:cNvSpPr>
              <a:spLocks/>
            </p:cNvSpPr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Freeform 98"/>
            <p:cNvSpPr>
              <a:spLocks/>
            </p:cNvSpPr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Freeform 99"/>
            <p:cNvSpPr>
              <a:spLocks/>
            </p:cNvSpPr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Freeform 100"/>
            <p:cNvSpPr>
              <a:spLocks/>
            </p:cNvSpPr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101"/>
            <p:cNvSpPr>
              <a:spLocks/>
            </p:cNvSpPr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Freeform 102"/>
            <p:cNvSpPr>
              <a:spLocks/>
            </p:cNvSpPr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104"/>
            <p:cNvSpPr>
              <a:spLocks/>
            </p:cNvSpPr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105"/>
            <p:cNvSpPr>
              <a:spLocks/>
            </p:cNvSpPr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106"/>
            <p:cNvSpPr>
              <a:spLocks/>
            </p:cNvSpPr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Freeform 107"/>
            <p:cNvSpPr>
              <a:spLocks/>
            </p:cNvSpPr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Freeform 108"/>
            <p:cNvSpPr>
              <a:spLocks/>
            </p:cNvSpPr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109"/>
            <p:cNvSpPr>
              <a:spLocks/>
            </p:cNvSpPr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110"/>
            <p:cNvSpPr>
              <a:spLocks/>
            </p:cNvSpPr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111"/>
            <p:cNvSpPr>
              <a:spLocks/>
            </p:cNvSpPr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113"/>
            <p:cNvSpPr>
              <a:spLocks/>
            </p:cNvSpPr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6" name="Freeform 114"/>
            <p:cNvSpPr>
              <a:spLocks/>
            </p:cNvSpPr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Freeform 115"/>
            <p:cNvSpPr>
              <a:spLocks/>
            </p:cNvSpPr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Freeform 116"/>
            <p:cNvSpPr>
              <a:spLocks/>
            </p:cNvSpPr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117"/>
            <p:cNvSpPr>
              <a:spLocks/>
            </p:cNvSpPr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Freeform 118"/>
            <p:cNvSpPr>
              <a:spLocks/>
            </p:cNvSpPr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119"/>
            <p:cNvSpPr>
              <a:spLocks/>
            </p:cNvSpPr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Freeform 120"/>
            <p:cNvSpPr>
              <a:spLocks/>
            </p:cNvSpPr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124"/>
            <p:cNvSpPr>
              <a:spLocks/>
            </p:cNvSpPr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48" name="组合 1347"/>
          <p:cNvGrpSpPr/>
          <p:nvPr/>
        </p:nvGrpSpPr>
        <p:grpSpPr>
          <a:xfrm>
            <a:off x="10343540" y="131182"/>
            <a:ext cx="1037795" cy="1022465"/>
            <a:chOff x="678701" y="1276352"/>
            <a:chExt cx="745143" cy="734136"/>
          </a:xfrm>
        </p:grpSpPr>
        <p:sp>
          <p:nvSpPr>
            <p:cNvPr id="1349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71"/>
            <p:cNvSpPr>
              <a:spLocks/>
            </p:cNvSpPr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72"/>
            <p:cNvSpPr>
              <a:spLocks/>
            </p:cNvSpPr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73"/>
            <p:cNvSpPr>
              <a:spLocks/>
            </p:cNvSpPr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74"/>
            <p:cNvSpPr>
              <a:spLocks/>
            </p:cNvSpPr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75"/>
            <p:cNvSpPr>
              <a:spLocks/>
            </p:cNvSpPr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76"/>
            <p:cNvSpPr>
              <a:spLocks/>
            </p:cNvSpPr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78"/>
            <p:cNvSpPr>
              <a:spLocks/>
            </p:cNvSpPr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79"/>
            <p:cNvSpPr>
              <a:spLocks/>
            </p:cNvSpPr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80"/>
            <p:cNvSpPr>
              <a:spLocks/>
            </p:cNvSpPr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81"/>
            <p:cNvSpPr>
              <a:spLocks/>
            </p:cNvSpPr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82"/>
            <p:cNvSpPr>
              <a:spLocks/>
            </p:cNvSpPr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83"/>
            <p:cNvSpPr>
              <a:spLocks/>
            </p:cNvSpPr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86"/>
            <p:cNvSpPr>
              <a:spLocks/>
            </p:cNvSpPr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87"/>
            <p:cNvSpPr>
              <a:spLocks/>
            </p:cNvSpPr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88"/>
            <p:cNvSpPr>
              <a:spLocks/>
            </p:cNvSpPr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89"/>
            <p:cNvSpPr>
              <a:spLocks/>
            </p:cNvSpPr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90"/>
            <p:cNvSpPr>
              <a:spLocks/>
            </p:cNvSpPr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91"/>
            <p:cNvSpPr>
              <a:spLocks/>
            </p:cNvSpPr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92"/>
            <p:cNvSpPr>
              <a:spLocks/>
            </p:cNvSpPr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93"/>
            <p:cNvSpPr>
              <a:spLocks/>
            </p:cNvSpPr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95"/>
            <p:cNvSpPr>
              <a:spLocks/>
            </p:cNvSpPr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96"/>
            <p:cNvSpPr>
              <a:spLocks/>
            </p:cNvSpPr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97"/>
            <p:cNvSpPr>
              <a:spLocks/>
            </p:cNvSpPr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98"/>
            <p:cNvSpPr>
              <a:spLocks/>
            </p:cNvSpPr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99"/>
            <p:cNvSpPr>
              <a:spLocks/>
            </p:cNvSpPr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100"/>
            <p:cNvSpPr>
              <a:spLocks/>
            </p:cNvSpPr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101"/>
            <p:cNvSpPr>
              <a:spLocks/>
            </p:cNvSpPr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102"/>
            <p:cNvSpPr>
              <a:spLocks/>
            </p:cNvSpPr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104"/>
            <p:cNvSpPr>
              <a:spLocks/>
            </p:cNvSpPr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105"/>
            <p:cNvSpPr>
              <a:spLocks/>
            </p:cNvSpPr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106"/>
            <p:cNvSpPr>
              <a:spLocks/>
            </p:cNvSpPr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107"/>
            <p:cNvSpPr>
              <a:spLocks/>
            </p:cNvSpPr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108"/>
            <p:cNvSpPr>
              <a:spLocks/>
            </p:cNvSpPr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109"/>
            <p:cNvSpPr>
              <a:spLocks/>
            </p:cNvSpPr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110"/>
            <p:cNvSpPr>
              <a:spLocks/>
            </p:cNvSpPr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111"/>
            <p:cNvSpPr>
              <a:spLocks/>
            </p:cNvSpPr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113"/>
            <p:cNvSpPr>
              <a:spLocks/>
            </p:cNvSpPr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114"/>
            <p:cNvSpPr>
              <a:spLocks/>
            </p:cNvSpPr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115"/>
            <p:cNvSpPr>
              <a:spLocks/>
            </p:cNvSpPr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116"/>
            <p:cNvSpPr>
              <a:spLocks/>
            </p:cNvSpPr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117"/>
            <p:cNvSpPr>
              <a:spLocks/>
            </p:cNvSpPr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118"/>
            <p:cNvSpPr>
              <a:spLocks/>
            </p:cNvSpPr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8" name="Freeform 119"/>
            <p:cNvSpPr>
              <a:spLocks/>
            </p:cNvSpPr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120"/>
            <p:cNvSpPr>
              <a:spLocks/>
            </p:cNvSpPr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124"/>
            <p:cNvSpPr>
              <a:spLocks/>
            </p:cNvSpPr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05" name="组合 1404"/>
          <p:cNvGrpSpPr/>
          <p:nvPr/>
        </p:nvGrpSpPr>
        <p:grpSpPr>
          <a:xfrm>
            <a:off x="10214879" y="3429335"/>
            <a:ext cx="485813" cy="478637"/>
            <a:chOff x="678701" y="1276352"/>
            <a:chExt cx="745143" cy="734136"/>
          </a:xfrm>
        </p:grpSpPr>
        <p:sp>
          <p:nvSpPr>
            <p:cNvPr id="1406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71"/>
            <p:cNvSpPr>
              <a:spLocks/>
            </p:cNvSpPr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72"/>
            <p:cNvSpPr>
              <a:spLocks/>
            </p:cNvSpPr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73"/>
            <p:cNvSpPr>
              <a:spLocks/>
            </p:cNvSpPr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74"/>
            <p:cNvSpPr>
              <a:spLocks/>
            </p:cNvSpPr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75"/>
            <p:cNvSpPr>
              <a:spLocks/>
            </p:cNvSpPr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76"/>
            <p:cNvSpPr>
              <a:spLocks/>
            </p:cNvSpPr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78"/>
            <p:cNvSpPr>
              <a:spLocks/>
            </p:cNvSpPr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79"/>
            <p:cNvSpPr>
              <a:spLocks/>
            </p:cNvSpPr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80"/>
            <p:cNvSpPr>
              <a:spLocks/>
            </p:cNvSpPr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81"/>
            <p:cNvSpPr>
              <a:spLocks/>
            </p:cNvSpPr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82"/>
            <p:cNvSpPr>
              <a:spLocks/>
            </p:cNvSpPr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83"/>
            <p:cNvSpPr>
              <a:spLocks/>
            </p:cNvSpPr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86"/>
            <p:cNvSpPr>
              <a:spLocks/>
            </p:cNvSpPr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87"/>
            <p:cNvSpPr>
              <a:spLocks/>
            </p:cNvSpPr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88"/>
            <p:cNvSpPr>
              <a:spLocks/>
            </p:cNvSpPr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89"/>
            <p:cNvSpPr>
              <a:spLocks/>
            </p:cNvSpPr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90"/>
            <p:cNvSpPr>
              <a:spLocks/>
            </p:cNvSpPr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91"/>
            <p:cNvSpPr>
              <a:spLocks/>
            </p:cNvSpPr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92"/>
            <p:cNvSpPr>
              <a:spLocks/>
            </p:cNvSpPr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93"/>
            <p:cNvSpPr>
              <a:spLocks/>
            </p:cNvSpPr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95"/>
            <p:cNvSpPr>
              <a:spLocks/>
            </p:cNvSpPr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96"/>
            <p:cNvSpPr>
              <a:spLocks/>
            </p:cNvSpPr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Freeform 97"/>
            <p:cNvSpPr>
              <a:spLocks/>
            </p:cNvSpPr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98"/>
            <p:cNvSpPr>
              <a:spLocks/>
            </p:cNvSpPr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Freeform 99"/>
            <p:cNvSpPr>
              <a:spLocks/>
            </p:cNvSpPr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100"/>
            <p:cNvSpPr>
              <a:spLocks/>
            </p:cNvSpPr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101"/>
            <p:cNvSpPr>
              <a:spLocks/>
            </p:cNvSpPr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102"/>
            <p:cNvSpPr>
              <a:spLocks/>
            </p:cNvSpPr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104"/>
            <p:cNvSpPr>
              <a:spLocks/>
            </p:cNvSpPr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105"/>
            <p:cNvSpPr>
              <a:spLocks/>
            </p:cNvSpPr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106"/>
            <p:cNvSpPr>
              <a:spLocks/>
            </p:cNvSpPr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107"/>
            <p:cNvSpPr>
              <a:spLocks/>
            </p:cNvSpPr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108"/>
            <p:cNvSpPr>
              <a:spLocks/>
            </p:cNvSpPr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109"/>
            <p:cNvSpPr>
              <a:spLocks/>
            </p:cNvSpPr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110"/>
            <p:cNvSpPr>
              <a:spLocks/>
            </p:cNvSpPr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Freeform 111"/>
            <p:cNvSpPr>
              <a:spLocks/>
            </p:cNvSpPr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113"/>
            <p:cNvSpPr>
              <a:spLocks/>
            </p:cNvSpPr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114"/>
            <p:cNvSpPr>
              <a:spLocks/>
            </p:cNvSpPr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115"/>
            <p:cNvSpPr>
              <a:spLocks/>
            </p:cNvSpPr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116"/>
            <p:cNvSpPr>
              <a:spLocks/>
            </p:cNvSpPr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117"/>
            <p:cNvSpPr>
              <a:spLocks/>
            </p:cNvSpPr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118"/>
            <p:cNvSpPr>
              <a:spLocks/>
            </p:cNvSpPr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119"/>
            <p:cNvSpPr>
              <a:spLocks/>
            </p:cNvSpPr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120"/>
            <p:cNvSpPr>
              <a:spLocks/>
            </p:cNvSpPr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124"/>
            <p:cNvSpPr>
              <a:spLocks/>
            </p:cNvSpPr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62" name="组合 1461"/>
          <p:cNvGrpSpPr/>
          <p:nvPr/>
        </p:nvGrpSpPr>
        <p:grpSpPr>
          <a:xfrm>
            <a:off x="2869199" y="1104154"/>
            <a:ext cx="485813" cy="478637"/>
            <a:chOff x="678701" y="1276352"/>
            <a:chExt cx="745143" cy="734136"/>
          </a:xfrm>
        </p:grpSpPr>
        <p:sp>
          <p:nvSpPr>
            <p:cNvPr id="1463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71"/>
            <p:cNvSpPr>
              <a:spLocks/>
            </p:cNvSpPr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72"/>
            <p:cNvSpPr>
              <a:spLocks/>
            </p:cNvSpPr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73"/>
            <p:cNvSpPr>
              <a:spLocks/>
            </p:cNvSpPr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74"/>
            <p:cNvSpPr>
              <a:spLocks/>
            </p:cNvSpPr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75"/>
            <p:cNvSpPr>
              <a:spLocks/>
            </p:cNvSpPr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76"/>
            <p:cNvSpPr>
              <a:spLocks/>
            </p:cNvSpPr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78"/>
            <p:cNvSpPr>
              <a:spLocks/>
            </p:cNvSpPr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79"/>
            <p:cNvSpPr>
              <a:spLocks/>
            </p:cNvSpPr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80"/>
            <p:cNvSpPr>
              <a:spLocks/>
            </p:cNvSpPr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81"/>
            <p:cNvSpPr>
              <a:spLocks/>
            </p:cNvSpPr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82"/>
            <p:cNvSpPr>
              <a:spLocks/>
            </p:cNvSpPr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83"/>
            <p:cNvSpPr>
              <a:spLocks/>
            </p:cNvSpPr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86"/>
            <p:cNvSpPr>
              <a:spLocks/>
            </p:cNvSpPr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87"/>
            <p:cNvSpPr>
              <a:spLocks/>
            </p:cNvSpPr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88"/>
            <p:cNvSpPr>
              <a:spLocks/>
            </p:cNvSpPr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89"/>
            <p:cNvSpPr>
              <a:spLocks/>
            </p:cNvSpPr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90"/>
            <p:cNvSpPr>
              <a:spLocks/>
            </p:cNvSpPr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91"/>
            <p:cNvSpPr>
              <a:spLocks/>
            </p:cNvSpPr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92"/>
            <p:cNvSpPr>
              <a:spLocks/>
            </p:cNvSpPr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93"/>
            <p:cNvSpPr>
              <a:spLocks/>
            </p:cNvSpPr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95"/>
            <p:cNvSpPr>
              <a:spLocks/>
            </p:cNvSpPr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96"/>
            <p:cNvSpPr>
              <a:spLocks/>
            </p:cNvSpPr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97"/>
            <p:cNvSpPr>
              <a:spLocks/>
            </p:cNvSpPr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98"/>
            <p:cNvSpPr>
              <a:spLocks/>
            </p:cNvSpPr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99"/>
            <p:cNvSpPr>
              <a:spLocks/>
            </p:cNvSpPr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100"/>
            <p:cNvSpPr>
              <a:spLocks/>
            </p:cNvSpPr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101"/>
            <p:cNvSpPr>
              <a:spLocks/>
            </p:cNvSpPr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102"/>
            <p:cNvSpPr>
              <a:spLocks/>
            </p:cNvSpPr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104"/>
            <p:cNvSpPr>
              <a:spLocks/>
            </p:cNvSpPr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105"/>
            <p:cNvSpPr>
              <a:spLocks/>
            </p:cNvSpPr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106"/>
            <p:cNvSpPr>
              <a:spLocks/>
            </p:cNvSpPr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107"/>
            <p:cNvSpPr>
              <a:spLocks/>
            </p:cNvSpPr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108"/>
            <p:cNvSpPr>
              <a:spLocks/>
            </p:cNvSpPr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109"/>
            <p:cNvSpPr>
              <a:spLocks/>
            </p:cNvSpPr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110"/>
            <p:cNvSpPr>
              <a:spLocks/>
            </p:cNvSpPr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111"/>
            <p:cNvSpPr>
              <a:spLocks/>
            </p:cNvSpPr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113"/>
            <p:cNvSpPr>
              <a:spLocks/>
            </p:cNvSpPr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114"/>
            <p:cNvSpPr>
              <a:spLocks/>
            </p:cNvSpPr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115"/>
            <p:cNvSpPr>
              <a:spLocks/>
            </p:cNvSpPr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116"/>
            <p:cNvSpPr>
              <a:spLocks/>
            </p:cNvSpPr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Freeform 117"/>
            <p:cNvSpPr>
              <a:spLocks/>
            </p:cNvSpPr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118"/>
            <p:cNvSpPr>
              <a:spLocks/>
            </p:cNvSpPr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Freeform 119"/>
            <p:cNvSpPr>
              <a:spLocks/>
            </p:cNvSpPr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120"/>
            <p:cNvSpPr>
              <a:spLocks/>
            </p:cNvSpPr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124"/>
            <p:cNvSpPr>
              <a:spLocks/>
            </p:cNvSpPr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19" name="组合 1518"/>
          <p:cNvGrpSpPr/>
          <p:nvPr/>
        </p:nvGrpSpPr>
        <p:grpSpPr>
          <a:xfrm>
            <a:off x="1431797" y="3943155"/>
            <a:ext cx="485813" cy="478637"/>
            <a:chOff x="678701" y="1276352"/>
            <a:chExt cx="745143" cy="734136"/>
          </a:xfrm>
        </p:grpSpPr>
        <p:sp>
          <p:nvSpPr>
            <p:cNvPr id="1520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71"/>
            <p:cNvSpPr>
              <a:spLocks/>
            </p:cNvSpPr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72"/>
            <p:cNvSpPr>
              <a:spLocks/>
            </p:cNvSpPr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73"/>
            <p:cNvSpPr>
              <a:spLocks/>
            </p:cNvSpPr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4" name="Freeform 74"/>
            <p:cNvSpPr>
              <a:spLocks/>
            </p:cNvSpPr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Freeform 75"/>
            <p:cNvSpPr>
              <a:spLocks/>
            </p:cNvSpPr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76"/>
            <p:cNvSpPr>
              <a:spLocks/>
            </p:cNvSpPr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78"/>
            <p:cNvSpPr>
              <a:spLocks/>
            </p:cNvSpPr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79"/>
            <p:cNvSpPr>
              <a:spLocks/>
            </p:cNvSpPr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Freeform 80"/>
            <p:cNvSpPr>
              <a:spLocks/>
            </p:cNvSpPr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Freeform 81"/>
            <p:cNvSpPr>
              <a:spLocks/>
            </p:cNvSpPr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Freeform 82"/>
            <p:cNvSpPr>
              <a:spLocks/>
            </p:cNvSpPr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Freeform 83"/>
            <p:cNvSpPr>
              <a:spLocks/>
            </p:cNvSpPr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4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Freeform 86"/>
            <p:cNvSpPr>
              <a:spLocks/>
            </p:cNvSpPr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7" name="Freeform 87"/>
            <p:cNvSpPr>
              <a:spLocks/>
            </p:cNvSpPr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Freeform 88"/>
            <p:cNvSpPr>
              <a:spLocks/>
            </p:cNvSpPr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89"/>
            <p:cNvSpPr>
              <a:spLocks/>
            </p:cNvSpPr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90"/>
            <p:cNvSpPr>
              <a:spLocks/>
            </p:cNvSpPr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91"/>
            <p:cNvSpPr>
              <a:spLocks/>
            </p:cNvSpPr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92"/>
            <p:cNvSpPr>
              <a:spLocks/>
            </p:cNvSpPr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Freeform 93"/>
            <p:cNvSpPr>
              <a:spLocks/>
            </p:cNvSpPr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95"/>
            <p:cNvSpPr>
              <a:spLocks/>
            </p:cNvSpPr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" name="Freeform 96"/>
            <p:cNvSpPr>
              <a:spLocks/>
            </p:cNvSpPr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97"/>
            <p:cNvSpPr>
              <a:spLocks/>
            </p:cNvSpPr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98"/>
            <p:cNvSpPr>
              <a:spLocks/>
            </p:cNvSpPr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Freeform 99"/>
            <p:cNvSpPr>
              <a:spLocks/>
            </p:cNvSpPr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100"/>
            <p:cNvSpPr>
              <a:spLocks/>
            </p:cNvSpPr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101"/>
            <p:cNvSpPr>
              <a:spLocks/>
            </p:cNvSpPr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102"/>
            <p:cNvSpPr>
              <a:spLocks/>
            </p:cNvSpPr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Freeform 104"/>
            <p:cNvSpPr>
              <a:spLocks/>
            </p:cNvSpPr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105"/>
            <p:cNvSpPr>
              <a:spLocks/>
            </p:cNvSpPr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Freeform 106"/>
            <p:cNvSpPr>
              <a:spLocks/>
            </p:cNvSpPr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7" name="Freeform 107"/>
            <p:cNvSpPr>
              <a:spLocks/>
            </p:cNvSpPr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108"/>
            <p:cNvSpPr>
              <a:spLocks/>
            </p:cNvSpPr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Freeform 109"/>
            <p:cNvSpPr>
              <a:spLocks/>
            </p:cNvSpPr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Freeform 110"/>
            <p:cNvSpPr>
              <a:spLocks/>
            </p:cNvSpPr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111"/>
            <p:cNvSpPr>
              <a:spLocks/>
            </p:cNvSpPr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3" name="Freeform 113"/>
            <p:cNvSpPr>
              <a:spLocks/>
            </p:cNvSpPr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4" name="Freeform 114"/>
            <p:cNvSpPr>
              <a:spLocks/>
            </p:cNvSpPr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115"/>
            <p:cNvSpPr>
              <a:spLocks/>
            </p:cNvSpPr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Freeform 116"/>
            <p:cNvSpPr>
              <a:spLocks/>
            </p:cNvSpPr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7" name="Freeform 117"/>
            <p:cNvSpPr>
              <a:spLocks/>
            </p:cNvSpPr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Freeform 118"/>
            <p:cNvSpPr>
              <a:spLocks/>
            </p:cNvSpPr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9" name="Freeform 119"/>
            <p:cNvSpPr>
              <a:spLocks/>
            </p:cNvSpPr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120"/>
            <p:cNvSpPr>
              <a:spLocks/>
            </p:cNvSpPr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124"/>
            <p:cNvSpPr>
              <a:spLocks/>
            </p:cNvSpPr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76" name="组合 1575"/>
          <p:cNvGrpSpPr/>
          <p:nvPr/>
        </p:nvGrpSpPr>
        <p:grpSpPr>
          <a:xfrm>
            <a:off x="410370" y="-685626"/>
            <a:ext cx="1445354" cy="1424005"/>
            <a:chOff x="678701" y="1276352"/>
            <a:chExt cx="745143" cy="734136"/>
          </a:xfrm>
        </p:grpSpPr>
        <p:sp>
          <p:nvSpPr>
            <p:cNvPr id="1577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8" name="Freeform 71"/>
            <p:cNvSpPr>
              <a:spLocks/>
            </p:cNvSpPr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72"/>
            <p:cNvSpPr>
              <a:spLocks/>
            </p:cNvSpPr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Freeform 73"/>
            <p:cNvSpPr>
              <a:spLocks/>
            </p:cNvSpPr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Freeform 74"/>
            <p:cNvSpPr>
              <a:spLocks/>
            </p:cNvSpPr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Freeform 75"/>
            <p:cNvSpPr>
              <a:spLocks/>
            </p:cNvSpPr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76"/>
            <p:cNvSpPr>
              <a:spLocks/>
            </p:cNvSpPr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78"/>
            <p:cNvSpPr>
              <a:spLocks/>
            </p:cNvSpPr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79"/>
            <p:cNvSpPr>
              <a:spLocks/>
            </p:cNvSpPr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80"/>
            <p:cNvSpPr>
              <a:spLocks/>
            </p:cNvSpPr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81"/>
            <p:cNvSpPr>
              <a:spLocks/>
            </p:cNvSpPr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82"/>
            <p:cNvSpPr>
              <a:spLocks/>
            </p:cNvSpPr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83"/>
            <p:cNvSpPr>
              <a:spLocks/>
            </p:cNvSpPr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86"/>
            <p:cNvSpPr>
              <a:spLocks/>
            </p:cNvSpPr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87"/>
            <p:cNvSpPr>
              <a:spLocks/>
            </p:cNvSpPr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88"/>
            <p:cNvSpPr>
              <a:spLocks/>
            </p:cNvSpPr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Freeform 89"/>
            <p:cNvSpPr>
              <a:spLocks/>
            </p:cNvSpPr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Freeform 90"/>
            <p:cNvSpPr>
              <a:spLocks/>
            </p:cNvSpPr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91"/>
            <p:cNvSpPr>
              <a:spLocks/>
            </p:cNvSpPr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92"/>
            <p:cNvSpPr>
              <a:spLocks/>
            </p:cNvSpPr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93"/>
            <p:cNvSpPr>
              <a:spLocks/>
            </p:cNvSpPr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Freeform 95"/>
            <p:cNvSpPr>
              <a:spLocks/>
            </p:cNvSpPr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Freeform 96"/>
            <p:cNvSpPr>
              <a:spLocks/>
            </p:cNvSpPr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97"/>
            <p:cNvSpPr>
              <a:spLocks/>
            </p:cNvSpPr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98"/>
            <p:cNvSpPr>
              <a:spLocks/>
            </p:cNvSpPr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99"/>
            <p:cNvSpPr>
              <a:spLocks/>
            </p:cNvSpPr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7" name="Freeform 100"/>
            <p:cNvSpPr>
              <a:spLocks/>
            </p:cNvSpPr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Freeform 101"/>
            <p:cNvSpPr>
              <a:spLocks/>
            </p:cNvSpPr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Freeform 102"/>
            <p:cNvSpPr>
              <a:spLocks/>
            </p:cNvSpPr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104"/>
            <p:cNvSpPr>
              <a:spLocks/>
            </p:cNvSpPr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105"/>
            <p:cNvSpPr>
              <a:spLocks/>
            </p:cNvSpPr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106"/>
            <p:cNvSpPr>
              <a:spLocks/>
            </p:cNvSpPr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107"/>
            <p:cNvSpPr>
              <a:spLocks/>
            </p:cNvSpPr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Freeform 108"/>
            <p:cNvSpPr>
              <a:spLocks/>
            </p:cNvSpPr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109"/>
            <p:cNvSpPr>
              <a:spLocks/>
            </p:cNvSpPr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7" name="Freeform 110"/>
            <p:cNvSpPr>
              <a:spLocks/>
            </p:cNvSpPr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111"/>
            <p:cNvSpPr>
              <a:spLocks/>
            </p:cNvSpPr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113"/>
            <p:cNvSpPr>
              <a:spLocks/>
            </p:cNvSpPr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114"/>
            <p:cNvSpPr>
              <a:spLocks/>
            </p:cNvSpPr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115"/>
            <p:cNvSpPr>
              <a:spLocks/>
            </p:cNvSpPr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116"/>
            <p:cNvSpPr>
              <a:spLocks/>
            </p:cNvSpPr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117"/>
            <p:cNvSpPr>
              <a:spLocks/>
            </p:cNvSpPr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118"/>
            <p:cNvSpPr>
              <a:spLocks/>
            </p:cNvSpPr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119"/>
            <p:cNvSpPr>
              <a:spLocks/>
            </p:cNvSpPr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120"/>
            <p:cNvSpPr>
              <a:spLocks/>
            </p:cNvSpPr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124"/>
            <p:cNvSpPr>
              <a:spLocks/>
            </p:cNvSpPr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33" name="组合 1632"/>
          <p:cNvGrpSpPr/>
          <p:nvPr/>
        </p:nvGrpSpPr>
        <p:grpSpPr>
          <a:xfrm>
            <a:off x="8245456" y="219977"/>
            <a:ext cx="485813" cy="478637"/>
            <a:chOff x="678701" y="1276352"/>
            <a:chExt cx="745143" cy="734136"/>
          </a:xfrm>
        </p:grpSpPr>
        <p:sp>
          <p:nvSpPr>
            <p:cNvPr id="1634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71"/>
            <p:cNvSpPr>
              <a:spLocks/>
            </p:cNvSpPr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72"/>
            <p:cNvSpPr>
              <a:spLocks/>
            </p:cNvSpPr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73"/>
            <p:cNvSpPr>
              <a:spLocks/>
            </p:cNvSpPr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8" name="Freeform 74"/>
            <p:cNvSpPr>
              <a:spLocks/>
            </p:cNvSpPr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75"/>
            <p:cNvSpPr>
              <a:spLocks/>
            </p:cNvSpPr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76"/>
            <p:cNvSpPr>
              <a:spLocks/>
            </p:cNvSpPr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78"/>
            <p:cNvSpPr>
              <a:spLocks/>
            </p:cNvSpPr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79"/>
            <p:cNvSpPr>
              <a:spLocks/>
            </p:cNvSpPr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80"/>
            <p:cNvSpPr>
              <a:spLocks/>
            </p:cNvSpPr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81"/>
            <p:cNvSpPr>
              <a:spLocks/>
            </p:cNvSpPr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82"/>
            <p:cNvSpPr>
              <a:spLocks/>
            </p:cNvSpPr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83"/>
            <p:cNvSpPr>
              <a:spLocks/>
            </p:cNvSpPr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86"/>
            <p:cNvSpPr>
              <a:spLocks/>
            </p:cNvSpPr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87"/>
            <p:cNvSpPr>
              <a:spLocks/>
            </p:cNvSpPr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Freeform 88"/>
            <p:cNvSpPr>
              <a:spLocks/>
            </p:cNvSpPr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89"/>
            <p:cNvSpPr>
              <a:spLocks/>
            </p:cNvSpPr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4" name="Freeform 90"/>
            <p:cNvSpPr>
              <a:spLocks/>
            </p:cNvSpPr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91"/>
            <p:cNvSpPr>
              <a:spLocks/>
            </p:cNvSpPr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92"/>
            <p:cNvSpPr>
              <a:spLocks/>
            </p:cNvSpPr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93"/>
            <p:cNvSpPr>
              <a:spLocks/>
            </p:cNvSpPr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95"/>
            <p:cNvSpPr>
              <a:spLocks/>
            </p:cNvSpPr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96"/>
            <p:cNvSpPr>
              <a:spLocks/>
            </p:cNvSpPr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1" name="Freeform 97"/>
            <p:cNvSpPr>
              <a:spLocks/>
            </p:cNvSpPr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98"/>
            <p:cNvSpPr>
              <a:spLocks/>
            </p:cNvSpPr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99"/>
            <p:cNvSpPr>
              <a:spLocks/>
            </p:cNvSpPr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4" name="Freeform 100"/>
            <p:cNvSpPr>
              <a:spLocks/>
            </p:cNvSpPr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101"/>
            <p:cNvSpPr>
              <a:spLocks/>
            </p:cNvSpPr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102"/>
            <p:cNvSpPr>
              <a:spLocks/>
            </p:cNvSpPr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Freeform 104"/>
            <p:cNvSpPr>
              <a:spLocks/>
            </p:cNvSpPr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Freeform 105"/>
            <p:cNvSpPr>
              <a:spLocks/>
            </p:cNvSpPr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Freeform 106"/>
            <p:cNvSpPr>
              <a:spLocks/>
            </p:cNvSpPr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Freeform 107"/>
            <p:cNvSpPr>
              <a:spLocks/>
            </p:cNvSpPr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108"/>
            <p:cNvSpPr>
              <a:spLocks/>
            </p:cNvSpPr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Freeform 109"/>
            <p:cNvSpPr>
              <a:spLocks/>
            </p:cNvSpPr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Freeform 110"/>
            <p:cNvSpPr>
              <a:spLocks/>
            </p:cNvSpPr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Freeform 111"/>
            <p:cNvSpPr>
              <a:spLocks/>
            </p:cNvSpPr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7" name="Freeform 113"/>
            <p:cNvSpPr>
              <a:spLocks/>
            </p:cNvSpPr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8" name="Freeform 114"/>
            <p:cNvSpPr>
              <a:spLocks/>
            </p:cNvSpPr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9" name="Freeform 115"/>
            <p:cNvSpPr>
              <a:spLocks/>
            </p:cNvSpPr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0" name="Freeform 116"/>
            <p:cNvSpPr>
              <a:spLocks/>
            </p:cNvSpPr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1" name="Freeform 117"/>
            <p:cNvSpPr>
              <a:spLocks/>
            </p:cNvSpPr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2" name="Freeform 118"/>
            <p:cNvSpPr>
              <a:spLocks/>
            </p:cNvSpPr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3" name="Freeform 119"/>
            <p:cNvSpPr>
              <a:spLocks/>
            </p:cNvSpPr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4" name="Freeform 120"/>
            <p:cNvSpPr>
              <a:spLocks/>
            </p:cNvSpPr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5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6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7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8" name="Freeform 124"/>
            <p:cNvSpPr>
              <a:spLocks/>
            </p:cNvSpPr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9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7135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椭圆 253"/>
          <p:cNvSpPr/>
          <p:nvPr/>
        </p:nvSpPr>
        <p:spPr>
          <a:xfrm>
            <a:off x="3179370" y="4357584"/>
            <a:ext cx="1832864" cy="1832864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3" name="椭圆 252"/>
          <p:cNvSpPr/>
          <p:nvPr/>
        </p:nvSpPr>
        <p:spPr>
          <a:xfrm>
            <a:off x="10037281" y="5805939"/>
            <a:ext cx="1832864" cy="183286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2" name="椭圆 251"/>
          <p:cNvSpPr/>
          <p:nvPr/>
        </p:nvSpPr>
        <p:spPr>
          <a:xfrm>
            <a:off x="236275" y="4805474"/>
            <a:ext cx="3272335" cy="327233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1" name="椭圆 250"/>
          <p:cNvSpPr/>
          <p:nvPr/>
        </p:nvSpPr>
        <p:spPr>
          <a:xfrm>
            <a:off x="7245917" y="4958515"/>
            <a:ext cx="3272335" cy="3272335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0" name="椭圆 249"/>
          <p:cNvSpPr/>
          <p:nvPr/>
        </p:nvSpPr>
        <p:spPr>
          <a:xfrm>
            <a:off x="5105087" y="4655077"/>
            <a:ext cx="3272335" cy="327233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8" name="Freeform 169"/>
          <p:cNvSpPr>
            <a:spLocks/>
          </p:cNvSpPr>
          <p:nvPr/>
        </p:nvSpPr>
        <p:spPr bwMode="auto">
          <a:xfrm>
            <a:off x="-906690" y="5805939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" name="Freeform 169"/>
          <p:cNvSpPr>
            <a:spLocks/>
          </p:cNvSpPr>
          <p:nvPr/>
        </p:nvSpPr>
        <p:spPr bwMode="auto">
          <a:xfrm>
            <a:off x="-940821" y="6356604"/>
            <a:ext cx="13908545" cy="2360612"/>
          </a:xfrm>
          <a:custGeom>
            <a:avLst/>
            <a:gdLst>
              <a:gd name="T0" fmla="*/ 0 w 3595"/>
              <a:gd name="T1" fmla="*/ 154 h 608"/>
              <a:gd name="T2" fmla="*/ 542 w 3595"/>
              <a:gd name="T3" fmla="*/ 27 h 608"/>
              <a:gd name="T4" fmla="*/ 1075 w 3595"/>
              <a:gd name="T5" fmla="*/ 96 h 608"/>
              <a:gd name="T6" fmla="*/ 1385 w 3595"/>
              <a:gd name="T7" fmla="*/ 16 h 608"/>
              <a:gd name="T8" fmla="*/ 1846 w 3595"/>
              <a:gd name="T9" fmla="*/ 88 h 608"/>
              <a:gd name="T10" fmla="*/ 2418 w 3595"/>
              <a:gd name="T11" fmla="*/ 29 h 608"/>
              <a:gd name="T12" fmla="*/ 2860 w 3595"/>
              <a:gd name="T13" fmla="*/ 83 h 608"/>
              <a:gd name="T14" fmla="*/ 3578 w 3595"/>
              <a:gd name="T15" fmla="*/ 116 h 608"/>
              <a:gd name="T16" fmla="*/ 3595 w 3595"/>
              <a:gd name="T17" fmla="*/ 608 h 608"/>
              <a:gd name="T18" fmla="*/ 0 w 3595"/>
              <a:gd name="T19" fmla="*/ 588 h 608"/>
              <a:gd name="T20" fmla="*/ 0 w 3595"/>
              <a:gd name="T21" fmla="*/ 15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5" h="608">
                <a:moveTo>
                  <a:pt x="0" y="154"/>
                </a:moveTo>
                <a:cubicBezTo>
                  <a:pt x="160" y="52"/>
                  <a:pt x="354" y="7"/>
                  <a:pt x="542" y="27"/>
                </a:cubicBezTo>
                <a:cubicBezTo>
                  <a:pt x="721" y="47"/>
                  <a:pt x="897" y="124"/>
                  <a:pt x="1075" y="96"/>
                </a:cubicBezTo>
                <a:cubicBezTo>
                  <a:pt x="1181" y="80"/>
                  <a:pt x="1279" y="27"/>
                  <a:pt x="1385" y="16"/>
                </a:cubicBezTo>
                <a:cubicBezTo>
                  <a:pt x="1540" y="0"/>
                  <a:pt x="1690" y="74"/>
                  <a:pt x="1846" y="88"/>
                </a:cubicBezTo>
                <a:cubicBezTo>
                  <a:pt x="2037" y="105"/>
                  <a:pt x="2226" y="30"/>
                  <a:pt x="2418" y="29"/>
                </a:cubicBezTo>
                <a:cubicBezTo>
                  <a:pt x="2566" y="28"/>
                  <a:pt x="2712" y="71"/>
                  <a:pt x="2860" y="83"/>
                </a:cubicBezTo>
                <a:cubicBezTo>
                  <a:pt x="3100" y="102"/>
                  <a:pt x="3349" y="40"/>
                  <a:pt x="3578" y="116"/>
                </a:cubicBezTo>
                <a:cubicBezTo>
                  <a:pt x="3595" y="608"/>
                  <a:pt x="3595" y="608"/>
                  <a:pt x="3595" y="608"/>
                </a:cubicBezTo>
                <a:cubicBezTo>
                  <a:pt x="0" y="588"/>
                  <a:pt x="0" y="588"/>
                  <a:pt x="0" y="588"/>
                </a:cubicBezTo>
                <a:lnTo>
                  <a:pt x="0" y="15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3831055" y="1588191"/>
            <a:ext cx="4529889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TWO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3898882" y="2708887"/>
            <a:ext cx="4394236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2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</a:t>
            </a:r>
            <a:endParaRPr lang="zh-CN" altLang="en-US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77" name="组合 76"/>
          <p:cNvGrpSpPr/>
          <p:nvPr/>
        </p:nvGrpSpPr>
        <p:grpSpPr>
          <a:xfrm rot="955986">
            <a:off x="7579056" y="1327833"/>
            <a:ext cx="3961523" cy="7252349"/>
            <a:chOff x="7791450" y="38100"/>
            <a:chExt cx="1706563" cy="3124200"/>
          </a:xfrm>
          <a:effectLst>
            <a:outerShdw dist="63500" dir="2700000" algn="tl" rotWithShape="0">
              <a:prstClr val="black">
                <a:alpha val="20000"/>
              </a:prstClr>
            </a:outerShdw>
          </a:effectLst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7832725" y="1303338"/>
              <a:ext cx="514350" cy="515938"/>
            </a:xfrm>
            <a:custGeom>
              <a:avLst/>
              <a:gdLst>
                <a:gd name="T0" fmla="*/ 34 w 213"/>
                <a:gd name="T1" fmla="*/ 0 h 213"/>
                <a:gd name="T2" fmla="*/ 0 w 213"/>
                <a:gd name="T3" fmla="*/ 22 h 213"/>
                <a:gd name="T4" fmla="*/ 193 w 213"/>
                <a:gd name="T5" fmla="*/ 213 h 213"/>
                <a:gd name="T6" fmla="*/ 213 w 213"/>
                <a:gd name="T7" fmla="*/ 161 h 213"/>
                <a:gd name="T8" fmla="*/ 34 w 213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13">
                  <a:moveTo>
                    <a:pt x="34" y="0"/>
                  </a:moveTo>
                  <a:cubicBezTo>
                    <a:pt x="25" y="9"/>
                    <a:pt x="14" y="18"/>
                    <a:pt x="0" y="22"/>
                  </a:cubicBezTo>
                  <a:cubicBezTo>
                    <a:pt x="24" y="70"/>
                    <a:pt x="79" y="150"/>
                    <a:pt x="193" y="213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1"/>
                    <a:pt x="88" y="92"/>
                    <a:pt x="34" y="0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7791450" y="1198563"/>
              <a:ext cx="123825" cy="157163"/>
            </a:xfrm>
            <a:custGeom>
              <a:avLst/>
              <a:gdLst>
                <a:gd name="T0" fmla="*/ 51 w 51"/>
                <a:gd name="T1" fmla="*/ 43 h 65"/>
                <a:gd name="T2" fmla="*/ 32 w 51"/>
                <a:gd name="T3" fmla="*/ 0 h 65"/>
                <a:gd name="T4" fmla="*/ 23 w 51"/>
                <a:gd name="T5" fmla="*/ 28 h 65"/>
                <a:gd name="T6" fmla="*/ 0 w 51"/>
                <a:gd name="T7" fmla="*/ 25 h 65"/>
                <a:gd name="T8" fmla="*/ 17 w 51"/>
                <a:gd name="T9" fmla="*/ 65 h 65"/>
                <a:gd name="T10" fmla="*/ 51 w 51"/>
                <a:gd name="T11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65">
                  <a:moveTo>
                    <a:pt x="51" y="43"/>
                  </a:moveTo>
                  <a:cubicBezTo>
                    <a:pt x="42" y="29"/>
                    <a:pt x="36" y="15"/>
                    <a:pt x="32" y="0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5" y="41"/>
                    <a:pt x="17" y="65"/>
                  </a:cubicBezTo>
                  <a:cubicBezTo>
                    <a:pt x="31" y="61"/>
                    <a:pt x="42" y="52"/>
                    <a:pt x="51" y="43"/>
                  </a:cubicBez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8945563" y="1303338"/>
              <a:ext cx="512763" cy="515938"/>
            </a:xfrm>
            <a:custGeom>
              <a:avLst/>
              <a:gdLst>
                <a:gd name="T0" fmla="*/ 179 w 212"/>
                <a:gd name="T1" fmla="*/ 0 h 213"/>
                <a:gd name="T2" fmla="*/ 212 w 212"/>
                <a:gd name="T3" fmla="*/ 22 h 213"/>
                <a:gd name="T4" fmla="*/ 20 w 212"/>
                <a:gd name="T5" fmla="*/ 213 h 213"/>
                <a:gd name="T6" fmla="*/ 0 w 212"/>
                <a:gd name="T7" fmla="*/ 161 h 213"/>
                <a:gd name="T8" fmla="*/ 179 w 212"/>
                <a:gd name="T9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213">
                  <a:moveTo>
                    <a:pt x="179" y="0"/>
                  </a:moveTo>
                  <a:cubicBezTo>
                    <a:pt x="187" y="9"/>
                    <a:pt x="199" y="18"/>
                    <a:pt x="212" y="22"/>
                  </a:cubicBezTo>
                  <a:cubicBezTo>
                    <a:pt x="188" y="70"/>
                    <a:pt x="134" y="150"/>
                    <a:pt x="20" y="213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125" y="92"/>
                    <a:pt x="179" y="0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9377363" y="1198563"/>
              <a:ext cx="120650" cy="157163"/>
            </a:xfrm>
            <a:custGeom>
              <a:avLst/>
              <a:gdLst>
                <a:gd name="T0" fmla="*/ 0 w 50"/>
                <a:gd name="T1" fmla="*/ 43 h 65"/>
                <a:gd name="T2" fmla="*/ 19 w 50"/>
                <a:gd name="T3" fmla="*/ 0 h 65"/>
                <a:gd name="T4" fmla="*/ 28 w 50"/>
                <a:gd name="T5" fmla="*/ 28 h 65"/>
                <a:gd name="T6" fmla="*/ 50 w 50"/>
                <a:gd name="T7" fmla="*/ 25 h 65"/>
                <a:gd name="T8" fmla="*/ 33 w 50"/>
                <a:gd name="T9" fmla="*/ 65 h 65"/>
                <a:gd name="T10" fmla="*/ 0 w 50"/>
                <a:gd name="T11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65">
                  <a:moveTo>
                    <a:pt x="0" y="43"/>
                  </a:moveTo>
                  <a:cubicBezTo>
                    <a:pt x="8" y="29"/>
                    <a:pt x="15" y="15"/>
                    <a:pt x="19" y="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5"/>
                    <a:pt x="46" y="41"/>
                    <a:pt x="33" y="65"/>
                  </a:cubicBezTo>
                  <a:cubicBezTo>
                    <a:pt x="20" y="61"/>
                    <a:pt x="8" y="52"/>
                    <a:pt x="0" y="43"/>
                  </a:cubicBez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8375650" y="2503488"/>
              <a:ext cx="195263" cy="569913"/>
            </a:xfrm>
            <a:custGeom>
              <a:avLst/>
              <a:gdLst>
                <a:gd name="T0" fmla="*/ 40 w 81"/>
                <a:gd name="T1" fmla="*/ 232 h 235"/>
                <a:gd name="T2" fmla="*/ 81 w 81"/>
                <a:gd name="T3" fmla="*/ 24 h 235"/>
                <a:gd name="T4" fmla="*/ 24 w 81"/>
                <a:gd name="T5" fmla="*/ 0 h 235"/>
                <a:gd name="T6" fmla="*/ 0 w 81"/>
                <a:gd name="T7" fmla="*/ 227 h 235"/>
                <a:gd name="T8" fmla="*/ 40 w 81"/>
                <a:gd name="T9" fmla="*/ 23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235">
                  <a:moveTo>
                    <a:pt x="40" y="232"/>
                  </a:moveTo>
                  <a:cubicBezTo>
                    <a:pt x="81" y="24"/>
                    <a:pt x="81" y="24"/>
                    <a:pt x="81" y="2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9" y="232"/>
                    <a:pt x="23" y="235"/>
                    <a:pt x="40" y="232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8364538" y="3054350"/>
              <a:ext cx="107950" cy="107950"/>
            </a:xfrm>
            <a:custGeom>
              <a:avLst/>
              <a:gdLst>
                <a:gd name="T0" fmla="*/ 21 w 45"/>
                <a:gd name="T1" fmla="*/ 30 h 45"/>
                <a:gd name="T2" fmla="*/ 37 w 45"/>
                <a:gd name="T3" fmla="*/ 45 h 45"/>
                <a:gd name="T4" fmla="*/ 45 w 45"/>
                <a:gd name="T5" fmla="*/ 5 h 45"/>
                <a:gd name="T6" fmla="*/ 5 w 45"/>
                <a:gd name="T7" fmla="*/ 0 h 45"/>
                <a:gd name="T8" fmla="*/ 0 w 45"/>
                <a:gd name="T9" fmla="*/ 45 h 45"/>
                <a:gd name="T10" fmla="*/ 21 w 45"/>
                <a:gd name="T11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5">
                  <a:moveTo>
                    <a:pt x="21" y="30"/>
                  </a:moveTo>
                  <a:cubicBezTo>
                    <a:pt x="37" y="45"/>
                    <a:pt x="37" y="45"/>
                    <a:pt x="37" y="4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28" y="8"/>
                    <a:pt x="14" y="5"/>
                    <a:pt x="5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21" y="30"/>
                  </a:ln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8755063" y="2503488"/>
              <a:ext cx="198438" cy="569913"/>
            </a:xfrm>
            <a:custGeom>
              <a:avLst/>
              <a:gdLst>
                <a:gd name="T0" fmla="*/ 41 w 82"/>
                <a:gd name="T1" fmla="*/ 232 h 235"/>
                <a:gd name="T2" fmla="*/ 0 w 82"/>
                <a:gd name="T3" fmla="*/ 24 h 235"/>
                <a:gd name="T4" fmla="*/ 58 w 82"/>
                <a:gd name="T5" fmla="*/ 0 h 235"/>
                <a:gd name="T6" fmla="*/ 82 w 82"/>
                <a:gd name="T7" fmla="*/ 227 h 235"/>
                <a:gd name="T8" fmla="*/ 41 w 82"/>
                <a:gd name="T9" fmla="*/ 23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235">
                  <a:moveTo>
                    <a:pt x="41" y="232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82" y="227"/>
                    <a:pt x="82" y="227"/>
                    <a:pt x="82" y="227"/>
                  </a:cubicBezTo>
                  <a:cubicBezTo>
                    <a:pt x="72" y="232"/>
                    <a:pt x="59" y="235"/>
                    <a:pt x="41" y="232"/>
                  </a:cubicBezTo>
                  <a:close/>
                </a:path>
              </a:pathLst>
            </a:custGeom>
            <a:solidFill>
              <a:srgbClr val="894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8853488" y="3054350"/>
              <a:ext cx="109538" cy="107950"/>
            </a:xfrm>
            <a:custGeom>
              <a:avLst/>
              <a:gdLst>
                <a:gd name="T0" fmla="*/ 24 w 45"/>
                <a:gd name="T1" fmla="*/ 30 h 45"/>
                <a:gd name="T2" fmla="*/ 8 w 45"/>
                <a:gd name="T3" fmla="*/ 45 h 45"/>
                <a:gd name="T4" fmla="*/ 0 w 45"/>
                <a:gd name="T5" fmla="*/ 5 h 45"/>
                <a:gd name="T6" fmla="*/ 41 w 45"/>
                <a:gd name="T7" fmla="*/ 0 h 45"/>
                <a:gd name="T8" fmla="*/ 45 w 45"/>
                <a:gd name="T9" fmla="*/ 45 h 45"/>
                <a:gd name="T10" fmla="*/ 24 w 45"/>
                <a:gd name="T11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5">
                  <a:moveTo>
                    <a:pt x="24" y="30"/>
                  </a:moveTo>
                  <a:cubicBezTo>
                    <a:pt x="8" y="45"/>
                    <a:pt x="8" y="45"/>
                    <a:pt x="8" y="4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8" y="8"/>
                    <a:pt x="31" y="5"/>
                    <a:pt x="41" y="0"/>
                  </a:cubicBezTo>
                  <a:cubicBezTo>
                    <a:pt x="45" y="45"/>
                    <a:pt x="45" y="45"/>
                    <a:pt x="45" y="45"/>
                  </a:cubicBezTo>
                  <a:lnTo>
                    <a:pt x="24" y="30"/>
                  </a:lnTo>
                  <a:close/>
                </a:path>
              </a:pathLst>
            </a:custGeom>
            <a:solidFill>
              <a:srgbClr val="4C1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8202613" y="1512888"/>
              <a:ext cx="931863" cy="1114425"/>
            </a:xfrm>
            <a:custGeom>
              <a:avLst/>
              <a:gdLst>
                <a:gd name="T0" fmla="*/ 287 w 386"/>
                <a:gd name="T1" fmla="*/ 0 h 460"/>
                <a:gd name="T2" fmla="*/ 193 w 386"/>
                <a:gd name="T3" fmla="*/ 19 h 460"/>
                <a:gd name="T4" fmla="*/ 99 w 386"/>
                <a:gd name="T5" fmla="*/ 0 h 460"/>
                <a:gd name="T6" fmla="*/ 18 w 386"/>
                <a:gd name="T7" fmla="*/ 286 h 460"/>
                <a:gd name="T8" fmla="*/ 193 w 386"/>
                <a:gd name="T9" fmla="*/ 456 h 460"/>
                <a:gd name="T10" fmla="*/ 368 w 386"/>
                <a:gd name="T11" fmla="*/ 286 h 460"/>
                <a:gd name="T12" fmla="*/ 287 w 386"/>
                <a:gd name="T13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6" h="460">
                  <a:moveTo>
                    <a:pt x="287" y="0"/>
                  </a:moveTo>
                  <a:cubicBezTo>
                    <a:pt x="193" y="19"/>
                    <a:pt x="193" y="19"/>
                    <a:pt x="193" y="19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0" y="103"/>
                    <a:pt x="18" y="286"/>
                  </a:cubicBezTo>
                  <a:cubicBezTo>
                    <a:pt x="35" y="460"/>
                    <a:pt x="180" y="457"/>
                    <a:pt x="193" y="456"/>
                  </a:cubicBezTo>
                  <a:cubicBezTo>
                    <a:pt x="206" y="457"/>
                    <a:pt x="351" y="460"/>
                    <a:pt x="368" y="286"/>
                  </a:cubicBezTo>
                  <a:cubicBezTo>
                    <a:pt x="386" y="103"/>
                    <a:pt x="287" y="0"/>
                    <a:pt x="287" y="0"/>
                  </a:cubicBezTo>
                  <a:close/>
                </a:path>
              </a:pathLst>
            </a:custGeom>
            <a:solidFill>
              <a:srgbClr val="AF7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8026400" y="38100"/>
              <a:ext cx="500063" cy="658813"/>
            </a:xfrm>
            <a:custGeom>
              <a:avLst/>
              <a:gdLst>
                <a:gd name="T0" fmla="*/ 207 w 207"/>
                <a:gd name="T1" fmla="*/ 272 h 272"/>
                <a:gd name="T2" fmla="*/ 0 w 207"/>
                <a:gd name="T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7" h="272">
                  <a:moveTo>
                    <a:pt x="207" y="272"/>
                  </a:moveTo>
                  <a:cubicBezTo>
                    <a:pt x="207" y="272"/>
                    <a:pt x="1" y="188"/>
                    <a:pt x="0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8113713" y="180975"/>
              <a:ext cx="107950" cy="306388"/>
            </a:xfrm>
            <a:custGeom>
              <a:avLst/>
              <a:gdLst>
                <a:gd name="T0" fmla="*/ 45 w 45"/>
                <a:gd name="T1" fmla="*/ 126 h 126"/>
                <a:gd name="T2" fmla="*/ 29 w 45"/>
                <a:gd name="T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126">
                  <a:moveTo>
                    <a:pt x="45" y="126"/>
                  </a:moveTo>
                  <a:cubicBezTo>
                    <a:pt x="45" y="126"/>
                    <a:pt x="0" y="45"/>
                    <a:pt x="29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8042275" y="460375"/>
              <a:ext cx="280988" cy="115888"/>
            </a:xfrm>
            <a:custGeom>
              <a:avLst/>
              <a:gdLst>
                <a:gd name="T0" fmla="*/ 116 w 116"/>
                <a:gd name="T1" fmla="*/ 48 h 48"/>
                <a:gd name="T2" fmla="*/ 0 w 116"/>
                <a:gd name="T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6" h="48">
                  <a:moveTo>
                    <a:pt x="116" y="48"/>
                  </a:moveTo>
                  <a:cubicBezTo>
                    <a:pt x="116" y="48"/>
                    <a:pt x="42" y="48"/>
                    <a:pt x="0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8351838" y="474663"/>
              <a:ext cx="87313" cy="179388"/>
            </a:xfrm>
            <a:custGeom>
              <a:avLst/>
              <a:gdLst>
                <a:gd name="T0" fmla="*/ 36 w 36"/>
                <a:gd name="T1" fmla="*/ 74 h 74"/>
                <a:gd name="T2" fmla="*/ 35 w 36"/>
                <a:gd name="T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" h="74">
                  <a:moveTo>
                    <a:pt x="36" y="74"/>
                  </a:moveTo>
                  <a:cubicBezTo>
                    <a:pt x="36" y="74"/>
                    <a:pt x="0" y="27"/>
                    <a:pt x="35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8810625" y="38100"/>
              <a:ext cx="500063" cy="658813"/>
            </a:xfrm>
            <a:custGeom>
              <a:avLst/>
              <a:gdLst>
                <a:gd name="T0" fmla="*/ 0 w 207"/>
                <a:gd name="T1" fmla="*/ 272 h 272"/>
                <a:gd name="T2" fmla="*/ 207 w 207"/>
                <a:gd name="T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7" h="272">
                  <a:moveTo>
                    <a:pt x="0" y="272"/>
                  </a:moveTo>
                  <a:cubicBezTo>
                    <a:pt x="0" y="272"/>
                    <a:pt x="206" y="188"/>
                    <a:pt x="207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9115425" y="180975"/>
              <a:ext cx="107950" cy="306388"/>
            </a:xfrm>
            <a:custGeom>
              <a:avLst/>
              <a:gdLst>
                <a:gd name="T0" fmla="*/ 0 w 45"/>
                <a:gd name="T1" fmla="*/ 126 h 126"/>
                <a:gd name="T2" fmla="*/ 16 w 45"/>
                <a:gd name="T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126">
                  <a:moveTo>
                    <a:pt x="0" y="126"/>
                  </a:moveTo>
                  <a:cubicBezTo>
                    <a:pt x="0" y="126"/>
                    <a:pt x="45" y="45"/>
                    <a:pt x="16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9010650" y="460375"/>
              <a:ext cx="280988" cy="115888"/>
            </a:xfrm>
            <a:custGeom>
              <a:avLst/>
              <a:gdLst>
                <a:gd name="T0" fmla="*/ 0 w 116"/>
                <a:gd name="T1" fmla="*/ 48 h 48"/>
                <a:gd name="T2" fmla="*/ 116 w 116"/>
                <a:gd name="T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6" h="48">
                  <a:moveTo>
                    <a:pt x="0" y="48"/>
                  </a:moveTo>
                  <a:cubicBezTo>
                    <a:pt x="0" y="48"/>
                    <a:pt x="75" y="48"/>
                    <a:pt x="116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8894763" y="474663"/>
              <a:ext cx="90488" cy="179388"/>
            </a:xfrm>
            <a:custGeom>
              <a:avLst/>
              <a:gdLst>
                <a:gd name="T0" fmla="*/ 0 w 37"/>
                <a:gd name="T1" fmla="*/ 74 h 74"/>
                <a:gd name="T2" fmla="*/ 2 w 37"/>
                <a:gd name="T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74">
                  <a:moveTo>
                    <a:pt x="0" y="74"/>
                  </a:moveTo>
                  <a:cubicBezTo>
                    <a:pt x="0" y="74"/>
                    <a:pt x="37" y="27"/>
                    <a:pt x="2" y="0"/>
                  </a:cubicBezTo>
                </a:path>
              </a:pathLst>
            </a:custGeom>
            <a:noFill/>
            <a:ln w="82550" cap="rnd">
              <a:solidFill>
                <a:srgbClr val="60381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8253413" y="669925"/>
              <a:ext cx="190500" cy="219075"/>
            </a:xfrm>
            <a:custGeom>
              <a:avLst/>
              <a:gdLst>
                <a:gd name="T0" fmla="*/ 79 w 79"/>
                <a:gd name="T1" fmla="*/ 53 h 90"/>
                <a:gd name="T2" fmla="*/ 0 w 79"/>
                <a:gd name="T3" fmla="*/ 13 h 90"/>
                <a:gd name="T4" fmla="*/ 67 w 79"/>
                <a:gd name="T5" fmla="*/ 90 h 90"/>
                <a:gd name="T6" fmla="*/ 79 w 79"/>
                <a:gd name="T7" fmla="*/ 5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90">
                  <a:moveTo>
                    <a:pt x="79" y="53"/>
                  </a:moveTo>
                  <a:cubicBezTo>
                    <a:pt x="79" y="53"/>
                    <a:pt x="61" y="0"/>
                    <a:pt x="0" y="13"/>
                  </a:cubicBezTo>
                  <a:cubicBezTo>
                    <a:pt x="0" y="13"/>
                    <a:pt x="12" y="76"/>
                    <a:pt x="67" y="90"/>
                  </a:cubicBezTo>
                  <a:lnTo>
                    <a:pt x="79" y="53"/>
                  </a:lnTo>
                  <a:close/>
                </a:path>
              </a:pathLst>
            </a:custGeom>
            <a:solidFill>
              <a:srgbClr val="AF7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8893175" y="669925"/>
              <a:ext cx="190500" cy="219075"/>
            </a:xfrm>
            <a:custGeom>
              <a:avLst/>
              <a:gdLst>
                <a:gd name="T0" fmla="*/ 0 w 79"/>
                <a:gd name="T1" fmla="*/ 53 h 90"/>
                <a:gd name="T2" fmla="*/ 79 w 79"/>
                <a:gd name="T3" fmla="*/ 13 h 90"/>
                <a:gd name="T4" fmla="*/ 12 w 79"/>
                <a:gd name="T5" fmla="*/ 90 h 90"/>
                <a:gd name="T6" fmla="*/ 0 w 79"/>
                <a:gd name="T7" fmla="*/ 5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90">
                  <a:moveTo>
                    <a:pt x="0" y="53"/>
                  </a:moveTo>
                  <a:cubicBezTo>
                    <a:pt x="0" y="53"/>
                    <a:pt x="18" y="0"/>
                    <a:pt x="79" y="13"/>
                  </a:cubicBezTo>
                  <a:cubicBezTo>
                    <a:pt x="79" y="13"/>
                    <a:pt x="67" y="76"/>
                    <a:pt x="12" y="9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AF7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4"/>
            <p:cNvSpPr>
              <a:spLocks/>
            </p:cNvSpPr>
            <p:nvPr/>
          </p:nvSpPr>
          <p:spPr bwMode="auto">
            <a:xfrm>
              <a:off x="8264525" y="571500"/>
              <a:ext cx="806450" cy="1033463"/>
            </a:xfrm>
            <a:custGeom>
              <a:avLst/>
              <a:gdLst>
                <a:gd name="T0" fmla="*/ 327 w 334"/>
                <a:gd name="T1" fmla="*/ 292 h 427"/>
                <a:gd name="T2" fmla="*/ 279 w 334"/>
                <a:gd name="T3" fmla="*/ 117 h 427"/>
                <a:gd name="T4" fmla="*/ 167 w 334"/>
                <a:gd name="T5" fmla="*/ 6 h 427"/>
                <a:gd name="T6" fmla="*/ 55 w 334"/>
                <a:gd name="T7" fmla="*/ 117 h 427"/>
                <a:gd name="T8" fmla="*/ 7 w 334"/>
                <a:gd name="T9" fmla="*/ 292 h 427"/>
                <a:gd name="T10" fmla="*/ 167 w 334"/>
                <a:gd name="T11" fmla="*/ 427 h 427"/>
                <a:gd name="T12" fmla="*/ 327 w 334"/>
                <a:gd name="T13" fmla="*/ 29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4" h="427">
                  <a:moveTo>
                    <a:pt x="327" y="292"/>
                  </a:moveTo>
                  <a:cubicBezTo>
                    <a:pt x="320" y="254"/>
                    <a:pt x="299" y="228"/>
                    <a:pt x="279" y="117"/>
                  </a:cubicBezTo>
                  <a:cubicBezTo>
                    <a:pt x="257" y="0"/>
                    <a:pt x="167" y="6"/>
                    <a:pt x="167" y="6"/>
                  </a:cubicBezTo>
                  <a:cubicBezTo>
                    <a:pt x="167" y="6"/>
                    <a:pt x="77" y="0"/>
                    <a:pt x="55" y="117"/>
                  </a:cubicBezTo>
                  <a:cubicBezTo>
                    <a:pt x="35" y="228"/>
                    <a:pt x="14" y="254"/>
                    <a:pt x="7" y="292"/>
                  </a:cubicBezTo>
                  <a:cubicBezTo>
                    <a:pt x="0" y="329"/>
                    <a:pt x="28" y="423"/>
                    <a:pt x="167" y="427"/>
                  </a:cubicBezTo>
                  <a:cubicBezTo>
                    <a:pt x="306" y="423"/>
                    <a:pt x="334" y="329"/>
                    <a:pt x="327" y="292"/>
                  </a:cubicBezTo>
                  <a:close/>
                </a:path>
              </a:pathLst>
            </a:custGeom>
            <a:solidFill>
              <a:srgbClr val="C6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Oval 25"/>
            <p:cNvSpPr>
              <a:spLocks noChangeArrowheads="1"/>
            </p:cNvSpPr>
            <p:nvPr/>
          </p:nvSpPr>
          <p:spPr bwMode="auto">
            <a:xfrm>
              <a:off x="8518525" y="854075"/>
              <a:ext cx="60325" cy="61913"/>
            </a:xfrm>
            <a:prstGeom prst="ellipse">
              <a:avLst/>
            </a:pr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Oval 26"/>
            <p:cNvSpPr>
              <a:spLocks noChangeArrowheads="1"/>
            </p:cNvSpPr>
            <p:nvPr/>
          </p:nvSpPr>
          <p:spPr bwMode="auto">
            <a:xfrm>
              <a:off x="8755063" y="854075"/>
              <a:ext cx="63500" cy="61913"/>
            </a:xfrm>
            <a:prstGeom prst="ellipse">
              <a:avLst/>
            </a:pr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Oval 27"/>
            <p:cNvSpPr>
              <a:spLocks noChangeArrowheads="1"/>
            </p:cNvSpPr>
            <p:nvPr/>
          </p:nvSpPr>
          <p:spPr bwMode="auto">
            <a:xfrm>
              <a:off x="8470900" y="1190625"/>
              <a:ext cx="395288" cy="230188"/>
            </a:xfrm>
            <a:prstGeom prst="ellipse">
              <a:avLst/>
            </a:pr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8"/>
            <p:cNvSpPr>
              <a:spLocks/>
            </p:cNvSpPr>
            <p:nvPr/>
          </p:nvSpPr>
          <p:spPr bwMode="auto">
            <a:xfrm>
              <a:off x="8361363" y="1354138"/>
              <a:ext cx="611188" cy="158750"/>
            </a:xfrm>
            <a:custGeom>
              <a:avLst/>
              <a:gdLst>
                <a:gd name="T0" fmla="*/ 0 w 253"/>
                <a:gd name="T1" fmla="*/ 0 h 66"/>
                <a:gd name="T2" fmla="*/ 130 w 253"/>
                <a:gd name="T3" fmla="*/ 60 h 66"/>
                <a:gd name="T4" fmla="*/ 253 w 253"/>
                <a:gd name="T5" fmla="*/ 0 h 66"/>
                <a:gd name="T6" fmla="*/ 130 w 253"/>
                <a:gd name="T7" fmla="*/ 66 h 66"/>
                <a:gd name="T8" fmla="*/ 0 w 25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66">
                  <a:moveTo>
                    <a:pt x="0" y="0"/>
                  </a:moveTo>
                  <a:cubicBezTo>
                    <a:pt x="0" y="0"/>
                    <a:pt x="25" y="58"/>
                    <a:pt x="130" y="60"/>
                  </a:cubicBezTo>
                  <a:cubicBezTo>
                    <a:pt x="235" y="61"/>
                    <a:pt x="253" y="0"/>
                    <a:pt x="253" y="0"/>
                  </a:cubicBezTo>
                  <a:cubicBezTo>
                    <a:pt x="253" y="0"/>
                    <a:pt x="232" y="66"/>
                    <a:pt x="130" y="66"/>
                  </a:cubicBezTo>
                  <a:cubicBezTo>
                    <a:pt x="25" y="6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03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Oval 29"/>
            <p:cNvSpPr>
              <a:spLocks noChangeArrowheads="1"/>
            </p:cNvSpPr>
            <p:nvPr/>
          </p:nvSpPr>
          <p:spPr bwMode="auto">
            <a:xfrm>
              <a:off x="8361363" y="1746250"/>
              <a:ext cx="587375" cy="784225"/>
            </a:xfrm>
            <a:prstGeom prst="ellipse">
              <a:avLst/>
            </a:prstGeom>
            <a:solidFill>
              <a:srgbClr val="C6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6" name="组合 75"/>
          <p:cNvGrpSpPr/>
          <p:nvPr/>
        </p:nvGrpSpPr>
        <p:grpSpPr>
          <a:xfrm rot="20984871">
            <a:off x="502765" y="1121334"/>
            <a:ext cx="4038958" cy="6556247"/>
            <a:chOff x="2627313" y="196850"/>
            <a:chExt cx="1816100" cy="2947988"/>
          </a:xfrm>
          <a:effectLst>
            <a:outerShdw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8" name="Freeform 45"/>
            <p:cNvSpPr>
              <a:spLocks/>
            </p:cNvSpPr>
            <p:nvPr/>
          </p:nvSpPr>
          <p:spPr bwMode="auto">
            <a:xfrm>
              <a:off x="3103563" y="2424113"/>
              <a:ext cx="250825" cy="428625"/>
            </a:xfrm>
            <a:custGeom>
              <a:avLst/>
              <a:gdLst>
                <a:gd name="T0" fmla="*/ 43 w 158"/>
                <a:gd name="T1" fmla="*/ 0 h 270"/>
                <a:gd name="T2" fmla="*/ 0 w 158"/>
                <a:gd name="T3" fmla="*/ 270 h 270"/>
                <a:gd name="T4" fmla="*/ 68 w 158"/>
                <a:gd name="T5" fmla="*/ 270 h 270"/>
                <a:gd name="T6" fmla="*/ 158 w 158"/>
                <a:gd name="T7" fmla="*/ 0 h 270"/>
                <a:gd name="T8" fmla="*/ 43 w 158"/>
                <a:gd name="T9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270">
                  <a:moveTo>
                    <a:pt x="43" y="0"/>
                  </a:moveTo>
                  <a:lnTo>
                    <a:pt x="0" y="270"/>
                  </a:lnTo>
                  <a:lnTo>
                    <a:pt x="68" y="270"/>
                  </a:lnTo>
                  <a:lnTo>
                    <a:pt x="158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>
              <a:off x="2847975" y="2747963"/>
              <a:ext cx="427038" cy="396875"/>
            </a:xfrm>
            <a:custGeom>
              <a:avLst/>
              <a:gdLst>
                <a:gd name="T0" fmla="*/ 115 w 269"/>
                <a:gd name="T1" fmla="*/ 191 h 250"/>
                <a:gd name="T2" fmla="*/ 141 w 269"/>
                <a:gd name="T3" fmla="*/ 0 h 250"/>
                <a:gd name="T4" fmla="*/ 269 w 269"/>
                <a:gd name="T5" fmla="*/ 54 h 250"/>
                <a:gd name="T6" fmla="*/ 184 w 269"/>
                <a:gd name="T7" fmla="*/ 191 h 250"/>
                <a:gd name="T8" fmla="*/ 178 w 269"/>
                <a:gd name="T9" fmla="*/ 250 h 250"/>
                <a:gd name="T10" fmla="*/ 0 w 269"/>
                <a:gd name="T11" fmla="*/ 250 h 250"/>
                <a:gd name="T12" fmla="*/ 115 w 269"/>
                <a:gd name="T13" fmla="*/ 19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250">
                  <a:moveTo>
                    <a:pt x="115" y="191"/>
                  </a:moveTo>
                  <a:lnTo>
                    <a:pt x="141" y="0"/>
                  </a:lnTo>
                  <a:lnTo>
                    <a:pt x="269" y="54"/>
                  </a:lnTo>
                  <a:lnTo>
                    <a:pt x="184" y="191"/>
                  </a:lnTo>
                  <a:lnTo>
                    <a:pt x="178" y="250"/>
                  </a:lnTo>
                  <a:lnTo>
                    <a:pt x="0" y="250"/>
                  </a:lnTo>
                  <a:lnTo>
                    <a:pt x="115" y="1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/>
            </p:cNvSpPr>
            <p:nvPr/>
          </p:nvSpPr>
          <p:spPr bwMode="auto">
            <a:xfrm>
              <a:off x="3724275" y="2400300"/>
              <a:ext cx="250825" cy="425450"/>
            </a:xfrm>
            <a:custGeom>
              <a:avLst/>
              <a:gdLst>
                <a:gd name="T0" fmla="*/ 115 w 158"/>
                <a:gd name="T1" fmla="*/ 0 h 268"/>
                <a:gd name="T2" fmla="*/ 158 w 158"/>
                <a:gd name="T3" fmla="*/ 268 h 268"/>
                <a:gd name="T4" fmla="*/ 90 w 158"/>
                <a:gd name="T5" fmla="*/ 268 h 268"/>
                <a:gd name="T6" fmla="*/ 0 w 158"/>
                <a:gd name="T7" fmla="*/ 0 h 268"/>
                <a:gd name="T8" fmla="*/ 115 w 158"/>
                <a:gd name="T9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268">
                  <a:moveTo>
                    <a:pt x="115" y="0"/>
                  </a:moveTo>
                  <a:lnTo>
                    <a:pt x="158" y="268"/>
                  </a:lnTo>
                  <a:lnTo>
                    <a:pt x="90" y="268"/>
                  </a:lnTo>
                  <a:lnTo>
                    <a:pt x="0" y="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8"/>
            <p:cNvSpPr>
              <a:spLocks/>
            </p:cNvSpPr>
            <p:nvPr/>
          </p:nvSpPr>
          <p:spPr bwMode="auto">
            <a:xfrm>
              <a:off x="3803650" y="2722563"/>
              <a:ext cx="427038" cy="396875"/>
            </a:xfrm>
            <a:custGeom>
              <a:avLst/>
              <a:gdLst>
                <a:gd name="T0" fmla="*/ 154 w 269"/>
                <a:gd name="T1" fmla="*/ 190 h 250"/>
                <a:gd name="T2" fmla="*/ 128 w 269"/>
                <a:gd name="T3" fmla="*/ 0 h 250"/>
                <a:gd name="T4" fmla="*/ 0 w 269"/>
                <a:gd name="T5" fmla="*/ 54 h 250"/>
                <a:gd name="T6" fmla="*/ 85 w 269"/>
                <a:gd name="T7" fmla="*/ 190 h 250"/>
                <a:gd name="T8" fmla="*/ 91 w 269"/>
                <a:gd name="T9" fmla="*/ 250 h 250"/>
                <a:gd name="T10" fmla="*/ 269 w 269"/>
                <a:gd name="T11" fmla="*/ 250 h 250"/>
                <a:gd name="T12" fmla="*/ 154 w 269"/>
                <a:gd name="T13" fmla="*/ 19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9" h="250">
                  <a:moveTo>
                    <a:pt x="154" y="190"/>
                  </a:moveTo>
                  <a:lnTo>
                    <a:pt x="128" y="0"/>
                  </a:lnTo>
                  <a:lnTo>
                    <a:pt x="0" y="54"/>
                  </a:lnTo>
                  <a:lnTo>
                    <a:pt x="85" y="190"/>
                  </a:lnTo>
                  <a:lnTo>
                    <a:pt x="91" y="250"/>
                  </a:lnTo>
                  <a:lnTo>
                    <a:pt x="269" y="250"/>
                  </a:lnTo>
                  <a:lnTo>
                    <a:pt x="154" y="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9"/>
            <p:cNvSpPr>
              <a:spLocks/>
            </p:cNvSpPr>
            <p:nvPr/>
          </p:nvSpPr>
          <p:spPr bwMode="auto">
            <a:xfrm>
              <a:off x="3459163" y="1382713"/>
              <a:ext cx="196850" cy="58738"/>
            </a:xfrm>
            <a:custGeom>
              <a:avLst/>
              <a:gdLst>
                <a:gd name="T0" fmla="*/ 0 w 82"/>
                <a:gd name="T1" fmla="*/ 0 h 24"/>
                <a:gd name="T2" fmla="*/ 82 w 82"/>
                <a:gd name="T3" fmla="*/ 0 h 24"/>
                <a:gd name="T4" fmla="*/ 41 w 82"/>
                <a:gd name="T5" fmla="*/ 21 h 24"/>
                <a:gd name="T6" fmla="*/ 0 w 82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24">
                  <a:moveTo>
                    <a:pt x="0" y="0"/>
                  </a:moveTo>
                  <a:cubicBezTo>
                    <a:pt x="0" y="0"/>
                    <a:pt x="43" y="24"/>
                    <a:pt x="82" y="0"/>
                  </a:cubicBezTo>
                  <a:cubicBezTo>
                    <a:pt x="82" y="0"/>
                    <a:pt x="73" y="21"/>
                    <a:pt x="41" y="21"/>
                  </a:cubicBezTo>
                  <a:cubicBezTo>
                    <a:pt x="6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0"/>
            <p:cNvSpPr>
              <a:spLocks/>
            </p:cNvSpPr>
            <p:nvPr/>
          </p:nvSpPr>
          <p:spPr bwMode="auto">
            <a:xfrm>
              <a:off x="2913063" y="1319213"/>
              <a:ext cx="1250950" cy="1082675"/>
            </a:xfrm>
            <a:custGeom>
              <a:avLst/>
              <a:gdLst>
                <a:gd name="T0" fmla="*/ 111 w 518"/>
                <a:gd name="T1" fmla="*/ 37 h 447"/>
                <a:gd name="T2" fmla="*/ 8 w 518"/>
                <a:gd name="T3" fmla="*/ 368 h 447"/>
                <a:gd name="T4" fmla="*/ 518 w 518"/>
                <a:gd name="T5" fmla="*/ 369 h 447"/>
                <a:gd name="T6" fmla="*/ 388 w 518"/>
                <a:gd name="T7" fmla="*/ 23 h 447"/>
                <a:gd name="T8" fmla="*/ 111 w 518"/>
                <a:gd name="T9" fmla="*/ 3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8" h="447">
                  <a:moveTo>
                    <a:pt x="111" y="37"/>
                  </a:moveTo>
                  <a:cubicBezTo>
                    <a:pt x="111" y="37"/>
                    <a:pt x="0" y="185"/>
                    <a:pt x="8" y="368"/>
                  </a:cubicBezTo>
                  <a:cubicBezTo>
                    <a:pt x="8" y="368"/>
                    <a:pt x="258" y="447"/>
                    <a:pt x="518" y="369"/>
                  </a:cubicBezTo>
                  <a:cubicBezTo>
                    <a:pt x="518" y="369"/>
                    <a:pt x="502" y="91"/>
                    <a:pt x="388" y="23"/>
                  </a:cubicBezTo>
                  <a:cubicBezTo>
                    <a:pt x="388" y="23"/>
                    <a:pt x="162" y="0"/>
                    <a:pt x="111" y="37"/>
                  </a:cubicBez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1"/>
            <p:cNvSpPr>
              <a:spLocks/>
            </p:cNvSpPr>
            <p:nvPr/>
          </p:nvSpPr>
          <p:spPr bwMode="auto">
            <a:xfrm>
              <a:off x="2838450" y="2211388"/>
              <a:ext cx="1416050" cy="290513"/>
            </a:xfrm>
            <a:custGeom>
              <a:avLst/>
              <a:gdLst>
                <a:gd name="T0" fmla="*/ 39 w 587"/>
                <a:gd name="T1" fmla="*/ 0 h 120"/>
                <a:gd name="T2" fmla="*/ 29 w 587"/>
                <a:gd name="T3" fmla="*/ 85 h 120"/>
                <a:gd name="T4" fmla="*/ 324 w 587"/>
                <a:gd name="T5" fmla="*/ 118 h 120"/>
                <a:gd name="T6" fmla="*/ 569 w 587"/>
                <a:gd name="T7" fmla="*/ 79 h 120"/>
                <a:gd name="T8" fmla="*/ 549 w 587"/>
                <a:gd name="T9" fmla="*/ 1 h 120"/>
                <a:gd name="T10" fmla="*/ 39 w 587"/>
                <a:gd name="T11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7" h="120">
                  <a:moveTo>
                    <a:pt x="39" y="0"/>
                  </a:moveTo>
                  <a:cubicBezTo>
                    <a:pt x="39" y="0"/>
                    <a:pt x="0" y="16"/>
                    <a:pt x="29" y="85"/>
                  </a:cubicBezTo>
                  <a:cubicBezTo>
                    <a:pt x="29" y="85"/>
                    <a:pt x="140" y="120"/>
                    <a:pt x="324" y="118"/>
                  </a:cubicBezTo>
                  <a:cubicBezTo>
                    <a:pt x="509" y="117"/>
                    <a:pt x="569" y="79"/>
                    <a:pt x="569" y="79"/>
                  </a:cubicBezTo>
                  <a:cubicBezTo>
                    <a:pt x="569" y="79"/>
                    <a:pt x="587" y="27"/>
                    <a:pt x="549" y="1"/>
                  </a:cubicBezTo>
                  <a:cubicBezTo>
                    <a:pt x="549" y="1"/>
                    <a:pt x="330" y="76"/>
                    <a:pt x="39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2"/>
            <p:cNvSpPr>
              <a:spLocks/>
            </p:cNvSpPr>
            <p:nvPr/>
          </p:nvSpPr>
          <p:spPr bwMode="auto">
            <a:xfrm>
              <a:off x="3482975" y="1631950"/>
              <a:ext cx="173038" cy="722313"/>
            </a:xfrm>
            <a:custGeom>
              <a:avLst/>
              <a:gdLst>
                <a:gd name="T0" fmla="*/ 0 w 109"/>
                <a:gd name="T1" fmla="*/ 11 h 455"/>
                <a:gd name="T2" fmla="*/ 0 w 109"/>
                <a:gd name="T3" fmla="*/ 455 h 455"/>
                <a:gd name="T4" fmla="*/ 109 w 109"/>
                <a:gd name="T5" fmla="*/ 455 h 455"/>
                <a:gd name="T6" fmla="*/ 86 w 109"/>
                <a:gd name="T7" fmla="*/ 0 h 455"/>
                <a:gd name="T8" fmla="*/ 0 w 109"/>
                <a:gd name="T9" fmla="*/ 11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455">
                  <a:moveTo>
                    <a:pt x="0" y="11"/>
                  </a:moveTo>
                  <a:lnTo>
                    <a:pt x="0" y="455"/>
                  </a:lnTo>
                  <a:lnTo>
                    <a:pt x="109" y="455"/>
                  </a:lnTo>
                  <a:lnTo>
                    <a:pt x="86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3"/>
            <p:cNvSpPr>
              <a:spLocks/>
            </p:cNvSpPr>
            <p:nvPr/>
          </p:nvSpPr>
          <p:spPr bwMode="auto">
            <a:xfrm>
              <a:off x="2928938" y="1992313"/>
              <a:ext cx="1225550" cy="219075"/>
            </a:xfrm>
            <a:custGeom>
              <a:avLst/>
              <a:gdLst>
                <a:gd name="T0" fmla="*/ 4 w 507"/>
                <a:gd name="T1" fmla="*/ 12 h 90"/>
                <a:gd name="T2" fmla="*/ 264 w 507"/>
                <a:gd name="T3" fmla="*/ 34 h 90"/>
                <a:gd name="T4" fmla="*/ 500 w 507"/>
                <a:gd name="T5" fmla="*/ 0 h 90"/>
                <a:gd name="T6" fmla="*/ 507 w 507"/>
                <a:gd name="T7" fmla="*/ 53 h 90"/>
                <a:gd name="T8" fmla="*/ 264 w 507"/>
                <a:gd name="T9" fmla="*/ 90 h 90"/>
                <a:gd name="T10" fmla="*/ 0 w 507"/>
                <a:gd name="T11" fmla="*/ 60 h 90"/>
                <a:gd name="T12" fmla="*/ 4 w 507"/>
                <a:gd name="T13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7" h="90">
                  <a:moveTo>
                    <a:pt x="4" y="12"/>
                  </a:moveTo>
                  <a:cubicBezTo>
                    <a:pt x="4" y="12"/>
                    <a:pt x="108" y="35"/>
                    <a:pt x="264" y="34"/>
                  </a:cubicBezTo>
                  <a:cubicBezTo>
                    <a:pt x="420" y="33"/>
                    <a:pt x="500" y="0"/>
                    <a:pt x="500" y="0"/>
                  </a:cubicBezTo>
                  <a:cubicBezTo>
                    <a:pt x="500" y="0"/>
                    <a:pt x="505" y="34"/>
                    <a:pt x="507" y="53"/>
                  </a:cubicBezTo>
                  <a:cubicBezTo>
                    <a:pt x="507" y="53"/>
                    <a:pt x="411" y="89"/>
                    <a:pt x="264" y="90"/>
                  </a:cubicBezTo>
                  <a:cubicBezTo>
                    <a:pt x="107" y="90"/>
                    <a:pt x="0" y="60"/>
                    <a:pt x="0" y="60"/>
                  </a:cubicBezTo>
                  <a:lnTo>
                    <a:pt x="4" y="12"/>
                  </a:lnTo>
                  <a:close/>
                </a:path>
              </a:pathLst>
            </a:custGeom>
            <a:solidFill>
              <a:srgbClr val="6619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4"/>
            <p:cNvSpPr>
              <a:spLocks noEditPoints="1"/>
            </p:cNvSpPr>
            <p:nvPr/>
          </p:nvSpPr>
          <p:spPr bwMode="auto">
            <a:xfrm>
              <a:off x="3436938" y="2060575"/>
              <a:ext cx="236538" cy="165100"/>
            </a:xfrm>
            <a:custGeom>
              <a:avLst/>
              <a:gdLst>
                <a:gd name="T0" fmla="*/ 0 w 149"/>
                <a:gd name="T1" fmla="*/ 0 h 104"/>
                <a:gd name="T2" fmla="*/ 0 w 149"/>
                <a:gd name="T3" fmla="*/ 104 h 104"/>
                <a:gd name="T4" fmla="*/ 149 w 149"/>
                <a:gd name="T5" fmla="*/ 104 h 104"/>
                <a:gd name="T6" fmla="*/ 149 w 149"/>
                <a:gd name="T7" fmla="*/ 0 h 104"/>
                <a:gd name="T8" fmla="*/ 0 w 149"/>
                <a:gd name="T9" fmla="*/ 0 h 104"/>
                <a:gd name="T10" fmla="*/ 129 w 149"/>
                <a:gd name="T11" fmla="*/ 93 h 104"/>
                <a:gd name="T12" fmla="*/ 18 w 149"/>
                <a:gd name="T13" fmla="*/ 93 h 104"/>
                <a:gd name="T14" fmla="*/ 18 w 149"/>
                <a:gd name="T15" fmla="*/ 11 h 104"/>
                <a:gd name="T16" fmla="*/ 129 w 149"/>
                <a:gd name="T17" fmla="*/ 11 h 104"/>
                <a:gd name="T18" fmla="*/ 129 w 149"/>
                <a:gd name="T19" fmla="*/ 9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104">
                  <a:moveTo>
                    <a:pt x="0" y="0"/>
                  </a:moveTo>
                  <a:lnTo>
                    <a:pt x="0" y="104"/>
                  </a:lnTo>
                  <a:lnTo>
                    <a:pt x="149" y="104"/>
                  </a:lnTo>
                  <a:lnTo>
                    <a:pt x="149" y="0"/>
                  </a:lnTo>
                  <a:lnTo>
                    <a:pt x="0" y="0"/>
                  </a:lnTo>
                  <a:close/>
                  <a:moveTo>
                    <a:pt x="129" y="93"/>
                  </a:moveTo>
                  <a:lnTo>
                    <a:pt x="18" y="93"/>
                  </a:lnTo>
                  <a:lnTo>
                    <a:pt x="18" y="11"/>
                  </a:lnTo>
                  <a:lnTo>
                    <a:pt x="129" y="11"/>
                  </a:lnTo>
                  <a:lnTo>
                    <a:pt x="129" y="93"/>
                  </a:lnTo>
                  <a:close/>
                </a:path>
              </a:pathLst>
            </a:custGeom>
            <a:solidFill>
              <a:srgbClr val="F0C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Rectangle 55"/>
            <p:cNvSpPr>
              <a:spLocks noChangeArrowheads="1"/>
            </p:cNvSpPr>
            <p:nvPr/>
          </p:nvSpPr>
          <p:spPr bwMode="auto">
            <a:xfrm>
              <a:off x="3441700" y="2133600"/>
              <a:ext cx="41275" cy="23813"/>
            </a:xfrm>
            <a:prstGeom prst="rect">
              <a:avLst/>
            </a:prstGeom>
            <a:solidFill>
              <a:srgbClr val="FFE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6"/>
            <p:cNvSpPr>
              <a:spLocks/>
            </p:cNvSpPr>
            <p:nvPr/>
          </p:nvSpPr>
          <p:spPr bwMode="auto">
            <a:xfrm>
              <a:off x="2798763" y="1916113"/>
              <a:ext cx="165100" cy="219075"/>
            </a:xfrm>
            <a:custGeom>
              <a:avLst/>
              <a:gdLst>
                <a:gd name="T0" fmla="*/ 39 w 68"/>
                <a:gd name="T1" fmla="*/ 0 h 91"/>
                <a:gd name="T2" fmla="*/ 63 w 68"/>
                <a:gd name="T3" fmla="*/ 14 h 91"/>
                <a:gd name="T4" fmla="*/ 56 w 68"/>
                <a:gd name="T5" fmla="*/ 75 h 91"/>
                <a:gd name="T6" fmla="*/ 25 w 68"/>
                <a:gd name="T7" fmla="*/ 84 h 91"/>
                <a:gd name="T8" fmla="*/ 12 w 68"/>
                <a:gd name="T9" fmla="*/ 66 h 91"/>
                <a:gd name="T10" fmla="*/ 0 w 68"/>
                <a:gd name="T11" fmla="*/ 49 h 91"/>
                <a:gd name="T12" fmla="*/ 16 w 68"/>
                <a:gd name="T13" fmla="*/ 29 h 91"/>
                <a:gd name="T14" fmla="*/ 28 w 68"/>
                <a:gd name="T15" fmla="*/ 0 h 91"/>
                <a:gd name="T16" fmla="*/ 39 w 68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91">
                  <a:moveTo>
                    <a:pt x="39" y="0"/>
                  </a:moveTo>
                  <a:cubicBezTo>
                    <a:pt x="39" y="0"/>
                    <a:pt x="56" y="4"/>
                    <a:pt x="63" y="14"/>
                  </a:cubicBezTo>
                  <a:cubicBezTo>
                    <a:pt x="63" y="14"/>
                    <a:pt x="68" y="55"/>
                    <a:pt x="56" y="75"/>
                  </a:cubicBezTo>
                  <a:cubicBezTo>
                    <a:pt x="56" y="75"/>
                    <a:pt x="41" y="91"/>
                    <a:pt x="25" y="84"/>
                  </a:cubicBezTo>
                  <a:cubicBezTo>
                    <a:pt x="8" y="77"/>
                    <a:pt x="12" y="66"/>
                    <a:pt x="12" y="66"/>
                  </a:cubicBezTo>
                  <a:cubicBezTo>
                    <a:pt x="12" y="66"/>
                    <a:pt x="1" y="58"/>
                    <a:pt x="0" y="49"/>
                  </a:cubicBezTo>
                  <a:cubicBezTo>
                    <a:pt x="0" y="39"/>
                    <a:pt x="14" y="32"/>
                    <a:pt x="16" y="29"/>
                  </a:cubicBezTo>
                  <a:cubicBezTo>
                    <a:pt x="18" y="25"/>
                    <a:pt x="27" y="1"/>
                    <a:pt x="28" y="0"/>
                  </a:cubicBezTo>
                  <a:cubicBezTo>
                    <a:pt x="29" y="0"/>
                    <a:pt x="39" y="0"/>
                    <a:pt x="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7"/>
            <p:cNvSpPr>
              <a:spLocks/>
            </p:cNvSpPr>
            <p:nvPr/>
          </p:nvSpPr>
          <p:spPr bwMode="auto">
            <a:xfrm>
              <a:off x="2627313" y="1419225"/>
              <a:ext cx="512763" cy="573088"/>
            </a:xfrm>
            <a:custGeom>
              <a:avLst/>
              <a:gdLst>
                <a:gd name="T0" fmla="*/ 212 w 212"/>
                <a:gd name="T1" fmla="*/ 19 h 237"/>
                <a:gd name="T2" fmla="*/ 38 w 212"/>
                <a:gd name="T3" fmla="*/ 88 h 237"/>
                <a:gd name="T4" fmla="*/ 74 w 212"/>
                <a:gd name="T5" fmla="*/ 237 h 237"/>
                <a:gd name="T6" fmla="*/ 100 w 212"/>
                <a:gd name="T7" fmla="*/ 188 h 237"/>
                <a:gd name="T8" fmla="*/ 71 w 212"/>
                <a:gd name="T9" fmla="*/ 88 h 237"/>
                <a:gd name="T10" fmla="*/ 203 w 212"/>
                <a:gd name="T11" fmla="*/ 61 h 237"/>
                <a:gd name="T12" fmla="*/ 212 w 212"/>
                <a:gd name="T13" fmla="*/ 1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37">
                  <a:moveTo>
                    <a:pt x="212" y="19"/>
                  </a:moveTo>
                  <a:cubicBezTo>
                    <a:pt x="212" y="19"/>
                    <a:pt x="76" y="0"/>
                    <a:pt x="38" y="88"/>
                  </a:cubicBezTo>
                  <a:cubicBezTo>
                    <a:pt x="0" y="177"/>
                    <a:pt x="74" y="237"/>
                    <a:pt x="74" y="237"/>
                  </a:cubicBezTo>
                  <a:cubicBezTo>
                    <a:pt x="100" y="188"/>
                    <a:pt x="100" y="188"/>
                    <a:pt x="100" y="188"/>
                  </a:cubicBezTo>
                  <a:cubicBezTo>
                    <a:pt x="100" y="188"/>
                    <a:pt x="22" y="158"/>
                    <a:pt x="71" y="88"/>
                  </a:cubicBezTo>
                  <a:cubicBezTo>
                    <a:pt x="110" y="33"/>
                    <a:pt x="203" y="61"/>
                    <a:pt x="203" y="61"/>
                  </a:cubicBezTo>
                  <a:lnTo>
                    <a:pt x="212" y="19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8"/>
            <p:cNvSpPr>
              <a:spLocks/>
            </p:cNvSpPr>
            <p:nvPr/>
          </p:nvSpPr>
          <p:spPr bwMode="auto">
            <a:xfrm>
              <a:off x="2708275" y="1828800"/>
              <a:ext cx="206375" cy="225425"/>
            </a:xfrm>
            <a:custGeom>
              <a:avLst/>
              <a:gdLst>
                <a:gd name="T0" fmla="*/ 41 w 86"/>
                <a:gd name="T1" fmla="*/ 2 h 93"/>
                <a:gd name="T2" fmla="*/ 86 w 86"/>
                <a:gd name="T3" fmla="*/ 23 h 93"/>
                <a:gd name="T4" fmla="*/ 37 w 86"/>
                <a:gd name="T5" fmla="*/ 93 h 93"/>
                <a:gd name="T6" fmla="*/ 0 w 86"/>
                <a:gd name="T7" fmla="*/ 64 h 93"/>
                <a:gd name="T8" fmla="*/ 41 w 86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93">
                  <a:moveTo>
                    <a:pt x="41" y="2"/>
                  </a:moveTo>
                  <a:cubicBezTo>
                    <a:pt x="41" y="2"/>
                    <a:pt x="74" y="0"/>
                    <a:pt x="86" y="23"/>
                  </a:cubicBezTo>
                  <a:cubicBezTo>
                    <a:pt x="86" y="23"/>
                    <a:pt x="74" y="79"/>
                    <a:pt x="37" y="93"/>
                  </a:cubicBezTo>
                  <a:cubicBezTo>
                    <a:pt x="37" y="93"/>
                    <a:pt x="6" y="93"/>
                    <a:pt x="0" y="64"/>
                  </a:cubicBezTo>
                  <a:cubicBezTo>
                    <a:pt x="0" y="64"/>
                    <a:pt x="40" y="23"/>
                    <a:pt x="41" y="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59"/>
            <p:cNvSpPr>
              <a:spLocks/>
            </p:cNvSpPr>
            <p:nvPr/>
          </p:nvSpPr>
          <p:spPr bwMode="auto">
            <a:xfrm>
              <a:off x="4105275" y="1920875"/>
              <a:ext cx="166688" cy="217488"/>
            </a:xfrm>
            <a:custGeom>
              <a:avLst/>
              <a:gdLst>
                <a:gd name="T0" fmla="*/ 29 w 69"/>
                <a:gd name="T1" fmla="*/ 0 h 90"/>
                <a:gd name="T2" fmla="*/ 6 w 69"/>
                <a:gd name="T3" fmla="*/ 14 h 90"/>
                <a:gd name="T4" fmla="*/ 13 w 69"/>
                <a:gd name="T5" fmla="*/ 75 h 90"/>
                <a:gd name="T6" fmla="*/ 44 w 69"/>
                <a:gd name="T7" fmla="*/ 84 h 90"/>
                <a:gd name="T8" fmla="*/ 56 w 69"/>
                <a:gd name="T9" fmla="*/ 66 h 90"/>
                <a:gd name="T10" fmla="*/ 68 w 69"/>
                <a:gd name="T11" fmla="*/ 48 h 90"/>
                <a:gd name="T12" fmla="*/ 53 w 69"/>
                <a:gd name="T13" fmla="*/ 29 h 90"/>
                <a:gd name="T14" fmla="*/ 41 w 69"/>
                <a:gd name="T15" fmla="*/ 0 h 90"/>
                <a:gd name="T16" fmla="*/ 29 w 69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90">
                  <a:moveTo>
                    <a:pt x="29" y="0"/>
                  </a:moveTo>
                  <a:cubicBezTo>
                    <a:pt x="29" y="0"/>
                    <a:pt x="12" y="4"/>
                    <a:pt x="6" y="14"/>
                  </a:cubicBezTo>
                  <a:cubicBezTo>
                    <a:pt x="6" y="14"/>
                    <a:pt x="0" y="55"/>
                    <a:pt x="13" y="75"/>
                  </a:cubicBezTo>
                  <a:cubicBezTo>
                    <a:pt x="13" y="75"/>
                    <a:pt x="28" y="90"/>
                    <a:pt x="44" y="84"/>
                  </a:cubicBezTo>
                  <a:cubicBezTo>
                    <a:pt x="60" y="77"/>
                    <a:pt x="56" y="66"/>
                    <a:pt x="56" y="66"/>
                  </a:cubicBezTo>
                  <a:cubicBezTo>
                    <a:pt x="56" y="66"/>
                    <a:pt x="68" y="58"/>
                    <a:pt x="68" y="48"/>
                  </a:cubicBezTo>
                  <a:cubicBezTo>
                    <a:pt x="69" y="39"/>
                    <a:pt x="54" y="32"/>
                    <a:pt x="53" y="29"/>
                  </a:cubicBezTo>
                  <a:cubicBezTo>
                    <a:pt x="51" y="25"/>
                    <a:pt x="41" y="1"/>
                    <a:pt x="41" y="0"/>
                  </a:cubicBezTo>
                  <a:cubicBezTo>
                    <a:pt x="40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0"/>
            <p:cNvSpPr>
              <a:spLocks/>
            </p:cNvSpPr>
            <p:nvPr/>
          </p:nvSpPr>
          <p:spPr bwMode="auto">
            <a:xfrm>
              <a:off x="3932238" y="1423988"/>
              <a:ext cx="511175" cy="573088"/>
            </a:xfrm>
            <a:custGeom>
              <a:avLst/>
              <a:gdLst>
                <a:gd name="T0" fmla="*/ 0 w 212"/>
                <a:gd name="T1" fmla="*/ 19 h 237"/>
                <a:gd name="T2" fmla="*/ 174 w 212"/>
                <a:gd name="T3" fmla="*/ 88 h 237"/>
                <a:gd name="T4" fmla="*/ 138 w 212"/>
                <a:gd name="T5" fmla="*/ 237 h 237"/>
                <a:gd name="T6" fmla="*/ 111 w 212"/>
                <a:gd name="T7" fmla="*/ 188 h 237"/>
                <a:gd name="T8" fmla="*/ 141 w 212"/>
                <a:gd name="T9" fmla="*/ 88 h 237"/>
                <a:gd name="T10" fmla="*/ 9 w 212"/>
                <a:gd name="T11" fmla="*/ 61 h 237"/>
                <a:gd name="T12" fmla="*/ 0 w 212"/>
                <a:gd name="T13" fmla="*/ 1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37">
                  <a:moveTo>
                    <a:pt x="0" y="19"/>
                  </a:moveTo>
                  <a:cubicBezTo>
                    <a:pt x="0" y="19"/>
                    <a:pt x="135" y="0"/>
                    <a:pt x="174" y="88"/>
                  </a:cubicBezTo>
                  <a:cubicBezTo>
                    <a:pt x="212" y="177"/>
                    <a:pt x="138" y="237"/>
                    <a:pt x="138" y="237"/>
                  </a:cubicBezTo>
                  <a:cubicBezTo>
                    <a:pt x="111" y="188"/>
                    <a:pt x="111" y="188"/>
                    <a:pt x="111" y="188"/>
                  </a:cubicBezTo>
                  <a:cubicBezTo>
                    <a:pt x="111" y="188"/>
                    <a:pt x="190" y="158"/>
                    <a:pt x="141" y="88"/>
                  </a:cubicBezTo>
                  <a:cubicBezTo>
                    <a:pt x="102" y="33"/>
                    <a:pt x="9" y="61"/>
                    <a:pt x="9" y="61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1"/>
            <p:cNvSpPr>
              <a:spLocks/>
            </p:cNvSpPr>
            <p:nvPr/>
          </p:nvSpPr>
          <p:spPr bwMode="auto">
            <a:xfrm>
              <a:off x="4154488" y="1833563"/>
              <a:ext cx="209550" cy="225425"/>
            </a:xfrm>
            <a:custGeom>
              <a:avLst/>
              <a:gdLst>
                <a:gd name="T0" fmla="*/ 45 w 87"/>
                <a:gd name="T1" fmla="*/ 2 h 93"/>
                <a:gd name="T2" fmla="*/ 0 w 87"/>
                <a:gd name="T3" fmla="*/ 23 h 93"/>
                <a:gd name="T4" fmla="*/ 49 w 87"/>
                <a:gd name="T5" fmla="*/ 93 h 93"/>
                <a:gd name="T6" fmla="*/ 87 w 87"/>
                <a:gd name="T7" fmla="*/ 64 h 93"/>
                <a:gd name="T8" fmla="*/ 45 w 8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93">
                  <a:moveTo>
                    <a:pt x="45" y="2"/>
                  </a:moveTo>
                  <a:cubicBezTo>
                    <a:pt x="45" y="2"/>
                    <a:pt x="12" y="0"/>
                    <a:pt x="0" y="23"/>
                  </a:cubicBezTo>
                  <a:cubicBezTo>
                    <a:pt x="0" y="23"/>
                    <a:pt x="13" y="79"/>
                    <a:pt x="49" y="93"/>
                  </a:cubicBezTo>
                  <a:cubicBezTo>
                    <a:pt x="49" y="93"/>
                    <a:pt x="81" y="93"/>
                    <a:pt x="87" y="64"/>
                  </a:cubicBezTo>
                  <a:cubicBezTo>
                    <a:pt x="87" y="64"/>
                    <a:pt x="47" y="23"/>
                    <a:pt x="45" y="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2"/>
            <p:cNvSpPr>
              <a:spLocks/>
            </p:cNvSpPr>
            <p:nvPr/>
          </p:nvSpPr>
          <p:spPr bwMode="auto">
            <a:xfrm>
              <a:off x="2978150" y="196850"/>
              <a:ext cx="1011238" cy="623888"/>
            </a:xfrm>
            <a:custGeom>
              <a:avLst/>
              <a:gdLst>
                <a:gd name="T0" fmla="*/ 419 w 419"/>
                <a:gd name="T1" fmla="*/ 215 h 258"/>
                <a:gd name="T2" fmla="*/ 244 w 419"/>
                <a:gd name="T3" fmla="*/ 21 h 258"/>
                <a:gd name="T4" fmla="*/ 0 w 419"/>
                <a:gd name="T5" fmla="*/ 229 h 258"/>
                <a:gd name="T6" fmla="*/ 35 w 419"/>
                <a:gd name="T7" fmla="*/ 257 h 258"/>
                <a:gd name="T8" fmla="*/ 77 w 419"/>
                <a:gd name="T9" fmla="*/ 244 h 258"/>
                <a:gd name="T10" fmla="*/ 168 w 419"/>
                <a:gd name="T11" fmla="*/ 182 h 258"/>
                <a:gd name="T12" fmla="*/ 281 w 419"/>
                <a:gd name="T13" fmla="*/ 191 h 258"/>
                <a:gd name="T14" fmla="*/ 419 w 419"/>
                <a:gd name="T15" fmla="*/ 21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9" h="258">
                  <a:moveTo>
                    <a:pt x="419" y="215"/>
                  </a:moveTo>
                  <a:cubicBezTo>
                    <a:pt x="419" y="215"/>
                    <a:pt x="389" y="42"/>
                    <a:pt x="244" y="21"/>
                  </a:cubicBezTo>
                  <a:cubicBezTo>
                    <a:pt x="99" y="0"/>
                    <a:pt x="0" y="229"/>
                    <a:pt x="0" y="229"/>
                  </a:cubicBezTo>
                  <a:cubicBezTo>
                    <a:pt x="0" y="229"/>
                    <a:pt x="3" y="258"/>
                    <a:pt x="35" y="257"/>
                  </a:cubicBezTo>
                  <a:cubicBezTo>
                    <a:pt x="35" y="257"/>
                    <a:pt x="61" y="216"/>
                    <a:pt x="77" y="244"/>
                  </a:cubicBezTo>
                  <a:cubicBezTo>
                    <a:pt x="77" y="244"/>
                    <a:pt x="157" y="185"/>
                    <a:pt x="168" y="182"/>
                  </a:cubicBezTo>
                  <a:cubicBezTo>
                    <a:pt x="178" y="179"/>
                    <a:pt x="280" y="194"/>
                    <a:pt x="281" y="191"/>
                  </a:cubicBezTo>
                  <a:cubicBezTo>
                    <a:pt x="282" y="189"/>
                    <a:pt x="419" y="215"/>
                    <a:pt x="419" y="215"/>
                  </a:cubicBezTo>
                  <a:close/>
                </a:path>
              </a:pathLst>
            </a:custGeom>
            <a:solidFill>
              <a:srgbClr val="BA2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Oval 63"/>
            <p:cNvSpPr>
              <a:spLocks noChangeArrowheads="1"/>
            </p:cNvSpPr>
            <p:nvPr/>
          </p:nvSpPr>
          <p:spPr bwMode="auto">
            <a:xfrm>
              <a:off x="3163888" y="676275"/>
              <a:ext cx="835025" cy="788988"/>
            </a:xfrm>
            <a:prstGeom prst="ellipse">
              <a:avLst/>
            </a:prstGeom>
            <a:solidFill>
              <a:srgbClr val="FDD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Oval 64"/>
            <p:cNvSpPr>
              <a:spLocks noChangeArrowheads="1"/>
            </p:cNvSpPr>
            <p:nvPr/>
          </p:nvSpPr>
          <p:spPr bwMode="auto">
            <a:xfrm>
              <a:off x="3382963" y="889000"/>
              <a:ext cx="63500" cy="65088"/>
            </a:xfrm>
            <a:prstGeom prst="ellipse">
              <a:avLst/>
            </a:prstGeom>
            <a:solidFill>
              <a:srgbClr val="007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Oval 65"/>
            <p:cNvSpPr>
              <a:spLocks noChangeArrowheads="1"/>
            </p:cNvSpPr>
            <p:nvPr/>
          </p:nvSpPr>
          <p:spPr bwMode="auto">
            <a:xfrm>
              <a:off x="3705225" y="889000"/>
              <a:ext cx="65088" cy="65088"/>
            </a:xfrm>
            <a:prstGeom prst="ellipse">
              <a:avLst/>
            </a:prstGeom>
            <a:solidFill>
              <a:srgbClr val="007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6"/>
            <p:cNvSpPr>
              <a:spLocks/>
            </p:cNvSpPr>
            <p:nvPr/>
          </p:nvSpPr>
          <p:spPr bwMode="auto">
            <a:xfrm>
              <a:off x="3459163" y="660400"/>
              <a:ext cx="160338" cy="201613"/>
            </a:xfrm>
            <a:custGeom>
              <a:avLst/>
              <a:gdLst>
                <a:gd name="T0" fmla="*/ 0 w 67"/>
                <a:gd name="T1" fmla="*/ 20 h 83"/>
                <a:gd name="T2" fmla="*/ 51 w 67"/>
                <a:gd name="T3" fmla="*/ 83 h 83"/>
                <a:gd name="T4" fmla="*/ 67 w 67"/>
                <a:gd name="T5" fmla="*/ 16 h 83"/>
                <a:gd name="T6" fmla="*/ 0 w 67"/>
                <a:gd name="T7" fmla="*/ 2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83">
                  <a:moveTo>
                    <a:pt x="0" y="20"/>
                  </a:moveTo>
                  <a:cubicBezTo>
                    <a:pt x="0" y="20"/>
                    <a:pt x="3" y="70"/>
                    <a:pt x="51" y="83"/>
                  </a:cubicBezTo>
                  <a:cubicBezTo>
                    <a:pt x="51" y="83"/>
                    <a:pt x="32" y="31"/>
                    <a:pt x="67" y="16"/>
                  </a:cubicBezTo>
                  <a:cubicBezTo>
                    <a:pt x="67" y="16"/>
                    <a:pt x="21" y="0"/>
                    <a:pt x="0" y="2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7"/>
            <p:cNvSpPr>
              <a:spLocks/>
            </p:cNvSpPr>
            <p:nvPr/>
          </p:nvSpPr>
          <p:spPr bwMode="auto">
            <a:xfrm>
              <a:off x="2924175" y="819150"/>
              <a:ext cx="1139825" cy="1131888"/>
            </a:xfrm>
            <a:custGeom>
              <a:avLst/>
              <a:gdLst>
                <a:gd name="T0" fmla="*/ 441 w 472"/>
                <a:gd name="T1" fmla="*/ 67 h 468"/>
                <a:gd name="T2" fmla="*/ 429 w 472"/>
                <a:gd name="T3" fmla="*/ 246 h 468"/>
                <a:gd name="T4" fmla="*/ 294 w 472"/>
                <a:gd name="T5" fmla="*/ 406 h 468"/>
                <a:gd name="T6" fmla="*/ 339 w 472"/>
                <a:gd name="T7" fmla="*/ 385 h 468"/>
                <a:gd name="T8" fmla="*/ 363 w 472"/>
                <a:gd name="T9" fmla="*/ 417 h 468"/>
                <a:gd name="T10" fmla="*/ 285 w 472"/>
                <a:gd name="T11" fmla="*/ 453 h 468"/>
                <a:gd name="T12" fmla="*/ 214 w 472"/>
                <a:gd name="T13" fmla="*/ 382 h 468"/>
                <a:gd name="T14" fmla="*/ 140 w 472"/>
                <a:gd name="T15" fmla="*/ 8 h 468"/>
                <a:gd name="T16" fmla="*/ 168 w 472"/>
                <a:gd name="T17" fmla="*/ 170 h 468"/>
                <a:gd name="T18" fmla="*/ 266 w 472"/>
                <a:gd name="T19" fmla="*/ 172 h 468"/>
                <a:gd name="T20" fmla="*/ 392 w 472"/>
                <a:gd name="T21" fmla="*/ 139 h 468"/>
                <a:gd name="T22" fmla="*/ 392 w 472"/>
                <a:gd name="T23" fmla="*/ 0 h 468"/>
                <a:gd name="T24" fmla="*/ 441 w 472"/>
                <a:gd name="T25" fmla="*/ 67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2" h="468">
                  <a:moveTo>
                    <a:pt x="441" y="67"/>
                  </a:moveTo>
                  <a:cubicBezTo>
                    <a:pt x="441" y="67"/>
                    <a:pt x="472" y="160"/>
                    <a:pt x="429" y="246"/>
                  </a:cubicBezTo>
                  <a:cubicBezTo>
                    <a:pt x="386" y="332"/>
                    <a:pt x="272" y="343"/>
                    <a:pt x="294" y="406"/>
                  </a:cubicBezTo>
                  <a:cubicBezTo>
                    <a:pt x="316" y="468"/>
                    <a:pt x="371" y="394"/>
                    <a:pt x="339" y="385"/>
                  </a:cubicBezTo>
                  <a:cubicBezTo>
                    <a:pt x="339" y="385"/>
                    <a:pt x="362" y="382"/>
                    <a:pt x="363" y="417"/>
                  </a:cubicBezTo>
                  <a:cubicBezTo>
                    <a:pt x="364" y="453"/>
                    <a:pt x="319" y="468"/>
                    <a:pt x="285" y="453"/>
                  </a:cubicBezTo>
                  <a:cubicBezTo>
                    <a:pt x="251" y="437"/>
                    <a:pt x="230" y="406"/>
                    <a:pt x="214" y="382"/>
                  </a:cubicBezTo>
                  <a:cubicBezTo>
                    <a:pt x="177" y="326"/>
                    <a:pt x="0" y="220"/>
                    <a:pt x="140" y="8"/>
                  </a:cubicBezTo>
                  <a:cubicBezTo>
                    <a:pt x="140" y="8"/>
                    <a:pt x="76" y="125"/>
                    <a:pt x="168" y="170"/>
                  </a:cubicBezTo>
                  <a:cubicBezTo>
                    <a:pt x="168" y="170"/>
                    <a:pt x="207" y="173"/>
                    <a:pt x="266" y="172"/>
                  </a:cubicBezTo>
                  <a:cubicBezTo>
                    <a:pt x="325" y="172"/>
                    <a:pt x="376" y="173"/>
                    <a:pt x="392" y="139"/>
                  </a:cubicBezTo>
                  <a:cubicBezTo>
                    <a:pt x="408" y="105"/>
                    <a:pt x="414" y="44"/>
                    <a:pt x="392" y="0"/>
                  </a:cubicBezTo>
                  <a:cubicBezTo>
                    <a:pt x="392" y="0"/>
                    <a:pt x="428" y="34"/>
                    <a:pt x="44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68"/>
            <p:cNvSpPr>
              <a:spLocks/>
            </p:cNvSpPr>
            <p:nvPr/>
          </p:nvSpPr>
          <p:spPr bwMode="auto">
            <a:xfrm>
              <a:off x="3121025" y="530225"/>
              <a:ext cx="917575" cy="503238"/>
            </a:xfrm>
            <a:custGeom>
              <a:avLst/>
              <a:gdLst>
                <a:gd name="T0" fmla="*/ 360 w 380"/>
                <a:gd name="T1" fmla="*/ 186 h 208"/>
                <a:gd name="T2" fmla="*/ 191 w 380"/>
                <a:gd name="T3" fmla="*/ 89 h 208"/>
                <a:gd name="T4" fmla="*/ 18 w 380"/>
                <a:gd name="T5" fmla="*/ 208 h 208"/>
                <a:gd name="T6" fmla="*/ 11 w 380"/>
                <a:gd name="T7" fmla="*/ 100 h 208"/>
                <a:gd name="T8" fmla="*/ 191 w 380"/>
                <a:gd name="T9" fmla="*/ 4 h 208"/>
                <a:gd name="T10" fmla="*/ 370 w 380"/>
                <a:gd name="T11" fmla="*/ 92 h 208"/>
                <a:gd name="T12" fmla="*/ 360 w 380"/>
                <a:gd name="T13" fmla="*/ 18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0" h="208">
                  <a:moveTo>
                    <a:pt x="360" y="186"/>
                  </a:moveTo>
                  <a:cubicBezTo>
                    <a:pt x="360" y="186"/>
                    <a:pt x="329" y="86"/>
                    <a:pt x="191" y="89"/>
                  </a:cubicBezTo>
                  <a:cubicBezTo>
                    <a:pt x="52" y="92"/>
                    <a:pt x="18" y="208"/>
                    <a:pt x="18" y="208"/>
                  </a:cubicBezTo>
                  <a:cubicBezTo>
                    <a:pt x="18" y="208"/>
                    <a:pt x="0" y="149"/>
                    <a:pt x="11" y="100"/>
                  </a:cubicBezTo>
                  <a:cubicBezTo>
                    <a:pt x="11" y="100"/>
                    <a:pt x="60" y="0"/>
                    <a:pt x="191" y="4"/>
                  </a:cubicBezTo>
                  <a:cubicBezTo>
                    <a:pt x="322" y="9"/>
                    <a:pt x="370" y="92"/>
                    <a:pt x="370" y="92"/>
                  </a:cubicBezTo>
                  <a:cubicBezTo>
                    <a:pt x="370" y="92"/>
                    <a:pt x="380" y="143"/>
                    <a:pt x="360" y="186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Oval 69"/>
            <p:cNvSpPr>
              <a:spLocks noChangeArrowheads="1"/>
            </p:cNvSpPr>
            <p:nvPr/>
          </p:nvSpPr>
          <p:spPr bwMode="auto">
            <a:xfrm>
              <a:off x="2838450" y="696913"/>
              <a:ext cx="279400" cy="280988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0"/>
            <p:cNvSpPr>
              <a:spLocks/>
            </p:cNvSpPr>
            <p:nvPr/>
          </p:nvSpPr>
          <p:spPr bwMode="auto">
            <a:xfrm>
              <a:off x="3248025" y="1160463"/>
              <a:ext cx="327025" cy="239713"/>
            </a:xfrm>
            <a:custGeom>
              <a:avLst/>
              <a:gdLst>
                <a:gd name="T0" fmla="*/ 135 w 135"/>
                <a:gd name="T1" fmla="*/ 21 h 99"/>
                <a:gd name="T2" fmla="*/ 55 w 135"/>
                <a:gd name="T3" fmla="*/ 25 h 99"/>
                <a:gd name="T4" fmla="*/ 3 w 135"/>
                <a:gd name="T5" fmla="*/ 13 h 99"/>
                <a:gd name="T6" fmla="*/ 25 w 135"/>
                <a:gd name="T7" fmla="*/ 59 h 99"/>
                <a:gd name="T8" fmla="*/ 135 w 135"/>
                <a:gd name="T9" fmla="*/ 2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9">
                  <a:moveTo>
                    <a:pt x="135" y="21"/>
                  </a:moveTo>
                  <a:cubicBezTo>
                    <a:pt x="135" y="21"/>
                    <a:pt x="85" y="0"/>
                    <a:pt x="55" y="25"/>
                  </a:cubicBezTo>
                  <a:cubicBezTo>
                    <a:pt x="26" y="50"/>
                    <a:pt x="3" y="23"/>
                    <a:pt x="3" y="13"/>
                  </a:cubicBezTo>
                  <a:cubicBezTo>
                    <a:pt x="3" y="13"/>
                    <a:pt x="0" y="36"/>
                    <a:pt x="25" y="59"/>
                  </a:cubicBezTo>
                  <a:cubicBezTo>
                    <a:pt x="50" y="82"/>
                    <a:pt x="117" y="99"/>
                    <a:pt x="135" y="2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1"/>
            <p:cNvSpPr>
              <a:spLocks/>
            </p:cNvSpPr>
            <p:nvPr/>
          </p:nvSpPr>
          <p:spPr bwMode="auto">
            <a:xfrm>
              <a:off x="3554413" y="1160463"/>
              <a:ext cx="319088" cy="230188"/>
            </a:xfrm>
            <a:custGeom>
              <a:avLst/>
              <a:gdLst>
                <a:gd name="T0" fmla="*/ 0 w 132"/>
                <a:gd name="T1" fmla="*/ 15 h 95"/>
                <a:gd name="T2" fmla="*/ 78 w 132"/>
                <a:gd name="T3" fmla="*/ 29 h 95"/>
                <a:gd name="T4" fmla="*/ 132 w 132"/>
                <a:gd name="T5" fmla="*/ 23 h 95"/>
                <a:gd name="T6" fmla="*/ 105 w 132"/>
                <a:gd name="T7" fmla="*/ 66 h 95"/>
                <a:gd name="T8" fmla="*/ 0 w 132"/>
                <a:gd name="T9" fmla="*/ 1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95">
                  <a:moveTo>
                    <a:pt x="0" y="15"/>
                  </a:moveTo>
                  <a:cubicBezTo>
                    <a:pt x="0" y="15"/>
                    <a:pt x="52" y="0"/>
                    <a:pt x="78" y="29"/>
                  </a:cubicBezTo>
                  <a:cubicBezTo>
                    <a:pt x="105" y="57"/>
                    <a:pt x="131" y="32"/>
                    <a:pt x="132" y="23"/>
                  </a:cubicBezTo>
                  <a:cubicBezTo>
                    <a:pt x="132" y="23"/>
                    <a:pt x="132" y="46"/>
                    <a:pt x="105" y="66"/>
                  </a:cubicBezTo>
                  <a:cubicBezTo>
                    <a:pt x="78" y="86"/>
                    <a:pt x="9" y="95"/>
                    <a:pt x="0" y="1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Oval 72"/>
            <p:cNvSpPr>
              <a:spLocks noChangeArrowheads="1"/>
            </p:cNvSpPr>
            <p:nvPr/>
          </p:nvSpPr>
          <p:spPr bwMode="auto">
            <a:xfrm>
              <a:off x="3419475" y="1001713"/>
              <a:ext cx="295275" cy="219075"/>
            </a:xfrm>
            <a:prstGeom prst="ellipse">
              <a:avLst/>
            </a:prstGeom>
            <a:solidFill>
              <a:srgbClr val="F7C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8" name="组合 77"/>
          <p:cNvGrpSpPr/>
          <p:nvPr/>
        </p:nvGrpSpPr>
        <p:grpSpPr>
          <a:xfrm>
            <a:off x="-781969" y="-667095"/>
            <a:ext cx="7279482" cy="2866877"/>
            <a:chOff x="350839" y="-580566"/>
            <a:chExt cx="7279482" cy="2866877"/>
          </a:xfrm>
        </p:grpSpPr>
        <p:grpSp>
          <p:nvGrpSpPr>
            <p:cNvPr id="79" name="组合 78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22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0" name="组合 79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81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63" name="组合 162"/>
          <p:cNvGrpSpPr/>
          <p:nvPr/>
        </p:nvGrpSpPr>
        <p:grpSpPr>
          <a:xfrm>
            <a:off x="5881872" y="-686487"/>
            <a:ext cx="7279482" cy="2866877"/>
            <a:chOff x="350839" y="-580566"/>
            <a:chExt cx="7279482" cy="2866877"/>
          </a:xfrm>
        </p:grpSpPr>
        <p:grpSp>
          <p:nvGrpSpPr>
            <p:cNvPr id="164" name="组合 163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07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5" name="组合 164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6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255" name="椭圆 254"/>
          <p:cNvSpPr/>
          <p:nvPr/>
        </p:nvSpPr>
        <p:spPr>
          <a:xfrm>
            <a:off x="5524157" y="4299832"/>
            <a:ext cx="1246230" cy="124623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949708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" name="组合 265"/>
          <p:cNvGrpSpPr/>
          <p:nvPr/>
        </p:nvGrpSpPr>
        <p:grpSpPr>
          <a:xfrm>
            <a:off x="4778238" y="-105144"/>
            <a:ext cx="6249988" cy="6884988"/>
            <a:chOff x="4149726" y="-230188"/>
            <a:chExt cx="6249988" cy="6884988"/>
          </a:xfrm>
        </p:grpSpPr>
        <p:sp>
          <p:nvSpPr>
            <p:cNvPr id="94" name="Freeform 36"/>
            <p:cNvSpPr>
              <a:spLocks/>
            </p:cNvSpPr>
            <p:nvPr/>
          </p:nvSpPr>
          <p:spPr bwMode="auto">
            <a:xfrm>
              <a:off x="5510213" y="5473700"/>
              <a:ext cx="2701925" cy="400050"/>
            </a:xfrm>
            <a:custGeom>
              <a:avLst/>
              <a:gdLst>
                <a:gd name="T0" fmla="*/ 0 w 1132"/>
                <a:gd name="T1" fmla="*/ 0 h 167"/>
                <a:gd name="T2" fmla="*/ 1132 w 1132"/>
                <a:gd name="T3" fmla="*/ 167 h 167"/>
                <a:gd name="T4" fmla="*/ 571 w 1132"/>
                <a:gd name="T5" fmla="*/ 53 h 167"/>
                <a:gd name="T6" fmla="*/ 0 w 1132"/>
                <a:gd name="T7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2" h="167">
                  <a:moveTo>
                    <a:pt x="0" y="0"/>
                  </a:moveTo>
                  <a:cubicBezTo>
                    <a:pt x="1132" y="167"/>
                    <a:pt x="1132" y="167"/>
                    <a:pt x="1132" y="167"/>
                  </a:cubicBezTo>
                  <a:cubicBezTo>
                    <a:pt x="968" y="123"/>
                    <a:pt x="777" y="84"/>
                    <a:pt x="571" y="53"/>
                  </a:cubicBezTo>
                  <a:cubicBezTo>
                    <a:pt x="365" y="23"/>
                    <a:pt x="170" y="5"/>
                    <a:pt x="0" y="0"/>
                  </a:cubicBezTo>
                </a:path>
              </a:pathLst>
            </a:custGeom>
            <a:solidFill>
              <a:srgbClr val="E2D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37"/>
            <p:cNvSpPr>
              <a:spLocks/>
            </p:cNvSpPr>
            <p:nvPr/>
          </p:nvSpPr>
          <p:spPr bwMode="auto">
            <a:xfrm>
              <a:off x="4570413" y="5645150"/>
              <a:ext cx="1019175" cy="439738"/>
            </a:xfrm>
            <a:custGeom>
              <a:avLst/>
              <a:gdLst>
                <a:gd name="T0" fmla="*/ 219 w 427"/>
                <a:gd name="T1" fmla="*/ 21 h 184"/>
                <a:gd name="T2" fmla="*/ 2 w 427"/>
                <a:gd name="T3" fmla="*/ 63 h 184"/>
                <a:gd name="T4" fmla="*/ 234 w 427"/>
                <a:gd name="T5" fmla="*/ 167 h 184"/>
                <a:gd name="T6" fmla="*/ 371 w 427"/>
                <a:gd name="T7" fmla="*/ 43 h 184"/>
                <a:gd name="T8" fmla="*/ 219 w 427"/>
                <a:gd name="T9" fmla="*/ 2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7" h="184">
                  <a:moveTo>
                    <a:pt x="219" y="21"/>
                  </a:moveTo>
                  <a:cubicBezTo>
                    <a:pt x="219" y="21"/>
                    <a:pt x="4" y="0"/>
                    <a:pt x="2" y="63"/>
                  </a:cubicBezTo>
                  <a:cubicBezTo>
                    <a:pt x="0" y="125"/>
                    <a:pt x="63" y="150"/>
                    <a:pt x="234" y="167"/>
                  </a:cubicBezTo>
                  <a:cubicBezTo>
                    <a:pt x="399" y="184"/>
                    <a:pt x="427" y="71"/>
                    <a:pt x="371" y="43"/>
                  </a:cubicBezTo>
                  <a:cubicBezTo>
                    <a:pt x="313" y="15"/>
                    <a:pt x="219" y="21"/>
                    <a:pt x="219" y="21"/>
                  </a:cubicBezTo>
                  <a:close/>
                </a:path>
              </a:pathLst>
            </a:custGeom>
            <a:solidFill>
              <a:srgbClr val="28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38"/>
            <p:cNvSpPr>
              <a:spLocks/>
            </p:cNvSpPr>
            <p:nvPr/>
          </p:nvSpPr>
          <p:spPr bwMode="auto">
            <a:xfrm>
              <a:off x="5016501" y="5075237"/>
              <a:ext cx="631825" cy="719138"/>
            </a:xfrm>
            <a:custGeom>
              <a:avLst/>
              <a:gdLst>
                <a:gd name="T0" fmla="*/ 7 w 265"/>
                <a:gd name="T1" fmla="*/ 0 h 301"/>
                <a:gd name="T2" fmla="*/ 32 w 265"/>
                <a:gd name="T3" fmla="*/ 259 h 301"/>
                <a:gd name="T4" fmla="*/ 173 w 265"/>
                <a:gd name="T5" fmla="*/ 280 h 301"/>
                <a:gd name="T6" fmla="*/ 265 w 265"/>
                <a:gd name="T7" fmla="*/ 105 h 301"/>
                <a:gd name="T8" fmla="*/ 7 w 265"/>
                <a:gd name="T9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01">
                  <a:moveTo>
                    <a:pt x="7" y="0"/>
                  </a:moveTo>
                  <a:cubicBezTo>
                    <a:pt x="7" y="0"/>
                    <a:pt x="0" y="173"/>
                    <a:pt x="32" y="259"/>
                  </a:cubicBezTo>
                  <a:cubicBezTo>
                    <a:pt x="32" y="259"/>
                    <a:pt x="96" y="301"/>
                    <a:pt x="173" y="280"/>
                  </a:cubicBezTo>
                  <a:cubicBezTo>
                    <a:pt x="173" y="280"/>
                    <a:pt x="184" y="178"/>
                    <a:pt x="265" y="105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39"/>
            <p:cNvSpPr>
              <a:spLocks/>
            </p:cNvSpPr>
            <p:nvPr/>
          </p:nvSpPr>
          <p:spPr bwMode="auto">
            <a:xfrm>
              <a:off x="7942263" y="6127750"/>
              <a:ext cx="1049338" cy="527050"/>
            </a:xfrm>
            <a:custGeom>
              <a:avLst/>
              <a:gdLst>
                <a:gd name="T0" fmla="*/ 233 w 440"/>
                <a:gd name="T1" fmla="*/ 39 h 220"/>
                <a:gd name="T2" fmla="*/ 419 w 440"/>
                <a:gd name="T3" fmla="*/ 159 h 220"/>
                <a:gd name="T4" fmla="*/ 164 w 440"/>
                <a:gd name="T5" fmla="*/ 169 h 220"/>
                <a:gd name="T6" fmla="*/ 84 w 440"/>
                <a:gd name="T7" fmla="*/ 3 h 220"/>
                <a:gd name="T8" fmla="*/ 233 w 440"/>
                <a:gd name="T9" fmla="*/ 3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0" h="220">
                  <a:moveTo>
                    <a:pt x="233" y="39"/>
                  </a:moveTo>
                  <a:cubicBezTo>
                    <a:pt x="233" y="39"/>
                    <a:pt x="440" y="100"/>
                    <a:pt x="419" y="159"/>
                  </a:cubicBezTo>
                  <a:cubicBezTo>
                    <a:pt x="397" y="218"/>
                    <a:pt x="329" y="220"/>
                    <a:pt x="164" y="169"/>
                  </a:cubicBezTo>
                  <a:cubicBezTo>
                    <a:pt x="0" y="119"/>
                    <a:pt x="19" y="7"/>
                    <a:pt x="84" y="3"/>
                  </a:cubicBezTo>
                  <a:cubicBezTo>
                    <a:pt x="148" y="0"/>
                    <a:pt x="233" y="39"/>
                    <a:pt x="233" y="39"/>
                  </a:cubicBezTo>
                  <a:close/>
                </a:path>
              </a:pathLst>
            </a:custGeom>
            <a:solidFill>
              <a:srgbClr val="28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0"/>
            <p:cNvSpPr>
              <a:spLocks/>
            </p:cNvSpPr>
            <p:nvPr/>
          </p:nvSpPr>
          <p:spPr bwMode="auto">
            <a:xfrm>
              <a:off x="8118476" y="5668962"/>
              <a:ext cx="663575" cy="590550"/>
            </a:xfrm>
            <a:custGeom>
              <a:avLst/>
              <a:gdLst>
                <a:gd name="T0" fmla="*/ 278 w 278"/>
                <a:gd name="T1" fmla="*/ 0 h 247"/>
                <a:gd name="T2" fmla="*/ 159 w 278"/>
                <a:gd name="T3" fmla="*/ 231 h 247"/>
                <a:gd name="T4" fmla="*/ 20 w 278"/>
                <a:gd name="T5" fmla="*/ 198 h 247"/>
                <a:gd name="T6" fmla="*/ 0 w 278"/>
                <a:gd name="T7" fmla="*/ 1 h 247"/>
                <a:gd name="T8" fmla="*/ 278 w 278"/>
                <a:gd name="T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47">
                  <a:moveTo>
                    <a:pt x="278" y="0"/>
                  </a:moveTo>
                  <a:cubicBezTo>
                    <a:pt x="278" y="0"/>
                    <a:pt x="221" y="163"/>
                    <a:pt x="159" y="231"/>
                  </a:cubicBezTo>
                  <a:cubicBezTo>
                    <a:pt x="159" y="231"/>
                    <a:pt x="84" y="247"/>
                    <a:pt x="20" y="198"/>
                  </a:cubicBezTo>
                  <a:cubicBezTo>
                    <a:pt x="20" y="198"/>
                    <a:pt x="48" y="99"/>
                    <a:pt x="0" y="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1"/>
            <p:cNvSpPr>
              <a:spLocks/>
            </p:cNvSpPr>
            <p:nvPr/>
          </p:nvSpPr>
          <p:spPr bwMode="auto">
            <a:xfrm>
              <a:off x="4244976" y="2235200"/>
              <a:ext cx="6154738" cy="3575050"/>
            </a:xfrm>
            <a:custGeom>
              <a:avLst/>
              <a:gdLst>
                <a:gd name="T0" fmla="*/ 558 w 2579"/>
                <a:gd name="T1" fmla="*/ 0 h 1493"/>
                <a:gd name="T2" fmla="*/ 101 w 2579"/>
                <a:gd name="T3" fmla="*/ 295 h 1493"/>
                <a:gd name="T4" fmla="*/ 139 w 2579"/>
                <a:gd name="T5" fmla="*/ 619 h 1493"/>
                <a:gd name="T6" fmla="*/ 32 w 2579"/>
                <a:gd name="T7" fmla="*/ 1065 h 1493"/>
                <a:gd name="T8" fmla="*/ 1488 w 2579"/>
                <a:gd name="T9" fmla="*/ 1492 h 1493"/>
                <a:gd name="T10" fmla="*/ 2221 w 2579"/>
                <a:gd name="T11" fmla="*/ 1358 h 1493"/>
                <a:gd name="T12" fmla="*/ 2224 w 2579"/>
                <a:gd name="T13" fmla="*/ 936 h 1493"/>
                <a:gd name="T14" fmla="*/ 2107 w 2579"/>
                <a:gd name="T15" fmla="*/ 274 h 1493"/>
                <a:gd name="T16" fmla="*/ 558 w 2579"/>
                <a:gd name="T17" fmla="*/ 0 h 1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79" h="1493">
                  <a:moveTo>
                    <a:pt x="558" y="0"/>
                  </a:moveTo>
                  <a:cubicBezTo>
                    <a:pt x="558" y="0"/>
                    <a:pt x="203" y="107"/>
                    <a:pt x="101" y="295"/>
                  </a:cubicBezTo>
                  <a:cubicBezTo>
                    <a:pt x="0" y="483"/>
                    <a:pt x="139" y="619"/>
                    <a:pt x="139" y="619"/>
                  </a:cubicBezTo>
                  <a:cubicBezTo>
                    <a:pt x="139" y="619"/>
                    <a:pt x="5" y="972"/>
                    <a:pt x="32" y="1065"/>
                  </a:cubicBezTo>
                  <a:cubicBezTo>
                    <a:pt x="59" y="1157"/>
                    <a:pt x="812" y="1493"/>
                    <a:pt x="1488" y="1492"/>
                  </a:cubicBezTo>
                  <a:cubicBezTo>
                    <a:pt x="2165" y="1490"/>
                    <a:pt x="2221" y="1358"/>
                    <a:pt x="2221" y="1358"/>
                  </a:cubicBezTo>
                  <a:cubicBezTo>
                    <a:pt x="2221" y="1358"/>
                    <a:pt x="2252" y="1152"/>
                    <a:pt x="2224" y="936"/>
                  </a:cubicBezTo>
                  <a:cubicBezTo>
                    <a:pt x="2224" y="936"/>
                    <a:pt x="2579" y="662"/>
                    <a:pt x="2107" y="274"/>
                  </a:cubicBezTo>
                  <a:lnTo>
                    <a:pt x="558" y="0"/>
                  </a:ln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2"/>
            <p:cNvSpPr>
              <a:spLocks/>
            </p:cNvSpPr>
            <p:nvPr/>
          </p:nvSpPr>
          <p:spPr bwMode="auto">
            <a:xfrm>
              <a:off x="4149726" y="4071937"/>
              <a:ext cx="5614988" cy="1960563"/>
            </a:xfrm>
            <a:custGeom>
              <a:avLst/>
              <a:gdLst>
                <a:gd name="T0" fmla="*/ 1118 w 2353"/>
                <a:gd name="T1" fmla="*/ 0 h 819"/>
                <a:gd name="T2" fmla="*/ 1025 w 2353"/>
                <a:gd name="T3" fmla="*/ 532 h 819"/>
                <a:gd name="T4" fmla="*/ 75 w 2353"/>
                <a:gd name="T5" fmla="*/ 202 h 819"/>
                <a:gd name="T6" fmla="*/ 9 w 2353"/>
                <a:gd name="T7" fmla="*/ 296 h 819"/>
                <a:gd name="T8" fmla="*/ 457 w 2353"/>
                <a:gd name="T9" fmla="*/ 606 h 819"/>
                <a:gd name="T10" fmla="*/ 1164 w 2353"/>
                <a:gd name="T11" fmla="*/ 714 h 819"/>
                <a:gd name="T12" fmla="*/ 1787 w 2353"/>
                <a:gd name="T13" fmla="*/ 773 h 819"/>
                <a:gd name="T14" fmla="*/ 2305 w 2353"/>
                <a:gd name="T15" fmla="*/ 612 h 819"/>
                <a:gd name="T16" fmla="*/ 2320 w 2353"/>
                <a:gd name="T17" fmla="*/ 507 h 819"/>
                <a:gd name="T18" fmla="*/ 1711 w 2353"/>
                <a:gd name="T19" fmla="*/ 617 h 819"/>
                <a:gd name="T20" fmla="*/ 1383 w 2353"/>
                <a:gd name="T21" fmla="*/ 585 h 819"/>
                <a:gd name="T22" fmla="*/ 1403 w 2353"/>
                <a:gd name="T23" fmla="*/ 69 h 819"/>
                <a:gd name="T24" fmla="*/ 1118 w 2353"/>
                <a:gd name="T25" fmla="*/ 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53" h="819">
                  <a:moveTo>
                    <a:pt x="1118" y="0"/>
                  </a:moveTo>
                  <a:cubicBezTo>
                    <a:pt x="1118" y="0"/>
                    <a:pt x="1051" y="478"/>
                    <a:pt x="1025" y="532"/>
                  </a:cubicBezTo>
                  <a:cubicBezTo>
                    <a:pt x="998" y="586"/>
                    <a:pt x="251" y="335"/>
                    <a:pt x="75" y="202"/>
                  </a:cubicBezTo>
                  <a:cubicBezTo>
                    <a:pt x="75" y="202"/>
                    <a:pt x="0" y="221"/>
                    <a:pt x="9" y="296"/>
                  </a:cubicBezTo>
                  <a:cubicBezTo>
                    <a:pt x="17" y="371"/>
                    <a:pt x="199" y="525"/>
                    <a:pt x="457" y="606"/>
                  </a:cubicBezTo>
                  <a:cubicBezTo>
                    <a:pt x="715" y="687"/>
                    <a:pt x="1119" y="740"/>
                    <a:pt x="1164" y="714"/>
                  </a:cubicBezTo>
                  <a:cubicBezTo>
                    <a:pt x="1164" y="714"/>
                    <a:pt x="1343" y="819"/>
                    <a:pt x="1787" y="773"/>
                  </a:cubicBezTo>
                  <a:cubicBezTo>
                    <a:pt x="2230" y="727"/>
                    <a:pt x="2281" y="635"/>
                    <a:pt x="2305" y="612"/>
                  </a:cubicBezTo>
                  <a:cubicBezTo>
                    <a:pt x="2328" y="590"/>
                    <a:pt x="2353" y="523"/>
                    <a:pt x="2320" y="507"/>
                  </a:cubicBezTo>
                  <a:cubicBezTo>
                    <a:pt x="2287" y="491"/>
                    <a:pt x="1909" y="601"/>
                    <a:pt x="1711" y="617"/>
                  </a:cubicBezTo>
                  <a:cubicBezTo>
                    <a:pt x="1512" y="632"/>
                    <a:pt x="1394" y="610"/>
                    <a:pt x="1383" y="585"/>
                  </a:cubicBezTo>
                  <a:cubicBezTo>
                    <a:pt x="1372" y="560"/>
                    <a:pt x="1403" y="69"/>
                    <a:pt x="1403" y="69"/>
                  </a:cubicBezTo>
                  <a:lnTo>
                    <a:pt x="11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3"/>
            <p:cNvSpPr>
              <a:spLocks/>
            </p:cNvSpPr>
            <p:nvPr/>
          </p:nvSpPr>
          <p:spPr bwMode="auto">
            <a:xfrm>
              <a:off x="6927851" y="4321175"/>
              <a:ext cx="214313" cy="1463675"/>
            </a:xfrm>
            <a:custGeom>
              <a:avLst/>
              <a:gdLst>
                <a:gd name="T0" fmla="*/ 0 w 90"/>
                <a:gd name="T1" fmla="*/ 610 h 612"/>
                <a:gd name="T2" fmla="*/ 1 w 90"/>
                <a:gd name="T3" fmla="*/ 611 h 612"/>
                <a:gd name="T4" fmla="*/ 3 w 90"/>
                <a:gd name="T5" fmla="*/ 612 h 612"/>
                <a:gd name="T6" fmla="*/ 5 w 90"/>
                <a:gd name="T7" fmla="*/ 610 h 612"/>
                <a:gd name="T8" fmla="*/ 11 w 90"/>
                <a:gd name="T9" fmla="*/ 591 h 612"/>
                <a:gd name="T10" fmla="*/ 22 w 90"/>
                <a:gd name="T11" fmla="*/ 522 h 612"/>
                <a:gd name="T12" fmla="*/ 27 w 90"/>
                <a:gd name="T13" fmla="*/ 475 h 612"/>
                <a:gd name="T14" fmla="*/ 34 w 90"/>
                <a:gd name="T15" fmla="*/ 422 h 612"/>
                <a:gd name="T16" fmla="*/ 40 w 90"/>
                <a:gd name="T17" fmla="*/ 367 h 612"/>
                <a:gd name="T18" fmla="*/ 47 w 90"/>
                <a:gd name="T19" fmla="*/ 309 h 612"/>
                <a:gd name="T20" fmla="*/ 54 w 90"/>
                <a:gd name="T21" fmla="*/ 251 h 612"/>
                <a:gd name="T22" fmla="*/ 61 w 90"/>
                <a:gd name="T23" fmla="*/ 195 h 612"/>
                <a:gd name="T24" fmla="*/ 68 w 90"/>
                <a:gd name="T25" fmla="*/ 143 h 612"/>
                <a:gd name="T26" fmla="*/ 75 w 90"/>
                <a:gd name="T27" fmla="*/ 96 h 612"/>
                <a:gd name="T28" fmla="*/ 85 w 90"/>
                <a:gd name="T29" fmla="*/ 26 h 612"/>
                <a:gd name="T30" fmla="*/ 90 w 90"/>
                <a:gd name="T31" fmla="*/ 0 h 612"/>
                <a:gd name="T32" fmla="*/ 89 w 90"/>
                <a:gd name="T33" fmla="*/ 27 h 612"/>
                <a:gd name="T34" fmla="*/ 85 w 90"/>
                <a:gd name="T35" fmla="*/ 97 h 612"/>
                <a:gd name="T36" fmla="*/ 81 w 90"/>
                <a:gd name="T37" fmla="*/ 144 h 612"/>
                <a:gd name="T38" fmla="*/ 77 w 90"/>
                <a:gd name="T39" fmla="*/ 197 h 612"/>
                <a:gd name="T40" fmla="*/ 71 w 90"/>
                <a:gd name="T41" fmla="*/ 253 h 612"/>
                <a:gd name="T42" fmla="*/ 64 w 90"/>
                <a:gd name="T43" fmla="*/ 311 h 612"/>
                <a:gd name="T44" fmla="*/ 57 w 90"/>
                <a:gd name="T45" fmla="*/ 369 h 612"/>
                <a:gd name="T46" fmla="*/ 49 w 90"/>
                <a:gd name="T47" fmla="*/ 425 h 612"/>
                <a:gd name="T48" fmla="*/ 40 w 90"/>
                <a:gd name="T49" fmla="*/ 477 h 612"/>
                <a:gd name="T50" fmla="*/ 31 w 90"/>
                <a:gd name="T51" fmla="*/ 523 h 612"/>
                <a:gd name="T52" fmla="*/ 14 w 90"/>
                <a:gd name="T53" fmla="*/ 592 h 612"/>
                <a:gd name="T54" fmla="*/ 6 w 90"/>
                <a:gd name="T55" fmla="*/ 610 h 612"/>
                <a:gd name="T56" fmla="*/ 3 w 90"/>
                <a:gd name="T57" fmla="*/ 612 h 612"/>
                <a:gd name="T58" fmla="*/ 1 w 90"/>
                <a:gd name="T59" fmla="*/ 611 h 612"/>
                <a:gd name="T60" fmla="*/ 0 w 90"/>
                <a:gd name="T61" fmla="*/ 61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0" h="612">
                  <a:moveTo>
                    <a:pt x="0" y="610"/>
                  </a:moveTo>
                  <a:cubicBezTo>
                    <a:pt x="0" y="610"/>
                    <a:pt x="0" y="610"/>
                    <a:pt x="1" y="611"/>
                  </a:cubicBezTo>
                  <a:cubicBezTo>
                    <a:pt x="1" y="611"/>
                    <a:pt x="2" y="612"/>
                    <a:pt x="3" y="612"/>
                  </a:cubicBezTo>
                  <a:cubicBezTo>
                    <a:pt x="4" y="611"/>
                    <a:pt x="4" y="611"/>
                    <a:pt x="5" y="610"/>
                  </a:cubicBezTo>
                  <a:cubicBezTo>
                    <a:pt x="7" y="606"/>
                    <a:pt x="9" y="600"/>
                    <a:pt x="11" y="591"/>
                  </a:cubicBezTo>
                  <a:cubicBezTo>
                    <a:pt x="14" y="575"/>
                    <a:pt x="18" y="551"/>
                    <a:pt x="22" y="522"/>
                  </a:cubicBezTo>
                  <a:cubicBezTo>
                    <a:pt x="23" y="507"/>
                    <a:pt x="25" y="491"/>
                    <a:pt x="27" y="475"/>
                  </a:cubicBezTo>
                  <a:cubicBezTo>
                    <a:pt x="29" y="458"/>
                    <a:pt x="31" y="441"/>
                    <a:pt x="34" y="422"/>
                  </a:cubicBezTo>
                  <a:cubicBezTo>
                    <a:pt x="36" y="404"/>
                    <a:pt x="38" y="386"/>
                    <a:pt x="40" y="367"/>
                  </a:cubicBezTo>
                  <a:cubicBezTo>
                    <a:pt x="42" y="348"/>
                    <a:pt x="45" y="328"/>
                    <a:pt x="47" y="309"/>
                  </a:cubicBezTo>
                  <a:cubicBezTo>
                    <a:pt x="49" y="289"/>
                    <a:pt x="52" y="270"/>
                    <a:pt x="54" y="251"/>
                  </a:cubicBezTo>
                  <a:cubicBezTo>
                    <a:pt x="56" y="232"/>
                    <a:pt x="59" y="213"/>
                    <a:pt x="61" y="195"/>
                  </a:cubicBezTo>
                  <a:cubicBezTo>
                    <a:pt x="63" y="177"/>
                    <a:pt x="66" y="159"/>
                    <a:pt x="68" y="143"/>
                  </a:cubicBezTo>
                  <a:cubicBezTo>
                    <a:pt x="70" y="126"/>
                    <a:pt x="73" y="111"/>
                    <a:pt x="75" y="96"/>
                  </a:cubicBezTo>
                  <a:cubicBezTo>
                    <a:pt x="79" y="67"/>
                    <a:pt x="83" y="43"/>
                    <a:pt x="85" y="26"/>
                  </a:cubicBezTo>
                  <a:cubicBezTo>
                    <a:pt x="88" y="9"/>
                    <a:pt x="90" y="0"/>
                    <a:pt x="90" y="0"/>
                  </a:cubicBezTo>
                  <a:cubicBezTo>
                    <a:pt x="90" y="0"/>
                    <a:pt x="90" y="9"/>
                    <a:pt x="89" y="27"/>
                  </a:cubicBezTo>
                  <a:cubicBezTo>
                    <a:pt x="88" y="44"/>
                    <a:pt x="87" y="68"/>
                    <a:pt x="85" y="97"/>
                  </a:cubicBezTo>
                  <a:cubicBezTo>
                    <a:pt x="84" y="112"/>
                    <a:pt x="83" y="128"/>
                    <a:pt x="81" y="144"/>
                  </a:cubicBezTo>
                  <a:cubicBezTo>
                    <a:pt x="80" y="161"/>
                    <a:pt x="78" y="179"/>
                    <a:pt x="77" y="197"/>
                  </a:cubicBezTo>
                  <a:cubicBezTo>
                    <a:pt x="75" y="215"/>
                    <a:pt x="73" y="234"/>
                    <a:pt x="71" y="253"/>
                  </a:cubicBezTo>
                  <a:cubicBezTo>
                    <a:pt x="69" y="272"/>
                    <a:pt x="66" y="291"/>
                    <a:pt x="64" y="311"/>
                  </a:cubicBezTo>
                  <a:cubicBezTo>
                    <a:pt x="62" y="330"/>
                    <a:pt x="59" y="350"/>
                    <a:pt x="57" y="369"/>
                  </a:cubicBezTo>
                  <a:cubicBezTo>
                    <a:pt x="54" y="388"/>
                    <a:pt x="51" y="406"/>
                    <a:pt x="49" y="425"/>
                  </a:cubicBezTo>
                  <a:cubicBezTo>
                    <a:pt x="46" y="443"/>
                    <a:pt x="43" y="460"/>
                    <a:pt x="40" y="477"/>
                  </a:cubicBezTo>
                  <a:cubicBezTo>
                    <a:pt x="37" y="493"/>
                    <a:pt x="34" y="509"/>
                    <a:pt x="31" y="523"/>
                  </a:cubicBezTo>
                  <a:cubicBezTo>
                    <a:pt x="25" y="552"/>
                    <a:pt x="20" y="576"/>
                    <a:pt x="14" y="592"/>
                  </a:cubicBezTo>
                  <a:cubicBezTo>
                    <a:pt x="11" y="600"/>
                    <a:pt x="9" y="607"/>
                    <a:pt x="6" y="610"/>
                  </a:cubicBezTo>
                  <a:cubicBezTo>
                    <a:pt x="5" y="611"/>
                    <a:pt x="4" y="612"/>
                    <a:pt x="3" y="612"/>
                  </a:cubicBezTo>
                  <a:cubicBezTo>
                    <a:pt x="2" y="612"/>
                    <a:pt x="2" y="612"/>
                    <a:pt x="1" y="611"/>
                  </a:cubicBezTo>
                  <a:cubicBezTo>
                    <a:pt x="0" y="610"/>
                    <a:pt x="0" y="610"/>
                    <a:pt x="0" y="610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4"/>
            <p:cNvSpPr>
              <a:spLocks/>
            </p:cNvSpPr>
            <p:nvPr/>
          </p:nvSpPr>
          <p:spPr bwMode="auto">
            <a:xfrm>
              <a:off x="4414838" y="3987800"/>
              <a:ext cx="5173663" cy="1860550"/>
            </a:xfrm>
            <a:custGeom>
              <a:avLst/>
              <a:gdLst>
                <a:gd name="T0" fmla="*/ 41 w 2168"/>
                <a:gd name="T1" fmla="*/ 0 h 777"/>
                <a:gd name="T2" fmla="*/ 2166 w 2168"/>
                <a:gd name="T3" fmla="*/ 365 h 777"/>
                <a:gd name="T4" fmla="*/ 2165 w 2168"/>
                <a:gd name="T5" fmla="*/ 485 h 777"/>
                <a:gd name="T6" fmla="*/ 0 w 2168"/>
                <a:gd name="T7" fmla="*/ 128 h 777"/>
                <a:gd name="T8" fmla="*/ 41 w 2168"/>
                <a:gd name="T9" fmla="*/ 0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8" h="777">
                  <a:moveTo>
                    <a:pt x="41" y="0"/>
                  </a:moveTo>
                  <a:cubicBezTo>
                    <a:pt x="41" y="0"/>
                    <a:pt x="747" y="465"/>
                    <a:pt x="2166" y="365"/>
                  </a:cubicBezTo>
                  <a:cubicBezTo>
                    <a:pt x="2166" y="365"/>
                    <a:pt x="2168" y="429"/>
                    <a:pt x="2165" y="485"/>
                  </a:cubicBezTo>
                  <a:cubicBezTo>
                    <a:pt x="2165" y="485"/>
                    <a:pt x="999" y="777"/>
                    <a:pt x="0" y="128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28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5"/>
            <p:cNvSpPr>
              <a:spLocks noEditPoints="1"/>
            </p:cNvSpPr>
            <p:nvPr/>
          </p:nvSpPr>
          <p:spPr bwMode="auto">
            <a:xfrm>
              <a:off x="6145213" y="4548187"/>
              <a:ext cx="1727200" cy="904875"/>
            </a:xfrm>
            <a:custGeom>
              <a:avLst/>
              <a:gdLst>
                <a:gd name="T0" fmla="*/ 709 w 724"/>
                <a:gd name="T1" fmla="*/ 257 h 378"/>
                <a:gd name="T2" fmla="*/ 560 w 724"/>
                <a:gd name="T3" fmla="*/ 368 h 378"/>
                <a:gd name="T4" fmla="*/ 122 w 724"/>
                <a:gd name="T5" fmla="*/ 303 h 378"/>
                <a:gd name="T6" fmla="*/ 11 w 724"/>
                <a:gd name="T7" fmla="*/ 154 h 378"/>
                <a:gd name="T8" fmla="*/ 16 w 724"/>
                <a:gd name="T9" fmla="*/ 121 h 378"/>
                <a:gd name="T10" fmla="*/ 165 w 724"/>
                <a:gd name="T11" fmla="*/ 10 h 378"/>
                <a:gd name="T12" fmla="*/ 603 w 724"/>
                <a:gd name="T13" fmla="*/ 75 h 378"/>
                <a:gd name="T14" fmla="*/ 714 w 724"/>
                <a:gd name="T15" fmla="*/ 224 h 378"/>
                <a:gd name="T16" fmla="*/ 709 w 724"/>
                <a:gd name="T17" fmla="*/ 257 h 378"/>
                <a:gd name="T18" fmla="*/ 615 w 724"/>
                <a:gd name="T19" fmla="*/ 214 h 378"/>
                <a:gd name="T20" fmla="*/ 533 w 724"/>
                <a:gd name="T21" fmla="*/ 122 h 378"/>
                <a:gd name="T22" fmla="*/ 218 w 724"/>
                <a:gd name="T23" fmla="*/ 76 h 378"/>
                <a:gd name="T24" fmla="*/ 113 w 724"/>
                <a:gd name="T25" fmla="*/ 140 h 378"/>
                <a:gd name="T26" fmla="*/ 110 w 724"/>
                <a:gd name="T27" fmla="*/ 160 h 378"/>
                <a:gd name="T28" fmla="*/ 192 w 724"/>
                <a:gd name="T29" fmla="*/ 253 h 378"/>
                <a:gd name="T30" fmla="*/ 507 w 724"/>
                <a:gd name="T31" fmla="*/ 299 h 378"/>
                <a:gd name="T32" fmla="*/ 612 w 724"/>
                <a:gd name="T33" fmla="*/ 234 h 378"/>
                <a:gd name="T34" fmla="*/ 615 w 724"/>
                <a:gd name="T35" fmla="*/ 21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4" h="378">
                  <a:moveTo>
                    <a:pt x="709" y="257"/>
                  </a:moveTo>
                  <a:cubicBezTo>
                    <a:pt x="698" y="329"/>
                    <a:pt x="632" y="378"/>
                    <a:pt x="560" y="368"/>
                  </a:cubicBezTo>
                  <a:cubicBezTo>
                    <a:pt x="122" y="303"/>
                    <a:pt x="122" y="303"/>
                    <a:pt x="122" y="303"/>
                  </a:cubicBezTo>
                  <a:cubicBezTo>
                    <a:pt x="50" y="293"/>
                    <a:pt x="0" y="226"/>
                    <a:pt x="11" y="154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26" y="49"/>
                    <a:pt x="93" y="0"/>
                    <a:pt x="165" y="10"/>
                  </a:cubicBezTo>
                  <a:cubicBezTo>
                    <a:pt x="603" y="75"/>
                    <a:pt x="603" y="75"/>
                    <a:pt x="603" y="75"/>
                  </a:cubicBezTo>
                  <a:cubicBezTo>
                    <a:pt x="675" y="85"/>
                    <a:pt x="724" y="152"/>
                    <a:pt x="714" y="224"/>
                  </a:cubicBezTo>
                  <a:lnTo>
                    <a:pt x="709" y="257"/>
                  </a:lnTo>
                  <a:close/>
                  <a:moveTo>
                    <a:pt x="615" y="214"/>
                  </a:moveTo>
                  <a:cubicBezTo>
                    <a:pt x="622" y="171"/>
                    <a:pt x="585" y="130"/>
                    <a:pt x="533" y="122"/>
                  </a:cubicBezTo>
                  <a:cubicBezTo>
                    <a:pt x="218" y="76"/>
                    <a:pt x="218" y="76"/>
                    <a:pt x="218" y="76"/>
                  </a:cubicBezTo>
                  <a:cubicBezTo>
                    <a:pt x="167" y="68"/>
                    <a:pt x="119" y="97"/>
                    <a:pt x="113" y="140"/>
                  </a:cubicBezTo>
                  <a:cubicBezTo>
                    <a:pt x="110" y="160"/>
                    <a:pt x="110" y="160"/>
                    <a:pt x="110" y="160"/>
                  </a:cubicBezTo>
                  <a:cubicBezTo>
                    <a:pt x="104" y="204"/>
                    <a:pt x="141" y="245"/>
                    <a:pt x="192" y="253"/>
                  </a:cubicBezTo>
                  <a:cubicBezTo>
                    <a:pt x="507" y="299"/>
                    <a:pt x="507" y="299"/>
                    <a:pt x="507" y="299"/>
                  </a:cubicBezTo>
                  <a:cubicBezTo>
                    <a:pt x="559" y="307"/>
                    <a:pt x="606" y="278"/>
                    <a:pt x="612" y="234"/>
                  </a:cubicBezTo>
                  <a:lnTo>
                    <a:pt x="615" y="214"/>
                  </a:lnTo>
                  <a:close/>
                </a:path>
              </a:pathLst>
            </a:custGeom>
            <a:solidFill>
              <a:srgbClr val="F5D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7"/>
            <p:cNvSpPr>
              <a:spLocks/>
            </p:cNvSpPr>
            <p:nvPr/>
          </p:nvSpPr>
          <p:spPr bwMode="auto">
            <a:xfrm>
              <a:off x="4903788" y="1544637"/>
              <a:ext cx="4722813" cy="3263900"/>
            </a:xfrm>
            <a:custGeom>
              <a:avLst/>
              <a:gdLst>
                <a:gd name="T0" fmla="*/ 378 w 1979"/>
                <a:gd name="T1" fmla="*/ 0 h 1364"/>
                <a:gd name="T2" fmla="*/ 256 w 1979"/>
                <a:gd name="T3" fmla="*/ 263 h 1364"/>
                <a:gd name="T4" fmla="*/ 145 w 1979"/>
                <a:gd name="T5" fmla="*/ 811 h 1364"/>
                <a:gd name="T6" fmla="*/ 866 w 1979"/>
                <a:gd name="T7" fmla="*/ 1312 h 1364"/>
                <a:gd name="T8" fmla="*/ 1798 w 1979"/>
                <a:gd name="T9" fmla="*/ 1097 h 1364"/>
                <a:gd name="T10" fmla="*/ 1819 w 1979"/>
                <a:gd name="T11" fmla="*/ 474 h 1364"/>
                <a:gd name="T12" fmla="*/ 1789 w 1979"/>
                <a:gd name="T13" fmla="*/ 226 h 1364"/>
                <a:gd name="T14" fmla="*/ 378 w 1979"/>
                <a:gd name="T15" fmla="*/ 0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9" h="1364">
                  <a:moveTo>
                    <a:pt x="378" y="0"/>
                  </a:moveTo>
                  <a:cubicBezTo>
                    <a:pt x="378" y="0"/>
                    <a:pt x="284" y="223"/>
                    <a:pt x="256" y="263"/>
                  </a:cubicBezTo>
                  <a:cubicBezTo>
                    <a:pt x="227" y="303"/>
                    <a:pt x="0" y="524"/>
                    <a:pt x="145" y="811"/>
                  </a:cubicBezTo>
                  <a:cubicBezTo>
                    <a:pt x="290" y="1099"/>
                    <a:pt x="559" y="1259"/>
                    <a:pt x="866" y="1312"/>
                  </a:cubicBezTo>
                  <a:cubicBezTo>
                    <a:pt x="1173" y="1364"/>
                    <a:pt x="1618" y="1336"/>
                    <a:pt x="1798" y="1097"/>
                  </a:cubicBezTo>
                  <a:cubicBezTo>
                    <a:pt x="1979" y="857"/>
                    <a:pt x="1860" y="576"/>
                    <a:pt x="1819" y="474"/>
                  </a:cubicBezTo>
                  <a:cubicBezTo>
                    <a:pt x="1777" y="372"/>
                    <a:pt x="1789" y="226"/>
                    <a:pt x="1789" y="226"/>
                  </a:cubicBezTo>
                  <a:lnTo>
                    <a:pt x="3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8"/>
            <p:cNvSpPr>
              <a:spLocks/>
            </p:cNvSpPr>
            <p:nvPr/>
          </p:nvSpPr>
          <p:spPr bwMode="auto">
            <a:xfrm>
              <a:off x="5892801" y="1700212"/>
              <a:ext cx="2867025" cy="1246188"/>
            </a:xfrm>
            <a:custGeom>
              <a:avLst/>
              <a:gdLst>
                <a:gd name="T0" fmla="*/ 120 w 1202"/>
                <a:gd name="T1" fmla="*/ 0 h 521"/>
                <a:gd name="T2" fmla="*/ 0 w 1202"/>
                <a:gd name="T3" fmla="*/ 362 h 521"/>
                <a:gd name="T4" fmla="*/ 454 w 1202"/>
                <a:gd name="T5" fmla="*/ 387 h 521"/>
                <a:gd name="T6" fmla="*/ 728 w 1202"/>
                <a:gd name="T7" fmla="*/ 435 h 521"/>
                <a:gd name="T8" fmla="*/ 1181 w 1202"/>
                <a:gd name="T9" fmla="*/ 521 h 521"/>
                <a:gd name="T10" fmla="*/ 1202 w 1202"/>
                <a:gd name="T11" fmla="*/ 192 h 521"/>
                <a:gd name="T12" fmla="*/ 909 w 1202"/>
                <a:gd name="T13" fmla="*/ 129 h 521"/>
                <a:gd name="T14" fmla="*/ 784 w 1202"/>
                <a:gd name="T15" fmla="*/ 226 h 521"/>
                <a:gd name="T16" fmla="*/ 422 w 1202"/>
                <a:gd name="T17" fmla="*/ 89 h 521"/>
                <a:gd name="T18" fmla="*/ 228 w 1202"/>
                <a:gd name="T19" fmla="*/ 102 h 521"/>
                <a:gd name="T20" fmla="*/ 120 w 1202"/>
                <a:gd name="T21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2" h="521">
                  <a:moveTo>
                    <a:pt x="120" y="0"/>
                  </a:moveTo>
                  <a:cubicBezTo>
                    <a:pt x="120" y="0"/>
                    <a:pt x="29" y="228"/>
                    <a:pt x="0" y="362"/>
                  </a:cubicBezTo>
                  <a:cubicBezTo>
                    <a:pt x="0" y="362"/>
                    <a:pt x="177" y="312"/>
                    <a:pt x="454" y="387"/>
                  </a:cubicBezTo>
                  <a:cubicBezTo>
                    <a:pt x="732" y="462"/>
                    <a:pt x="728" y="435"/>
                    <a:pt x="728" y="435"/>
                  </a:cubicBezTo>
                  <a:cubicBezTo>
                    <a:pt x="728" y="435"/>
                    <a:pt x="1055" y="458"/>
                    <a:pt x="1181" y="521"/>
                  </a:cubicBezTo>
                  <a:cubicBezTo>
                    <a:pt x="1202" y="192"/>
                    <a:pt x="1202" y="192"/>
                    <a:pt x="1202" y="192"/>
                  </a:cubicBezTo>
                  <a:cubicBezTo>
                    <a:pt x="909" y="129"/>
                    <a:pt x="909" y="129"/>
                    <a:pt x="909" y="129"/>
                  </a:cubicBezTo>
                  <a:cubicBezTo>
                    <a:pt x="909" y="129"/>
                    <a:pt x="933" y="233"/>
                    <a:pt x="784" y="226"/>
                  </a:cubicBezTo>
                  <a:cubicBezTo>
                    <a:pt x="634" y="219"/>
                    <a:pt x="422" y="89"/>
                    <a:pt x="422" y="89"/>
                  </a:cubicBezTo>
                  <a:cubicBezTo>
                    <a:pt x="422" y="89"/>
                    <a:pt x="326" y="139"/>
                    <a:pt x="228" y="102"/>
                  </a:cubicBezTo>
                  <a:cubicBezTo>
                    <a:pt x="130" y="66"/>
                    <a:pt x="120" y="0"/>
                    <a:pt x="120" y="0"/>
                  </a:cubicBezTo>
                  <a:close/>
                </a:path>
              </a:pathLst>
            </a:custGeom>
            <a:solidFill>
              <a:srgbClr val="FFC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9"/>
            <p:cNvSpPr>
              <a:spLocks/>
            </p:cNvSpPr>
            <p:nvPr/>
          </p:nvSpPr>
          <p:spPr bwMode="auto">
            <a:xfrm>
              <a:off x="6946901" y="2579687"/>
              <a:ext cx="744538" cy="282575"/>
            </a:xfrm>
            <a:custGeom>
              <a:avLst/>
              <a:gdLst>
                <a:gd name="T0" fmla="*/ 0 w 312"/>
                <a:gd name="T1" fmla="*/ 0 h 118"/>
                <a:gd name="T2" fmla="*/ 143 w 312"/>
                <a:gd name="T3" fmla="*/ 109 h 118"/>
                <a:gd name="T4" fmla="*/ 312 w 312"/>
                <a:gd name="T5" fmla="*/ 4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2" h="118">
                  <a:moveTo>
                    <a:pt x="0" y="0"/>
                  </a:moveTo>
                  <a:cubicBezTo>
                    <a:pt x="25" y="57"/>
                    <a:pt x="81" y="100"/>
                    <a:pt x="143" y="109"/>
                  </a:cubicBezTo>
                  <a:cubicBezTo>
                    <a:pt x="205" y="118"/>
                    <a:pt x="272" y="93"/>
                    <a:pt x="312" y="45"/>
                  </a:cubicBezTo>
                </a:path>
              </a:pathLst>
            </a:custGeom>
            <a:solidFill>
              <a:srgbClr val="FFC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50"/>
            <p:cNvSpPr>
              <a:spLocks/>
            </p:cNvSpPr>
            <p:nvPr/>
          </p:nvSpPr>
          <p:spPr bwMode="auto">
            <a:xfrm>
              <a:off x="6946901" y="2579687"/>
              <a:ext cx="744538" cy="301625"/>
            </a:xfrm>
            <a:custGeom>
              <a:avLst/>
              <a:gdLst>
                <a:gd name="T0" fmla="*/ 0 w 312"/>
                <a:gd name="T1" fmla="*/ 0 h 126"/>
                <a:gd name="T2" fmla="*/ 2 w 312"/>
                <a:gd name="T3" fmla="*/ 3 h 126"/>
                <a:gd name="T4" fmla="*/ 9 w 312"/>
                <a:gd name="T5" fmla="*/ 13 h 126"/>
                <a:gd name="T6" fmla="*/ 37 w 312"/>
                <a:gd name="T7" fmla="*/ 43 h 126"/>
                <a:gd name="T8" fmla="*/ 59 w 312"/>
                <a:gd name="T9" fmla="*/ 60 h 126"/>
                <a:gd name="T10" fmla="*/ 85 w 312"/>
                <a:gd name="T11" fmla="*/ 76 h 126"/>
                <a:gd name="T12" fmla="*/ 114 w 312"/>
                <a:gd name="T13" fmla="*/ 88 h 126"/>
                <a:gd name="T14" fmla="*/ 145 w 312"/>
                <a:gd name="T15" fmla="*/ 95 h 126"/>
                <a:gd name="T16" fmla="*/ 177 w 312"/>
                <a:gd name="T17" fmla="*/ 97 h 126"/>
                <a:gd name="T18" fmla="*/ 209 w 312"/>
                <a:gd name="T19" fmla="*/ 93 h 126"/>
                <a:gd name="T20" fmla="*/ 238 w 312"/>
                <a:gd name="T21" fmla="*/ 86 h 126"/>
                <a:gd name="T22" fmla="*/ 263 w 312"/>
                <a:gd name="T23" fmla="*/ 76 h 126"/>
                <a:gd name="T24" fmla="*/ 299 w 312"/>
                <a:gd name="T25" fmla="*/ 54 h 126"/>
                <a:gd name="T26" fmla="*/ 309 w 312"/>
                <a:gd name="T27" fmla="*/ 47 h 126"/>
                <a:gd name="T28" fmla="*/ 312 w 312"/>
                <a:gd name="T29" fmla="*/ 45 h 126"/>
                <a:gd name="T30" fmla="*/ 310 w 312"/>
                <a:gd name="T31" fmla="*/ 48 h 126"/>
                <a:gd name="T32" fmla="*/ 303 w 312"/>
                <a:gd name="T33" fmla="*/ 59 h 126"/>
                <a:gd name="T34" fmla="*/ 272 w 312"/>
                <a:gd name="T35" fmla="*/ 90 h 126"/>
                <a:gd name="T36" fmla="*/ 246 w 312"/>
                <a:gd name="T37" fmla="*/ 106 h 126"/>
                <a:gd name="T38" fmla="*/ 215 w 312"/>
                <a:gd name="T39" fmla="*/ 119 h 126"/>
                <a:gd name="T40" fmla="*/ 179 w 312"/>
                <a:gd name="T41" fmla="*/ 125 h 126"/>
                <a:gd name="T42" fmla="*/ 141 w 312"/>
                <a:gd name="T43" fmla="*/ 124 h 126"/>
                <a:gd name="T44" fmla="*/ 104 w 312"/>
                <a:gd name="T45" fmla="*/ 114 h 126"/>
                <a:gd name="T46" fmla="*/ 72 w 312"/>
                <a:gd name="T47" fmla="*/ 98 h 126"/>
                <a:gd name="T48" fmla="*/ 45 w 312"/>
                <a:gd name="T49" fmla="*/ 77 h 126"/>
                <a:gd name="T50" fmla="*/ 25 w 312"/>
                <a:gd name="T51" fmla="*/ 54 h 126"/>
                <a:gd name="T52" fmla="*/ 4 w 312"/>
                <a:gd name="T53" fmla="*/ 15 h 126"/>
                <a:gd name="T54" fmla="*/ 1 w 312"/>
                <a:gd name="T55" fmla="*/ 4 h 126"/>
                <a:gd name="T56" fmla="*/ 0 w 312"/>
                <a:gd name="T5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2" h="126">
                  <a:moveTo>
                    <a:pt x="0" y="0"/>
                  </a:moveTo>
                  <a:cubicBezTo>
                    <a:pt x="0" y="0"/>
                    <a:pt x="0" y="1"/>
                    <a:pt x="2" y="3"/>
                  </a:cubicBezTo>
                  <a:cubicBezTo>
                    <a:pt x="4" y="5"/>
                    <a:pt x="6" y="9"/>
                    <a:pt x="9" y="13"/>
                  </a:cubicBezTo>
                  <a:cubicBezTo>
                    <a:pt x="15" y="21"/>
                    <a:pt x="25" y="32"/>
                    <a:pt x="37" y="43"/>
                  </a:cubicBezTo>
                  <a:cubicBezTo>
                    <a:pt x="44" y="49"/>
                    <a:pt x="51" y="55"/>
                    <a:pt x="59" y="60"/>
                  </a:cubicBezTo>
                  <a:cubicBezTo>
                    <a:pt x="67" y="66"/>
                    <a:pt x="76" y="71"/>
                    <a:pt x="85" y="76"/>
                  </a:cubicBezTo>
                  <a:cubicBezTo>
                    <a:pt x="94" y="80"/>
                    <a:pt x="104" y="84"/>
                    <a:pt x="114" y="88"/>
                  </a:cubicBezTo>
                  <a:cubicBezTo>
                    <a:pt x="124" y="91"/>
                    <a:pt x="135" y="94"/>
                    <a:pt x="145" y="95"/>
                  </a:cubicBezTo>
                  <a:cubicBezTo>
                    <a:pt x="156" y="97"/>
                    <a:pt x="167" y="97"/>
                    <a:pt x="177" y="97"/>
                  </a:cubicBezTo>
                  <a:cubicBezTo>
                    <a:pt x="188" y="96"/>
                    <a:pt x="199" y="95"/>
                    <a:pt x="209" y="93"/>
                  </a:cubicBezTo>
                  <a:cubicBezTo>
                    <a:pt x="219" y="91"/>
                    <a:pt x="229" y="89"/>
                    <a:pt x="238" y="86"/>
                  </a:cubicBezTo>
                  <a:cubicBezTo>
                    <a:pt x="247" y="83"/>
                    <a:pt x="255" y="79"/>
                    <a:pt x="263" y="76"/>
                  </a:cubicBezTo>
                  <a:cubicBezTo>
                    <a:pt x="278" y="68"/>
                    <a:pt x="291" y="61"/>
                    <a:pt x="299" y="54"/>
                  </a:cubicBezTo>
                  <a:cubicBezTo>
                    <a:pt x="303" y="52"/>
                    <a:pt x="306" y="49"/>
                    <a:pt x="309" y="47"/>
                  </a:cubicBezTo>
                  <a:cubicBezTo>
                    <a:pt x="311" y="46"/>
                    <a:pt x="312" y="45"/>
                    <a:pt x="312" y="45"/>
                  </a:cubicBezTo>
                  <a:cubicBezTo>
                    <a:pt x="312" y="45"/>
                    <a:pt x="311" y="46"/>
                    <a:pt x="310" y="48"/>
                  </a:cubicBezTo>
                  <a:cubicBezTo>
                    <a:pt x="308" y="51"/>
                    <a:pt x="306" y="54"/>
                    <a:pt x="303" y="59"/>
                  </a:cubicBezTo>
                  <a:cubicBezTo>
                    <a:pt x="297" y="67"/>
                    <a:pt x="287" y="79"/>
                    <a:pt x="272" y="90"/>
                  </a:cubicBezTo>
                  <a:cubicBezTo>
                    <a:pt x="265" y="96"/>
                    <a:pt x="256" y="101"/>
                    <a:pt x="246" y="106"/>
                  </a:cubicBezTo>
                  <a:cubicBezTo>
                    <a:pt x="237" y="111"/>
                    <a:pt x="226" y="115"/>
                    <a:pt x="215" y="119"/>
                  </a:cubicBezTo>
                  <a:cubicBezTo>
                    <a:pt x="204" y="122"/>
                    <a:pt x="192" y="124"/>
                    <a:pt x="179" y="125"/>
                  </a:cubicBezTo>
                  <a:cubicBezTo>
                    <a:pt x="167" y="126"/>
                    <a:pt x="154" y="125"/>
                    <a:pt x="141" y="124"/>
                  </a:cubicBezTo>
                  <a:cubicBezTo>
                    <a:pt x="128" y="122"/>
                    <a:pt x="116" y="118"/>
                    <a:pt x="104" y="114"/>
                  </a:cubicBezTo>
                  <a:cubicBezTo>
                    <a:pt x="93" y="109"/>
                    <a:pt x="82" y="104"/>
                    <a:pt x="72" y="98"/>
                  </a:cubicBezTo>
                  <a:cubicBezTo>
                    <a:pt x="62" y="91"/>
                    <a:pt x="53" y="84"/>
                    <a:pt x="45" y="77"/>
                  </a:cubicBezTo>
                  <a:cubicBezTo>
                    <a:pt x="37" y="70"/>
                    <a:pt x="31" y="62"/>
                    <a:pt x="25" y="54"/>
                  </a:cubicBezTo>
                  <a:cubicBezTo>
                    <a:pt x="14" y="39"/>
                    <a:pt x="8" y="25"/>
                    <a:pt x="4" y="15"/>
                  </a:cubicBezTo>
                  <a:cubicBezTo>
                    <a:pt x="2" y="11"/>
                    <a:pt x="1" y="6"/>
                    <a:pt x="1" y="4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90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51"/>
            <p:cNvSpPr>
              <a:spLocks/>
            </p:cNvSpPr>
            <p:nvPr/>
          </p:nvSpPr>
          <p:spPr bwMode="auto">
            <a:xfrm>
              <a:off x="6889751" y="3073400"/>
              <a:ext cx="779463" cy="542925"/>
            </a:xfrm>
            <a:custGeom>
              <a:avLst/>
              <a:gdLst>
                <a:gd name="T0" fmla="*/ 0 w 327"/>
                <a:gd name="T1" fmla="*/ 25 h 227"/>
                <a:gd name="T2" fmla="*/ 145 w 327"/>
                <a:gd name="T3" fmla="*/ 206 h 227"/>
                <a:gd name="T4" fmla="*/ 326 w 327"/>
                <a:gd name="T5" fmla="*/ 73 h 227"/>
                <a:gd name="T6" fmla="*/ 171 w 327"/>
                <a:gd name="T7" fmla="*/ 0 h 227"/>
                <a:gd name="T8" fmla="*/ 0 w 327"/>
                <a:gd name="T9" fmla="*/ 2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7" h="227">
                  <a:moveTo>
                    <a:pt x="0" y="25"/>
                  </a:moveTo>
                  <a:cubicBezTo>
                    <a:pt x="0" y="25"/>
                    <a:pt x="20" y="184"/>
                    <a:pt x="145" y="206"/>
                  </a:cubicBezTo>
                  <a:cubicBezTo>
                    <a:pt x="271" y="227"/>
                    <a:pt x="327" y="73"/>
                    <a:pt x="326" y="73"/>
                  </a:cubicBezTo>
                  <a:cubicBezTo>
                    <a:pt x="326" y="73"/>
                    <a:pt x="223" y="50"/>
                    <a:pt x="171" y="0"/>
                  </a:cubicBezTo>
                  <a:cubicBezTo>
                    <a:pt x="171" y="0"/>
                    <a:pt x="81" y="45"/>
                    <a:pt x="0" y="25"/>
                  </a:cubicBezTo>
                  <a:close/>
                </a:path>
              </a:pathLst>
            </a:custGeom>
            <a:solidFill>
              <a:srgbClr val="A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52"/>
            <p:cNvSpPr>
              <a:spLocks/>
            </p:cNvSpPr>
            <p:nvPr/>
          </p:nvSpPr>
          <p:spPr bwMode="auto">
            <a:xfrm>
              <a:off x="6497638" y="3040062"/>
              <a:ext cx="1606550" cy="273050"/>
            </a:xfrm>
            <a:custGeom>
              <a:avLst/>
              <a:gdLst>
                <a:gd name="T0" fmla="*/ 0 w 673"/>
                <a:gd name="T1" fmla="*/ 0 h 114"/>
                <a:gd name="T2" fmla="*/ 29 w 673"/>
                <a:gd name="T3" fmla="*/ 8 h 114"/>
                <a:gd name="T4" fmla="*/ 106 w 673"/>
                <a:gd name="T5" fmla="*/ 25 h 114"/>
                <a:gd name="T6" fmla="*/ 159 w 673"/>
                <a:gd name="T7" fmla="*/ 32 h 114"/>
                <a:gd name="T8" fmla="*/ 217 w 673"/>
                <a:gd name="T9" fmla="*/ 34 h 114"/>
                <a:gd name="T10" fmla="*/ 278 w 673"/>
                <a:gd name="T11" fmla="*/ 26 h 114"/>
                <a:gd name="T12" fmla="*/ 291 w 673"/>
                <a:gd name="T13" fmla="*/ 23 h 114"/>
                <a:gd name="T14" fmla="*/ 304 w 673"/>
                <a:gd name="T15" fmla="*/ 19 h 114"/>
                <a:gd name="T16" fmla="*/ 316 w 673"/>
                <a:gd name="T17" fmla="*/ 14 h 114"/>
                <a:gd name="T18" fmla="*/ 322 w 673"/>
                <a:gd name="T19" fmla="*/ 12 h 114"/>
                <a:gd name="T20" fmla="*/ 331 w 673"/>
                <a:gd name="T21" fmla="*/ 7 h 114"/>
                <a:gd name="T22" fmla="*/ 334 w 673"/>
                <a:gd name="T23" fmla="*/ 12 h 114"/>
                <a:gd name="T24" fmla="*/ 335 w 673"/>
                <a:gd name="T25" fmla="*/ 14 h 114"/>
                <a:gd name="T26" fmla="*/ 335 w 673"/>
                <a:gd name="T27" fmla="*/ 14 h 114"/>
                <a:gd name="T28" fmla="*/ 335 w 673"/>
                <a:gd name="T29" fmla="*/ 14 h 114"/>
                <a:gd name="T30" fmla="*/ 335 w 673"/>
                <a:gd name="T31" fmla="*/ 15 h 114"/>
                <a:gd name="T32" fmla="*/ 336 w 673"/>
                <a:gd name="T33" fmla="*/ 16 h 114"/>
                <a:gd name="T34" fmla="*/ 337 w 673"/>
                <a:gd name="T35" fmla="*/ 18 h 114"/>
                <a:gd name="T36" fmla="*/ 337 w 673"/>
                <a:gd name="T37" fmla="*/ 18 h 114"/>
                <a:gd name="T38" fmla="*/ 338 w 673"/>
                <a:gd name="T39" fmla="*/ 18 h 114"/>
                <a:gd name="T40" fmla="*/ 340 w 673"/>
                <a:gd name="T41" fmla="*/ 16 h 114"/>
                <a:gd name="T42" fmla="*/ 343 w 673"/>
                <a:gd name="T43" fmla="*/ 13 h 114"/>
                <a:gd name="T44" fmla="*/ 344 w 673"/>
                <a:gd name="T45" fmla="*/ 13 h 114"/>
                <a:gd name="T46" fmla="*/ 345 w 673"/>
                <a:gd name="T47" fmla="*/ 13 h 114"/>
                <a:gd name="T48" fmla="*/ 345 w 673"/>
                <a:gd name="T49" fmla="*/ 14 h 114"/>
                <a:gd name="T50" fmla="*/ 370 w 673"/>
                <a:gd name="T51" fmla="*/ 32 h 114"/>
                <a:gd name="T52" fmla="*/ 398 w 673"/>
                <a:gd name="T53" fmla="*/ 46 h 114"/>
                <a:gd name="T54" fmla="*/ 457 w 673"/>
                <a:gd name="T55" fmla="*/ 68 h 114"/>
                <a:gd name="T56" fmla="*/ 513 w 673"/>
                <a:gd name="T57" fmla="*/ 84 h 114"/>
                <a:gd name="T58" fmla="*/ 565 w 673"/>
                <a:gd name="T59" fmla="*/ 95 h 114"/>
                <a:gd name="T60" fmla="*/ 643 w 673"/>
                <a:gd name="T61" fmla="*/ 109 h 114"/>
                <a:gd name="T62" fmla="*/ 673 w 673"/>
                <a:gd name="T63" fmla="*/ 114 h 114"/>
                <a:gd name="T64" fmla="*/ 643 w 673"/>
                <a:gd name="T65" fmla="*/ 113 h 114"/>
                <a:gd name="T66" fmla="*/ 563 w 673"/>
                <a:gd name="T67" fmla="*/ 105 h 114"/>
                <a:gd name="T68" fmla="*/ 510 w 673"/>
                <a:gd name="T69" fmla="*/ 97 h 114"/>
                <a:gd name="T70" fmla="*/ 452 w 673"/>
                <a:gd name="T71" fmla="*/ 83 h 114"/>
                <a:gd name="T72" fmla="*/ 391 w 673"/>
                <a:gd name="T73" fmla="*/ 62 h 114"/>
                <a:gd name="T74" fmla="*/ 361 w 673"/>
                <a:gd name="T75" fmla="*/ 47 h 114"/>
                <a:gd name="T76" fmla="*/ 333 w 673"/>
                <a:gd name="T77" fmla="*/ 26 h 114"/>
                <a:gd name="T78" fmla="*/ 332 w 673"/>
                <a:gd name="T79" fmla="*/ 25 h 114"/>
                <a:gd name="T80" fmla="*/ 332 w 673"/>
                <a:gd name="T81" fmla="*/ 26 h 114"/>
                <a:gd name="T82" fmla="*/ 332 w 673"/>
                <a:gd name="T83" fmla="*/ 25 h 114"/>
                <a:gd name="T84" fmla="*/ 332 w 673"/>
                <a:gd name="T85" fmla="*/ 25 h 114"/>
                <a:gd name="T86" fmla="*/ 332 w 673"/>
                <a:gd name="T87" fmla="*/ 25 h 114"/>
                <a:gd name="T88" fmla="*/ 332 w 673"/>
                <a:gd name="T89" fmla="*/ 25 h 114"/>
                <a:gd name="T90" fmla="*/ 329 w 673"/>
                <a:gd name="T91" fmla="*/ 27 h 114"/>
                <a:gd name="T92" fmla="*/ 323 w 673"/>
                <a:gd name="T93" fmla="*/ 30 h 114"/>
                <a:gd name="T94" fmla="*/ 309 w 673"/>
                <a:gd name="T95" fmla="*/ 35 h 114"/>
                <a:gd name="T96" fmla="*/ 296 w 673"/>
                <a:gd name="T97" fmla="*/ 39 h 114"/>
                <a:gd name="T98" fmla="*/ 282 w 673"/>
                <a:gd name="T99" fmla="*/ 43 h 114"/>
                <a:gd name="T100" fmla="*/ 217 w 673"/>
                <a:gd name="T101" fmla="*/ 49 h 114"/>
                <a:gd name="T102" fmla="*/ 157 w 673"/>
                <a:gd name="T103" fmla="*/ 44 h 114"/>
                <a:gd name="T104" fmla="*/ 105 w 673"/>
                <a:gd name="T105" fmla="*/ 34 h 114"/>
                <a:gd name="T106" fmla="*/ 28 w 673"/>
                <a:gd name="T107" fmla="*/ 11 h 114"/>
                <a:gd name="T108" fmla="*/ 0 w 673"/>
                <a:gd name="T10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3" h="114">
                  <a:moveTo>
                    <a:pt x="0" y="0"/>
                  </a:moveTo>
                  <a:cubicBezTo>
                    <a:pt x="0" y="0"/>
                    <a:pt x="10" y="3"/>
                    <a:pt x="29" y="8"/>
                  </a:cubicBezTo>
                  <a:cubicBezTo>
                    <a:pt x="48" y="13"/>
                    <a:pt x="74" y="19"/>
                    <a:pt x="106" y="25"/>
                  </a:cubicBezTo>
                  <a:cubicBezTo>
                    <a:pt x="123" y="27"/>
                    <a:pt x="140" y="30"/>
                    <a:pt x="159" y="32"/>
                  </a:cubicBezTo>
                  <a:cubicBezTo>
                    <a:pt x="177" y="33"/>
                    <a:pt x="197" y="34"/>
                    <a:pt x="217" y="34"/>
                  </a:cubicBezTo>
                  <a:cubicBezTo>
                    <a:pt x="237" y="33"/>
                    <a:pt x="258" y="31"/>
                    <a:pt x="278" y="26"/>
                  </a:cubicBezTo>
                  <a:cubicBezTo>
                    <a:pt x="283" y="25"/>
                    <a:pt x="287" y="24"/>
                    <a:pt x="291" y="23"/>
                  </a:cubicBezTo>
                  <a:cubicBezTo>
                    <a:pt x="295" y="22"/>
                    <a:pt x="300" y="20"/>
                    <a:pt x="304" y="19"/>
                  </a:cubicBezTo>
                  <a:cubicBezTo>
                    <a:pt x="308" y="18"/>
                    <a:pt x="312" y="16"/>
                    <a:pt x="316" y="14"/>
                  </a:cubicBezTo>
                  <a:cubicBezTo>
                    <a:pt x="318" y="13"/>
                    <a:pt x="320" y="13"/>
                    <a:pt x="322" y="12"/>
                  </a:cubicBezTo>
                  <a:cubicBezTo>
                    <a:pt x="331" y="7"/>
                    <a:pt x="331" y="7"/>
                    <a:pt x="331" y="7"/>
                  </a:cubicBezTo>
                  <a:cubicBezTo>
                    <a:pt x="334" y="12"/>
                    <a:pt x="334" y="12"/>
                    <a:pt x="334" y="12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5" y="14"/>
                    <a:pt x="335" y="14"/>
                    <a:pt x="335" y="14"/>
                  </a:cubicBezTo>
                  <a:cubicBezTo>
                    <a:pt x="335" y="15"/>
                    <a:pt x="335" y="15"/>
                    <a:pt x="335" y="15"/>
                  </a:cubicBezTo>
                  <a:cubicBezTo>
                    <a:pt x="335" y="15"/>
                    <a:pt x="335" y="15"/>
                    <a:pt x="336" y="16"/>
                  </a:cubicBezTo>
                  <a:cubicBezTo>
                    <a:pt x="336" y="17"/>
                    <a:pt x="337" y="17"/>
                    <a:pt x="337" y="18"/>
                  </a:cubicBezTo>
                  <a:cubicBezTo>
                    <a:pt x="337" y="18"/>
                    <a:pt x="337" y="18"/>
                    <a:pt x="337" y="18"/>
                  </a:cubicBezTo>
                  <a:cubicBezTo>
                    <a:pt x="337" y="18"/>
                    <a:pt x="337" y="18"/>
                    <a:pt x="338" y="18"/>
                  </a:cubicBezTo>
                  <a:cubicBezTo>
                    <a:pt x="340" y="16"/>
                    <a:pt x="340" y="16"/>
                    <a:pt x="340" y="16"/>
                  </a:cubicBezTo>
                  <a:cubicBezTo>
                    <a:pt x="343" y="13"/>
                    <a:pt x="343" y="13"/>
                    <a:pt x="343" y="13"/>
                  </a:cubicBezTo>
                  <a:cubicBezTo>
                    <a:pt x="344" y="12"/>
                    <a:pt x="344" y="13"/>
                    <a:pt x="344" y="13"/>
                  </a:cubicBezTo>
                  <a:cubicBezTo>
                    <a:pt x="345" y="13"/>
                    <a:pt x="345" y="13"/>
                    <a:pt x="345" y="13"/>
                  </a:cubicBezTo>
                  <a:cubicBezTo>
                    <a:pt x="345" y="14"/>
                    <a:pt x="345" y="14"/>
                    <a:pt x="345" y="14"/>
                  </a:cubicBezTo>
                  <a:cubicBezTo>
                    <a:pt x="352" y="20"/>
                    <a:pt x="361" y="26"/>
                    <a:pt x="370" y="32"/>
                  </a:cubicBezTo>
                  <a:cubicBezTo>
                    <a:pt x="379" y="37"/>
                    <a:pt x="389" y="42"/>
                    <a:pt x="398" y="46"/>
                  </a:cubicBezTo>
                  <a:cubicBezTo>
                    <a:pt x="417" y="55"/>
                    <a:pt x="437" y="62"/>
                    <a:pt x="457" y="68"/>
                  </a:cubicBezTo>
                  <a:cubicBezTo>
                    <a:pt x="476" y="74"/>
                    <a:pt x="495" y="79"/>
                    <a:pt x="513" y="84"/>
                  </a:cubicBezTo>
                  <a:cubicBezTo>
                    <a:pt x="531" y="88"/>
                    <a:pt x="549" y="92"/>
                    <a:pt x="565" y="95"/>
                  </a:cubicBezTo>
                  <a:cubicBezTo>
                    <a:pt x="597" y="102"/>
                    <a:pt x="624" y="106"/>
                    <a:pt x="643" y="109"/>
                  </a:cubicBezTo>
                  <a:cubicBezTo>
                    <a:pt x="662" y="113"/>
                    <a:pt x="673" y="114"/>
                    <a:pt x="673" y="114"/>
                  </a:cubicBezTo>
                  <a:cubicBezTo>
                    <a:pt x="673" y="114"/>
                    <a:pt x="662" y="114"/>
                    <a:pt x="643" y="113"/>
                  </a:cubicBezTo>
                  <a:cubicBezTo>
                    <a:pt x="624" y="112"/>
                    <a:pt x="596" y="110"/>
                    <a:pt x="563" y="105"/>
                  </a:cubicBezTo>
                  <a:cubicBezTo>
                    <a:pt x="547" y="103"/>
                    <a:pt x="529" y="101"/>
                    <a:pt x="510" y="97"/>
                  </a:cubicBezTo>
                  <a:cubicBezTo>
                    <a:pt x="492" y="93"/>
                    <a:pt x="472" y="89"/>
                    <a:pt x="452" y="83"/>
                  </a:cubicBezTo>
                  <a:cubicBezTo>
                    <a:pt x="432" y="77"/>
                    <a:pt x="411" y="71"/>
                    <a:pt x="391" y="62"/>
                  </a:cubicBezTo>
                  <a:cubicBezTo>
                    <a:pt x="381" y="57"/>
                    <a:pt x="371" y="52"/>
                    <a:pt x="361" y="47"/>
                  </a:cubicBezTo>
                  <a:cubicBezTo>
                    <a:pt x="351" y="41"/>
                    <a:pt x="342" y="35"/>
                    <a:pt x="333" y="26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7" y="28"/>
                    <a:pt x="325" y="29"/>
                    <a:pt x="323" y="30"/>
                  </a:cubicBezTo>
                  <a:cubicBezTo>
                    <a:pt x="318" y="32"/>
                    <a:pt x="314" y="34"/>
                    <a:pt x="309" y="35"/>
                  </a:cubicBezTo>
                  <a:cubicBezTo>
                    <a:pt x="305" y="37"/>
                    <a:pt x="300" y="38"/>
                    <a:pt x="296" y="39"/>
                  </a:cubicBezTo>
                  <a:cubicBezTo>
                    <a:pt x="291" y="41"/>
                    <a:pt x="287" y="42"/>
                    <a:pt x="282" y="43"/>
                  </a:cubicBezTo>
                  <a:cubicBezTo>
                    <a:pt x="260" y="47"/>
                    <a:pt x="238" y="49"/>
                    <a:pt x="217" y="49"/>
                  </a:cubicBezTo>
                  <a:cubicBezTo>
                    <a:pt x="196" y="49"/>
                    <a:pt x="176" y="47"/>
                    <a:pt x="157" y="44"/>
                  </a:cubicBezTo>
                  <a:cubicBezTo>
                    <a:pt x="138" y="42"/>
                    <a:pt x="121" y="38"/>
                    <a:pt x="105" y="34"/>
                  </a:cubicBezTo>
                  <a:cubicBezTo>
                    <a:pt x="72" y="27"/>
                    <a:pt x="46" y="18"/>
                    <a:pt x="28" y="11"/>
                  </a:cubicBezTo>
                  <a:cubicBezTo>
                    <a:pt x="10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53"/>
            <p:cNvSpPr>
              <a:spLocks/>
            </p:cNvSpPr>
            <p:nvPr/>
          </p:nvSpPr>
          <p:spPr bwMode="auto">
            <a:xfrm>
              <a:off x="7908926" y="2508250"/>
              <a:ext cx="236538" cy="182563"/>
            </a:xfrm>
            <a:custGeom>
              <a:avLst/>
              <a:gdLst>
                <a:gd name="T0" fmla="*/ 7 w 99"/>
                <a:gd name="T1" fmla="*/ 65 h 76"/>
                <a:gd name="T2" fmla="*/ 3 w 99"/>
                <a:gd name="T3" fmla="*/ 58 h 76"/>
                <a:gd name="T4" fmla="*/ 3 w 99"/>
                <a:gd name="T5" fmla="*/ 36 h 76"/>
                <a:gd name="T6" fmla="*/ 5 w 99"/>
                <a:gd name="T7" fmla="*/ 29 h 76"/>
                <a:gd name="T8" fmla="*/ 8 w 99"/>
                <a:gd name="T9" fmla="*/ 22 h 76"/>
                <a:gd name="T10" fmla="*/ 10 w 99"/>
                <a:gd name="T11" fmla="*/ 19 h 76"/>
                <a:gd name="T12" fmla="*/ 13 w 99"/>
                <a:gd name="T13" fmla="*/ 16 h 76"/>
                <a:gd name="T14" fmla="*/ 16 w 99"/>
                <a:gd name="T15" fmla="*/ 12 h 76"/>
                <a:gd name="T16" fmla="*/ 20 w 99"/>
                <a:gd name="T17" fmla="*/ 10 h 76"/>
                <a:gd name="T18" fmla="*/ 28 w 99"/>
                <a:gd name="T19" fmla="*/ 5 h 76"/>
                <a:gd name="T20" fmla="*/ 37 w 99"/>
                <a:gd name="T21" fmla="*/ 1 h 76"/>
                <a:gd name="T22" fmla="*/ 42 w 99"/>
                <a:gd name="T23" fmla="*/ 0 h 76"/>
                <a:gd name="T24" fmla="*/ 47 w 99"/>
                <a:gd name="T25" fmla="*/ 0 h 76"/>
                <a:gd name="T26" fmla="*/ 57 w 99"/>
                <a:gd name="T27" fmla="*/ 0 h 76"/>
                <a:gd name="T28" fmla="*/ 66 w 99"/>
                <a:gd name="T29" fmla="*/ 3 h 76"/>
                <a:gd name="T30" fmla="*/ 71 w 99"/>
                <a:gd name="T31" fmla="*/ 4 h 76"/>
                <a:gd name="T32" fmla="*/ 75 w 99"/>
                <a:gd name="T33" fmla="*/ 7 h 76"/>
                <a:gd name="T34" fmla="*/ 83 w 99"/>
                <a:gd name="T35" fmla="*/ 12 h 76"/>
                <a:gd name="T36" fmla="*/ 90 w 99"/>
                <a:gd name="T37" fmla="*/ 19 h 76"/>
                <a:gd name="T38" fmla="*/ 92 w 99"/>
                <a:gd name="T39" fmla="*/ 23 h 76"/>
                <a:gd name="T40" fmla="*/ 94 w 99"/>
                <a:gd name="T41" fmla="*/ 27 h 76"/>
                <a:gd name="T42" fmla="*/ 96 w 99"/>
                <a:gd name="T43" fmla="*/ 31 h 76"/>
                <a:gd name="T44" fmla="*/ 97 w 99"/>
                <a:gd name="T45" fmla="*/ 35 h 76"/>
                <a:gd name="T46" fmla="*/ 99 w 99"/>
                <a:gd name="T47" fmla="*/ 43 h 76"/>
                <a:gd name="T48" fmla="*/ 99 w 99"/>
                <a:gd name="T49" fmla="*/ 50 h 76"/>
                <a:gd name="T50" fmla="*/ 92 w 99"/>
                <a:gd name="T51" fmla="*/ 70 h 76"/>
                <a:gd name="T52" fmla="*/ 87 w 99"/>
                <a:gd name="T53" fmla="*/ 76 h 76"/>
                <a:gd name="T54" fmla="*/ 87 w 99"/>
                <a:gd name="T55" fmla="*/ 69 h 76"/>
                <a:gd name="T56" fmla="*/ 85 w 99"/>
                <a:gd name="T57" fmla="*/ 51 h 76"/>
                <a:gd name="T58" fmla="*/ 83 w 99"/>
                <a:gd name="T59" fmla="*/ 46 h 76"/>
                <a:gd name="T60" fmla="*/ 81 w 99"/>
                <a:gd name="T61" fmla="*/ 41 h 76"/>
                <a:gd name="T62" fmla="*/ 79 w 99"/>
                <a:gd name="T63" fmla="*/ 39 h 76"/>
                <a:gd name="T64" fmla="*/ 77 w 99"/>
                <a:gd name="T65" fmla="*/ 37 h 76"/>
                <a:gd name="T66" fmla="*/ 76 w 99"/>
                <a:gd name="T67" fmla="*/ 35 h 76"/>
                <a:gd name="T68" fmla="*/ 74 w 99"/>
                <a:gd name="T69" fmla="*/ 33 h 76"/>
                <a:gd name="T70" fmla="*/ 69 w 99"/>
                <a:gd name="T71" fmla="*/ 29 h 76"/>
                <a:gd name="T72" fmla="*/ 65 w 99"/>
                <a:gd name="T73" fmla="*/ 27 h 76"/>
                <a:gd name="T74" fmla="*/ 62 w 99"/>
                <a:gd name="T75" fmla="*/ 25 h 76"/>
                <a:gd name="T76" fmla="*/ 59 w 99"/>
                <a:gd name="T77" fmla="*/ 24 h 76"/>
                <a:gd name="T78" fmla="*/ 53 w 99"/>
                <a:gd name="T79" fmla="*/ 23 h 76"/>
                <a:gd name="T80" fmla="*/ 47 w 99"/>
                <a:gd name="T81" fmla="*/ 23 h 76"/>
                <a:gd name="T82" fmla="*/ 44 w 99"/>
                <a:gd name="T83" fmla="*/ 23 h 76"/>
                <a:gd name="T84" fmla="*/ 42 w 99"/>
                <a:gd name="T85" fmla="*/ 23 h 76"/>
                <a:gd name="T86" fmla="*/ 36 w 99"/>
                <a:gd name="T87" fmla="*/ 24 h 76"/>
                <a:gd name="T88" fmla="*/ 31 w 99"/>
                <a:gd name="T89" fmla="*/ 26 h 76"/>
                <a:gd name="T90" fmla="*/ 28 w 99"/>
                <a:gd name="T91" fmla="*/ 28 h 76"/>
                <a:gd name="T92" fmla="*/ 26 w 99"/>
                <a:gd name="T93" fmla="*/ 29 h 76"/>
                <a:gd name="T94" fmla="*/ 24 w 99"/>
                <a:gd name="T95" fmla="*/ 31 h 76"/>
                <a:gd name="T96" fmla="*/ 22 w 99"/>
                <a:gd name="T97" fmla="*/ 33 h 76"/>
                <a:gd name="T98" fmla="*/ 18 w 99"/>
                <a:gd name="T99" fmla="*/ 37 h 76"/>
                <a:gd name="T100" fmla="*/ 15 w 99"/>
                <a:gd name="T101" fmla="*/ 41 h 76"/>
                <a:gd name="T102" fmla="*/ 8 w 99"/>
                <a:gd name="T103" fmla="*/ 57 h 76"/>
                <a:gd name="T104" fmla="*/ 7 w 99"/>
                <a:gd name="T105" fmla="*/ 6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76">
                  <a:moveTo>
                    <a:pt x="7" y="65"/>
                  </a:moveTo>
                  <a:cubicBezTo>
                    <a:pt x="7" y="65"/>
                    <a:pt x="5" y="62"/>
                    <a:pt x="3" y="58"/>
                  </a:cubicBezTo>
                  <a:cubicBezTo>
                    <a:pt x="2" y="53"/>
                    <a:pt x="0" y="45"/>
                    <a:pt x="3" y="36"/>
                  </a:cubicBezTo>
                  <a:cubicBezTo>
                    <a:pt x="3" y="34"/>
                    <a:pt x="4" y="32"/>
                    <a:pt x="5" y="29"/>
                  </a:cubicBezTo>
                  <a:cubicBezTo>
                    <a:pt x="5" y="27"/>
                    <a:pt x="7" y="25"/>
                    <a:pt x="8" y="22"/>
                  </a:cubicBezTo>
                  <a:cubicBezTo>
                    <a:pt x="9" y="21"/>
                    <a:pt x="10" y="20"/>
                    <a:pt x="10" y="19"/>
                  </a:cubicBezTo>
                  <a:cubicBezTo>
                    <a:pt x="11" y="18"/>
                    <a:pt x="12" y="17"/>
                    <a:pt x="13" y="16"/>
                  </a:cubicBezTo>
                  <a:cubicBezTo>
                    <a:pt x="14" y="15"/>
                    <a:pt x="15" y="13"/>
                    <a:pt x="16" y="12"/>
                  </a:cubicBezTo>
                  <a:cubicBezTo>
                    <a:pt x="17" y="11"/>
                    <a:pt x="19" y="10"/>
                    <a:pt x="20" y="10"/>
                  </a:cubicBezTo>
                  <a:cubicBezTo>
                    <a:pt x="22" y="7"/>
                    <a:pt x="25" y="6"/>
                    <a:pt x="28" y="5"/>
                  </a:cubicBezTo>
                  <a:cubicBezTo>
                    <a:pt x="31" y="3"/>
                    <a:pt x="34" y="2"/>
                    <a:pt x="37" y="1"/>
                  </a:cubicBezTo>
                  <a:cubicBezTo>
                    <a:pt x="39" y="1"/>
                    <a:pt x="40" y="1"/>
                    <a:pt x="4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0"/>
                    <a:pt x="53" y="0"/>
                    <a:pt x="57" y="0"/>
                  </a:cubicBezTo>
                  <a:cubicBezTo>
                    <a:pt x="60" y="1"/>
                    <a:pt x="63" y="1"/>
                    <a:pt x="66" y="3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2" y="5"/>
                    <a:pt x="74" y="6"/>
                    <a:pt x="75" y="7"/>
                  </a:cubicBezTo>
                  <a:cubicBezTo>
                    <a:pt x="78" y="8"/>
                    <a:pt x="81" y="10"/>
                    <a:pt x="83" y="12"/>
                  </a:cubicBezTo>
                  <a:cubicBezTo>
                    <a:pt x="86" y="14"/>
                    <a:pt x="88" y="17"/>
                    <a:pt x="90" y="19"/>
                  </a:cubicBezTo>
                  <a:cubicBezTo>
                    <a:pt x="90" y="20"/>
                    <a:pt x="91" y="22"/>
                    <a:pt x="92" y="23"/>
                  </a:cubicBezTo>
                  <a:cubicBezTo>
                    <a:pt x="93" y="24"/>
                    <a:pt x="94" y="26"/>
                    <a:pt x="94" y="27"/>
                  </a:cubicBezTo>
                  <a:cubicBezTo>
                    <a:pt x="95" y="28"/>
                    <a:pt x="95" y="30"/>
                    <a:pt x="96" y="31"/>
                  </a:cubicBezTo>
                  <a:cubicBezTo>
                    <a:pt x="97" y="32"/>
                    <a:pt x="97" y="34"/>
                    <a:pt x="97" y="35"/>
                  </a:cubicBezTo>
                  <a:cubicBezTo>
                    <a:pt x="98" y="38"/>
                    <a:pt x="99" y="40"/>
                    <a:pt x="99" y="43"/>
                  </a:cubicBezTo>
                  <a:cubicBezTo>
                    <a:pt x="99" y="45"/>
                    <a:pt x="99" y="48"/>
                    <a:pt x="99" y="50"/>
                  </a:cubicBezTo>
                  <a:cubicBezTo>
                    <a:pt x="98" y="59"/>
                    <a:pt x="95" y="66"/>
                    <a:pt x="92" y="70"/>
                  </a:cubicBezTo>
                  <a:cubicBezTo>
                    <a:pt x="89" y="74"/>
                    <a:pt x="87" y="76"/>
                    <a:pt x="87" y="76"/>
                  </a:cubicBezTo>
                  <a:cubicBezTo>
                    <a:pt x="87" y="76"/>
                    <a:pt x="87" y="73"/>
                    <a:pt x="87" y="69"/>
                  </a:cubicBezTo>
                  <a:cubicBezTo>
                    <a:pt x="87" y="64"/>
                    <a:pt x="87" y="58"/>
                    <a:pt x="85" y="51"/>
                  </a:cubicBezTo>
                  <a:cubicBezTo>
                    <a:pt x="85" y="50"/>
                    <a:pt x="84" y="48"/>
                    <a:pt x="83" y="46"/>
                  </a:cubicBezTo>
                  <a:cubicBezTo>
                    <a:pt x="83" y="45"/>
                    <a:pt x="82" y="43"/>
                    <a:pt x="81" y="41"/>
                  </a:cubicBezTo>
                  <a:cubicBezTo>
                    <a:pt x="80" y="41"/>
                    <a:pt x="80" y="40"/>
                    <a:pt x="79" y="39"/>
                  </a:cubicBezTo>
                  <a:cubicBezTo>
                    <a:pt x="79" y="38"/>
                    <a:pt x="78" y="38"/>
                    <a:pt x="77" y="37"/>
                  </a:cubicBezTo>
                  <a:cubicBezTo>
                    <a:pt x="77" y="36"/>
                    <a:pt x="76" y="35"/>
                    <a:pt x="76" y="35"/>
                  </a:cubicBezTo>
                  <a:cubicBezTo>
                    <a:pt x="75" y="34"/>
                    <a:pt x="74" y="33"/>
                    <a:pt x="74" y="33"/>
                  </a:cubicBezTo>
                  <a:cubicBezTo>
                    <a:pt x="73" y="31"/>
                    <a:pt x="71" y="30"/>
                    <a:pt x="69" y="29"/>
                  </a:cubicBezTo>
                  <a:cubicBezTo>
                    <a:pt x="68" y="28"/>
                    <a:pt x="66" y="28"/>
                    <a:pt x="65" y="27"/>
                  </a:cubicBezTo>
                  <a:cubicBezTo>
                    <a:pt x="64" y="26"/>
                    <a:pt x="63" y="26"/>
                    <a:pt x="62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7" y="24"/>
                    <a:pt x="55" y="24"/>
                    <a:pt x="53" y="23"/>
                  </a:cubicBezTo>
                  <a:cubicBezTo>
                    <a:pt x="51" y="23"/>
                    <a:pt x="49" y="23"/>
                    <a:pt x="47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3" y="23"/>
                    <a:pt x="43" y="23"/>
                    <a:pt x="42" y="23"/>
                  </a:cubicBezTo>
                  <a:cubicBezTo>
                    <a:pt x="40" y="24"/>
                    <a:pt x="38" y="24"/>
                    <a:pt x="36" y="24"/>
                  </a:cubicBezTo>
                  <a:cubicBezTo>
                    <a:pt x="34" y="25"/>
                    <a:pt x="32" y="25"/>
                    <a:pt x="31" y="26"/>
                  </a:cubicBezTo>
                  <a:cubicBezTo>
                    <a:pt x="30" y="27"/>
                    <a:pt x="29" y="27"/>
                    <a:pt x="28" y="28"/>
                  </a:cubicBezTo>
                  <a:cubicBezTo>
                    <a:pt x="28" y="28"/>
                    <a:pt x="27" y="29"/>
                    <a:pt x="26" y="29"/>
                  </a:cubicBezTo>
                  <a:cubicBezTo>
                    <a:pt x="25" y="30"/>
                    <a:pt x="25" y="30"/>
                    <a:pt x="24" y="31"/>
                  </a:cubicBezTo>
                  <a:cubicBezTo>
                    <a:pt x="23" y="32"/>
                    <a:pt x="22" y="32"/>
                    <a:pt x="22" y="33"/>
                  </a:cubicBezTo>
                  <a:cubicBezTo>
                    <a:pt x="20" y="34"/>
                    <a:pt x="19" y="35"/>
                    <a:pt x="18" y="37"/>
                  </a:cubicBezTo>
                  <a:cubicBezTo>
                    <a:pt x="17" y="38"/>
                    <a:pt x="15" y="40"/>
                    <a:pt x="15" y="41"/>
                  </a:cubicBezTo>
                  <a:cubicBezTo>
                    <a:pt x="11" y="47"/>
                    <a:pt x="9" y="53"/>
                    <a:pt x="8" y="57"/>
                  </a:cubicBezTo>
                  <a:cubicBezTo>
                    <a:pt x="7" y="62"/>
                    <a:pt x="7" y="65"/>
                    <a:pt x="7" y="65"/>
                  </a:cubicBezTo>
                  <a:close/>
                </a:path>
              </a:pathLst>
            </a:custGeom>
            <a:solidFill>
              <a:srgbClr val="543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54"/>
            <p:cNvSpPr>
              <a:spLocks/>
            </p:cNvSpPr>
            <p:nvPr/>
          </p:nvSpPr>
          <p:spPr bwMode="auto">
            <a:xfrm>
              <a:off x="6516688" y="2271712"/>
              <a:ext cx="225425" cy="157163"/>
            </a:xfrm>
            <a:custGeom>
              <a:avLst/>
              <a:gdLst>
                <a:gd name="T0" fmla="*/ 3 w 94"/>
                <a:gd name="T1" fmla="*/ 56 h 66"/>
                <a:gd name="T2" fmla="*/ 3 w 94"/>
                <a:gd name="T3" fmla="*/ 55 h 66"/>
                <a:gd name="T4" fmla="*/ 1 w 94"/>
                <a:gd name="T5" fmla="*/ 50 h 66"/>
                <a:gd name="T6" fmla="*/ 3 w 94"/>
                <a:gd name="T7" fmla="*/ 31 h 66"/>
                <a:gd name="T8" fmla="*/ 9 w 94"/>
                <a:gd name="T9" fmla="*/ 20 h 66"/>
                <a:gd name="T10" fmla="*/ 20 w 94"/>
                <a:gd name="T11" fmla="*/ 9 h 66"/>
                <a:gd name="T12" fmla="*/ 34 w 94"/>
                <a:gd name="T13" fmla="*/ 2 h 66"/>
                <a:gd name="T14" fmla="*/ 52 w 94"/>
                <a:gd name="T15" fmla="*/ 0 h 66"/>
                <a:gd name="T16" fmla="*/ 69 w 94"/>
                <a:gd name="T17" fmla="*/ 5 h 66"/>
                <a:gd name="T18" fmla="*/ 82 w 94"/>
                <a:gd name="T19" fmla="*/ 16 h 66"/>
                <a:gd name="T20" fmla="*/ 89 w 94"/>
                <a:gd name="T21" fmla="*/ 29 h 66"/>
                <a:gd name="T22" fmla="*/ 93 w 94"/>
                <a:gd name="T23" fmla="*/ 41 h 66"/>
                <a:gd name="T24" fmla="*/ 90 w 94"/>
                <a:gd name="T25" fmla="*/ 60 h 66"/>
                <a:gd name="T26" fmla="*/ 88 w 94"/>
                <a:gd name="T27" fmla="*/ 64 h 66"/>
                <a:gd name="T28" fmla="*/ 87 w 94"/>
                <a:gd name="T29" fmla="*/ 66 h 66"/>
                <a:gd name="T30" fmla="*/ 86 w 94"/>
                <a:gd name="T31" fmla="*/ 64 h 66"/>
                <a:gd name="T32" fmla="*/ 85 w 94"/>
                <a:gd name="T33" fmla="*/ 59 h 66"/>
                <a:gd name="T34" fmla="*/ 80 w 94"/>
                <a:gd name="T35" fmla="*/ 45 h 66"/>
                <a:gd name="T36" fmla="*/ 74 w 94"/>
                <a:gd name="T37" fmla="*/ 38 h 66"/>
                <a:gd name="T38" fmla="*/ 67 w 94"/>
                <a:gd name="T39" fmla="*/ 31 h 66"/>
                <a:gd name="T40" fmla="*/ 58 w 94"/>
                <a:gd name="T41" fmla="*/ 26 h 66"/>
                <a:gd name="T42" fmla="*/ 49 w 94"/>
                <a:gd name="T43" fmla="*/ 23 h 66"/>
                <a:gd name="T44" fmla="*/ 40 w 94"/>
                <a:gd name="T45" fmla="*/ 23 h 66"/>
                <a:gd name="T46" fmla="*/ 30 w 94"/>
                <a:gd name="T47" fmla="*/ 26 h 66"/>
                <a:gd name="T48" fmla="*/ 22 w 94"/>
                <a:gd name="T49" fmla="*/ 31 h 66"/>
                <a:gd name="T50" fmla="*/ 14 w 94"/>
                <a:gd name="T51" fmla="*/ 38 h 66"/>
                <a:gd name="T52" fmla="*/ 6 w 94"/>
                <a:gd name="T53" fmla="*/ 50 h 66"/>
                <a:gd name="T54" fmla="*/ 4 w 94"/>
                <a:gd name="T55" fmla="*/ 55 h 66"/>
                <a:gd name="T56" fmla="*/ 3 w 94"/>
                <a:gd name="T57" fmla="*/ 5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6">
                  <a:moveTo>
                    <a:pt x="3" y="56"/>
                  </a:moveTo>
                  <a:cubicBezTo>
                    <a:pt x="3" y="56"/>
                    <a:pt x="3" y="56"/>
                    <a:pt x="3" y="55"/>
                  </a:cubicBezTo>
                  <a:cubicBezTo>
                    <a:pt x="2" y="53"/>
                    <a:pt x="2" y="52"/>
                    <a:pt x="1" y="50"/>
                  </a:cubicBezTo>
                  <a:cubicBezTo>
                    <a:pt x="0" y="45"/>
                    <a:pt x="0" y="39"/>
                    <a:pt x="3" y="31"/>
                  </a:cubicBezTo>
                  <a:cubicBezTo>
                    <a:pt x="5" y="27"/>
                    <a:pt x="6" y="23"/>
                    <a:pt x="9" y="20"/>
                  </a:cubicBezTo>
                  <a:cubicBezTo>
                    <a:pt x="12" y="16"/>
                    <a:pt x="15" y="12"/>
                    <a:pt x="20" y="9"/>
                  </a:cubicBezTo>
                  <a:cubicBezTo>
                    <a:pt x="24" y="6"/>
                    <a:pt x="29" y="3"/>
                    <a:pt x="34" y="2"/>
                  </a:cubicBezTo>
                  <a:cubicBezTo>
                    <a:pt x="40" y="0"/>
                    <a:pt x="46" y="0"/>
                    <a:pt x="52" y="0"/>
                  </a:cubicBezTo>
                  <a:cubicBezTo>
                    <a:pt x="58" y="1"/>
                    <a:pt x="64" y="3"/>
                    <a:pt x="69" y="5"/>
                  </a:cubicBezTo>
                  <a:cubicBezTo>
                    <a:pt x="74" y="8"/>
                    <a:pt x="78" y="12"/>
                    <a:pt x="82" y="16"/>
                  </a:cubicBezTo>
                  <a:cubicBezTo>
                    <a:pt x="85" y="20"/>
                    <a:pt x="88" y="24"/>
                    <a:pt x="89" y="29"/>
                  </a:cubicBezTo>
                  <a:cubicBezTo>
                    <a:pt x="91" y="33"/>
                    <a:pt x="92" y="37"/>
                    <a:pt x="93" y="41"/>
                  </a:cubicBezTo>
                  <a:cubicBezTo>
                    <a:pt x="94" y="49"/>
                    <a:pt x="92" y="56"/>
                    <a:pt x="90" y="60"/>
                  </a:cubicBezTo>
                  <a:cubicBezTo>
                    <a:pt x="89" y="62"/>
                    <a:pt x="88" y="63"/>
                    <a:pt x="88" y="64"/>
                  </a:cubicBezTo>
                  <a:cubicBezTo>
                    <a:pt x="87" y="65"/>
                    <a:pt x="87" y="66"/>
                    <a:pt x="87" y="66"/>
                  </a:cubicBezTo>
                  <a:cubicBezTo>
                    <a:pt x="87" y="66"/>
                    <a:pt x="87" y="65"/>
                    <a:pt x="86" y="64"/>
                  </a:cubicBezTo>
                  <a:cubicBezTo>
                    <a:pt x="86" y="63"/>
                    <a:pt x="86" y="61"/>
                    <a:pt x="85" y="59"/>
                  </a:cubicBezTo>
                  <a:cubicBezTo>
                    <a:pt x="85" y="55"/>
                    <a:pt x="83" y="50"/>
                    <a:pt x="80" y="45"/>
                  </a:cubicBezTo>
                  <a:cubicBezTo>
                    <a:pt x="78" y="43"/>
                    <a:pt x="76" y="40"/>
                    <a:pt x="74" y="38"/>
                  </a:cubicBezTo>
                  <a:cubicBezTo>
                    <a:pt x="72" y="35"/>
                    <a:pt x="69" y="33"/>
                    <a:pt x="67" y="31"/>
                  </a:cubicBezTo>
                  <a:cubicBezTo>
                    <a:pt x="64" y="29"/>
                    <a:pt x="61" y="27"/>
                    <a:pt x="58" y="26"/>
                  </a:cubicBezTo>
                  <a:cubicBezTo>
                    <a:pt x="55" y="24"/>
                    <a:pt x="52" y="23"/>
                    <a:pt x="49" y="23"/>
                  </a:cubicBezTo>
                  <a:cubicBezTo>
                    <a:pt x="46" y="23"/>
                    <a:pt x="43" y="23"/>
                    <a:pt x="40" y="23"/>
                  </a:cubicBezTo>
                  <a:cubicBezTo>
                    <a:pt x="37" y="24"/>
                    <a:pt x="33" y="25"/>
                    <a:pt x="30" y="26"/>
                  </a:cubicBezTo>
                  <a:cubicBezTo>
                    <a:pt x="27" y="28"/>
                    <a:pt x="24" y="29"/>
                    <a:pt x="22" y="31"/>
                  </a:cubicBezTo>
                  <a:cubicBezTo>
                    <a:pt x="19" y="33"/>
                    <a:pt x="17" y="35"/>
                    <a:pt x="14" y="38"/>
                  </a:cubicBezTo>
                  <a:cubicBezTo>
                    <a:pt x="10" y="42"/>
                    <a:pt x="7" y="47"/>
                    <a:pt x="6" y="50"/>
                  </a:cubicBezTo>
                  <a:cubicBezTo>
                    <a:pt x="5" y="52"/>
                    <a:pt x="4" y="54"/>
                    <a:pt x="4" y="55"/>
                  </a:cubicBezTo>
                  <a:cubicBezTo>
                    <a:pt x="4" y="56"/>
                    <a:pt x="3" y="56"/>
                    <a:pt x="3" y="56"/>
                  </a:cubicBezTo>
                  <a:close/>
                </a:path>
              </a:pathLst>
            </a:custGeom>
            <a:solidFill>
              <a:srgbClr val="543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55"/>
            <p:cNvSpPr>
              <a:spLocks/>
            </p:cNvSpPr>
            <p:nvPr/>
          </p:nvSpPr>
          <p:spPr bwMode="auto">
            <a:xfrm>
              <a:off x="7899401" y="2209800"/>
              <a:ext cx="366713" cy="136525"/>
            </a:xfrm>
            <a:custGeom>
              <a:avLst/>
              <a:gdLst>
                <a:gd name="T0" fmla="*/ 0 w 154"/>
                <a:gd name="T1" fmla="*/ 32 h 57"/>
                <a:gd name="T2" fmla="*/ 5 w 154"/>
                <a:gd name="T3" fmla="*/ 26 h 57"/>
                <a:gd name="T4" fmla="*/ 12 w 154"/>
                <a:gd name="T5" fmla="*/ 20 h 57"/>
                <a:gd name="T6" fmla="*/ 16 w 154"/>
                <a:gd name="T7" fmla="*/ 16 h 57"/>
                <a:gd name="T8" fmla="*/ 21 w 154"/>
                <a:gd name="T9" fmla="*/ 13 h 57"/>
                <a:gd name="T10" fmla="*/ 27 w 154"/>
                <a:gd name="T11" fmla="*/ 10 h 57"/>
                <a:gd name="T12" fmla="*/ 34 w 154"/>
                <a:gd name="T13" fmla="*/ 7 h 57"/>
                <a:gd name="T14" fmla="*/ 42 w 154"/>
                <a:gd name="T15" fmla="*/ 4 h 57"/>
                <a:gd name="T16" fmla="*/ 49 w 154"/>
                <a:gd name="T17" fmla="*/ 2 h 57"/>
                <a:gd name="T18" fmla="*/ 66 w 154"/>
                <a:gd name="T19" fmla="*/ 1 h 57"/>
                <a:gd name="T20" fmla="*/ 84 w 154"/>
                <a:gd name="T21" fmla="*/ 2 h 57"/>
                <a:gd name="T22" fmla="*/ 101 w 154"/>
                <a:gd name="T23" fmla="*/ 6 h 57"/>
                <a:gd name="T24" fmla="*/ 117 w 154"/>
                <a:gd name="T25" fmla="*/ 13 h 57"/>
                <a:gd name="T26" fmla="*/ 124 w 154"/>
                <a:gd name="T27" fmla="*/ 17 h 57"/>
                <a:gd name="T28" fmla="*/ 130 w 154"/>
                <a:gd name="T29" fmla="*/ 22 h 57"/>
                <a:gd name="T30" fmla="*/ 136 w 154"/>
                <a:gd name="T31" fmla="*/ 27 h 57"/>
                <a:gd name="T32" fmla="*/ 140 w 154"/>
                <a:gd name="T33" fmla="*/ 32 h 57"/>
                <a:gd name="T34" fmla="*/ 144 w 154"/>
                <a:gd name="T35" fmla="*/ 37 h 57"/>
                <a:gd name="T36" fmla="*/ 147 w 154"/>
                <a:gd name="T37" fmla="*/ 42 h 57"/>
                <a:gd name="T38" fmla="*/ 152 w 154"/>
                <a:gd name="T39" fmla="*/ 50 h 57"/>
                <a:gd name="T40" fmla="*/ 154 w 154"/>
                <a:gd name="T41" fmla="*/ 57 h 57"/>
                <a:gd name="T42" fmla="*/ 147 w 154"/>
                <a:gd name="T43" fmla="*/ 54 h 57"/>
                <a:gd name="T44" fmla="*/ 140 w 154"/>
                <a:gd name="T45" fmla="*/ 50 h 57"/>
                <a:gd name="T46" fmla="*/ 135 w 154"/>
                <a:gd name="T47" fmla="*/ 48 h 57"/>
                <a:gd name="T48" fmla="*/ 130 w 154"/>
                <a:gd name="T49" fmla="*/ 46 h 57"/>
                <a:gd name="T50" fmla="*/ 124 w 154"/>
                <a:gd name="T51" fmla="*/ 43 h 57"/>
                <a:gd name="T52" fmla="*/ 119 w 154"/>
                <a:gd name="T53" fmla="*/ 41 h 57"/>
                <a:gd name="T54" fmla="*/ 113 w 154"/>
                <a:gd name="T55" fmla="*/ 39 h 57"/>
                <a:gd name="T56" fmla="*/ 106 w 154"/>
                <a:gd name="T57" fmla="*/ 37 h 57"/>
                <a:gd name="T58" fmla="*/ 93 w 154"/>
                <a:gd name="T59" fmla="*/ 33 h 57"/>
                <a:gd name="T60" fmla="*/ 80 w 154"/>
                <a:gd name="T61" fmla="*/ 30 h 57"/>
                <a:gd name="T62" fmla="*/ 66 w 154"/>
                <a:gd name="T63" fmla="*/ 29 h 57"/>
                <a:gd name="T64" fmla="*/ 52 w 154"/>
                <a:gd name="T65" fmla="*/ 28 h 57"/>
                <a:gd name="T66" fmla="*/ 45 w 154"/>
                <a:gd name="T67" fmla="*/ 28 h 57"/>
                <a:gd name="T68" fmla="*/ 39 w 154"/>
                <a:gd name="T69" fmla="*/ 28 h 57"/>
                <a:gd name="T70" fmla="*/ 33 w 154"/>
                <a:gd name="T71" fmla="*/ 28 h 57"/>
                <a:gd name="T72" fmla="*/ 27 w 154"/>
                <a:gd name="T73" fmla="*/ 29 h 57"/>
                <a:gd name="T74" fmla="*/ 21 w 154"/>
                <a:gd name="T75" fmla="*/ 29 h 57"/>
                <a:gd name="T76" fmla="*/ 16 w 154"/>
                <a:gd name="T77" fmla="*/ 30 h 57"/>
                <a:gd name="T78" fmla="*/ 8 w 154"/>
                <a:gd name="T79" fmla="*/ 31 h 57"/>
                <a:gd name="T80" fmla="*/ 0 w 154"/>
                <a:gd name="T81" fmla="*/ 3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57">
                  <a:moveTo>
                    <a:pt x="0" y="32"/>
                  </a:moveTo>
                  <a:cubicBezTo>
                    <a:pt x="0" y="32"/>
                    <a:pt x="2" y="30"/>
                    <a:pt x="5" y="26"/>
                  </a:cubicBezTo>
                  <a:cubicBezTo>
                    <a:pt x="7" y="24"/>
                    <a:pt x="9" y="22"/>
                    <a:pt x="12" y="20"/>
                  </a:cubicBezTo>
                  <a:cubicBezTo>
                    <a:pt x="13" y="19"/>
                    <a:pt x="15" y="18"/>
                    <a:pt x="16" y="16"/>
                  </a:cubicBezTo>
                  <a:cubicBezTo>
                    <a:pt x="18" y="15"/>
                    <a:pt x="20" y="14"/>
                    <a:pt x="21" y="13"/>
                  </a:cubicBezTo>
                  <a:cubicBezTo>
                    <a:pt x="23" y="12"/>
                    <a:pt x="25" y="11"/>
                    <a:pt x="27" y="10"/>
                  </a:cubicBezTo>
                  <a:cubicBezTo>
                    <a:pt x="30" y="9"/>
                    <a:pt x="32" y="8"/>
                    <a:pt x="34" y="7"/>
                  </a:cubicBezTo>
                  <a:cubicBezTo>
                    <a:pt x="37" y="6"/>
                    <a:pt x="39" y="5"/>
                    <a:pt x="42" y="4"/>
                  </a:cubicBezTo>
                  <a:cubicBezTo>
                    <a:pt x="44" y="4"/>
                    <a:pt x="47" y="3"/>
                    <a:pt x="49" y="2"/>
                  </a:cubicBezTo>
                  <a:cubicBezTo>
                    <a:pt x="55" y="2"/>
                    <a:pt x="61" y="1"/>
                    <a:pt x="66" y="1"/>
                  </a:cubicBezTo>
                  <a:cubicBezTo>
                    <a:pt x="72" y="0"/>
                    <a:pt x="78" y="1"/>
                    <a:pt x="84" y="2"/>
                  </a:cubicBezTo>
                  <a:cubicBezTo>
                    <a:pt x="90" y="3"/>
                    <a:pt x="96" y="4"/>
                    <a:pt x="101" y="6"/>
                  </a:cubicBezTo>
                  <a:cubicBezTo>
                    <a:pt x="107" y="8"/>
                    <a:pt x="112" y="11"/>
                    <a:pt x="117" y="13"/>
                  </a:cubicBezTo>
                  <a:cubicBezTo>
                    <a:pt x="120" y="14"/>
                    <a:pt x="122" y="16"/>
                    <a:pt x="124" y="17"/>
                  </a:cubicBezTo>
                  <a:cubicBezTo>
                    <a:pt x="126" y="19"/>
                    <a:pt x="128" y="20"/>
                    <a:pt x="130" y="22"/>
                  </a:cubicBezTo>
                  <a:cubicBezTo>
                    <a:pt x="132" y="24"/>
                    <a:pt x="134" y="25"/>
                    <a:pt x="136" y="27"/>
                  </a:cubicBezTo>
                  <a:cubicBezTo>
                    <a:pt x="137" y="29"/>
                    <a:pt x="139" y="30"/>
                    <a:pt x="140" y="32"/>
                  </a:cubicBezTo>
                  <a:cubicBezTo>
                    <a:pt x="142" y="34"/>
                    <a:pt x="143" y="35"/>
                    <a:pt x="144" y="37"/>
                  </a:cubicBezTo>
                  <a:cubicBezTo>
                    <a:pt x="145" y="39"/>
                    <a:pt x="146" y="40"/>
                    <a:pt x="147" y="42"/>
                  </a:cubicBezTo>
                  <a:cubicBezTo>
                    <a:pt x="149" y="45"/>
                    <a:pt x="151" y="47"/>
                    <a:pt x="152" y="50"/>
                  </a:cubicBezTo>
                  <a:cubicBezTo>
                    <a:pt x="153" y="54"/>
                    <a:pt x="154" y="57"/>
                    <a:pt x="154" y="57"/>
                  </a:cubicBezTo>
                  <a:cubicBezTo>
                    <a:pt x="154" y="57"/>
                    <a:pt x="152" y="56"/>
                    <a:pt x="147" y="54"/>
                  </a:cubicBezTo>
                  <a:cubicBezTo>
                    <a:pt x="145" y="53"/>
                    <a:pt x="143" y="52"/>
                    <a:pt x="140" y="50"/>
                  </a:cubicBezTo>
                  <a:cubicBezTo>
                    <a:pt x="138" y="49"/>
                    <a:pt x="137" y="49"/>
                    <a:pt x="135" y="48"/>
                  </a:cubicBezTo>
                  <a:cubicBezTo>
                    <a:pt x="133" y="47"/>
                    <a:pt x="132" y="47"/>
                    <a:pt x="130" y="46"/>
                  </a:cubicBezTo>
                  <a:cubicBezTo>
                    <a:pt x="128" y="45"/>
                    <a:pt x="126" y="44"/>
                    <a:pt x="124" y="43"/>
                  </a:cubicBezTo>
                  <a:cubicBezTo>
                    <a:pt x="123" y="43"/>
                    <a:pt x="121" y="42"/>
                    <a:pt x="119" y="41"/>
                  </a:cubicBezTo>
                  <a:cubicBezTo>
                    <a:pt x="117" y="40"/>
                    <a:pt x="115" y="40"/>
                    <a:pt x="113" y="39"/>
                  </a:cubicBezTo>
                  <a:cubicBezTo>
                    <a:pt x="111" y="38"/>
                    <a:pt x="108" y="38"/>
                    <a:pt x="106" y="37"/>
                  </a:cubicBezTo>
                  <a:cubicBezTo>
                    <a:pt x="102" y="36"/>
                    <a:pt x="98" y="34"/>
                    <a:pt x="93" y="33"/>
                  </a:cubicBezTo>
                  <a:cubicBezTo>
                    <a:pt x="89" y="32"/>
                    <a:pt x="84" y="31"/>
                    <a:pt x="80" y="30"/>
                  </a:cubicBezTo>
                  <a:cubicBezTo>
                    <a:pt x="75" y="30"/>
                    <a:pt x="70" y="29"/>
                    <a:pt x="66" y="29"/>
                  </a:cubicBezTo>
                  <a:cubicBezTo>
                    <a:pt x="61" y="28"/>
                    <a:pt x="57" y="28"/>
                    <a:pt x="52" y="28"/>
                  </a:cubicBezTo>
                  <a:cubicBezTo>
                    <a:pt x="50" y="28"/>
                    <a:pt x="48" y="28"/>
                    <a:pt x="45" y="28"/>
                  </a:cubicBezTo>
                  <a:cubicBezTo>
                    <a:pt x="43" y="28"/>
                    <a:pt x="41" y="28"/>
                    <a:pt x="39" y="28"/>
                  </a:cubicBezTo>
                  <a:cubicBezTo>
                    <a:pt x="37" y="28"/>
                    <a:pt x="35" y="28"/>
                    <a:pt x="33" y="28"/>
                  </a:cubicBezTo>
                  <a:cubicBezTo>
                    <a:pt x="31" y="28"/>
                    <a:pt x="29" y="29"/>
                    <a:pt x="27" y="29"/>
                  </a:cubicBezTo>
                  <a:cubicBezTo>
                    <a:pt x="25" y="29"/>
                    <a:pt x="23" y="29"/>
                    <a:pt x="21" y="29"/>
                  </a:cubicBezTo>
                  <a:cubicBezTo>
                    <a:pt x="19" y="29"/>
                    <a:pt x="18" y="30"/>
                    <a:pt x="16" y="30"/>
                  </a:cubicBezTo>
                  <a:cubicBezTo>
                    <a:pt x="13" y="30"/>
                    <a:pt x="10" y="31"/>
                    <a:pt x="8" y="31"/>
                  </a:cubicBezTo>
                  <a:cubicBezTo>
                    <a:pt x="3" y="32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56"/>
            <p:cNvSpPr>
              <a:spLocks/>
            </p:cNvSpPr>
            <p:nvPr/>
          </p:nvSpPr>
          <p:spPr bwMode="auto">
            <a:xfrm>
              <a:off x="6472238" y="2016125"/>
              <a:ext cx="346075" cy="147638"/>
            </a:xfrm>
            <a:custGeom>
              <a:avLst/>
              <a:gdLst>
                <a:gd name="T0" fmla="*/ 0 w 145"/>
                <a:gd name="T1" fmla="*/ 38 h 62"/>
                <a:gd name="T2" fmla="*/ 0 w 145"/>
                <a:gd name="T3" fmla="*/ 36 h 62"/>
                <a:gd name="T4" fmla="*/ 3 w 145"/>
                <a:gd name="T5" fmla="*/ 31 h 62"/>
                <a:gd name="T6" fmla="*/ 17 w 145"/>
                <a:gd name="T7" fmla="*/ 15 h 62"/>
                <a:gd name="T8" fmla="*/ 29 w 145"/>
                <a:gd name="T9" fmla="*/ 7 h 62"/>
                <a:gd name="T10" fmla="*/ 44 w 145"/>
                <a:gd name="T11" fmla="*/ 2 h 62"/>
                <a:gd name="T12" fmla="*/ 62 w 145"/>
                <a:gd name="T13" fmla="*/ 0 h 62"/>
                <a:gd name="T14" fmla="*/ 80 w 145"/>
                <a:gd name="T15" fmla="*/ 2 h 62"/>
                <a:gd name="T16" fmla="*/ 97 w 145"/>
                <a:gd name="T17" fmla="*/ 8 h 62"/>
                <a:gd name="T18" fmla="*/ 111 w 145"/>
                <a:gd name="T19" fmla="*/ 17 h 62"/>
                <a:gd name="T20" fmla="*/ 118 w 145"/>
                <a:gd name="T21" fmla="*/ 21 h 62"/>
                <a:gd name="T22" fmla="*/ 123 w 145"/>
                <a:gd name="T23" fmla="*/ 27 h 62"/>
                <a:gd name="T24" fmla="*/ 128 w 145"/>
                <a:gd name="T25" fmla="*/ 32 h 62"/>
                <a:gd name="T26" fmla="*/ 132 w 145"/>
                <a:gd name="T27" fmla="*/ 37 h 62"/>
                <a:gd name="T28" fmla="*/ 136 w 145"/>
                <a:gd name="T29" fmla="*/ 42 h 62"/>
                <a:gd name="T30" fmla="*/ 138 w 145"/>
                <a:gd name="T31" fmla="*/ 47 h 62"/>
                <a:gd name="T32" fmla="*/ 142 w 145"/>
                <a:gd name="T33" fmla="*/ 55 h 62"/>
                <a:gd name="T34" fmla="*/ 145 w 145"/>
                <a:gd name="T35" fmla="*/ 62 h 62"/>
                <a:gd name="T36" fmla="*/ 138 w 145"/>
                <a:gd name="T37" fmla="*/ 59 h 62"/>
                <a:gd name="T38" fmla="*/ 130 w 145"/>
                <a:gd name="T39" fmla="*/ 55 h 62"/>
                <a:gd name="T40" fmla="*/ 126 w 145"/>
                <a:gd name="T41" fmla="*/ 53 h 62"/>
                <a:gd name="T42" fmla="*/ 121 w 145"/>
                <a:gd name="T43" fmla="*/ 50 h 62"/>
                <a:gd name="T44" fmla="*/ 110 w 145"/>
                <a:gd name="T45" fmla="*/ 45 h 62"/>
                <a:gd name="T46" fmla="*/ 104 w 145"/>
                <a:gd name="T47" fmla="*/ 42 h 62"/>
                <a:gd name="T48" fmla="*/ 98 w 145"/>
                <a:gd name="T49" fmla="*/ 39 h 62"/>
                <a:gd name="T50" fmla="*/ 86 w 145"/>
                <a:gd name="T51" fmla="*/ 34 h 62"/>
                <a:gd name="T52" fmla="*/ 73 w 145"/>
                <a:gd name="T53" fmla="*/ 30 h 62"/>
                <a:gd name="T54" fmla="*/ 60 w 145"/>
                <a:gd name="T55" fmla="*/ 28 h 62"/>
                <a:gd name="T56" fmla="*/ 47 w 145"/>
                <a:gd name="T57" fmla="*/ 27 h 62"/>
                <a:gd name="T58" fmla="*/ 35 w 145"/>
                <a:gd name="T59" fmla="*/ 28 h 62"/>
                <a:gd name="T60" fmla="*/ 24 w 145"/>
                <a:gd name="T61" fmla="*/ 29 h 62"/>
                <a:gd name="T62" fmla="*/ 7 w 145"/>
                <a:gd name="T63" fmla="*/ 35 h 62"/>
                <a:gd name="T64" fmla="*/ 2 w 145"/>
                <a:gd name="T65" fmla="*/ 37 h 62"/>
                <a:gd name="T66" fmla="*/ 0 w 145"/>
                <a:gd name="T67" fmla="*/ 3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5" h="62">
                  <a:moveTo>
                    <a:pt x="0" y="38"/>
                  </a:moveTo>
                  <a:cubicBezTo>
                    <a:pt x="0" y="38"/>
                    <a:pt x="0" y="37"/>
                    <a:pt x="0" y="36"/>
                  </a:cubicBezTo>
                  <a:cubicBezTo>
                    <a:pt x="1" y="35"/>
                    <a:pt x="2" y="33"/>
                    <a:pt x="3" y="31"/>
                  </a:cubicBezTo>
                  <a:cubicBezTo>
                    <a:pt x="5" y="26"/>
                    <a:pt x="10" y="20"/>
                    <a:pt x="17" y="15"/>
                  </a:cubicBezTo>
                  <a:cubicBezTo>
                    <a:pt x="20" y="12"/>
                    <a:pt x="24" y="9"/>
                    <a:pt x="29" y="7"/>
                  </a:cubicBezTo>
                  <a:cubicBezTo>
                    <a:pt x="34" y="5"/>
                    <a:pt x="39" y="3"/>
                    <a:pt x="44" y="2"/>
                  </a:cubicBezTo>
                  <a:cubicBezTo>
                    <a:pt x="50" y="1"/>
                    <a:pt x="56" y="0"/>
                    <a:pt x="62" y="0"/>
                  </a:cubicBezTo>
                  <a:cubicBezTo>
                    <a:pt x="68" y="0"/>
                    <a:pt x="74" y="1"/>
                    <a:pt x="80" y="2"/>
                  </a:cubicBezTo>
                  <a:cubicBezTo>
                    <a:pt x="86" y="4"/>
                    <a:pt x="91" y="6"/>
                    <a:pt x="97" y="8"/>
                  </a:cubicBezTo>
                  <a:cubicBezTo>
                    <a:pt x="102" y="10"/>
                    <a:pt x="107" y="14"/>
                    <a:pt x="111" y="17"/>
                  </a:cubicBezTo>
                  <a:cubicBezTo>
                    <a:pt x="114" y="18"/>
                    <a:pt x="116" y="20"/>
                    <a:pt x="118" y="21"/>
                  </a:cubicBezTo>
                  <a:cubicBezTo>
                    <a:pt x="120" y="23"/>
                    <a:pt x="122" y="25"/>
                    <a:pt x="123" y="27"/>
                  </a:cubicBezTo>
                  <a:cubicBezTo>
                    <a:pt x="125" y="28"/>
                    <a:pt x="127" y="30"/>
                    <a:pt x="128" y="32"/>
                  </a:cubicBezTo>
                  <a:cubicBezTo>
                    <a:pt x="130" y="34"/>
                    <a:pt x="131" y="35"/>
                    <a:pt x="132" y="37"/>
                  </a:cubicBezTo>
                  <a:cubicBezTo>
                    <a:pt x="133" y="39"/>
                    <a:pt x="135" y="40"/>
                    <a:pt x="136" y="42"/>
                  </a:cubicBezTo>
                  <a:cubicBezTo>
                    <a:pt x="137" y="44"/>
                    <a:pt x="138" y="45"/>
                    <a:pt x="138" y="47"/>
                  </a:cubicBezTo>
                  <a:cubicBezTo>
                    <a:pt x="140" y="50"/>
                    <a:pt x="141" y="52"/>
                    <a:pt x="142" y="55"/>
                  </a:cubicBezTo>
                  <a:cubicBezTo>
                    <a:pt x="144" y="60"/>
                    <a:pt x="145" y="62"/>
                    <a:pt x="145" y="62"/>
                  </a:cubicBezTo>
                  <a:cubicBezTo>
                    <a:pt x="145" y="62"/>
                    <a:pt x="142" y="61"/>
                    <a:pt x="138" y="59"/>
                  </a:cubicBezTo>
                  <a:cubicBezTo>
                    <a:pt x="136" y="58"/>
                    <a:pt x="133" y="56"/>
                    <a:pt x="130" y="55"/>
                  </a:cubicBezTo>
                  <a:cubicBezTo>
                    <a:pt x="129" y="54"/>
                    <a:pt x="127" y="53"/>
                    <a:pt x="126" y="53"/>
                  </a:cubicBezTo>
                  <a:cubicBezTo>
                    <a:pt x="124" y="52"/>
                    <a:pt x="123" y="51"/>
                    <a:pt x="121" y="50"/>
                  </a:cubicBezTo>
                  <a:cubicBezTo>
                    <a:pt x="117" y="48"/>
                    <a:pt x="114" y="47"/>
                    <a:pt x="110" y="45"/>
                  </a:cubicBezTo>
                  <a:cubicBezTo>
                    <a:pt x="108" y="44"/>
                    <a:pt x="106" y="43"/>
                    <a:pt x="104" y="42"/>
                  </a:cubicBezTo>
                  <a:cubicBezTo>
                    <a:pt x="102" y="41"/>
                    <a:pt x="100" y="40"/>
                    <a:pt x="98" y="39"/>
                  </a:cubicBezTo>
                  <a:cubicBezTo>
                    <a:pt x="94" y="38"/>
                    <a:pt x="90" y="36"/>
                    <a:pt x="86" y="34"/>
                  </a:cubicBezTo>
                  <a:cubicBezTo>
                    <a:pt x="82" y="33"/>
                    <a:pt x="77" y="32"/>
                    <a:pt x="73" y="30"/>
                  </a:cubicBezTo>
                  <a:cubicBezTo>
                    <a:pt x="69" y="29"/>
                    <a:pt x="65" y="28"/>
                    <a:pt x="60" y="28"/>
                  </a:cubicBezTo>
                  <a:cubicBezTo>
                    <a:pt x="56" y="27"/>
                    <a:pt x="52" y="27"/>
                    <a:pt x="47" y="27"/>
                  </a:cubicBezTo>
                  <a:cubicBezTo>
                    <a:pt x="43" y="27"/>
                    <a:pt x="39" y="27"/>
                    <a:pt x="35" y="28"/>
                  </a:cubicBezTo>
                  <a:cubicBezTo>
                    <a:pt x="31" y="28"/>
                    <a:pt x="28" y="29"/>
                    <a:pt x="24" y="29"/>
                  </a:cubicBezTo>
                  <a:cubicBezTo>
                    <a:pt x="17" y="31"/>
                    <a:pt x="11" y="33"/>
                    <a:pt x="7" y="35"/>
                  </a:cubicBezTo>
                  <a:cubicBezTo>
                    <a:pt x="5" y="36"/>
                    <a:pt x="3" y="37"/>
                    <a:pt x="2" y="37"/>
                  </a:cubicBezTo>
                  <a:cubicBezTo>
                    <a:pt x="0" y="38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57"/>
            <p:cNvSpPr>
              <a:spLocks/>
            </p:cNvSpPr>
            <p:nvPr/>
          </p:nvSpPr>
          <p:spPr bwMode="auto">
            <a:xfrm>
              <a:off x="5713413" y="-230188"/>
              <a:ext cx="4092575" cy="3609975"/>
            </a:xfrm>
            <a:custGeom>
              <a:avLst/>
              <a:gdLst>
                <a:gd name="T0" fmla="*/ 0 w 1715"/>
                <a:gd name="T1" fmla="*/ 579 h 1508"/>
                <a:gd name="T2" fmla="*/ 908 w 1715"/>
                <a:gd name="T3" fmla="*/ 111 h 1508"/>
                <a:gd name="T4" fmla="*/ 1712 w 1715"/>
                <a:gd name="T5" fmla="*/ 1102 h 1508"/>
                <a:gd name="T6" fmla="*/ 1580 w 1715"/>
                <a:gd name="T7" fmla="*/ 1232 h 1508"/>
                <a:gd name="T8" fmla="*/ 1460 w 1715"/>
                <a:gd name="T9" fmla="*/ 936 h 1508"/>
                <a:gd name="T10" fmla="*/ 0 w 1715"/>
                <a:gd name="T11" fmla="*/ 579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15" h="1508">
                  <a:moveTo>
                    <a:pt x="0" y="579"/>
                  </a:moveTo>
                  <a:cubicBezTo>
                    <a:pt x="0" y="579"/>
                    <a:pt x="219" y="0"/>
                    <a:pt x="908" y="111"/>
                  </a:cubicBezTo>
                  <a:cubicBezTo>
                    <a:pt x="1407" y="191"/>
                    <a:pt x="1715" y="696"/>
                    <a:pt x="1712" y="1102"/>
                  </a:cubicBezTo>
                  <a:cubicBezTo>
                    <a:pt x="1710" y="1508"/>
                    <a:pt x="1600" y="1243"/>
                    <a:pt x="1580" y="1232"/>
                  </a:cubicBezTo>
                  <a:cubicBezTo>
                    <a:pt x="1559" y="1222"/>
                    <a:pt x="1535" y="1114"/>
                    <a:pt x="1460" y="936"/>
                  </a:cubicBezTo>
                  <a:cubicBezTo>
                    <a:pt x="1329" y="853"/>
                    <a:pt x="0" y="579"/>
                    <a:pt x="0" y="579"/>
                  </a:cubicBezTo>
                  <a:close/>
                </a:path>
              </a:pathLst>
            </a:custGeom>
            <a:solidFill>
              <a:srgbClr val="D52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58"/>
            <p:cNvSpPr>
              <a:spLocks/>
            </p:cNvSpPr>
            <p:nvPr/>
          </p:nvSpPr>
          <p:spPr bwMode="auto">
            <a:xfrm>
              <a:off x="9058276" y="2006600"/>
              <a:ext cx="1033463" cy="1127125"/>
            </a:xfrm>
            <a:custGeom>
              <a:avLst/>
              <a:gdLst>
                <a:gd name="T0" fmla="*/ 363 w 433"/>
                <a:gd name="T1" fmla="*/ 161 h 471"/>
                <a:gd name="T2" fmla="*/ 104 w 433"/>
                <a:gd name="T3" fmla="*/ 360 h 471"/>
                <a:gd name="T4" fmla="*/ 65 w 433"/>
                <a:gd name="T5" fmla="*/ 307 h 471"/>
                <a:gd name="T6" fmla="*/ 330 w 433"/>
                <a:gd name="T7" fmla="*/ 116 h 471"/>
                <a:gd name="T8" fmla="*/ 363 w 433"/>
                <a:gd name="T9" fmla="*/ 161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471">
                  <a:moveTo>
                    <a:pt x="363" y="161"/>
                  </a:moveTo>
                  <a:cubicBezTo>
                    <a:pt x="433" y="332"/>
                    <a:pt x="248" y="471"/>
                    <a:pt x="104" y="360"/>
                  </a:cubicBezTo>
                  <a:cubicBezTo>
                    <a:pt x="87" y="346"/>
                    <a:pt x="73" y="328"/>
                    <a:pt x="65" y="307"/>
                  </a:cubicBezTo>
                  <a:cubicBezTo>
                    <a:pt x="0" y="137"/>
                    <a:pt x="186" y="0"/>
                    <a:pt x="330" y="116"/>
                  </a:cubicBezTo>
                  <a:cubicBezTo>
                    <a:pt x="345" y="128"/>
                    <a:pt x="356" y="144"/>
                    <a:pt x="363" y="1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59"/>
            <p:cNvSpPr>
              <a:spLocks/>
            </p:cNvSpPr>
            <p:nvPr/>
          </p:nvSpPr>
          <p:spPr bwMode="auto">
            <a:xfrm>
              <a:off x="5705476" y="1144587"/>
              <a:ext cx="3551238" cy="1071563"/>
            </a:xfrm>
            <a:custGeom>
              <a:avLst/>
              <a:gdLst>
                <a:gd name="T0" fmla="*/ 59 w 1488"/>
                <a:gd name="T1" fmla="*/ 0 h 448"/>
                <a:gd name="T2" fmla="*/ 1483 w 1488"/>
                <a:gd name="T3" fmla="*/ 227 h 448"/>
                <a:gd name="T4" fmla="*/ 1477 w 1488"/>
                <a:gd name="T5" fmla="*/ 443 h 448"/>
                <a:gd name="T6" fmla="*/ 0 w 1488"/>
                <a:gd name="T7" fmla="*/ 203 h 448"/>
                <a:gd name="T8" fmla="*/ 59 w 1488"/>
                <a:gd name="T9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8" h="448">
                  <a:moveTo>
                    <a:pt x="59" y="0"/>
                  </a:moveTo>
                  <a:cubicBezTo>
                    <a:pt x="59" y="0"/>
                    <a:pt x="679" y="158"/>
                    <a:pt x="1483" y="227"/>
                  </a:cubicBezTo>
                  <a:cubicBezTo>
                    <a:pt x="1483" y="227"/>
                    <a:pt x="1488" y="388"/>
                    <a:pt x="1477" y="443"/>
                  </a:cubicBezTo>
                  <a:cubicBezTo>
                    <a:pt x="1477" y="443"/>
                    <a:pt x="661" y="448"/>
                    <a:pt x="0" y="203"/>
                  </a:cubicBezTo>
                  <a:cubicBezTo>
                    <a:pt x="0" y="203"/>
                    <a:pt x="22" y="68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60"/>
            <p:cNvSpPr>
              <a:spLocks/>
            </p:cNvSpPr>
            <p:nvPr/>
          </p:nvSpPr>
          <p:spPr bwMode="auto">
            <a:xfrm>
              <a:off x="5765801" y="1639887"/>
              <a:ext cx="3402013" cy="565150"/>
            </a:xfrm>
            <a:custGeom>
              <a:avLst/>
              <a:gdLst>
                <a:gd name="T0" fmla="*/ 1426 w 1426"/>
                <a:gd name="T1" fmla="*/ 236 h 236"/>
                <a:gd name="T2" fmla="*/ 1364 w 1426"/>
                <a:gd name="T3" fmla="*/ 236 h 236"/>
                <a:gd name="T4" fmla="*/ 1199 w 1426"/>
                <a:gd name="T5" fmla="*/ 230 h 236"/>
                <a:gd name="T6" fmla="*/ 1090 w 1426"/>
                <a:gd name="T7" fmla="*/ 224 h 236"/>
                <a:gd name="T8" fmla="*/ 967 w 1426"/>
                <a:gd name="T9" fmla="*/ 213 h 236"/>
                <a:gd name="T10" fmla="*/ 837 w 1426"/>
                <a:gd name="T11" fmla="*/ 199 h 236"/>
                <a:gd name="T12" fmla="*/ 703 w 1426"/>
                <a:gd name="T13" fmla="*/ 180 h 236"/>
                <a:gd name="T14" fmla="*/ 569 w 1426"/>
                <a:gd name="T15" fmla="*/ 157 h 236"/>
                <a:gd name="T16" fmla="*/ 440 w 1426"/>
                <a:gd name="T17" fmla="*/ 131 h 236"/>
                <a:gd name="T18" fmla="*/ 321 w 1426"/>
                <a:gd name="T19" fmla="*/ 103 h 236"/>
                <a:gd name="T20" fmla="*/ 215 w 1426"/>
                <a:gd name="T21" fmla="*/ 74 h 236"/>
                <a:gd name="T22" fmla="*/ 58 w 1426"/>
                <a:gd name="T23" fmla="*/ 23 h 236"/>
                <a:gd name="T24" fmla="*/ 15 w 1426"/>
                <a:gd name="T25" fmla="*/ 6 h 236"/>
                <a:gd name="T26" fmla="*/ 0 w 1426"/>
                <a:gd name="T27" fmla="*/ 0 h 236"/>
                <a:gd name="T28" fmla="*/ 16 w 1426"/>
                <a:gd name="T29" fmla="*/ 5 h 236"/>
                <a:gd name="T30" fmla="*/ 59 w 1426"/>
                <a:gd name="T31" fmla="*/ 19 h 236"/>
                <a:gd name="T32" fmla="*/ 218 w 1426"/>
                <a:gd name="T33" fmla="*/ 64 h 236"/>
                <a:gd name="T34" fmla="*/ 324 w 1426"/>
                <a:gd name="T35" fmla="*/ 90 h 236"/>
                <a:gd name="T36" fmla="*/ 444 w 1426"/>
                <a:gd name="T37" fmla="*/ 116 h 236"/>
                <a:gd name="T38" fmla="*/ 572 w 1426"/>
                <a:gd name="T39" fmla="*/ 141 h 236"/>
                <a:gd name="T40" fmla="*/ 705 w 1426"/>
                <a:gd name="T41" fmla="*/ 163 h 236"/>
                <a:gd name="T42" fmla="*/ 839 w 1426"/>
                <a:gd name="T43" fmla="*/ 182 h 236"/>
                <a:gd name="T44" fmla="*/ 969 w 1426"/>
                <a:gd name="T45" fmla="*/ 198 h 236"/>
                <a:gd name="T46" fmla="*/ 1091 w 1426"/>
                <a:gd name="T47" fmla="*/ 211 h 236"/>
                <a:gd name="T48" fmla="*/ 1200 w 1426"/>
                <a:gd name="T49" fmla="*/ 221 h 236"/>
                <a:gd name="T50" fmla="*/ 1364 w 1426"/>
                <a:gd name="T51" fmla="*/ 232 h 236"/>
                <a:gd name="T52" fmla="*/ 1426 w 1426"/>
                <a:gd name="T53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26" h="236">
                  <a:moveTo>
                    <a:pt x="1426" y="236"/>
                  </a:moveTo>
                  <a:cubicBezTo>
                    <a:pt x="1426" y="236"/>
                    <a:pt x="1403" y="236"/>
                    <a:pt x="1364" y="236"/>
                  </a:cubicBezTo>
                  <a:cubicBezTo>
                    <a:pt x="1324" y="235"/>
                    <a:pt x="1267" y="234"/>
                    <a:pt x="1199" y="230"/>
                  </a:cubicBezTo>
                  <a:cubicBezTo>
                    <a:pt x="1165" y="229"/>
                    <a:pt x="1128" y="227"/>
                    <a:pt x="1090" y="224"/>
                  </a:cubicBezTo>
                  <a:cubicBezTo>
                    <a:pt x="1051" y="221"/>
                    <a:pt x="1010" y="218"/>
                    <a:pt x="967" y="213"/>
                  </a:cubicBezTo>
                  <a:cubicBezTo>
                    <a:pt x="925" y="209"/>
                    <a:pt x="881" y="204"/>
                    <a:pt x="837" y="199"/>
                  </a:cubicBezTo>
                  <a:cubicBezTo>
                    <a:pt x="793" y="193"/>
                    <a:pt x="748" y="187"/>
                    <a:pt x="703" y="180"/>
                  </a:cubicBezTo>
                  <a:cubicBezTo>
                    <a:pt x="658" y="173"/>
                    <a:pt x="613" y="165"/>
                    <a:pt x="569" y="157"/>
                  </a:cubicBezTo>
                  <a:cubicBezTo>
                    <a:pt x="525" y="149"/>
                    <a:pt x="482" y="140"/>
                    <a:pt x="440" y="131"/>
                  </a:cubicBezTo>
                  <a:cubicBezTo>
                    <a:pt x="399" y="122"/>
                    <a:pt x="359" y="112"/>
                    <a:pt x="321" y="103"/>
                  </a:cubicBezTo>
                  <a:cubicBezTo>
                    <a:pt x="283" y="93"/>
                    <a:pt x="248" y="83"/>
                    <a:pt x="215" y="74"/>
                  </a:cubicBezTo>
                  <a:cubicBezTo>
                    <a:pt x="149" y="55"/>
                    <a:pt x="96" y="36"/>
                    <a:pt x="58" y="23"/>
                  </a:cubicBezTo>
                  <a:cubicBezTo>
                    <a:pt x="40" y="16"/>
                    <a:pt x="25" y="10"/>
                    <a:pt x="15" y="6"/>
                  </a:cubicBezTo>
                  <a:cubicBezTo>
                    <a:pt x="5" y="2"/>
                    <a:pt x="0" y="0"/>
                    <a:pt x="0" y="0"/>
                  </a:cubicBezTo>
                  <a:cubicBezTo>
                    <a:pt x="0" y="0"/>
                    <a:pt x="6" y="2"/>
                    <a:pt x="16" y="5"/>
                  </a:cubicBezTo>
                  <a:cubicBezTo>
                    <a:pt x="26" y="9"/>
                    <a:pt x="41" y="13"/>
                    <a:pt x="59" y="19"/>
                  </a:cubicBezTo>
                  <a:cubicBezTo>
                    <a:pt x="97" y="31"/>
                    <a:pt x="152" y="47"/>
                    <a:pt x="218" y="64"/>
                  </a:cubicBezTo>
                  <a:cubicBezTo>
                    <a:pt x="250" y="72"/>
                    <a:pt x="286" y="81"/>
                    <a:pt x="324" y="90"/>
                  </a:cubicBezTo>
                  <a:cubicBezTo>
                    <a:pt x="362" y="98"/>
                    <a:pt x="402" y="107"/>
                    <a:pt x="444" y="116"/>
                  </a:cubicBezTo>
                  <a:cubicBezTo>
                    <a:pt x="485" y="124"/>
                    <a:pt x="528" y="132"/>
                    <a:pt x="572" y="141"/>
                  </a:cubicBezTo>
                  <a:cubicBezTo>
                    <a:pt x="616" y="149"/>
                    <a:pt x="661" y="156"/>
                    <a:pt x="705" y="163"/>
                  </a:cubicBezTo>
                  <a:cubicBezTo>
                    <a:pt x="750" y="170"/>
                    <a:pt x="795" y="176"/>
                    <a:pt x="839" y="182"/>
                  </a:cubicBezTo>
                  <a:cubicBezTo>
                    <a:pt x="883" y="188"/>
                    <a:pt x="927" y="194"/>
                    <a:pt x="969" y="198"/>
                  </a:cubicBezTo>
                  <a:cubicBezTo>
                    <a:pt x="1011" y="203"/>
                    <a:pt x="1052" y="207"/>
                    <a:pt x="1091" y="211"/>
                  </a:cubicBezTo>
                  <a:cubicBezTo>
                    <a:pt x="1129" y="215"/>
                    <a:pt x="1166" y="218"/>
                    <a:pt x="1200" y="221"/>
                  </a:cubicBezTo>
                  <a:cubicBezTo>
                    <a:pt x="1268" y="226"/>
                    <a:pt x="1324" y="230"/>
                    <a:pt x="1364" y="232"/>
                  </a:cubicBezTo>
                  <a:cubicBezTo>
                    <a:pt x="1403" y="235"/>
                    <a:pt x="1426" y="236"/>
                    <a:pt x="1426" y="236"/>
                  </a:cubicBez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61"/>
            <p:cNvSpPr>
              <a:spLocks/>
            </p:cNvSpPr>
            <p:nvPr/>
          </p:nvSpPr>
          <p:spPr bwMode="auto">
            <a:xfrm>
              <a:off x="9177338" y="1120775"/>
              <a:ext cx="60325" cy="555625"/>
            </a:xfrm>
            <a:custGeom>
              <a:avLst/>
              <a:gdLst>
                <a:gd name="T0" fmla="*/ 13 w 25"/>
                <a:gd name="T1" fmla="*/ 232 h 232"/>
                <a:gd name="T2" fmla="*/ 15 w 25"/>
                <a:gd name="T3" fmla="*/ 196 h 232"/>
                <a:gd name="T4" fmla="*/ 16 w 25"/>
                <a:gd name="T5" fmla="*/ 178 h 232"/>
                <a:gd name="T6" fmla="*/ 18 w 25"/>
                <a:gd name="T7" fmla="*/ 158 h 232"/>
                <a:gd name="T8" fmla="*/ 19 w 25"/>
                <a:gd name="T9" fmla="*/ 137 h 232"/>
                <a:gd name="T10" fmla="*/ 19 w 25"/>
                <a:gd name="T11" fmla="*/ 115 h 232"/>
                <a:gd name="T12" fmla="*/ 19 w 25"/>
                <a:gd name="T13" fmla="*/ 93 h 232"/>
                <a:gd name="T14" fmla="*/ 18 w 25"/>
                <a:gd name="T15" fmla="*/ 82 h 232"/>
                <a:gd name="T16" fmla="*/ 17 w 25"/>
                <a:gd name="T17" fmla="*/ 72 h 232"/>
                <a:gd name="T18" fmla="*/ 16 w 25"/>
                <a:gd name="T19" fmla="*/ 62 h 232"/>
                <a:gd name="T20" fmla="*/ 15 w 25"/>
                <a:gd name="T21" fmla="*/ 52 h 232"/>
                <a:gd name="T22" fmla="*/ 12 w 25"/>
                <a:gd name="T23" fmla="*/ 35 h 232"/>
                <a:gd name="T24" fmla="*/ 10 w 25"/>
                <a:gd name="T25" fmla="*/ 27 h 232"/>
                <a:gd name="T26" fmla="*/ 8 w 25"/>
                <a:gd name="T27" fmla="*/ 21 h 232"/>
                <a:gd name="T28" fmla="*/ 4 w 25"/>
                <a:gd name="T29" fmla="*/ 10 h 232"/>
                <a:gd name="T30" fmla="*/ 0 w 25"/>
                <a:gd name="T31" fmla="*/ 0 h 232"/>
                <a:gd name="T32" fmla="*/ 5 w 25"/>
                <a:gd name="T33" fmla="*/ 9 h 232"/>
                <a:gd name="T34" fmla="*/ 10 w 25"/>
                <a:gd name="T35" fmla="*/ 20 h 232"/>
                <a:gd name="T36" fmla="*/ 13 w 25"/>
                <a:gd name="T37" fmla="*/ 27 h 232"/>
                <a:gd name="T38" fmla="*/ 15 w 25"/>
                <a:gd name="T39" fmla="*/ 34 h 232"/>
                <a:gd name="T40" fmla="*/ 19 w 25"/>
                <a:gd name="T41" fmla="*/ 52 h 232"/>
                <a:gd name="T42" fmla="*/ 21 w 25"/>
                <a:gd name="T43" fmla="*/ 61 h 232"/>
                <a:gd name="T44" fmla="*/ 23 w 25"/>
                <a:gd name="T45" fmla="*/ 71 h 232"/>
                <a:gd name="T46" fmla="*/ 24 w 25"/>
                <a:gd name="T47" fmla="*/ 82 h 232"/>
                <a:gd name="T48" fmla="*/ 24 w 25"/>
                <a:gd name="T49" fmla="*/ 93 h 232"/>
                <a:gd name="T50" fmla="*/ 25 w 25"/>
                <a:gd name="T51" fmla="*/ 115 h 232"/>
                <a:gd name="T52" fmla="*/ 24 w 25"/>
                <a:gd name="T53" fmla="*/ 137 h 232"/>
                <a:gd name="T54" fmla="*/ 23 w 25"/>
                <a:gd name="T55" fmla="*/ 158 h 232"/>
                <a:gd name="T56" fmla="*/ 21 w 25"/>
                <a:gd name="T57" fmla="*/ 178 h 232"/>
                <a:gd name="T58" fmla="*/ 18 w 25"/>
                <a:gd name="T59" fmla="*/ 196 h 232"/>
                <a:gd name="T60" fmla="*/ 13 w 25"/>
                <a:gd name="T61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232">
                  <a:moveTo>
                    <a:pt x="13" y="232"/>
                  </a:moveTo>
                  <a:cubicBezTo>
                    <a:pt x="13" y="232"/>
                    <a:pt x="14" y="218"/>
                    <a:pt x="15" y="196"/>
                  </a:cubicBezTo>
                  <a:cubicBezTo>
                    <a:pt x="16" y="190"/>
                    <a:pt x="16" y="184"/>
                    <a:pt x="16" y="178"/>
                  </a:cubicBezTo>
                  <a:cubicBezTo>
                    <a:pt x="17" y="171"/>
                    <a:pt x="17" y="165"/>
                    <a:pt x="18" y="158"/>
                  </a:cubicBezTo>
                  <a:cubicBezTo>
                    <a:pt x="18" y="151"/>
                    <a:pt x="19" y="144"/>
                    <a:pt x="19" y="137"/>
                  </a:cubicBezTo>
                  <a:cubicBezTo>
                    <a:pt x="19" y="130"/>
                    <a:pt x="19" y="122"/>
                    <a:pt x="19" y="115"/>
                  </a:cubicBezTo>
                  <a:cubicBezTo>
                    <a:pt x="19" y="108"/>
                    <a:pt x="19" y="100"/>
                    <a:pt x="19" y="93"/>
                  </a:cubicBezTo>
                  <a:cubicBezTo>
                    <a:pt x="19" y="89"/>
                    <a:pt x="18" y="86"/>
                    <a:pt x="18" y="82"/>
                  </a:cubicBezTo>
                  <a:cubicBezTo>
                    <a:pt x="18" y="79"/>
                    <a:pt x="18" y="75"/>
                    <a:pt x="17" y="72"/>
                  </a:cubicBezTo>
                  <a:cubicBezTo>
                    <a:pt x="17" y="69"/>
                    <a:pt x="17" y="65"/>
                    <a:pt x="16" y="62"/>
                  </a:cubicBezTo>
                  <a:cubicBezTo>
                    <a:pt x="16" y="59"/>
                    <a:pt x="16" y="56"/>
                    <a:pt x="15" y="52"/>
                  </a:cubicBezTo>
                  <a:cubicBezTo>
                    <a:pt x="14" y="46"/>
                    <a:pt x="13" y="40"/>
                    <a:pt x="12" y="35"/>
                  </a:cubicBezTo>
                  <a:cubicBezTo>
                    <a:pt x="11" y="32"/>
                    <a:pt x="10" y="30"/>
                    <a:pt x="10" y="27"/>
                  </a:cubicBezTo>
                  <a:cubicBezTo>
                    <a:pt x="9" y="25"/>
                    <a:pt x="8" y="23"/>
                    <a:pt x="8" y="21"/>
                  </a:cubicBezTo>
                  <a:cubicBezTo>
                    <a:pt x="6" y="16"/>
                    <a:pt x="5" y="13"/>
                    <a:pt x="4" y="10"/>
                  </a:cubicBezTo>
                  <a:cubicBezTo>
                    <a:pt x="1" y="4"/>
                    <a:pt x="0" y="0"/>
                    <a:pt x="0" y="0"/>
                  </a:cubicBezTo>
                  <a:cubicBezTo>
                    <a:pt x="0" y="0"/>
                    <a:pt x="2" y="4"/>
                    <a:pt x="5" y="9"/>
                  </a:cubicBezTo>
                  <a:cubicBezTo>
                    <a:pt x="7" y="12"/>
                    <a:pt x="8" y="16"/>
                    <a:pt x="10" y="20"/>
                  </a:cubicBezTo>
                  <a:cubicBezTo>
                    <a:pt x="11" y="22"/>
                    <a:pt x="12" y="24"/>
                    <a:pt x="13" y="27"/>
                  </a:cubicBezTo>
                  <a:cubicBezTo>
                    <a:pt x="13" y="29"/>
                    <a:pt x="14" y="32"/>
                    <a:pt x="15" y="34"/>
                  </a:cubicBezTo>
                  <a:cubicBezTo>
                    <a:pt x="17" y="39"/>
                    <a:pt x="18" y="45"/>
                    <a:pt x="19" y="52"/>
                  </a:cubicBezTo>
                  <a:cubicBezTo>
                    <a:pt x="20" y="55"/>
                    <a:pt x="21" y="58"/>
                    <a:pt x="21" y="61"/>
                  </a:cubicBezTo>
                  <a:cubicBezTo>
                    <a:pt x="22" y="65"/>
                    <a:pt x="22" y="68"/>
                    <a:pt x="23" y="71"/>
                  </a:cubicBezTo>
                  <a:cubicBezTo>
                    <a:pt x="23" y="75"/>
                    <a:pt x="23" y="78"/>
                    <a:pt x="24" y="82"/>
                  </a:cubicBezTo>
                  <a:cubicBezTo>
                    <a:pt x="24" y="86"/>
                    <a:pt x="24" y="89"/>
                    <a:pt x="24" y="93"/>
                  </a:cubicBezTo>
                  <a:cubicBezTo>
                    <a:pt x="25" y="100"/>
                    <a:pt x="25" y="108"/>
                    <a:pt x="25" y="115"/>
                  </a:cubicBezTo>
                  <a:cubicBezTo>
                    <a:pt x="25" y="122"/>
                    <a:pt x="25" y="130"/>
                    <a:pt x="24" y="137"/>
                  </a:cubicBezTo>
                  <a:cubicBezTo>
                    <a:pt x="24" y="144"/>
                    <a:pt x="23" y="151"/>
                    <a:pt x="23" y="158"/>
                  </a:cubicBezTo>
                  <a:cubicBezTo>
                    <a:pt x="22" y="165"/>
                    <a:pt x="21" y="172"/>
                    <a:pt x="21" y="178"/>
                  </a:cubicBezTo>
                  <a:cubicBezTo>
                    <a:pt x="20" y="184"/>
                    <a:pt x="19" y="190"/>
                    <a:pt x="18" y="196"/>
                  </a:cubicBezTo>
                  <a:cubicBezTo>
                    <a:pt x="15" y="218"/>
                    <a:pt x="13" y="232"/>
                    <a:pt x="13" y="232"/>
                  </a:cubicBezTo>
                  <a:close/>
                </a:path>
              </a:pathLst>
            </a:custGeom>
            <a:solidFill>
              <a:srgbClr val="660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62"/>
            <p:cNvSpPr>
              <a:spLocks/>
            </p:cNvSpPr>
            <p:nvPr/>
          </p:nvSpPr>
          <p:spPr bwMode="auto">
            <a:xfrm>
              <a:off x="8283576" y="2619375"/>
              <a:ext cx="322263" cy="228600"/>
            </a:xfrm>
            <a:custGeom>
              <a:avLst/>
              <a:gdLst>
                <a:gd name="T0" fmla="*/ 132 w 135"/>
                <a:gd name="T1" fmla="*/ 57 h 96"/>
                <a:gd name="T2" fmla="*/ 61 w 135"/>
                <a:gd name="T3" fmla="*/ 91 h 96"/>
                <a:gd name="T4" fmla="*/ 4 w 135"/>
                <a:gd name="T5" fmla="*/ 38 h 96"/>
                <a:gd name="T6" fmla="*/ 74 w 135"/>
                <a:gd name="T7" fmla="*/ 5 h 96"/>
                <a:gd name="T8" fmla="*/ 132 w 135"/>
                <a:gd name="T9" fmla="*/ 5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6">
                  <a:moveTo>
                    <a:pt x="132" y="57"/>
                  </a:moveTo>
                  <a:cubicBezTo>
                    <a:pt x="128" y="81"/>
                    <a:pt x="97" y="96"/>
                    <a:pt x="61" y="91"/>
                  </a:cubicBezTo>
                  <a:cubicBezTo>
                    <a:pt x="26" y="86"/>
                    <a:pt x="0" y="62"/>
                    <a:pt x="4" y="38"/>
                  </a:cubicBezTo>
                  <a:cubicBezTo>
                    <a:pt x="7" y="15"/>
                    <a:pt x="39" y="0"/>
                    <a:pt x="74" y="5"/>
                  </a:cubicBezTo>
                  <a:cubicBezTo>
                    <a:pt x="109" y="10"/>
                    <a:pt x="135" y="34"/>
                    <a:pt x="132" y="57"/>
                  </a:cubicBezTo>
                  <a:close/>
                </a:path>
              </a:pathLst>
            </a:custGeom>
            <a:solidFill>
              <a:srgbClr val="FCA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63"/>
            <p:cNvSpPr>
              <a:spLocks/>
            </p:cNvSpPr>
            <p:nvPr/>
          </p:nvSpPr>
          <p:spPr bwMode="auto">
            <a:xfrm>
              <a:off x="6075363" y="2290762"/>
              <a:ext cx="322263" cy="231775"/>
            </a:xfrm>
            <a:custGeom>
              <a:avLst/>
              <a:gdLst>
                <a:gd name="T0" fmla="*/ 131 w 135"/>
                <a:gd name="T1" fmla="*/ 58 h 97"/>
                <a:gd name="T2" fmla="*/ 61 w 135"/>
                <a:gd name="T3" fmla="*/ 91 h 97"/>
                <a:gd name="T4" fmla="*/ 3 w 135"/>
                <a:gd name="T5" fmla="*/ 39 h 97"/>
                <a:gd name="T6" fmla="*/ 74 w 135"/>
                <a:gd name="T7" fmla="*/ 5 h 97"/>
                <a:gd name="T8" fmla="*/ 131 w 135"/>
                <a:gd name="T9" fmla="*/ 5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7">
                  <a:moveTo>
                    <a:pt x="131" y="58"/>
                  </a:moveTo>
                  <a:cubicBezTo>
                    <a:pt x="128" y="82"/>
                    <a:pt x="96" y="97"/>
                    <a:pt x="61" y="91"/>
                  </a:cubicBezTo>
                  <a:cubicBezTo>
                    <a:pt x="26" y="86"/>
                    <a:pt x="0" y="63"/>
                    <a:pt x="3" y="39"/>
                  </a:cubicBezTo>
                  <a:cubicBezTo>
                    <a:pt x="7" y="15"/>
                    <a:pt x="38" y="0"/>
                    <a:pt x="74" y="5"/>
                  </a:cubicBezTo>
                  <a:cubicBezTo>
                    <a:pt x="109" y="11"/>
                    <a:pt x="135" y="34"/>
                    <a:pt x="131" y="58"/>
                  </a:cubicBezTo>
                  <a:close/>
                </a:path>
              </a:pathLst>
            </a:custGeom>
            <a:solidFill>
              <a:srgbClr val="FCA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5" name="组合 264"/>
          <p:cNvGrpSpPr/>
          <p:nvPr/>
        </p:nvGrpSpPr>
        <p:grpSpPr>
          <a:xfrm>
            <a:off x="1474113" y="-443467"/>
            <a:ext cx="5967412" cy="7785170"/>
            <a:chOff x="1698852" y="562768"/>
            <a:chExt cx="3887788" cy="5072063"/>
          </a:xfrm>
        </p:grpSpPr>
        <p:sp>
          <p:nvSpPr>
            <p:cNvPr id="123" name="Freeform 65"/>
            <p:cNvSpPr>
              <a:spLocks noEditPoints="1"/>
            </p:cNvSpPr>
            <p:nvPr/>
          </p:nvSpPr>
          <p:spPr bwMode="auto">
            <a:xfrm>
              <a:off x="1698852" y="562768"/>
              <a:ext cx="3887788" cy="5072063"/>
            </a:xfrm>
            <a:custGeom>
              <a:avLst/>
              <a:gdLst>
                <a:gd name="T0" fmla="*/ 1461 w 1629"/>
                <a:gd name="T1" fmla="*/ 1890 h 2119"/>
                <a:gd name="T2" fmla="*/ 422 w 1629"/>
                <a:gd name="T3" fmla="*/ 2035 h 2119"/>
                <a:gd name="T4" fmla="*/ 309 w 1629"/>
                <a:gd name="T5" fmla="*/ 1950 h 2119"/>
                <a:gd name="T6" fmla="*/ 84 w 1629"/>
                <a:gd name="T7" fmla="*/ 342 h 2119"/>
                <a:gd name="T8" fmla="*/ 169 w 1629"/>
                <a:gd name="T9" fmla="*/ 229 h 2119"/>
                <a:gd name="T10" fmla="*/ 1208 w 1629"/>
                <a:gd name="T11" fmla="*/ 84 h 2119"/>
                <a:gd name="T12" fmla="*/ 1321 w 1629"/>
                <a:gd name="T13" fmla="*/ 169 h 2119"/>
                <a:gd name="T14" fmla="*/ 1546 w 1629"/>
                <a:gd name="T15" fmla="*/ 1777 h 2119"/>
                <a:gd name="T16" fmla="*/ 1461 w 1629"/>
                <a:gd name="T17" fmla="*/ 1890 h 2119"/>
                <a:gd name="T18" fmla="*/ 1359 w 1629"/>
                <a:gd name="T19" fmla="*/ 0 h 2119"/>
                <a:gd name="T20" fmla="*/ 0 w 1629"/>
                <a:gd name="T21" fmla="*/ 190 h 2119"/>
                <a:gd name="T22" fmla="*/ 270 w 1629"/>
                <a:gd name="T23" fmla="*/ 2119 h 2119"/>
                <a:gd name="T24" fmla="*/ 1629 w 1629"/>
                <a:gd name="T25" fmla="*/ 1929 h 2119"/>
                <a:gd name="T26" fmla="*/ 1359 w 1629"/>
                <a:gd name="T27" fmla="*/ 0 h 2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9" h="2119">
                  <a:moveTo>
                    <a:pt x="1461" y="1890"/>
                  </a:moveTo>
                  <a:cubicBezTo>
                    <a:pt x="422" y="2035"/>
                    <a:pt x="422" y="2035"/>
                    <a:pt x="422" y="2035"/>
                  </a:cubicBezTo>
                  <a:cubicBezTo>
                    <a:pt x="367" y="2043"/>
                    <a:pt x="316" y="2005"/>
                    <a:pt x="309" y="1950"/>
                  </a:cubicBezTo>
                  <a:cubicBezTo>
                    <a:pt x="84" y="342"/>
                    <a:pt x="84" y="342"/>
                    <a:pt x="84" y="342"/>
                  </a:cubicBezTo>
                  <a:cubicBezTo>
                    <a:pt x="76" y="288"/>
                    <a:pt x="114" y="237"/>
                    <a:pt x="169" y="229"/>
                  </a:cubicBezTo>
                  <a:cubicBezTo>
                    <a:pt x="1208" y="84"/>
                    <a:pt x="1208" y="84"/>
                    <a:pt x="1208" y="84"/>
                  </a:cubicBezTo>
                  <a:cubicBezTo>
                    <a:pt x="1262" y="76"/>
                    <a:pt x="1313" y="114"/>
                    <a:pt x="1321" y="169"/>
                  </a:cubicBezTo>
                  <a:cubicBezTo>
                    <a:pt x="1546" y="1777"/>
                    <a:pt x="1546" y="1777"/>
                    <a:pt x="1546" y="1777"/>
                  </a:cubicBezTo>
                  <a:cubicBezTo>
                    <a:pt x="1554" y="1831"/>
                    <a:pt x="1515" y="1882"/>
                    <a:pt x="1461" y="1890"/>
                  </a:cubicBezTo>
                  <a:close/>
                  <a:moveTo>
                    <a:pt x="1359" y="0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270" y="2119"/>
                    <a:pt x="270" y="2119"/>
                    <a:pt x="270" y="2119"/>
                  </a:cubicBezTo>
                  <a:cubicBezTo>
                    <a:pt x="1629" y="1929"/>
                    <a:pt x="1629" y="1929"/>
                    <a:pt x="1629" y="1929"/>
                  </a:cubicBezTo>
                  <a:lnTo>
                    <a:pt x="1359" y="0"/>
                  </a:lnTo>
                  <a:close/>
                </a:path>
              </a:pathLst>
            </a:custGeom>
            <a:solidFill>
              <a:srgbClr val="C94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64" name="组合 263"/>
            <p:cNvGrpSpPr/>
            <p:nvPr/>
          </p:nvGrpSpPr>
          <p:grpSpPr>
            <a:xfrm>
              <a:off x="1754415" y="621505"/>
              <a:ext cx="3771900" cy="4943475"/>
              <a:chOff x="2289176" y="684212"/>
              <a:chExt cx="3771900" cy="4943475"/>
            </a:xfrm>
          </p:grpSpPr>
          <p:sp>
            <p:nvSpPr>
              <p:cNvPr id="104" name="Freeform 46"/>
              <p:cNvSpPr>
                <a:spLocks/>
              </p:cNvSpPr>
              <p:nvPr/>
            </p:nvSpPr>
            <p:spPr bwMode="auto">
              <a:xfrm>
                <a:off x="4570413" y="2620962"/>
                <a:ext cx="582613" cy="1111250"/>
              </a:xfrm>
              <a:custGeom>
                <a:avLst/>
                <a:gdLst>
                  <a:gd name="T0" fmla="*/ 0 w 244"/>
                  <a:gd name="T1" fmla="*/ 464 h 464"/>
                  <a:gd name="T2" fmla="*/ 7 w 244"/>
                  <a:gd name="T3" fmla="*/ 443 h 464"/>
                  <a:gd name="T4" fmla="*/ 15 w 244"/>
                  <a:gd name="T5" fmla="*/ 418 h 464"/>
                  <a:gd name="T6" fmla="*/ 21 w 244"/>
                  <a:gd name="T7" fmla="*/ 403 h 464"/>
                  <a:gd name="T8" fmla="*/ 27 w 244"/>
                  <a:gd name="T9" fmla="*/ 387 h 464"/>
                  <a:gd name="T10" fmla="*/ 42 w 244"/>
                  <a:gd name="T11" fmla="*/ 350 h 464"/>
                  <a:gd name="T12" fmla="*/ 46 w 244"/>
                  <a:gd name="T13" fmla="*/ 340 h 464"/>
                  <a:gd name="T14" fmla="*/ 50 w 244"/>
                  <a:gd name="T15" fmla="*/ 330 h 464"/>
                  <a:gd name="T16" fmla="*/ 60 w 244"/>
                  <a:gd name="T17" fmla="*/ 309 h 464"/>
                  <a:gd name="T18" fmla="*/ 80 w 244"/>
                  <a:gd name="T19" fmla="*/ 266 h 464"/>
                  <a:gd name="T20" fmla="*/ 102 w 244"/>
                  <a:gd name="T21" fmla="*/ 222 h 464"/>
                  <a:gd name="T22" fmla="*/ 126 w 244"/>
                  <a:gd name="T23" fmla="*/ 179 h 464"/>
                  <a:gd name="T24" fmla="*/ 150 w 244"/>
                  <a:gd name="T25" fmla="*/ 138 h 464"/>
                  <a:gd name="T26" fmla="*/ 162 w 244"/>
                  <a:gd name="T27" fmla="*/ 118 h 464"/>
                  <a:gd name="T28" fmla="*/ 167 w 244"/>
                  <a:gd name="T29" fmla="*/ 109 h 464"/>
                  <a:gd name="T30" fmla="*/ 173 w 244"/>
                  <a:gd name="T31" fmla="*/ 100 h 464"/>
                  <a:gd name="T32" fmla="*/ 196 w 244"/>
                  <a:gd name="T33" fmla="*/ 67 h 464"/>
                  <a:gd name="T34" fmla="*/ 206 w 244"/>
                  <a:gd name="T35" fmla="*/ 52 h 464"/>
                  <a:gd name="T36" fmla="*/ 215 w 244"/>
                  <a:gd name="T37" fmla="*/ 39 h 464"/>
                  <a:gd name="T38" fmla="*/ 231 w 244"/>
                  <a:gd name="T39" fmla="*/ 19 h 464"/>
                  <a:gd name="T40" fmla="*/ 244 w 244"/>
                  <a:gd name="T41" fmla="*/ 0 h 464"/>
                  <a:gd name="T42" fmla="*/ 232 w 244"/>
                  <a:gd name="T43" fmla="*/ 19 h 464"/>
                  <a:gd name="T44" fmla="*/ 217 w 244"/>
                  <a:gd name="T45" fmla="*/ 41 h 464"/>
                  <a:gd name="T46" fmla="*/ 208 w 244"/>
                  <a:gd name="T47" fmla="*/ 54 h 464"/>
                  <a:gd name="T48" fmla="*/ 199 w 244"/>
                  <a:gd name="T49" fmla="*/ 69 h 464"/>
                  <a:gd name="T50" fmla="*/ 177 w 244"/>
                  <a:gd name="T51" fmla="*/ 102 h 464"/>
                  <a:gd name="T52" fmla="*/ 171 w 244"/>
                  <a:gd name="T53" fmla="*/ 111 h 464"/>
                  <a:gd name="T54" fmla="*/ 166 w 244"/>
                  <a:gd name="T55" fmla="*/ 121 h 464"/>
                  <a:gd name="T56" fmla="*/ 154 w 244"/>
                  <a:gd name="T57" fmla="*/ 140 h 464"/>
                  <a:gd name="T58" fmla="*/ 131 w 244"/>
                  <a:gd name="T59" fmla="*/ 182 h 464"/>
                  <a:gd name="T60" fmla="*/ 107 w 244"/>
                  <a:gd name="T61" fmla="*/ 225 h 464"/>
                  <a:gd name="T62" fmla="*/ 85 w 244"/>
                  <a:gd name="T63" fmla="*/ 268 h 464"/>
                  <a:gd name="T64" fmla="*/ 64 w 244"/>
                  <a:gd name="T65" fmla="*/ 311 h 464"/>
                  <a:gd name="T66" fmla="*/ 55 w 244"/>
                  <a:gd name="T67" fmla="*/ 332 h 464"/>
                  <a:gd name="T68" fmla="*/ 50 w 244"/>
                  <a:gd name="T69" fmla="*/ 342 h 464"/>
                  <a:gd name="T70" fmla="*/ 46 w 244"/>
                  <a:gd name="T71" fmla="*/ 351 h 464"/>
                  <a:gd name="T72" fmla="*/ 30 w 244"/>
                  <a:gd name="T73" fmla="*/ 388 h 464"/>
                  <a:gd name="T74" fmla="*/ 23 w 244"/>
                  <a:gd name="T75" fmla="*/ 404 h 464"/>
                  <a:gd name="T76" fmla="*/ 17 w 244"/>
                  <a:gd name="T77" fmla="*/ 419 h 464"/>
                  <a:gd name="T78" fmla="*/ 8 w 244"/>
                  <a:gd name="T79" fmla="*/ 443 h 464"/>
                  <a:gd name="T80" fmla="*/ 0 w 244"/>
                  <a:gd name="T81" fmla="*/ 464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4" h="464">
                    <a:moveTo>
                      <a:pt x="0" y="464"/>
                    </a:moveTo>
                    <a:cubicBezTo>
                      <a:pt x="0" y="464"/>
                      <a:pt x="2" y="456"/>
                      <a:pt x="7" y="443"/>
                    </a:cubicBezTo>
                    <a:cubicBezTo>
                      <a:pt x="9" y="436"/>
                      <a:pt x="12" y="428"/>
                      <a:pt x="15" y="418"/>
                    </a:cubicBezTo>
                    <a:cubicBezTo>
                      <a:pt x="17" y="414"/>
                      <a:pt x="19" y="409"/>
                      <a:pt x="21" y="403"/>
                    </a:cubicBezTo>
                    <a:cubicBezTo>
                      <a:pt x="23" y="398"/>
                      <a:pt x="25" y="392"/>
                      <a:pt x="27" y="387"/>
                    </a:cubicBezTo>
                    <a:cubicBezTo>
                      <a:pt x="32" y="375"/>
                      <a:pt x="37" y="363"/>
                      <a:pt x="42" y="350"/>
                    </a:cubicBezTo>
                    <a:cubicBezTo>
                      <a:pt x="43" y="346"/>
                      <a:pt x="45" y="343"/>
                      <a:pt x="46" y="340"/>
                    </a:cubicBezTo>
                    <a:cubicBezTo>
                      <a:pt x="47" y="336"/>
                      <a:pt x="49" y="333"/>
                      <a:pt x="50" y="330"/>
                    </a:cubicBezTo>
                    <a:cubicBezTo>
                      <a:pt x="53" y="323"/>
                      <a:pt x="57" y="316"/>
                      <a:pt x="60" y="309"/>
                    </a:cubicBezTo>
                    <a:cubicBezTo>
                      <a:pt x="66" y="295"/>
                      <a:pt x="72" y="280"/>
                      <a:pt x="80" y="266"/>
                    </a:cubicBezTo>
                    <a:cubicBezTo>
                      <a:pt x="87" y="251"/>
                      <a:pt x="95" y="237"/>
                      <a:pt x="102" y="222"/>
                    </a:cubicBezTo>
                    <a:cubicBezTo>
                      <a:pt x="110" y="207"/>
                      <a:pt x="118" y="193"/>
                      <a:pt x="126" y="179"/>
                    </a:cubicBezTo>
                    <a:cubicBezTo>
                      <a:pt x="133" y="164"/>
                      <a:pt x="142" y="151"/>
                      <a:pt x="150" y="138"/>
                    </a:cubicBezTo>
                    <a:cubicBezTo>
                      <a:pt x="154" y="131"/>
                      <a:pt x="158" y="125"/>
                      <a:pt x="162" y="118"/>
                    </a:cubicBezTo>
                    <a:cubicBezTo>
                      <a:pt x="164" y="115"/>
                      <a:pt x="166" y="112"/>
                      <a:pt x="167" y="109"/>
                    </a:cubicBezTo>
                    <a:cubicBezTo>
                      <a:pt x="169" y="106"/>
                      <a:pt x="171" y="103"/>
                      <a:pt x="173" y="100"/>
                    </a:cubicBezTo>
                    <a:cubicBezTo>
                      <a:pt x="181" y="88"/>
                      <a:pt x="189" y="77"/>
                      <a:pt x="196" y="67"/>
                    </a:cubicBezTo>
                    <a:cubicBezTo>
                      <a:pt x="199" y="62"/>
                      <a:pt x="202" y="57"/>
                      <a:pt x="206" y="52"/>
                    </a:cubicBezTo>
                    <a:cubicBezTo>
                      <a:pt x="209" y="48"/>
                      <a:pt x="212" y="43"/>
                      <a:pt x="215" y="39"/>
                    </a:cubicBezTo>
                    <a:cubicBezTo>
                      <a:pt x="221" y="31"/>
                      <a:pt x="226" y="24"/>
                      <a:pt x="231" y="19"/>
                    </a:cubicBezTo>
                    <a:cubicBezTo>
                      <a:pt x="239" y="7"/>
                      <a:pt x="244" y="0"/>
                      <a:pt x="244" y="0"/>
                    </a:cubicBezTo>
                    <a:cubicBezTo>
                      <a:pt x="244" y="0"/>
                      <a:pt x="240" y="7"/>
                      <a:pt x="232" y="19"/>
                    </a:cubicBezTo>
                    <a:cubicBezTo>
                      <a:pt x="227" y="25"/>
                      <a:pt x="223" y="32"/>
                      <a:pt x="217" y="41"/>
                    </a:cubicBezTo>
                    <a:cubicBezTo>
                      <a:pt x="214" y="45"/>
                      <a:pt x="211" y="49"/>
                      <a:pt x="208" y="54"/>
                    </a:cubicBezTo>
                    <a:cubicBezTo>
                      <a:pt x="205" y="59"/>
                      <a:pt x="202" y="64"/>
                      <a:pt x="199" y="69"/>
                    </a:cubicBezTo>
                    <a:cubicBezTo>
                      <a:pt x="192" y="79"/>
                      <a:pt x="185" y="91"/>
                      <a:pt x="177" y="102"/>
                    </a:cubicBezTo>
                    <a:cubicBezTo>
                      <a:pt x="175" y="105"/>
                      <a:pt x="173" y="108"/>
                      <a:pt x="171" y="111"/>
                    </a:cubicBezTo>
                    <a:cubicBezTo>
                      <a:pt x="170" y="115"/>
                      <a:pt x="168" y="118"/>
                      <a:pt x="166" y="121"/>
                    </a:cubicBezTo>
                    <a:cubicBezTo>
                      <a:pt x="162" y="127"/>
                      <a:pt x="158" y="134"/>
                      <a:pt x="154" y="140"/>
                    </a:cubicBezTo>
                    <a:cubicBezTo>
                      <a:pt x="147" y="154"/>
                      <a:pt x="138" y="167"/>
                      <a:pt x="131" y="182"/>
                    </a:cubicBezTo>
                    <a:cubicBezTo>
                      <a:pt x="123" y="196"/>
                      <a:pt x="115" y="210"/>
                      <a:pt x="107" y="225"/>
                    </a:cubicBezTo>
                    <a:cubicBezTo>
                      <a:pt x="100" y="239"/>
                      <a:pt x="92" y="254"/>
                      <a:pt x="85" y="268"/>
                    </a:cubicBezTo>
                    <a:cubicBezTo>
                      <a:pt x="77" y="283"/>
                      <a:pt x="71" y="297"/>
                      <a:pt x="64" y="311"/>
                    </a:cubicBezTo>
                    <a:cubicBezTo>
                      <a:pt x="61" y="318"/>
                      <a:pt x="58" y="325"/>
                      <a:pt x="55" y="332"/>
                    </a:cubicBezTo>
                    <a:cubicBezTo>
                      <a:pt x="53" y="335"/>
                      <a:pt x="52" y="338"/>
                      <a:pt x="50" y="342"/>
                    </a:cubicBezTo>
                    <a:cubicBezTo>
                      <a:pt x="49" y="345"/>
                      <a:pt x="47" y="348"/>
                      <a:pt x="46" y="351"/>
                    </a:cubicBezTo>
                    <a:cubicBezTo>
                      <a:pt x="40" y="364"/>
                      <a:pt x="35" y="377"/>
                      <a:pt x="30" y="388"/>
                    </a:cubicBezTo>
                    <a:cubicBezTo>
                      <a:pt x="28" y="394"/>
                      <a:pt x="25" y="399"/>
                      <a:pt x="23" y="404"/>
                    </a:cubicBezTo>
                    <a:cubicBezTo>
                      <a:pt x="21" y="409"/>
                      <a:pt x="19" y="414"/>
                      <a:pt x="17" y="419"/>
                    </a:cubicBezTo>
                    <a:cubicBezTo>
                      <a:pt x="14" y="428"/>
                      <a:pt x="11" y="437"/>
                      <a:pt x="8" y="443"/>
                    </a:cubicBezTo>
                    <a:cubicBezTo>
                      <a:pt x="3" y="457"/>
                      <a:pt x="0" y="464"/>
                      <a:pt x="0" y="464"/>
                    </a:cubicBezTo>
                    <a:close/>
                  </a:path>
                </a:pathLst>
              </a:custGeom>
              <a:solidFill>
                <a:srgbClr val="66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64"/>
              <p:cNvSpPr>
                <a:spLocks/>
              </p:cNvSpPr>
              <p:nvPr/>
            </p:nvSpPr>
            <p:spPr bwMode="auto">
              <a:xfrm>
                <a:off x="2289176" y="684212"/>
                <a:ext cx="3771900" cy="4943475"/>
              </a:xfrm>
              <a:custGeom>
                <a:avLst/>
                <a:gdLst>
                  <a:gd name="T0" fmla="*/ 2376 w 2376"/>
                  <a:gd name="T1" fmla="*/ 2837 h 3114"/>
                  <a:gd name="T2" fmla="*/ 395 w 2376"/>
                  <a:gd name="T3" fmla="*/ 3114 h 3114"/>
                  <a:gd name="T4" fmla="*/ 0 w 2376"/>
                  <a:gd name="T5" fmla="*/ 278 h 3114"/>
                  <a:gd name="T6" fmla="*/ 1979 w 2376"/>
                  <a:gd name="T7" fmla="*/ 0 h 3114"/>
                  <a:gd name="T8" fmla="*/ 2376 w 2376"/>
                  <a:gd name="T9" fmla="*/ 2837 h 3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6" h="3114">
                    <a:moveTo>
                      <a:pt x="2376" y="2837"/>
                    </a:moveTo>
                    <a:lnTo>
                      <a:pt x="395" y="3114"/>
                    </a:lnTo>
                    <a:lnTo>
                      <a:pt x="0" y="278"/>
                    </a:lnTo>
                    <a:lnTo>
                      <a:pt x="1979" y="0"/>
                    </a:lnTo>
                    <a:lnTo>
                      <a:pt x="2376" y="2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66"/>
              <p:cNvSpPr>
                <a:spLocks/>
              </p:cNvSpPr>
              <p:nvPr/>
            </p:nvSpPr>
            <p:spPr bwMode="auto">
              <a:xfrm>
                <a:off x="4784726" y="1003300"/>
                <a:ext cx="119063" cy="112713"/>
              </a:xfrm>
              <a:custGeom>
                <a:avLst/>
                <a:gdLst>
                  <a:gd name="T0" fmla="*/ 6 w 50"/>
                  <a:gd name="T1" fmla="*/ 40 h 47"/>
                  <a:gd name="T2" fmla="*/ 13 w 50"/>
                  <a:gd name="T3" fmla="*/ 10 h 47"/>
                  <a:gd name="T4" fmla="*/ 34 w 50"/>
                  <a:gd name="T5" fmla="*/ 14 h 47"/>
                  <a:gd name="T6" fmla="*/ 49 w 50"/>
                  <a:gd name="T7" fmla="*/ 34 h 47"/>
                  <a:gd name="T8" fmla="*/ 13 w 50"/>
                  <a:gd name="T9" fmla="*/ 47 h 47"/>
                  <a:gd name="T10" fmla="*/ 6 w 50"/>
                  <a:gd name="T11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7">
                    <a:moveTo>
                      <a:pt x="6" y="40"/>
                    </a:moveTo>
                    <a:cubicBezTo>
                      <a:pt x="6" y="40"/>
                      <a:pt x="0" y="20"/>
                      <a:pt x="13" y="10"/>
                    </a:cubicBezTo>
                    <a:cubicBezTo>
                      <a:pt x="25" y="0"/>
                      <a:pt x="34" y="7"/>
                      <a:pt x="34" y="14"/>
                    </a:cubicBezTo>
                    <a:cubicBezTo>
                      <a:pt x="33" y="22"/>
                      <a:pt x="48" y="25"/>
                      <a:pt x="49" y="34"/>
                    </a:cubicBezTo>
                    <a:cubicBezTo>
                      <a:pt x="50" y="43"/>
                      <a:pt x="13" y="47"/>
                      <a:pt x="13" y="47"/>
                    </a:cubicBez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E49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67"/>
              <p:cNvSpPr>
                <a:spLocks/>
              </p:cNvSpPr>
              <p:nvPr/>
            </p:nvSpPr>
            <p:spPr bwMode="auto">
              <a:xfrm>
                <a:off x="4746626" y="1082675"/>
                <a:ext cx="88900" cy="58738"/>
              </a:xfrm>
              <a:custGeom>
                <a:avLst/>
                <a:gdLst>
                  <a:gd name="T0" fmla="*/ 0 w 37"/>
                  <a:gd name="T1" fmla="*/ 15 h 25"/>
                  <a:gd name="T2" fmla="*/ 24 w 37"/>
                  <a:gd name="T3" fmla="*/ 7 h 25"/>
                  <a:gd name="T4" fmla="*/ 33 w 37"/>
                  <a:gd name="T5" fmla="*/ 25 h 25"/>
                  <a:gd name="T6" fmla="*/ 0 w 37"/>
                  <a:gd name="T7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5">
                    <a:moveTo>
                      <a:pt x="0" y="15"/>
                    </a:moveTo>
                    <a:cubicBezTo>
                      <a:pt x="0" y="15"/>
                      <a:pt x="9" y="0"/>
                      <a:pt x="24" y="7"/>
                    </a:cubicBezTo>
                    <a:cubicBezTo>
                      <a:pt x="37" y="13"/>
                      <a:pt x="33" y="25"/>
                      <a:pt x="33" y="25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68"/>
              <p:cNvSpPr>
                <a:spLocks/>
              </p:cNvSpPr>
              <p:nvPr/>
            </p:nvSpPr>
            <p:spPr bwMode="auto">
              <a:xfrm>
                <a:off x="2808288" y="1495425"/>
                <a:ext cx="136525" cy="139700"/>
              </a:xfrm>
              <a:custGeom>
                <a:avLst/>
                <a:gdLst>
                  <a:gd name="T0" fmla="*/ 6 w 57"/>
                  <a:gd name="T1" fmla="*/ 11 h 58"/>
                  <a:gd name="T2" fmla="*/ 25 w 57"/>
                  <a:gd name="T3" fmla="*/ 35 h 58"/>
                  <a:gd name="T4" fmla="*/ 31 w 57"/>
                  <a:gd name="T5" fmla="*/ 16 h 58"/>
                  <a:gd name="T6" fmla="*/ 42 w 57"/>
                  <a:gd name="T7" fmla="*/ 23 h 58"/>
                  <a:gd name="T8" fmla="*/ 32 w 57"/>
                  <a:gd name="T9" fmla="*/ 40 h 58"/>
                  <a:gd name="T10" fmla="*/ 55 w 57"/>
                  <a:gd name="T11" fmla="*/ 48 h 58"/>
                  <a:gd name="T12" fmla="*/ 51 w 57"/>
                  <a:gd name="T13" fmla="*/ 56 h 58"/>
                  <a:gd name="T14" fmla="*/ 14 w 57"/>
                  <a:gd name="T15" fmla="*/ 44 h 58"/>
                  <a:gd name="T16" fmla="*/ 6 w 57"/>
                  <a:gd name="T17" fmla="*/ 1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58">
                    <a:moveTo>
                      <a:pt x="6" y="11"/>
                    </a:moveTo>
                    <a:cubicBezTo>
                      <a:pt x="11" y="9"/>
                      <a:pt x="14" y="27"/>
                      <a:pt x="25" y="35"/>
                    </a:cubicBezTo>
                    <a:cubicBezTo>
                      <a:pt x="28" y="32"/>
                      <a:pt x="32" y="27"/>
                      <a:pt x="31" y="16"/>
                    </a:cubicBezTo>
                    <a:cubicBezTo>
                      <a:pt x="28" y="0"/>
                      <a:pt x="43" y="11"/>
                      <a:pt x="42" y="23"/>
                    </a:cubicBezTo>
                    <a:cubicBezTo>
                      <a:pt x="41" y="31"/>
                      <a:pt x="37" y="37"/>
                      <a:pt x="32" y="40"/>
                    </a:cubicBezTo>
                    <a:cubicBezTo>
                      <a:pt x="43" y="45"/>
                      <a:pt x="52" y="47"/>
                      <a:pt x="55" y="48"/>
                    </a:cubicBezTo>
                    <a:cubicBezTo>
                      <a:pt x="57" y="50"/>
                      <a:pt x="56" y="54"/>
                      <a:pt x="51" y="56"/>
                    </a:cubicBezTo>
                    <a:cubicBezTo>
                      <a:pt x="51" y="56"/>
                      <a:pt x="29" y="58"/>
                      <a:pt x="14" y="44"/>
                    </a:cubicBezTo>
                    <a:cubicBezTo>
                      <a:pt x="0" y="29"/>
                      <a:pt x="1" y="13"/>
                      <a:pt x="6" y="11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69"/>
              <p:cNvSpPr>
                <a:spLocks/>
              </p:cNvSpPr>
              <p:nvPr/>
            </p:nvSpPr>
            <p:spPr bwMode="auto">
              <a:xfrm>
                <a:off x="3317876" y="1481137"/>
                <a:ext cx="95250" cy="120650"/>
              </a:xfrm>
              <a:custGeom>
                <a:avLst/>
                <a:gdLst>
                  <a:gd name="T0" fmla="*/ 0 w 40"/>
                  <a:gd name="T1" fmla="*/ 43 h 50"/>
                  <a:gd name="T2" fmla="*/ 28 w 40"/>
                  <a:gd name="T3" fmla="*/ 8 h 50"/>
                  <a:gd name="T4" fmla="*/ 12 w 40"/>
                  <a:gd name="T5" fmla="*/ 50 h 50"/>
                  <a:gd name="T6" fmla="*/ 0 w 40"/>
                  <a:gd name="T7" fmla="*/ 4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50">
                    <a:moveTo>
                      <a:pt x="0" y="43"/>
                    </a:moveTo>
                    <a:cubicBezTo>
                      <a:pt x="0" y="43"/>
                      <a:pt x="15" y="15"/>
                      <a:pt x="28" y="8"/>
                    </a:cubicBezTo>
                    <a:cubicBezTo>
                      <a:pt x="40" y="0"/>
                      <a:pt x="15" y="48"/>
                      <a:pt x="12" y="50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25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70"/>
              <p:cNvSpPr>
                <a:spLocks/>
              </p:cNvSpPr>
              <p:nvPr/>
            </p:nvSpPr>
            <p:spPr bwMode="auto">
              <a:xfrm>
                <a:off x="2992438" y="1757362"/>
                <a:ext cx="103188" cy="117475"/>
              </a:xfrm>
              <a:custGeom>
                <a:avLst/>
                <a:gdLst>
                  <a:gd name="T0" fmla="*/ 31 w 43"/>
                  <a:gd name="T1" fmla="*/ 0 h 49"/>
                  <a:gd name="T2" fmla="*/ 0 w 43"/>
                  <a:gd name="T3" fmla="*/ 45 h 49"/>
                  <a:gd name="T4" fmla="*/ 9 w 43"/>
                  <a:gd name="T5" fmla="*/ 49 h 49"/>
                  <a:gd name="T6" fmla="*/ 43 w 43"/>
                  <a:gd name="T7" fmla="*/ 5 h 49"/>
                  <a:gd name="T8" fmla="*/ 31 w 43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9">
                    <a:moveTo>
                      <a:pt x="31" y="0"/>
                    </a:moveTo>
                    <a:cubicBezTo>
                      <a:pt x="31" y="0"/>
                      <a:pt x="5" y="17"/>
                      <a:pt x="0" y="45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17" y="23"/>
                      <a:pt x="43" y="5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71"/>
              <p:cNvSpPr>
                <a:spLocks/>
              </p:cNvSpPr>
              <p:nvPr/>
            </p:nvSpPr>
            <p:spPr bwMode="auto">
              <a:xfrm>
                <a:off x="3328988" y="1673225"/>
                <a:ext cx="122238" cy="107950"/>
              </a:xfrm>
              <a:custGeom>
                <a:avLst/>
                <a:gdLst>
                  <a:gd name="T0" fmla="*/ 0 w 51"/>
                  <a:gd name="T1" fmla="*/ 16 h 45"/>
                  <a:gd name="T2" fmla="*/ 51 w 51"/>
                  <a:gd name="T3" fmla="*/ 4 h 45"/>
                  <a:gd name="T4" fmla="*/ 40 w 51"/>
                  <a:gd name="T5" fmla="*/ 0 h 45"/>
                  <a:gd name="T6" fmla="*/ 11 w 51"/>
                  <a:gd name="T7" fmla="*/ 12 h 45"/>
                  <a:gd name="T8" fmla="*/ 0 w 51"/>
                  <a:gd name="T9" fmla="*/ 1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5">
                    <a:moveTo>
                      <a:pt x="0" y="16"/>
                    </a:moveTo>
                    <a:cubicBezTo>
                      <a:pt x="0" y="16"/>
                      <a:pt x="39" y="45"/>
                      <a:pt x="51" y="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34" y="27"/>
                      <a:pt x="1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72"/>
              <p:cNvSpPr>
                <a:spLocks/>
              </p:cNvSpPr>
              <p:nvPr/>
            </p:nvSpPr>
            <p:spPr bwMode="auto">
              <a:xfrm>
                <a:off x="2874963" y="1555750"/>
                <a:ext cx="519113" cy="280988"/>
              </a:xfrm>
              <a:custGeom>
                <a:avLst/>
                <a:gdLst>
                  <a:gd name="T0" fmla="*/ 10 w 217"/>
                  <a:gd name="T1" fmla="*/ 87 h 117"/>
                  <a:gd name="T2" fmla="*/ 58 w 217"/>
                  <a:gd name="T3" fmla="*/ 72 h 117"/>
                  <a:gd name="T4" fmla="*/ 144 w 217"/>
                  <a:gd name="T5" fmla="*/ 104 h 117"/>
                  <a:gd name="T6" fmla="*/ 215 w 217"/>
                  <a:gd name="T7" fmla="*/ 34 h 117"/>
                  <a:gd name="T8" fmla="*/ 183 w 217"/>
                  <a:gd name="T9" fmla="*/ 8 h 117"/>
                  <a:gd name="T10" fmla="*/ 99 w 217"/>
                  <a:gd name="T11" fmla="*/ 40 h 117"/>
                  <a:gd name="T12" fmla="*/ 45 w 217"/>
                  <a:gd name="T13" fmla="*/ 3 h 117"/>
                  <a:gd name="T14" fmla="*/ 15 w 217"/>
                  <a:gd name="T15" fmla="*/ 50 h 117"/>
                  <a:gd name="T16" fmla="*/ 10 w 217"/>
                  <a:gd name="T17" fmla="*/ 8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" h="117">
                    <a:moveTo>
                      <a:pt x="10" y="87"/>
                    </a:moveTo>
                    <a:cubicBezTo>
                      <a:pt x="16" y="95"/>
                      <a:pt x="42" y="92"/>
                      <a:pt x="58" y="72"/>
                    </a:cubicBezTo>
                    <a:cubicBezTo>
                      <a:pt x="58" y="72"/>
                      <a:pt x="94" y="117"/>
                      <a:pt x="144" y="104"/>
                    </a:cubicBezTo>
                    <a:cubicBezTo>
                      <a:pt x="194" y="90"/>
                      <a:pt x="217" y="44"/>
                      <a:pt x="215" y="34"/>
                    </a:cubicBezTo>
                    <a:cubicBezTo>
                      <a:pt x="213" y="24"/>
                      <a:pt x="191" y="4"/>
                      <a:pt x="183" y="8"/>
                    </a:cubicBezTo>
                    <a:cubicBezTo>
                      <a:pt x="175" y="11"/>
                      <a:pt x="110" y="46"/>
                      <a:pt x="99" y="40"/>
                    </a:cubicBezTo>
                    <a:cubicBezTo>
                      <a:pt x="88" y="35"/>
                      <a:pt x="68" y="0"/>
                      <a:pt x="45" y="3"/>
                    </a:cubicBezTo>
                    <a:cubicBezTo>
                      <a:pt x="22" y="5"/>
                      <a:pt x="20" y="38"/>
                      <a:pt x="15" y="50"/>
                    </a:cubicBezTo>
                    <a:cubicBezTo>
                      <a:pt x="11" y="61"/>
                      <a:pt x="0" y="75"/>
                      <a:pt x="10" y="87"/>
                    </a:cubicBez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73"/>
              <p:cNvSpPr>
                <a:spLocks/>
              </p:cNvSpPr>
              <p:nvPr/>
            </p:nvSpPr>
            <p:spPr bwMode="auto">
              <a:xfrm>
                <a:off x="2854326" y="1719262"/>
                <a:ext cx="90488" cy="77788"/>
              </a:xfrm>
              <a:custGeom>
                <a:avLst/>
                <a:gdLst>
                  <a:gd name="T0" fmla="*/ 36 w 38"/>
                  <a:gd name="T1" fmla="*/ 13 h 33"/>
                  <a:gd name="T2" fmla="*/ 22 w 38"/>
                  <a:gd name="T3" fmla="*/ 31 h 33"/>
                  <a:gd name="T4" fmla="*/ 1 w 38"/>
                  <a:gd name="T5" fmla="*/ 20 h 33"/>
                  <a:gd name="T6" fmla="*/ 16 w 38"/>
                  <a:gd name="T7" fmla="*/ 2 h 33"/>
                  <a:gd name="T8" fmla="*/ 36 w 38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3">
                    <a:moveTo>
                      <a:pt x="36" y="13"/>
                    </a:moveTo>
                    <a:cubicBezTo>
                      <a:pt x="38" y="21"/>
                      <a:pt x="31" y="30"/>
                      <a:pt x="22" y="31"/>
                    </a:cubicBezTo>
                    <a:cubicBezTo>
                      <a:pt x="12" y="33"/>
                      <a:pt x="3" y="28"/>
                      <a:pt x="1" y="20"/>
                    </a:cubicBezTo>
                    <a:cubicBezTo>
                      <a:pt x="0" y="12"/>
                      <a:pt x="6" y="4"/>
                      <a:pt x="16" y="2"/>
                    </a:cubicBezTo>
                    <a:cubicBezTo>
                      <a:pt x="26" y="0"/>
                      <a:pt x="35" y="5"/>
                      <a:pt x="36" y="13"/>
                    </a:cubicBezTo>
                    <a:close/>
                  </a:path>
                </a:pathLst>
              </a:custGeom>
              <a:solidFill>
                <a:srgbClr val="F3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74"/>
              <p:cNvSpPr>
                <a:spLocks/>
              </p:cNvSpPr>
              <p:nvPr/>
            </p:nvSpPr>
            <p:spPr bwMode="auto">
              <a:xfrm>
                <a:off x="2990851" y="1431925"/>
                <a:ext cx="139700" cy="180975"/>
              </a:xfrm>
              <a:custGeom>
                <a:avLst/>
                <a:gdLst>
                  <a:gd name="T0" fmla="*/ 43 w 59"/>
                  <a:gd name="T1" fmla="*/ 3 h 76"/>
                  <a:gd name="T2" fmla="*/ 32 w 59"/>
                  <a:gd name="T3" fmla="*/ 40 h 76"/>
                  <a:gd name="T4" fmla="*/ 17 w 59"/>
                  <a:gd name="T5" fmla="*/ 20 h 76"/>
                  <a:gd name="T6" fmla="*/ 7 w 59"/>
                  <a:gd name="T7" fmla="*/ 34 h 76"/>
                  <a:gd name="T8" fmla="*/ 26 w 59"/>
                  <a:gd name="T9" fmla="*/ 49 h 76"/>
                  <a:gd name="T10" fmla="*/ 4 w 59"/>
                  <a:gd name="T11" fmla="*/ 68 h 76"/>
                  <a:gd name="T12" fmla="*/ 12 w 59"/>
                  <a:gd name="T13" fmla="*/ 76 h 76"/>
                  <a:gd name="T14" fmla="*/ 48 w 59"/>
                  <a:gd name="T15" fmla="*/ 45 h 76"/>
                  <a:gd name="T16" fmla="*/ 43 w 59"/>
                  <a:gd name="T17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76">
                    <a:moveTo>
                      <a:pt x="43" y="3"/>
                    </a:moveTo>
                    <a:cubicBezTo>
                      <a:pt x="36" y="3"/>
                      <a:pt x="41" y="25"/>
                      <a:pt x="32" y="40"/>
                    </a:cubicBezTo>
                    <a:cubicBezTo>
                      <a:pt x="27" y="38"/>
                      <a:pt x="20" y="33"/>
                      <a:pt x="17" y="20"/>
                    </a:cubicBezTo>
                    <a:cubicBezTo>
                      <a:pt x="12" y="0"/>
                      <a:pt x="0" y="20"/>
                      <a:pt x="7" y="34"/>
                    </a:cubicBezTo>
                    <a:cubicBezTo>
                      <a:pt x="11" y="43"/>
                      <a:pt x="19" y="47"/>
                      <a:pt x="26" y="49"/>
                    </a:cubicBezTo>
                    <a:cubicBezTo>
                      <a:pt x="16" y="59"/>
                      <a:pt x="6" y="66"/>
                      <a:pt x="4" y="68"/>
                    </a:cubicBezTo>
                    <a:cubicBezTo>
                      <a:pt x="1" y="71"/>
                      <a:pt x="5" y="76"/>
                      <a:pt x="12" y="76"/>
                    </a:cubicBezTo>
                    <a:cubicBezTo>
                      <a:pt x="12" y="76"/>
                      <a:pt x="37" y="68"/>
                      <a:pt x="48" y="45"/>
                    </a:cubicBezTo>
                    <a:cubicBezTo>
                      <a:pt x="59" y="21"/>
                      <a:pt x="49" y="3"/>
                      <a:pt x="43" y="3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75"/>
              <p:cNvSpPr>
                <a:spLocks/>
              </p:cNvSpPr>
              <p:nvPr/>
            </p:nvSpPr>
            <p:spPr bwMode="auto">
              <a:xfrm>
                <a:off x="2938463" y="1651000"/>
                <a:ext cx="15875" cy="26988"/>
              </a:xfrm>
              <a:custGeom>
                <a:avLst/>
                <a:gdLst>
                  <a:gd name="T0" fmla="*/ 7 w 7"/>
                  <a:gd name="T1" fmla="*/ 5 h 11"/>
                  <a:gd name="T2" fmla="*/ 4 w 7"/>
                  <a:gd name="T3" fmla="*/ 11 h 11"/>
                  <a:gd name="T4" fmla="*/ 0 w 7"/>
                  <a:gd name="T5" fmla="*/ 6 h 11"/>
                  <a:gd name="T6" fmla="*/ 2 w 7"/>
                  <a:gd name="T7" fmla="*/ 0 h 11"/>
                  <a:gd name="T8" fmla="*/ 7 w 7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8"/>
                      <a:pt x="6" y="10"/>
                      <a:pt x="4" y="11"/>
                    </a:cubicBezTo>
                    <a:cubicBezTo>
                      <a:pt x="3" y="11"/>
                      <a:pt x="1" y="9"/>
                      <a:pt x="0" y="6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2105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76"/>
              <p:cNvSpPr>
                <a:spLocks/>
              </p:cNvSpPr>
              <p:nvPr/>
            </p:nvSpPr>
            <p:spPr bwMode="auto">
              <a:xfrm>
                <a:off x="2971801" y="1644650"/>
                <a:ext cx="15875" cy="25400"/>
              </a:xfrm>
              <a:custGeom>
                <a:avLst/>
                <a:gdLst>
                  <a:gd name="T0" fmla="*/ 7 w 7"/>
                  <a:gd name="T1" fmla="*/ 5 h 11"/>
                  <a:gd name="T2" fmla="*/ 5 w 7"/>
                  <a:gd name="T3" fmla="*/ 11 h 11"/>
                  <a:gd name="T4" fmla="*/ 1 w 7"/>
                  <a:gd name="T5" fmla="*/ 6 h 11"/>
                  <a:gd name="T6" fmla="*/ 3 w 7"/>
                  <a:gd name="T7" fmla="*/ 0 h 11"/>
                  <a:gd name="T8" fmla="*/ 7 w 7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8"/>
                      <a:pt x="7" y="11"/>
                      <a:pt x="5" y="11"/>
                    </a:cubicBezTo>
                    <a:cubicBezTo>
                      <a:pt x="3" y="11"/>
                      <a:pt x="1" y="9"/>
                      <a:pt x="1" y="6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2105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77"/>
              <p:cNvSpPr>
                <a:spLocks/>
              </p:cNvSpPr>
              <p:nvPr/>
            </p:nvSpPr>
            <p:spPr bwMode="auto">
              <a:xfrm>
                <a:off x="3054351" y="1766887"/>
                <a:ext cx="88900" cy="155575"/>
              </a:xfrm>
              <a:custGeom>
                <a:avLst/>
                <a:gdLst>
                  <a:gd name="T0" fmla="*/ 23 w 37"/>
                  <a:gd name="T1" fmla="*/ 0 h 65"/>
                  <a:gd name="T2" fmla="*/ 8 w 37"/>
                  <a:gd name="T3" fmla="*/ 62 h 65"/>
                  <a:gd name="T4" fmla="*/ 18 w 37"/>
                  <a:gd name="T5" fmla="*/ 64 h 65"/>
                  <a:gd name="T6" fmla="*/ 37 w 37"/>
                  <a:gd name="T7" fmla="*/ 7 h 65"/>
                  <a:gd name="T8" fmla="*/ 23 w 37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65">
                    <a:moveTo>
                      <a:pt x="23" y="0"/>
                    </a:moveTo>
                    <a:cubicBezTo>
                      <a:pt x="23" y="0"/>
                      <a:pt x="0" y="32"/>
                      <a:pt x="8" y="62"/>
                    </a:cubicBezTo>
                    <a:cubicBezTo>
                      <a:pt x="8" y="62"/>
                      <a:pt x="12" y="65"/>
                      <a:pt x="18" y="64"/>
                    </a:cubicBezTo>
                    <a:cubicBezTo>
                      <a:pt x="18" y="64"/>
                      <a:pt x="15" y="32"/>
                      <a:pt x="37" y="7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78"/>
              <p:cNvSpPr>
                <a:spLocks/>
              </p:cNvSpPr>
              <p:nvPr/>
            </p:nvSpPr>
            <p:spPr bwMode="auto">
              <a:xfrm>
                <a:off x="3327401" y="1709737"/>
                <a:ext cx="149225" cy="85725"/>
              </a:xfrm>
              <a:custGeom>
                <a:avLst/>
                <a:gdLst>
                  <a:gd name="T0" fmla="*/ 0 w 63"/>
                  <a:gd name="T1" fmla="*/ 9 h 36"/>
                  <a:gd name="T2" fmla="*/ 34 w 63"/>
                  <a:gd name="T3" fmla="*/ 34 h 36"/>
                  <a:gd name="T4" fmla="*/ 63 w 63"/>
                  <a:gd name="T5" fmla="*/ 9 h 36"/>
                  <a:gd name="T6" fmla="*/ 52 w 63"/>
                  <a:gd name="T7" fmla="*/ 7 h 36"/>
                  <a:gd name="T8" fmla="*/ 34 w 63"/>
                  <a:gd name="T9" fmla="*/ 25 h 36"/>
                  <a:gd name="T10" fmla="*/ 9 w 63"/>
                  <a:gd name="T11" fmla="*/ 0 h 36"/>
                  <a:gd name="T12" fmla="*/ 0 w 63"/>
                  <a:gd name="T13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36">
                    <a:moveTo>
                      <a:pt x="0" y="9"/>
                    </a:moveTo>
                    <a:cubicBezTo>
                      <a:pt x="0" y="9"/>
                      <a:pt x="13" y="36"/>
                      <a:pt x="34" y="34"/>
                    </a:cubicBezTo>
                    <a:cubicBezTo>
                      <a:pt x="56" y="33"/>
                      <a:pt x="63" y="9"/>
                      <a:pt x="63" y="9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43" y="26"/>
                      <a:pt x="34" y="25"/>
                    </a:cubicBezTo>
                    <a:cubicBezTo>
                      <a:pt x="17" y="22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79"/>
              <p:cNvSpPr>
                <a:spLocks/>
              </p:cNvSpPr>
              <p:nvPr/>
            </p:nvSpPr>
            <p:spPr bwMode="auto">
              <a:xfrm>
                <a:off x="3025776" y="1630362"/>
                <a:ext cx="79375" cy="127000"/>
              </a:xfrm>
              <a:custGeom>
                <a:avLst/>
                <a:gdLst>
                  <a:gd name="T0" fmla="*/ 0 w 33"/>
                  <a:gd name="T1" fmla="*/ 46 h 53"/>
                  <a:gd name="T2" fmla="*/ 26 w 33"/>
                  <a:gd name="T3" fmla="*/ 0 h 53"/>
                  <a:gd name="T4" fmla="*/ 33 w 33"/>
                  <a:gd name="T5" fmla="*/ 7 h 53"/>
                  <a:gd name="T6" fmla="*/ 7 w 33"/>
                  <a:gd name="T7" fmla="*/ 53 h 53"/>
                  <a:gd name="T8" fmla="*/ 0 w 33"/>
                  <a:gd name="T9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53">
                    <a:moveTo>
                      <a:pt x="0" y="46"/>
                    </a:moveTo>
                    <a:cubicBezTo>
                      <a:pt x="0" y="46"/>
                      <a:pt x="20" y="33"/>
                      <a:pt x="26" y="0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33"/>
                      <a:pt x="7" y="53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80"/>
              <p:cNvSpPr>
                <a:spLocks/>
              </p:cNvSpPr>
              <p:nvPr/>
            </p:nvSpPr>
            <p:spPr bwMode="auto">
              <a:xfrm>
                <a:off x="2992438" y="1838325"/>
                <a:ext cx="31750" cy="36513"/>
              </a:xfrm>
              <a:custGeom>
                <a:avLst/>
                <a:gdLst>
                  <a:gd name="T0" fmla="*/ 0 w 13"/>
                  <a:gd name="T1" fmla="*/ 11 h 15"/>
                  <a:gd name="T2" fmla="*/ 9 w 13"/>
                  <a:gd name="T3" fmla="*/ 15 h 15"/>
                  <a:gd name="T4" fmla="*/ 13 w 13"/>
                  <a:gd name="T5" fmla="*/ 5 h 15"/>
                  <a:gd name="T6" fmla="*/ 3 w 13"/>
                  <a:gd name="T7" fmla="*/ 0 h 15"/>
                  <a:gd name="T8" fmla="*/ 0 w 13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11"/>
                    </a:move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10" y="11"/>
                      <a:pt x="13" y="5"/>
                    </a:cubicBezTo>
                    <a:cubicBezTo>
                      <a:pt x="10" y="4"/>
                      <a:pt x="6" y="2"/>
                      <a:pt x="3" y="0"/>
                    </a:cubicBezTo>
                    <a:cubicBezTo>
                      <a:pt x="2" y="4"/>
                      <a:pt x="0" y="7"/>
                      <a:pt x="0" y="11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81"/>
              <p:cNvSpPr>
                <a:spLocks/>
              </p:cNvSpPr>
              <p:nvPr/>
            </p:nvSpPr>
            <p:spPr bwMode="auto">
              <a:xfrm>
                <a:off x="3068638" y="1884362"/>
                <a:ext cx="31750" cy="38100"/>
              </a:xfrm>
              <a:custGeom>
                <a:avLst/>
                <a:gdLst>
                  <a:gd name="T0" fmla="*/ 2 w 13"/>
                  <a:gd name="T1" fmla="*/ 13 h 16"/>
                  <a:gd name="T2" fmla="*/ 12 w 13"/>
                  <a:gd name="T3" fmla="*/ 15 h 16"/>
                  <a:gd name="T4" fmla="*/ 13 w 13"/>
                  <a:gd name="T5" fmla="*/ 1 h 16"/>
                  <a:gd name="T6" fmla="*/ 0 w 13"/>
                  <a:gd name="T7" fmla="*/ 0 h 16"/>
                  <a:gd name="T8" fmla="*/ 2 w 13"/>
                  <a:gd name="T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2" y="13"/>
                    </a:moveTo>
                    <a:cubicBezTo>
                      <a:pt x="2" y="13"/>
                      <a:pt x="6" y="16"/>
                      <a:pt x="12" y="15"/>
                    </a:cubicBezTo>
                    <a:cubicBezTo>
                      <a:pt x="12" y="15"/>
                      <a:pt x="12" y="9"/>
                      <a:pt x="13" y="1"/>
                    </a:cubicBezTo>
                    <a:cubicBezTo>
                      <a:pt x="8" y="2"/>
                      <a:pt x="4" y="1"/>
                      <a:pt x="0" y="0"/>
                    </a:cubicBezTo>
                    <a:cubicBezTo>
                      <a:pt x="0" y="4"/>
                      <a:pt x="1" y="8"/>
                      <a:pt x="2" y="13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82"/>
              <p:cNvSpPr>
                <a:spLocks/>
              </p:cNvSpPr>
              <p:nvPr/>
            </p:nvSpPr>
            <p:spPr bwMode="auto">
              <a:xfrm>
                <a:off x="3438526" y="1725612"/>
                <a:ext cx="38100" cy="28575"/>
              </a:xfrm>
              <a:custGeom>
                <a:avLst/>
                <a:gdLst>
                  <a:gd name="T0" fmla="*/ 5 w 16"/>
                  <a:gd name="T1" fmla="*/ 0 h 12"/>
                  <a:gd name="T2" fmla="*/ 0 w 16"/>
                  <a:gd name="T3" fmla="*/ 8 h 12"/>
                  <a:gd name="T4" fmla="*/ 11 w 16"/>
                  <a:gd name="T5" fmla="*/ 12 h 12"/>
                  <a:gd name="T6" fmla="*/ 16 w 16"/>
                  <a:gd name="T7" fmla="*/ 2 h 12"/>
                  <a:gd name="T8" fmla="*/ 5 w 1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5" y="0"/>
                    </a:moveTo>
                    <a:cubicBezTo>
                      <a:pt x="5" y="0"/>
                      <a:pt x="3" y="4"/>
                      <a:pt x="0" y="8"/>
                    </a:cubicBezTo>
                    <a:cubicBezTo>
                      <a:pt x="4" y="9"/>
                      <a:pt x="8" y="11"/>
                      <a:pt x="11" y="12"/>
                    </a:cubicBezTo>
                    <a:cubicBezTo>
                      <a:pt x="14" y="7"/>
                      <a:pt x="16" y="2"/>
                      <a:pt x="16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83"/>
              <p:cNvSpPr>
                <a:spLocks/>
              </p:cNvSpPr>
              <p:nvPr/>
            </p:nvSpPr>
            <p:spPr bwMode="auto">
              <a:xfrm>
                <a:off x="3414713" y="1673225"/>
                <a:ext cx="36513" cy="33338"/>
              </a:xfrm>
              <a:custGeom>
                <a:avLst/>
                <a:gdLst>
                  <a:gd name="T0" fmla="*/ 4 w 15"/>
                  <a:gd name="T1" fmla="*/ 0 h 14"/>
                  <a:gd name="T2" fmla="*/ 0 w 15"/>
                  <a:gd name="T3" fmla="*/ 9 h 14"/>
                  <a:gd name="T4" fmla="*/ 11 w 15"/>
                  <a:gd name="T5" fmla="*/ 14 h 14"/>
                  <a:gd name="T6" fmla="*/ 15 w 15"/>
                  <a:gd name="T7" fmla="*/ 4 h 14"/>
                  <a:gd name="T8" fmla="*/ 4 w 1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4" y="0"/>
                    </a:moveTo>
                    <a:cubicBezTo>
                      <a:pt x="4" y="0"/>
                      <a:pt x="3" y="4"/>
                      <a:pt x="0" y="9"/>
                    </a:cubicBezTo>
                    <a:cubicBezTo>
                      <a:pt x="4" y="10"/>
                      <a:pt x="8" y="12"/>
                      <a:pt x="11" y="14"/>
                    </a:cubicBezTo>
                    <a:cubicBezTo>
                      <a:pt x="12" y="11"/>
                      <a:pt x="14" y="8"/>
                      <a:pt x="15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84"/>
              <p:cNvSpPr>
                <a:spLocks/>
              </p:cNvSpPr>
              <p:nvPr/>
            </p:nvSpPr>
            <p:spPr bwMode="auto">
              <a:xfrm>
                <a:off x="3536951" y="1379537"/>
                <a:ext cx="131763" cy="139700"/>
              </a:xfrm>
              <a:custGeom>
                <a:avLst/>
                <a:gdLst>
                  <a:gd name="T0" fmla="*/ 8 w 55"/>
                  <a:gd name="T1" fmla="*/ 9 h 59"/>
                  <a:gd name="T2" fmla="*/ 24 w 55"/>
                  <a:gd name="T3" fmla="*/ 35 h 59"/>
                  <a:gd name="T4" fmla="*/ 32 w 55"/>
                  <a:gd name="T5" fmla="*/ 16 h 59"/>
                  <a:gd name="T6" fmla="*/ 42 w 55"/>
                  <a:gd name="T7" fmla="*/ 25 h 59"/>
                  <a:gd name="T8" fmla="*/ 31 w 55"/>
                  <a:gd name="T9" fmla="*/ 40 h 59"/>
                  <a:gd name="T10" fmla="*/ 52 w 55"/>
                  <a:gd name="T11" fmla="*/ 51 h 59"/>
                  <a:gd name="T12" fmla="*/ 48 w 55"/>
                  <a:gd name="T13" fmla="*/ 59 h 59"/>
                  <a:gd name="T14" fmla="*/ 13 w 55"/>
                  <a:gd name="T15" fmla="*/ 42 h 59"/>
                  <a:gd name="T16" fmla="*/ 8 w 55"/>
                  <a:gd name="T17" fmla="*/ 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59">
                    <a:moveTo>
                      <a:pt x="8" y="9"/>
                    </a:moveTo>
                    <a:cubicBezTo>
                      <a:pt x="13" y="7"/>
                      <a:pt x="14" y="26"/>
                      <a:pt x="24" y="35"/>
                    </a:cubicBezTo>
                    <a:cubicBezTo>
                      <a:pt x="28" y="32"/>
                      <a:pt x="33" y="27"/>
                      <a:pt x="32" y="16"/>
                    </a:cubicBezTo>
                    <a:cubicBezTo>
                      <a:pt x="31" y="0"/>
                      <a:pt x="45" y="12"/>
                      <a:pt x="42" y="25"/>
                    </a:cubicBezTo>
                    <a:cubicBezTo>
                      <a:pt x="41" y="33"/>
                      <a:pt x="36" y="38"/>
                      <a:pt x="31" y="40"/>
                    </a:cubicBezTo>
                    <a:cubicBezTo>
                      <a:pt x="41" y="46"/>
                      <a:pt x="50" y="49"/>
                      <a:pt x="52" y="51"/>
                    </a:cubicBezTo>
                    <a:cubicBezTo>
                      <a:pt x="55" y="53"/>
                      <a:pt x="53" y="57"/>
                      <a:pt x="48" y="59"/>
                    </a:cubicBezTo>
                    <a:cubicBezTo>
                      <a:pt x="48" y="59"/>
                      <a:pt x="26" y="58"/>
                      <a:pt x="13" y="42"/>
                    </a:cubicBezTo>
                    <a:cubicBezTo>
                      <a:pt x="0" y="27"/>
                      <a:pt x="3" y="10"/>
                      <a:pt x="8" y="9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85"/>
              <p:cNvSpPr>
                <a:spLocks/>
              </p:cNvSpPr>
              <p:nvPr/>
            </p:nvSpPr>
            <p:spPr bwMode="auto">
              <a:xfrm>
                <a:off x="4040188" y="1422400"/>
                <a:ext cx="107950" cy="109538"/>
              </a:xfrm>
              <a:custGeom>
                <a:avLst/>
                <a:gdLst>
                  <a:gd name="T0" fmla="*/ 0 w 45"/>
                  <a:gd name="T1" fmla="*/ 39 h 46"/>
                  <a:gd name="T2" fmla="*/ 32 w 45"/>
                  <a:gd name="T3" fmla="*/ 6 h 46"/>
                  <a:gd name="T4" fmla="*/ 11 w 45"/>
                  <a:gd name="T5" fmla="*/ 46 h 46"/>
                  <a:gd name="T6" fmla="*/ 0 w 45"/>
                  <a:gd name="T7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6">
                    <a:moveTo>
                      <a:pt x="0" y="39"/>
                    </a:moveTo>
                    <a:cubicBezTo>
                      <a:pt x="0" y="39"/>
                      <a:pt x="18" y="12"/>
                      <a:pt x="32" y="6"/>
                    </a:cubicBezTo>
                    <a:cubicBezTo>
                      <a:pt x="45" y="0"/>
                      <a:pt x="15" y="44"/>
                      <a:pt x="11" y="4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925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86"/>
              <p:cNvSpPr>
                <a:spLocks/>
              </p:cNvSpPr>
              <p:nvPr/>
            </p:nvSpPr>
            <p:spPr bwMode="auto">
              <a:xfrm>
                <a:off x="3689351" y="1658937"/>
                <a:ext cx="112713" cy="112713"/>
              </a:xfrm>
              <a:custGeom>
                <a:avLst/>
                <a:gdLst>
                  <a:gd name="T0" fmla="*/ 35 w 47"/>
                  <a:gd name="T1" fmla="*/ 0 h 47"/>
                  <a:gd name="T2" fmla="*/ 0 w 47"/>
                  <a:gd name="T3" fmla="*/ 41 h 47"/>
                  <a:gd name="T4" fmla="*/ 8 w 47"/>
                  <a:gd name="T5" fmla="*/ 47 h 47"/>
                  <a:gd name="T6" fmla="*/ 47 w 47"/>
                  <a:gd name="T7" fmla="*/ 6 h 47"/>
                  <a:gd name="T8" fmla="*/ 35 w 47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35" y="0"/>
                    </a:moveTo>
                    <a:cubicBezTo>
                      <a:pt x="35" y="0"/>
                      <a:pt x="7" y="14"/>
                      <a:pt x="0" y="41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19" y="21"/>
                      <a:pt x="47" y="6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87"/>
              <p:cNvSpPr>
                <a:spLocks/>
              </p:cNvSpPr>
              <p:nvPr/>
            </p:nvSpPr>
            <p:spPr bwMode="auto">
              <a:xfrm>
                <a:off x="4038601" y="1612900"/>
                <a:ext cx="123825" cy="107950"/>
              </a:xfrm>
              <a:custGeom>
                <a:avLst/>
                <a:gdLst>
                  <a:gd name="T0" fmla="*/ 0 w 52"/>
                  <a:gd name="T1" fmla="*/ 12 h 45"/>
                  <a:gd name="T2" fmla="*/ 52 w 52"/>
                  <a:gd name="T3" fmla="*/ 5 h 45"/>
                  <a:gd name="T4" fmla="*/ 42 w 52"/>
                  <a:gd name="T5" fmla="*/ 0 h 45"/>
                  <a:gd name="T6" fmla="*/ 12 w 52"/>
                  <a:gd name="T7" fmla="*/ 8 h 45"/>
                  <a:gd name="T8" fmla="*/ 0 w 52"/>
                  <a:gd name="T9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5">
                    <a:moveTo>
                      <a:pt x="0" y="12"/>
                    </a:moveTo>
                    <a:cubicBezTo>
                      <a:pt x="0" y="12"/>
                      <a:pt x="36" y="45"/>
                      <a:pt x="52" y="5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33" y="26"/>
                      <a:pt x="12" y="8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88"/>
              <p:cNvSpPr>
                <a:spLocks/>
              </p:cNvSpPr>
              <p:nvPr/>
            </p:nvSpPr>
            <p:spPr bwMode="auto">
              <a:xfrm>
                <a:off x="3584576" y="1455737"/>
                <a:ext cx="522288" cy="287338"/>
              </a:xfrm>
              <a:custGeom>
                <a:avLst/>
                <a:gdLst>
                  <a:gd name="T0" fmla="*/ 9 w 219"/>
                  <a:gd name="T1" fmla="*/ 81 h 120"/>
                  <a:gd name="T2" fmla="*/ 59 w 219"/>
                  <a:gd name="T3" fmla="*/ 71 h 120"/>
                  <a:gd name="T4" fmla="*/ 141 w 219"/>
                  <a:gd name="T5" fmla="*/ 111 h 120"/>
                  <a:gd name="T6" fmla="*/ 218 w 219"/>
                  <a:gd name="T7" fmla="*/ 49 h 120"/>
                  <a:gd name="T8" fmla="*/ 189 w 219"/>
                  <a:gd name="T9" fmla="*/ 20 h 120"/>
                  <a:gd name="T10" fmla="*/ 103 w 219"/>
                  <a:gd name="T11" fmla="*/ 44 h 120"/>
                  <a:gd name="T12" fmla="*/ 53 w 219"/>
                  <a:gd name="T13" fmla="*/ 0 h 120"/>
                  <a:gd name="T14" fmla="*/ 18 w 219"/>
                  <a:gd name="T15" fmla="*/ 44 h 120"/>
                  <a:gd name="T16" fmla="*/ 9 w 219"/>
                  <a:gd name="T17" fmla="*/ 8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9" h="120">
                    <a:moveTo>
                      <a:pt x="9" y="81"/>
                    </a:moveTo>
                    <a:cubicBezTo>
                      <a:pt x="15" y="89"/>
                      <a:pt x="41" y="89"/>
                      <a:pt x="59" y="71"/>
                    </a:cubicBezTo>
                    <a:cubicBezTo>
                      <a:pt x="59" y="71"/>
                      <a:pt x="90" y="120"/>
                      <a:pt x="141" y="111"/>
                    </a:cubicBezTo>
                    <a:cubicBezTo>
                      <a:pt x="192" y="103"/>
                      <a:pt x="219" y="60"/>
                      <a:pt x="218" y="49"/>
                    </a:cubicBezTo>
                    <a:cubicBezTo>
                      <a:pt x="217" y="39"/>
                      <a:pt x="198" y="17"/>
                      <a:pt x="189" y="20"/>
                    </a:cubicBezTo>
                    <a:cubicBezTo>
                      <a:pt x="181" y="22"/>
                      <a:pt x="113" y="50"/>
                      <a:pt x="103" y="44"/>
                    </a:cubicBezTo>
                    <a:cubicBezTo>
                      <a:pt x="93" y="37"/>
                      <a:pt x="76" y="0"/>
                      <a:pt x="53" y="0"/>
                    </a:cubicBezTo>
                    <a:cubicBezTo>
                      <a:pt x="29" y="0"/>
                      <a:pt x="24" y="33"/>
                      <a:pt x="18" y="44"/>
                    </a:cubicBezTo>
                    <a:cubicBezTo>
                      <a:pt x="13" y="55"/>
                      <a:pt x="0" y="68"/>
                      <a:pt x="9" y="81"/>
                    </a:cubicBez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89"/>
              <p:cNvSpPr>
                <a:spLocks/>
              </p:cNvSpPr>
              <p:nvPr/>
            </p:nvSpPr>
            <p:spPr bwMode="auto">
              <a:xfrm>
                <a:off x="3562351" y="1606550"/>
                <a:ext cx="88900" cy="74613"/>
              </a:xfrm>
              <a:custGeom>
                <a:avLst/>
                <a:gdLst>
                  <a:gd name="T0" fmla="*/ 36 w 37"/>
                  <a:gd name="T1" fmla="*/ 14 h 31"/>
                  <a:gd name="T2" fmla="*/ 20 w 37"/>
                  <a:gd name="T3" fmla="*/ 30 h 31"/>
                  <a:gd name="T4" fmla="*/ 0 w 37"/>
                  <a:gd name="T5" fmla="*/ 17 h 31"/>
                  <a:gd name="T6" fmla="*/ 17 w 37"/>
                  <a:gd name="T7" fmla="*/ 0 h 31"/>
                  <a:gd name="T8" fmla="*/ 36 w 37"/>
                  <a:gd name="T9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6" y="14"/>
                    </a:moveTo>
                    <a:cubicBezTo>
                      <a:pt x="37" y="22"/>
                      <a:pt x="29" y="29"/>
                      <a:pt x="20" y="30"/>
                    </a:cubicBezTo>
                    <a:cubicBezTo>
                      <a:pt x="10" y="31"/>
                      <a:pt x="1" y="25"/>
                      <a:pt x="0" y="17"/>
                    </a:cubicBezTo>
                    <a:cubicBezTo>
                      <a:pt x="0" y="9"/>
                      <a:pt x="7" y="1"/>
                      <a:pt x="17" y="0"/>
                    </a:cubicBezTo>
                    <a:cubicBezTo>
                      <a:pt x="27" y="0"/>
                      <a:pt x="35" y="6"/>
                      <a:pt x="36" y="14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90"/>
              <p:cNvSpPr>
                <a:spLocks/>
              </p:cNvSpPr>
              <p:nvPr/>
            </p:nvSpPr>
            <p:spPr bwMode="auto">
              <a:xfrm>
                <a:off x="3717926" y="1330325"/>
                <a:ext cx="147638" cy="179388"/>
              </a:xfrm>
              <a:custGeom>
                <a:avLst/>
                <a:gdLst>
                  <a:gd name="T0" fmla="*/ 48 w 62"/>
                  <a:gd name="T1" fmla="*/ 6 h 75"/>
                  <a:gd name="T2" fmla="*/ 34 w 62"/>
                  <a:gd name="T3" fmla="*/ 41 h 75"/>
                  <a:gd name="T4" fmla="*/ 20 w 62"/>
                  <a:gd name="T5" fmla="*/ 20 h 75"/>
                  <a:gd name="T6" fmla="*/ 9 w 62"/>
                  <a:gd name="T7" fmla="*/ 33 h 75"/>
                  <a:gd name="T8" fmla="*/ 26 w 62"/>
                  <a:gd name="T9" fmla="*/ 49 h 75"/>
                  <a:gd name="T10" fmla="*/ 2 w 62"/>
                  <a:gd name="T11" fmla="*/ 67 h 75"/>
                  <a:gd name="T12" fmla="*/ 10 w 62"/>
                  <a:gd name="T13" fmla="*/ 75 h 75"/>
                  <a:gd name="T14" fmla="*/ 49 w 62"/>
                  <a:gd name="T15" fmla="*/ 48 h 75"/>
                  <a:gd name="T16" fmla="*/ 48 w 62"/>
                  <a:gd name="T17" fmla="*/ 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5">
                    <a:moveTo>
                      <a:pt x="48" y="6"/>
                    </a:moveTo>
                    <a:cubicBezTo>
                      <a:pt x="41" y="5"/>
                      <a:pt x="44" y="28"/>
                      <a:pt x="34" y="41"/>
                    </a:cubicBezTo>
                    <a:cubicBezTo>
                      <a:pt x="28" y="39"/>
                      <a:pt x="22" y="33"/>
                      <a:pt x="20" y="20"/>
                    </a:cubicBezTo>
                    <a:cubicBezTo>
                      <a:pt x="18" y="0"/>
                      <a:pt x="4" y="18"/>
                      <a:pt x="9" y="33"/>
                    </a:cubicBezTo>
                    <a:cubicBezTo>
                      <a:pt x="12" y="42"/>
                      <a:pt x="20" y="47"/>
                      <a:pt x="26" y="49"/>
                    </a:cubicBezTo>
                    <a:cubicBezTo>
                      <a:pt x="16" y="59"/>
                      <a:pt x="4" y="65"/>
                      <a:pt x="2" y="67"/>
                    </a:cubicBezTo>
                    <a:cubicBezTo>
                      <a:pt x="0" y="70"/>
                      <a:pt x="2" y="74"/>
                      <a:pt x="10" y="75"/>
                    </a:cubicBezTo>
                    <a:cubicBezTo>
                      <a:pt x="10" y="75"/>
                      <a:pt x="36" y="70"/>
                      <a:pt x="49" y="48"/>
                    </a:cubicBezTo>
                    <a:cubicBezTo>
                      <a:pt x="62" y="26"/>
                      <a:pt x="54" y="6"/>
                      <a:pt x="48" y="6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91"/>
              <p:cNvSpPr>
                <a:spLocks/>
              </p:cNvSpPr>
              <p:nvPr/>
            </p:nvSpPr>
            <p:spPr bwMode="auto">
              <a:xfrm>
                <a:off x="3751263" y="1673225"/>
                <a:ext cx="95250" cy="150813"/>
              </a:xfrm>
              <a:custGeom>
                <a:avLst/>
                <a:gdLst>
                  <a:gd name="T0" fmla="*/ 26 w 40"/>
                  <a:gd name="T1" fmla="*/ 0 h 63"/>
                  <a:gd name="T2" fmla="*/ 5 w 40"/>
                  <a:gd name="T3" fmla="*/ 59 h 63"/>
                  <a:gd name="T4" fmla="*/ 15 w 40"/>
                  <a:gd name="T5" fmla="*/ 63 h 63"/>
                  <a:gd name="T6" fmla="*/ 40 w 40"/>
                  <a:gd name="T7" fmla="*/ 8 h 63"/>
                  <a:gd name="T8" fmla="*/ 26 w 40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63">
                    <a:moveTo>
                      <a:pt x="26" y="0"/>
                    </a:moveTo>
                    <a:cubicBezTo>
                      <a:pt x="26" y="0"/>
                      <a:pt x="0" y="29"/>
                      <a:pt x="5" y="59"/>
                    </a:cubicBezTo>
                    <a:cubicBezTo>
                      <a:pt x="5" y="59"/>
                      <a:pt x="9" y="63"/>
                      <a:pt x="15" y="63"/>
                    </a:cubicBezTo>
                    <a:cubicBezTo>
                      <a:pt x="15" y="63"/>
                      <a:pt x="16" y="31"/>
                      <a:pt x="40" y="8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92"/>
              <p:cNvSpPr>
                <a:spLocks/>
              </p:cNvSpPr>
              <p:nvPr/>
            </p:nvSpPr>
            <p:spPr bwMode="auto">
              <a:xfrm>
                <a:off x="4035426" y="1639887"/>
                <a:ext cx="147638" cy="90488"/>
              </a:xfrm>
              <a:custGeom>
                <a:avLst/>
                <a:gdLst>
                  <a:gd name="T0" fmla="*/ 0 w 62"/>
                  <a:gd name="T1" fmla="*/ 9 h 38"/>
                  <a:gd name="T2" fmla="*/ 31 w 62"/>
                  <a:gd name="T3" fmla="*/ 37 h 38"/>
                  <a:gd name="T4" fmla="*/ 62 w 62"/>
                  <a:gd name="T5" fmla="*/ 15 h 38"/>
                  <a:gd name="T6" fmla="*/ 52 w 62"/>
                  <a:gd name="T7" fmla="*/ 12 h 38"/>
                  <a:gd name="T8" fmla="*/ 32 w 62"/>
                  <a:gd name="T9" fmla="*/ 28 h 38"/>
                  <a:gd name="T10" fmla="*/ 9 w 62"/>
                  <a:gd name="T11" fmla="*/ 0 h 38"/>
                  <a:gd name="T12" fmla="*/ 0 w 62"/>
                  <a:gd name="T1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8">
                    <a:moveTo>
                      <a:pt x="0" y="9"/>
                    </a:moveTo>
                    <a:cubicBezTo>
                      <a:pt x="0" y="9"/>
                      <a:pt x="10" y="36"/>
                      <a:pt x="31" y="37"/>
                    </a:cubicBezTo>
                    <a:cubicBezTo>
                      <a:pt x="53" y="38"/>
                      <a:pt x="62" y="15"/>
                      <a:pt x="62" y="15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41" y="30"/>
                      <a:pt x="32" y="28"/>
                    </a:cubicBezTo>
                    <a:cubicBezTo>
                      <a:pt x="15" y="24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93"/>
              <p:cNvSpPr>
                <a:spLocks/>
              </p:cNvSpPr>
              <p:nvPr/>
            </p:nvSpPr>
            <p:spPr bwMode="auto">
              <a:xfrm>
                <a:off x="3735388" y="1536700"/>
                <a:ext cx="87313" cy="119063"/>
              </a:xfrm>
              <a:custGeom>
                <a:avLst/>
                <a:gdLst>
                  <a:gd name="T0" fmla="*/ 0 w 37"/>
                  <a:gd name="T1" fmla="*/ 42 h 50"/>
                  <a:gd name="T2" fmla="*/ 31 w 37"/>
                  <a:gd name="T3" fmla="*/ 0 h 50"/>
                  <a:gd name="T4" fmla="*/ 37 w 37"/>
                  <a:gd name="T5" fmla="*/ 7 h 50"/>
                  <a:gd name="T6" fmla="*/ 6 w 37"/>
                  <a:gd name="T7" fmla="*/ 50 h 50"/>
                  <a:gd name="T8" fmla="*/ 0 w 37"/>
                  <a:gd name="T9" fmla="*/ 4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50">
                    <a:moveTo>
                      <a:pt x="0" y="42"/>
                    </a:moveTo>
                    <a:cubicBezTo>
                      <a:pt x="0" y="42"/>
                      <a:pt x="21" y="31"/>
                      <a:pt x="31" y="0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4" y="33"/>
                      <a:pt x="6" y="50"/>
                    </a:cubicBez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94"/>
              <p:cNvSpPr>
                <a:spLocks/>
              </p:cNvSpPr>
              <p:nvPr/>
            </p:nvSpPr>
            <p:spPr bwMode="auto">
              <a:xfrm>
                <a:off x="3689351" y="1733550"/>
                <a:ext cx="31750" cy="38100"/>
              </a:xfrm>
              <a:custGeom>
                <a:avLst/>
                <a:gdLst>
                  <a:gd name="T0" fmla="*/ 0 w 13"/>
                  <a:gd name="T1" fmla="*/ 10 h 16"/>
                  <a:gd name="T2" fmla="*/ 8 w 13"/>
                  <a:gd name="T3" fmla="*/ 16 h 16"/>
                  <a:gd name="T4" fmla="*/ 13 w 13"/>
                  <a:gd name="T5" fmla="*/ 6 h 16"/>
                  <a:gd name="T6" fmla="*/ 4 w 13"/>
                  <a:gd name="T7" fmla="*/ 0 h 16"/>
                  <a:gd name="T8" fmla="*/ 0 w 13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0" y="10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10" y="12"/>
                      <a:pt x="13" y="6"/>
                    </a:cubicBezTo>
                    <a:cubicBezTo>
                      <a:pt x="10" y="4"/>
                      <a:pt x="7" y="2"/>
                      <a:pt x="4" y="0"/>
                    </a:cubicBezTo>
                    <a:cubicBezTo>
                      <a:pt x="2" y="3"/>
                      <a:pt x="1" y="7"/>
                      <a:pt x="0" y="10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95"/>
              <p:cNvSpPr>
                <a:spLocks/>
              </p:cNvSpPr>
              <p:nvPr/>
            </p:nvSpPr>
            <p:spPr bwMode="auto">
              <a:xfrm>
                <a:off x="3760788" y="1785937"/>
                <a:ext cx="31750" cy="38100"/>
              </a:xfrm>
              <a:custGeom>
                <a:avLst/>
                <a:gdLst>
                  <a:gd name="T0" fmla="*/ 1 w 13"/>
                  <a:gd name="T1" fmla="*/ 12 h 16"/>
                  <a:gd name="T2" fmla="*/ 11 w 13"/>
                  <a:gd name="T3" fmla="*/ 16 h 16"/>
                  <a:gd name="T4" fmla="*/ 13 w 13"/>
                  <a:gd name="T5" fmla="*/ 2 h 16"/>
                  <a:gd name="T6" fmla="*/ 1 w 13"/>
                  <a:gd name="T7" fmla="*/ 0 h 16"/>
                  <a:gd name="T8" fmla="*/ 1 w 13"/>
                  <a:gd name="T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1" y="12"/>
                    </a:moveTo>
                    <a:cubicBezTo>
                      <a:pt x="1" y="12"/>
                      <a:pt x="5" y="16"/>
                      <a:pt x="11" y="16"/>
                    </a:cubicBezTo>
                    <a:cubicBezTo>
                      <a:pt x="11" y="16"/>
                      <a:pt x="11" y="10"/>
                      <a:pt x="13" y="2"/>
                    </a:cubicBezTo>
                    <a:cubicBezTo>
                      <a:pt x="9" y="2"/>
                      <a:pt x="5" y="1"/>
                      <a:pt x="1" y="0"/>
                    </a:cubicBezTo>
                    <a:cubicBezTo>
                      <a:pt x="0" y="4"/>
                      <a:pt x="1" y="8"/>
                      <a:pt x="1" y="12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96"/>
              <p:cNvSpPr>
                <a:spLocks/>
              </p:cNvSpPr>
              <p:nvPr/>
            </p:nvSpPr>
            <p:spPr bwMode="auto">
              <a:xfrm>
                <a:off x="4144963" y="1668462"/>
                <a:ext cx="38100" cy="31750"/>
              </a:xfrm>
              <a:custGeom>
                <a:avLst/>
                <a:gdLst>
                  <a:gd name="T0" fmla="*/ 6 w 16"/>
                  <a:gd name="T1" fmla="*/ 0 h 13"/>
                  <a:gd name="T2" fmla="*/ 0 w 16"/>
                  <a:gd name="T3" fmla="*/ 7 h 13"/>
                  <a:gd name="T4" fmla="*/ 10 w 16"/>
                  <a:gd name="T5" fmla="*/ 13 h 13"/>
                  <a:gd name="T6" fmla="*/ 16 w 16"/>
                  <a:gd name="T7" fmla="*/ 3 h 13"/>
                  <a:gd name="T8" fmla="*/ 6 w 16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6" y="0"/>
                    </a:moveTo>
                    <a:cubicBezTo>
                      <a:pt x="6" y="0"/>
                      <a:pt x="4" y="3"/>
                      <a:pt x="0" y="7"/>
                    </a:cubicBezTo>
                    <a:cubicBezTo>
                      <a:pt x="4" y="9"/>
                      <a:pt x="7" y="11"/>
                      <a:pt x="10" y="13"/>
                    </a:cubicBezTo>
                    <a:cubicBezTo>
                      <a:pt x="14" y="8"/>
                      <a:pt x="16" y="3"/>
                      <a:pt x="16" y="3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97"/>
              <p:cNvSpPr>
                <a:spLocks/>
              </p:cNvSpPr>
              <p:nvPr/>
            </p:nvSpPr>
            <p:spPr bwMode="auto">
              <a:xfrm>
                <a:off x="4125913" y="1612900"/>
                <a:ext cx="36513" cy="33338"/>
              </a:xfrm>
              <a:custGeom>
                <a:avLst/>
                <a:gdLst>
                  <a:gd name="T0" fmla="*/ 5 w 15"/>
                  <a:gd name="T1" fmla="*/ 0 h 14"/>
                  <a:gd name="T2" fmla="*/ 0 w 15"/>
                  <a:gd name="T3" fmla="*/ 8 h 14"/>
                  <a:gd name="T4" fmla="*/ 11 w 15"/>
                  <a:gd name="T5" fmla="*/ 14 h 14"/>
                  <a:gd name="T6" fmla="*/ 15 w 15"/>
                  <a:gd name="T7" fmla="*/ 5 h 14"/>
                  <a:gd name="T8" fmla="*/ 5 w 1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5" y="0"/>
                    </a:moveTo>
                    <a:cubicBezTo>
                      <a:pt x="5" y="0"/>
                      <a:pt x="4" y="4"/>
                      <a:pt x="0" y="8"/>
                    </a:cubicBezTo>
                    <a:cubicBezTo>
                      <a:pt x="4" y="10"/>
                      <a:pt x="7" y="12"/>
                      <a:pt x="11" y="14"/>
                    </a:cubicBezTo>
                    <a:cubicBezTo>
                      <a:pt x="12" y="12"/>
                      <a:pt x="14" y="9"/>
                      <a:pt x="1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98"/>
              <p:cNvSpPr>
                <a:spLocks/>
              </p:cNvSpPr>
              <p:nvPr/>
            </p:nvSpPr>
            <p:spPr bwMode="auto">
              <a:xfrm>
                <a:off x="3683001" y="1539875"/>
                <a:ext cx="25400" cy="20638"/>
              </a:xfrm>
              <a:custGeom>
                <a:avLst/>
                <a:gdLst>
                  <a:gd name="T0" fmla="*/ 2 w 11"/>
                  <a:gd name="T1" fmla="*/ 9 h 9"/>
                  <a:gd name="T2" fmla="*/ 0 w 11"/>
                  <a:gd name="T3" fmla="*/ 6 h 9"/>
                  <a:gd name="T4" fmla="*/ 0 w 11"/>
                  <a:gd name="T5" fmla="*/ 5 h 9"/>
                  <a:gd name="T6" fmla="*/ 1 w 11"/>
                  <a:gd name="T7" fmla="*/ 3 h 9"/>
                  <a:gd name="T8" fmla="*/ 3 w 11"/>
                  <a:gd name="T9" fmla="*/ 1 h 9"/>
                  <a:gd name="T10" fmla="*/ 5 w 11"/>
                  <a:gd name="T11" fmla="*/ 0 h 9"/>
                  <a:gd name="T12" fmla="*/ 8 w 11"/>
                  <a:gd name="T13" fmla="*/ 1 h 9"/>
                  <a:gd name="T14" fmla="*/ 10 w 11"/>
                  <a:gd name="T15" fmla="*/ 2 h 9"/>
                  <a:gd name="T16" fmla="*/ 11 w 11"/>
                  <a:gd name="T17" fmla="*/ 4 h 9"/>
                  <a:gd name="T18" fmla="*/ 11 w 11"/>
                  <a:gd name="T19" fmla="*/ 6 h 9"/>
                  <a:gd name="T20" fmla="*/ 10 w 11"/>
                  <a:gd name="T21" fmla="*/ 8 h 9"/>
                  <a:gd name="T22" fmla="*/ 10 w 11"/>
                  <a:gd name="T23" fmla="*/ 9 h 9"/>
                  <a:gd name="T24" fmla="*/ 9 w 11"/>
                  <a:gd name="T25" fmla="*/ 8 h 9"/>
                  <a:gd name="T26" fmla="*/ 8 w 11"/>
                  <a:gd name="T27" fmla="*/ 7 h 9"/>
                  <a:gd name="T28" fmla="*/ 7 w 11"/>
                  <a:gd name="T29" fmla="*/ 6 h 9"/>
                  <a:gd name="T30" fmla="*/ 7 w 11"/>
                  <a:gd name="T31" fmla="*/ 6 h 9"/>
                  <a:gd name="T32" fmla="*/ 6 w 11"/>
                  <a:gd name="T33" fmla="*/ 6 h 9"/>
                  <a:gd name="T34" fmla="*/ 6 w 11"/>
                  <a:gd name="T35" fmla="*/ 6 h 9"/>
                  <a:gd name="T36" fmla="*/ 5 w 11"/>
                  <a:gd name="T37" fmla="*/ 6 h 9"/>
                  <a:gd name="T38" fmla="*/ 5 w 11"/>
                  <a:gd name="T39" fmla="*/ 6 h 9"/>
                  <a:gd name="T40" fmla="*/ 4 w 11"/>
                  <a:gd name="T41" fmla="*/ 7 h 9"/>
                  <a:gd name="T42" fmla="*/ 3 w 11"/>
                  <a:gd name="T43" fmla="*/ 7 h 9"/>
                  <a:gd name="T44" fmla="*/ 2 w 11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9">
                    <a:moveTo>
                      <a:pt x="2" y="9"/>
                    </a:moveTo>
                    <a:cubicBezTo>
                      <a:pt x="2" y="9"/>
                      <a:pt x="0" y="9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2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9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321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99"/>
              <p:cNvSpPr>
                <a:spLocks/>
              </p:cNvSpPr>
              <p:nvPr/>
            </p:nvSpPr>
            <p:spPr bwMode="auto">
              <a:xfrm>
                <a:off x="3641726" y="1544637"/>
                <a:ext cx="28575" cy="20638"/>
              </a:xfrm>
              <a:custGeom>
                <a:avLst/>
                <a:gdLst>
                  <a:gd name="T0" fmla="*/ 2 w 12"/>
                  <a:gd name="T1" fmla="*/ 9 h 9"/>
                  <a:gd name="T2" fmla="*/ 0 w 12"/>
                  <a:gd name="T3" fmla="*/ 6 h 9"/>
                  <a:gd name="T4" fmla="*/ 0 w 12"/>
                  <a:gd name="T5" fmla="*/ 5 h 9"/>
                  <a:gd name="T6" fmla="*/ 1 w 12"/>
                  <a:gd name="T7" fmla="*/ 3 h 9"/>
                  <a:gd name="T8" fmla="*/ 3 w 12"/>
                  <a:gd name="T9" fmla="*/ 1 h 9"/>
                  <a:gd name="T10" fmla="*/ 5 w 12"/>
                  <a:gd name="T11" fmla="*/ 0 h 9"/>
                  <a:gd name="T12" fmla="*/ 8 w 12"/>
                  <a:gd name="T13" fmla="*/ 1 h 9"/>
                  <a:gd name="T14" fmla="*/ 10 w 12"/>
                  <a:gd name="T15" fmla="*/ 2 h 9"/>
                  <a:gd name="T16" fmla="*/ 11 w 12"/>
                  <a:gd name="T17" fmla="*/ 4 h 9"/>
                  <a:gd name="T18" fmla="*/ 12 w 12"/>
                  <a:gd name="T19" fmla="*/ 5 h 9"/>
                  <a:gd name="T20" fmla="*/ 11 w 12"/>
                  <a:gd name="T21" fmla="*/ 8 h 9"/>
                  <a:gd name="T22" fmla="*/ 11 w 12"/>
                  <a:gd name="T23" fmla="*/ 9 h 9"/>
                  <a:gd name="T24" fmla="*/ 10 w 12"/>
                  <a:gd name="T25" fmla="*/ 8 h 9"/>
                  <a:gd name="T26" fmla="*/ 9 w 12"/>
                  <a:gd name="T27" fmla="*/ 7 h 9"/>
                  <a:gd name="T28" fmla="*/ 8 w 12"/>
                  <a:gd name="T29" fmla="*/ 6 h 9"/>
                  <a:gd name="T30" fmla="*/ 7 w 12"/>
                  <a:gd name="T31" fmla="*/ 6 h 9"/>
                  <a:gd name="T32" fmla="*/ 6 w 12"/>
                  <a:gd name="T33" fmla="*/ 6 h 9"/>
                  <a:gd name="T34" fmla="*/ 6 w 12"/>
                  <a:gd name="T35" fmla="*/ 6 h 9"/>
                  <a:gd name="T36" fmla="*/ 5 w 12"/>
                  <a:gd name="T37" fmla="*/ 6 h 9"/>
                  <a:gd name="T38" fmla="*/ 5 w 12"/>
                  <a:gd name="T39" fmla="*/ 6 h 9"/>
                  <a:gd name="T40" fmla="*/ 4 w 12"/>
                  <a:gd name="T41" fmla="*/ 7 h 9"/>
                  <a:gd name="T42" fmla="*/ 3 w 12"/>
                  <a:gd name="T43" fmla="*/ 7 h 9"/>
                  <a:gd name="T44" fmla="*/ 2 w 12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2" y="9"/>
                    </a:moveTo>
                    <a:cubicBezTo>
                      <a:pt x="2" y="9"/>
                      <a:pt x="0" y="9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6"/>
                      <a:pt x="12" y="7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321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00"/>
              <p:cNvSpPr>
                <a:spLocks/>
              </p:cNvSpPr>
              <p:nvPr/>
            </p:nvSpPr>
            <p:spPr bwMode="auto">
              <a:xfrm>
                <a:off x="3794126" y="1403350"/>
                <a:ext cx="520700" cy="190500"/>
              </a:xfrm>
              <a:custGeom>
                <a:avLst/>
                <a:gdLst>
                  <a:gd name="T0" fmla="*/ 0 w 218"/>
                  <a:gd name="T1" fmla="*/ 76 h 80"/>
                  <a:gd name="T2" fmla="*/ 212 w 218"/>
                  <a:gd name="T3" fmla="*/ 1 h 80"/>
                  <a:gd name="T4" fmla="*/ 218 w 218"/>
                  <a:gd name="T5" fmla="*/ 0 h 80"/>
                  <a:gd name="T6" fmla="*/ 0 w 218"/>
                  <a:gd name="T7" fmla="*/ 80 h 80"/>
                  <a:gd name="T8" fmla="*/ 0 w 218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80">
                    <a:moveTo>
                      <a:pt x="0" y="76"/>
                    </a:moveTo>
                    <a:cubicBezTo>
                      <a:pt x="0" y="76"/>
                      <a:pt x="168" y="63"/>
                      <a:pt x="212" y="1"/>
                    </a:cubicBezTo>
                    <a:cubicBezTo>
                      <a:pt x="218" y="0"/>
                      <a:pt x="218" y="0"/>
                      <a:pt x="218" y="0"/>
                    </a:cubicBezTo>
                    <a:cubicBezTo>
                      <a:pt x="218" y="0"/>
                      <a:pt x="192" y="64"/>
                      <a:pt x="0" y="80"/>
                    </a:cubicBez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01"/>
              <p:cNvSpPr>
                <a:spLocks/>
              </p:cNvSpPr>
              <p:nvPr/>
            </p:nvSpPr>
            <p:spPr bwMode="auto">
              <a:xfrm>
                <a:off x="4451351" y="1243012"/>
                <a:ext cx="23813" cy="34925"/>
              </a:xfrm>
              <a:custGeom>
                <a:avLst/>
                <a:gdLst>
                  <a:gd name="T0" fmla="*/ 10 w 10"/>
                  <a:gd name="T1" fmla="*/ 15 h 15"/>
                  <a:gd name="T2" fmla="*/ 8 w 10"/>
                  <a:gd name="T3" fmla="*/ 13 h 15"/>
                  <a:gd name="T4" fmla="*/ 7 w 10"/>
                  <a:gd name="T5" fmla="*/ 12 h 15"/>
                  <a:gd name="T6" fmla="*/ 6 w 10"/>
                  <a:gd name="T7" fmla="*/ 11 h 15"/>
                  <a:gd name="T8" fmla="*/ 5 w 10"/>
                  <a:gd name="T9" fmla="*/ 9 h 15"/>
                  <a:gd name="T10" fmla="*/ 4 w 10"/>
                  <a:gd name="T11" fmla="*/ 8 h 15"/>
                  <a:gd name="T12" fmla="*/ 3 w 10"/>
                  <a:gd name="T13" fmla="*/ 7 h 15"/>
                  <a:gd name="T14" fmla="*/ 2 w 10"/>
                  <a:gd name="T15" fmla="*/ 5 h 15"/>
                  <a:gd name="T16" fmla="*/ 2 w 10"/>
                  <a:gd name="T17" fmla="*/ 4 h 15"/>
                  <a:gd name="T18" fmla="*/ 1 w 10"/>
                  <a:gd name="T19" fmla="*/ 3 h 15"/>
                  <a:gd name="T20" fmla="*/ 0 w 10"/>
                  <a:gd name="T21" fmla="*/ 1 h 15"/>
                  <a:gd name="T22" fmla="*/ 0 w 10"/>
                  <a:gd name="T23" fmla="*/ 0 h 15"/>
                  <a:gd name="T24" fmla="*/ 1 w 10"/>
                  <a:gd name="T25" fmla="*/ 0 h 15"/>
                  <a:gd name="T26" fmla="*/ 2 w 10"/>
                  <a:gd name="T27" fmla="*/ 2 h 15"/>
                  <a:gd name="T28" fmla="*/ 3 w 10"/>
                  <a:gd name="T29" fmla="*/ 3 h 15"/>
                  <a:gd name="T30" fmla="*/ 4 w 10"/>
                  <a:gd name="T31" fmla="*/ 4 h 15"/>
                  <a:gd name="T32" fmla="*/ 5 w 10"/>
                  <a:gd name="T33" fmla="*/ 5 h 15"/>
                  <a:gd name="T34" fmla="*/ 6 w 10"/>
                  <a:gd name="T35" fmla="*/ 6 h 15"/>
                  <a:gd name="T36" fmla="*/ 7 w 10"/>
                  <a:gd name="T37" fmla="*/ 8 h 15"/>
                  <a:gd name="T38" fmla="*/ 8 w 10"/>
                  <a:gd name="T39" fmla="*/ 9 h 15"/>
                  <a:gd name="T40" fmla="*/ 9 w 10"/>
                  <a:gd name="T41" fmla="*/ 11 h 15"/>
                  <a:gd name="T42" fmla="*/ 9 w 10"/>
                  <a:gd name="T43" fmla="*/ 12 h 15"/>
                  <a:gd name="T44" fmla="*/ 10 w 10"/>
                  <a:gd name="T4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10" y="15"/>
                      <a:pt x="9" y="14"/>
                      <a:pt x="8" y="13"/>
                    </a:cubicBezTo>
                    <a:cubicBezTo>
                      <a:pt x="8" y="13"/>
                      <a:pt x="7" y="12"/>
                      <a:pt x="7" y="12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0"/>
                      <a:pt x="5" y="10"/>
                      <a:pt x="5" y="9"/>
                    </a:cubicBezTo>
                    <a:cubicBezTo>
                      <a:pt x="5" y="9"/>
                      <a:pt x="4" y="9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3" y="6"/>
                      <a:pt x="3" y="6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8"/>
                      <a:pt x="8" y="9"/>
                      <a:pt x="8" y="9"/>
                    </a:cubicBezTo>
                    <a:cubicBezTo>
                      <a:pt x="8" y="10"/>
                      <a:pt x="9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10" y="13"/>
                      <a:pt x="10" y="15"/>
                      <a:pt x="10" y="15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02"/>
              <p:cNvSpPr>
                <a:spLocks/>
              </p:cNvSpPr>
              <p:nvPr/>
            </p:nvSpPr>
            <p:spPr bwMode="auto">
              <a:xfrm>
                <a:off x="4543426" y="1038225"/>
                <a:ext cx="407988" cy="403225"/>
              </a:xfrm>
              <a:custGeom>
                <a:avLst/>
                <a:gdLst>
                  <a:gd name="T0" fmla="*/ 11 w 171"/>
                  <a:gd name="T1" fmla="*/ 168 h 168"/>
                  <a:gd name="T2" fmla="*/ 42 w 171"/>
                  <a:gd name="T3" fmla="*/ 51 h 168"/>
                  <a:gd name="T4" fmla="*/ 160 w 171"/>
                  <a:gd name="T5" fmla="*/ 88 h 168"/>
                  <a:gd name="T6" fmla="*/ 119 w 171"/>
                  <a:gd name="T7" fmla="*/ 167 h 168"/>
                  <a:gd name="T8" fmla="*/ 11 w 171"/>
                  <a:gd name="T9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68">
                    <a:moveTo>
                      <a:pt x="11" y="168"/>
                    </a:moveTo>
                    <a:cubicBezTo>
                      <a:pt x="12" y="166"/>
                      <a:pt x="0" y="102"/>
                      <a:pt x="42" y="51"/>
                    </a:cubicBezTo>
                    <a:cubicBezTo>
                      <a:pt x="84" y="0"/>
                      <a:pt x="149" y="45"/>
                      <a:pt x="160" y="88"/>
                    </a:cubicBezTo>
                    <a:cubicBezTo>
                      <a:pt x="171" y="131"/>
                      <a:pt x="120" y="166"/>
                      <a:pt x="119" y="167"/>
                    </a:cubicBezTo>
                    <a:cubicBezTo>
                      <a:pt x="118" y="168"/>
                      <a:pt x="11" y="168"/>
                      <a:pt x="11" y="168"/>
                    </a:cubicBezTo>
                    <a:close/>
                  </a:path>
                </a:pathLst>
              </a:custGeom>
              <a:solidFill>
                <a:srgbClr val="E49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03"/>
              <p:cNvSpPr>
                <a:spLocks/>
              </p:cNvSpPr>
              <p:nvPr/>
            </p:nvSpPr>
            <p:spPr bwMode="auto">
              <a:xfrm>
                <a:off x="4359276" y="1257300"/>
                <a:ext cx="260350" cy="250825"/>
              </a:xfrm>
              <a:custGeom>
                <a:avLst/>
                <a:gdLst>
                  <a:gd name="T0" fmla="*/ 50 w 109"/>
                  <a:gd name="T1" fmla="*/ 0 h 105"/>
                  <a:gd name="T2" fmla="*/ 89 w 109"/>
                  <a:gd name="T3" fmla="*/ 37 h 105"/>
                  <a:gd name="T4" fmla="*/ 109 w 109"/>
                  <a:gd name="T5" fmla="*/ 73 h 105"/>
                  <a:gd name="T6" fmla="*/ 11 w 109"/>
                  <a:gd name="T7" fmla="*/ 105 h 105"/>
                  <a:gd name="T8" fmla="*/ 7 w 109"/>
                  <a:gd name="T9" fmla="*/ 53 h 105"/>
                  <a:gd name="T10" fmla="*/ 50 w 109"/>
                  <a:gd name="T1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9" h="105">
                    <a:moveTo>
                      <a:pt x="50" y="0"/>
                    </a:moveTo>
                    <a:cubicBezTo>
                      <a:pt x="50" y="0"/>
                      <a:pt x="75" y="16"/>
                      <a:pt x="89" y="37"/>
                    </a:cubicBezTo>
                    <a:cubicBezTo>
                      <a:pt x="103" y="59"/>
                      <a:pt x="109" y="73"/>
                      <a:pt x="109" y="7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1" y="105"/>
                      <a:pt x="0" y="87"/>
                      <a:pt x="7" y="53"/>
                    </a:cubicBezTo>
                    <a:cubicBezTo>
                      <a:pt x="15" y="20"/>
                      <a:pt x="50" y="0"/>
                      <a:pt x="50" y="0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04"/>
              <p:cNvSpPr>
                <a:spLocks/>
              </p:cNvSpPr>
              <p:nvPr/>
            </p:nvSpPr>
            <p:spPr bwMode="auto">
              <a:xfrm>
                <a:off x="4368801" y="1384300"/>
                <a:ext cx="241300" cy="82550"/>
              </a:xfrm>
              <a:custGeom>
                <a:avLst/>
                <a:gdLst>
                  <a:gd name="T0" fmla="*/ 0 w 101"/>
                  <a:gd name="T1" fmla="*/ 26 h 35"/>
                  <a:gd name="T2" fmla="*/ 94 w 101"/>
                  <a:gd name="T3" fmla="*/ 0 h 35"/>
                  <a:gd name="T4" fmla="*/ 101 w 101"/>
                  <a:gd name="T5" fmla="*/ 14 h 35"/>
                  <a:gd name="T6" fmla="*/ 2 w 101"/>
                  <a:gd name="T7" fmla="*/ 35 h 35"/>
                  <a:gd name="T8" fmla="*/ 0 w 101"/>
                  <a:gd name="T9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5">
                    <a:moveTo>
                      <a:pt x="0" y="26"/>
                    </a:moveTo>
                    <a:cubicBezTo>
                      <a:pt x="0" y="26"/>
                      <a:pt x="53" y="22"/>
                      <a:pt x="94" y="0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79" y="29"/>
                      <a:pt x="2" y="35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280F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05"/>
              <p:cNvSpPr>
                <a:spLocks/>
              </p:cNvSpPr>
              <p:nvPr/>
            </p:nvSpPr>
            <p:spPr bwMode="auto">
              <a:xfrm>
                <a:off x="4329113" y="1223962"/>
                <a:ext cx="166688" cy="214313"/>
              </a:xfrm>
              <a:custGeom>
                <a:avLst/>
                <a:gdLst>
                  <a:gd name="T0" fmla="*/ 14 w 70"/>
                  <a:gd name="T1" fmla="*/ 7 h 90"/>
                  <a:gd name="T2" fmla="*/ 12 w 70"/>
                  <a:gd name="T3" fmla="*/ 70 h 90"/>
                  <a:gd name="T4" fmla="*/ 56 w 70"/>
                  <a:gd name="T5" fmla="*/ 45 h 90"/>
                  <a:gd name="T6" fmla="*/ 47 w 70"/>
                  <a:gd name="T7" fmla="*/ 0 h 90"/>
                  <a:gd name="T8" fmla="*/ 14 w 70"/>
                  <a:gd name="T9" fmla="*/ 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90">
                    <a:moveTo>
                      <a:pt x="14" y="7"/>
                    </a:moveTo>
                    <a:cubicBezTo>
                      <a:pt x="14" y="7"/>
                      <a:pt x="0" y="51"/>
                      <a:pt x="12" y="70"/>
                    </a:cubicBezTo>
                    <a:cubicBezTo>
                      <a:pt x="24" y="90"/>
                      <a:pt x="39" y="76"/>
                      <a:pt x="56" y="45"/>
                    </a:cubicBezTo>
                    <a:cubicBezTo>
                      <a:pt x="70" y="21"/>
                      <a:pt x="47" y="0"/>
                      <a:pt x="47" y="0"/>
                    </a:cubicBez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06"/>
              <p:cNvSpPr>
                <a:spLocks/>
              </p:cNvSpPr>
              <p:nvPr/>
            </p:nvSpPr>
            <p:spPr bwMode="auto">
              <a:xfrm>
                <a:off x="4441826" y="1203325"/>
                <a:ext cx="114300" cy="115888"/>
              </a:xfrm>
              <a:custGeom>
                <a:avLst/>
                <a:gdLst>
                  <a:gd name="T0" fmla="*/ 0 w 48"/>
                  <a:gd name="T1" fmla="*/ 8 h 48"/>
                  <a:gd name="T2" fmla="*/ 33 w 48"/>
                  <a:gd name="T3" fmla="*/ 16 h 48"/>
                  <a:gd name="T4" fmla="*/ 42 w 48"/>
                  <a:gd name="T5" fmla="*/ 43 h 48"/>
                  <a:gd name="T6" fmla="*/ 13 w 48"/>
                  <a:gd name="T7" fmla="*/ 29 h 48"/>
                  <a:gd name="T8" fmla="*/ 0 w 48"/>
                  <a:gd name="T9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0" y="8"/>
                    </a:moveTo>
                    <a:cubicBezTo>
                      <a:pt x="0" y="8"/>
                      <a:pt x="21" y="0"/>
                      <a:pt x="33" y="16"/>
                    </a:cubicBezTo>
                    <a:cubicBezTo>
                      <a:pt x="37" y="21"/>
                      <a:pt x="48" y="40"/>
                      <a:pt x="42" y="43"/>
                    </a:cubicBezTo>
                    <a:cubicBezTo>
                      <a:pt x="42" y="43"/>
                      <a:pt x="32" y="48"/>
                      <a:pt x="13" y="29"/>
                    </a:cubicBezTo>
                    <a:cubicBezTo>
                      <a:pt x="1" y="18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07"/>
              <p:cNvSpPr>
                <a:spLocks/>
              </p:cNvSpPr>
              <p:nvPr/>
            </p:nvSpPr>
            <p:spPr bwMode="auto">
              <a:xfrm>
                <a:off x="4338638" y="1243012"/>
                <a:ext cx="84138" cy="63500"/>
              </a:xfrm>
              <a:custGeom>
                <a:avLst/>
                <a:gdLst>
                  <a:gd name="T0" fmla="*/ 26 w 35"/>
                  <a:gd name="T1" fmla="*/ 0 h 27"/>
                  <a:gd name="T2" fmla="*/ 31 w 35"/>
                  <a:gd name="T3" fmla="*/ 24 h 27"/>
                  <a:gd name="T4" fmla="*/ 5 w 35"/>
                  <a:gd name="T5" fmla="*/ 22 h 27"/>
                  <a:gd name="T6" fmla="*/ 5 w 35"/>
                  <a:gd name="T7" fmla="*/ 20 h 27"/>
                  <a:gd name="T8" fmla="*/ 0 w 35"/>
                  <a:gd name="T9" fmla="*/ 15 h 27"/>
                  <a:gd name="T10" fmla="*/ 7 w 35"/>
                  <a:gd name="T11" fmla="*/ 10 h 27"/>
                  <a:gd name="T12" fmla="*/ 9 w 35"/>
                  <a:gd name="T13" fmla="*/ 4 h 27"/>
                  <a:gd name="T14" fmla="*/ 26 w 35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7">
                    <a:moveTo>
                      <a:pt x="26" y="0"/>
                    </a:moveTo>
                    <a:cubicBezTo>
                      <a:pt x="26" y="0"/>
                      <a:pt x="35" y="21"/>
                      <a:pt x="31" y="24"/>
                    </a:cubicBezTo>
                    <a:cubicBezTo>
                      <a:pt x="28" y="27"/>
                      <a:pt x="5" y="22"/>
                      <a:pt x="5" y="22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0" y="19"/>
                      <a:pt x="0" y="15"/>
                    </a:cubicBezTo>
                    <a:cubicBezTo>
                      <a:pt x="1" y="10"/>
                      <a:pt x="7" y="10"/>
                      <a:pt x="7" y="1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5" y="10"/>
                      <a:pt x="26" y="0"/>
                    </a:cubicBezTo>
                    <a:close/>
                  </a:path>
                </a:pathLst>
              </a:custGeom>
              <a:solidFill>
                <a:srgbClr val="FF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08"/>
              <p:cNvSpPr>
                <a:spLocks/>
              </p:cNvSpPr>
              <p:nvPr/>
            </p:nvSpPr>
            <p:spPr bwMode="auto">
              <a:xfrm>
                <a:off x="4352926" y="1309687"/>
                <a:ext cx="19050" cy="23813"/>
              </a:xfrm>
              <a:custGeom>
                <a:avLst/>
                <a:gdLst>
                  <a:gd name="T0" fmla="*/ 0 w 8"/>
                  <a:gd name="T1" fmla="*/ 0 h 10"/>
                  <a:gd name="T2" fmla="*/ 8 w 8"/>
                  <a:gd name="T3" fmla="*/ 0 h 10"/>
                  <a:gd name="T4" fmla="*/ 0 w 8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6" y="10"/>
                      <a:pt x="0" y="0"/>
                    </a:cubicBezTo>
                    <a:close/>
                  </a:path>
                </a:pathLst>
              </a:custGeom>
              <a:solidFill>
                <a:srgbClr val="AE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09"/>
              <p:cNvSpPr>
                <a:spLocks/>
              </p:cNvSpPr>
              <p:nvPr/>
            </p:nvSpPr>
            <p:spPr bwMode="auto">
              <a:xfrm>
                <a:off x="4427538" y="1235075"/>
                <a:ext cx="34925" cy="52388"/>
              </a:xfrm>
              <a:custGeom>
                <a:avLst/>
                <a:gdLst>
                  <a:gd name="T0" fmla="*/ 0 w 15"/>
                  <a:gd name="T1" fmla="*/ 11 h 22"/>
                  <a:gd name="T2" fmla="*/ 4 w 15"/>
                  <a:gd name="T3" fmla="*/ 22 h 22"/>
                  <a:gd name="T4" fmla="*/ 14 w 15"/>
                  <a:gd name="T5" fmla="*/ 17 h 22"/>
                  <a:gd name="T6" fmla="*/ 0 w 15"/>
                  <a:gd name="T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0" y="11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13" y="21"/>
                      <a:pt x="14" y="17"/>
                    </a:cubicBezTo>
                    <a:cubicBezTo>
                      <a:pt x="15" y="13"/>
                      <a:pt x="12" y="0"/>
                      <a:pt x="0" y="11"/>
                    </a:cubicBezTo>
                    <a:close/>
                  </a:path>
                </a:pathLst>
              </a:custGeom>
              <a:solidFill>
                <a:srgbClr val="FF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10"/>
              <p:cNvSpPr>
                <a:spLocks/>
              </p:cNvSpPr>
              <p:nvPr/>
            </p:nvSpPr>
            <p:spPr bwMode="auto">
              <a:xfrm>
                <a:off x="4362451" y="1263650"/>
                <a:ext cx="20638" cy="14288"/>
              </a:xfrm>
              <a:custGeom>
                <a:avLst/>
                <a:gdLst>
                  <a:gd name="T0" fmla="*/ 1 w 9"/>
                  <a:gd name="T1" fmla="*/ 5 h 6"/>
                  <a:gd name="T2" fmla="*/ 1 w 9"/>
                  <a:gd name="T3" fmla="*/ 3 h 6"/>
                  <a:gd name="T4" fmla="*/ 1 w 9"/>
                  <a:gd name="T5" fmla="*/ 2 h 6"/>
                  <a:gd name="T6" fmla="*/ 2 w 9"/>
                  <a:gd name="T7" fmla="*/ 1 h 6"/>
                  <a:gd name="T8" fmla="*/ 3 w 9"/>
                  <a:gd name="T9" fmla="*/ 0 h 6"/>
                  <a:gd name="T10" fmla="*/ 5 w 9"/>
                  <a:gd name="T11" fmla="*/ 0 h 6"/>
                  <a:gd name="T12" fmla="*/ 7 w 9"/>
                  <a:gd name="T13" fmla="*/ 1 h 6"/>
                  <a:gd name="T14" fmla="*/ 8 w 9"/>
                  <a:gd name="T15" fmla="*/ 2 h 6"/>
                  <a:gd name="T16" fmla="*/ 8 w 9"/>
                  <a:gd name="T17" fmla="*/ 3 h 6"/>
                  <a:gd name="T18" fmla="*/ 9 w 9"/>
                  <a:gd name="T19" fmla="*/ 4 h 6"/>
                  <a:gd name="T20" fmla="*/ 8 w 9"/>
                  <a:gd name="T21" fmla="*/ 5 h 6"/>
                  <a:gd name="T22" fmla="*/ 8 w 9"/>
                  <a:gd name="T23" fmla="*/ 6 h 6"/>
                  <a:gd name="T24" fmla="*/ 7 w 9"/>
                  <a:gd name="T25" fmla="*/ 6 h 6"/>
                  <a:gd name="T26" fmla="*/ 7 w 9"/>
                  <a:gd name="T27" fmla="*/ 5 h 6"/>
                  <a:gd name="T28" fmla="*/ 6 w 9"/>
                  <a:gd name="T29" fmla="*/ 5 h 6"/>
                  <a:gd name="T30" fmla="*/ 5 w 9"/>
                  <a:gd name="T31" fmla="*/ 4 h 6"/>
                  <a:gd name="T32" fmla="*/ 5 w 9"/>
                  <a:gd name="T33" fmla="*/ 4 h 6"/>
                  <a:gd name="T34" fmla="*/ 5 w 9"/>
                  <a:gd name="T35" fmla="*/ 4 h 6"/>
                  <a:gd name="T36" fmla="*/ 4 w 9"/>
                  <a:gd name="T37" fmla="*/ 4 h 6"/>
                  <a:gd name="T38" fmla="*/ 4 w 9"/>
                  <a:gd name="T39" fmla="*/ 4 h 6"/>
                  <a:gd name="T40" fmla="*/ 3 w 9"/>
                  <a:gd name="T41" fmla="*/ 4 h 6"/>
                  <a:gd name="T42" fmla="*/ 2 w 9"/>
                  <a:gd name="T43" fmla="*/ 4 h 6"/>
                  <a:gd name="T44" fmla="*/ 1 w 9"/>
                  <a:gd name="T4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6">
                    <a:moveTo>
                      <a:pt x="1" y="5"/>
                    </a:move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300D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11"/>
              <p:cNvSpPr>
                <a:spLocks/>
              </p:cNvSpPr>
              <p:nvPr/>
            </p:nvSpPr>
            <p:spPr bwMode="auto">
              <a:xfrm>
                <a:off x="4529138" y="1239837"/>
                <a:ext cx="41275" cy="41275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5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5"/>
                    </a:cubicBezTo>
                    <a:cubicBezTo>
                      <a:pt x="7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12"/>
              <p:cNvSpPr>
                <a:spLocks/>
              </p:cNvSpPr>
              <p:nvPr/>
            </p:nvSpPr>
            <p:spPr bwMode="auto">
              <a:xfrm>
                <a:off x="4359276" y="1150937"/>
                <a:ext cx="193675" cy="96838"/>
              </a:xfrm>
              <a:custGeom>
                <a:avLst/>
                <a:gdLst>
                  <a:gd name="T0" fmla="*/ 0 w 81"/>
                  <a:gd name="T1" fmla="*/ 32 h 40"/>
                  <a:gd name="T2" fmla="*/ 17 w 81"/>
                  <a:gd name="T3" fmla="*/ 10 h 40"/>
                  <a:gd name="T4" fmla="*/ 63 w 81"/>
                  <a:gd name="T5" fmla="*/ 7 h 40"/>
                  <a:gd name="T6" fmla="*/ 79 w 81"/>
                  <a:gd name="T7" fmla="*/ 38 h 40"/>
                  <a:gd name="T8" fmla="*/ 74 w 81"/>
                  <a:gd name="T9" fmla="*/ 40 h 40"/>
                  <a:gd name="T10" fmla="*/ 57 w 81"/>
                  <a:gd name="T11" fmla="*/ 24 h 40"/>
                  <a:gd name="T12" fmla="*/ 0 w 81"/>
                  <a:gd name="T13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40">
                    <a:moveTo>
                      <a:pt x="0" y="32"/>
                    </a:moveTo>
                    <a:cubicBezTo>
                      <a:pt x="0" y="32"/>
                      <a:pt x="1" y="19"/>
                      <a:pt x="17" y="10"/>
                    </a:cubicBezTo>
                    <a:cubicBezTo>
                      <a:pt x="33" y="0"/>
                      <a:pt x="54" y="1"/>
                      <a:pt x="63" y="7"/>
                    </a:cubicBezTo>
                    <a:cubicBezTo>
                      <a:pt x="72" y="13"/>
                      <a:pt x="81" y="35"/>
                      <a:pt x="79" y="38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60" y="24"/>
                      <a:pt x="57" y="24"/>
                    </a:cubicBezTo>
                    <a:cubicBezTo>
                      <a:pt x="53" y="2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13"/>
              <p:cNvSpPr>
                <a:spLocks/>
              </p:cNvSpPr>
              <p:nvPr/>
            </p:nvSpPr>
            <p:spPr bwMode="auto">
              <a:xfrm>
                <a:off x="4354513" y="1198562"/>
                <a:ext cx="158750" cy="53975"/>
              </a:xfrm>
              <a:custGeom>
                <a:avLst/>
                <a:gdLst>
                  <a:gd name="T0" fmla="*/ 2 w 66"/>
                  <a:gd name="T1" fmla="*/ 22 h 22"/>
                  <a:gd name="T2" fmla="*/ 0 w 66"/>
                  <a:gd name="T3" fmla="*/ 15 h 22"/>
                  <a:gd name="T4" fmla="*/ 1 w 66"/>
                  <a:gd name="T5" fmla="*/ 9 h 22"/>
                  <a:gd name="T6" fmla="*/ 41 w 66"/>
                  <a:gd name="T7" fmla="*/ 1 h 22"/>
                  <a:gd name="T8" fmla="*/ 63 w 66"/>
                  <a:gd name="T9" fmla="*/ 6 h 22"/>
                  <a:gd name="T10" fmla="*/ 66 w 66"/>
                  <a:gd name="T11" fmla="*/ 15 h 22"/>
                  <a:gd name="T12" fmla="*/ 2 w 66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22">
                    <a:moveTo>
                      <a:pt x="2" y="22"/>
                    </a:moveTo>
                    <a:cubicBezTo>
                      <a:pt x="2" y="22"/>
                      <a:pt x="0" y="19"/>
                      <a:pt x="0" y="15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20" y="2"/>
                      <a:pt x="41" y="1"/>
                    </a:cubicBezTo>
                    <a:cubicBezTo>
                      <a:pt x="53" y="0"/>
                      <a:pt x="60" y="1"/>
                      <a:pt x="63" y="6"/>
                    </a:cubicBezTo>
                    <a:cubicBezTo>
                      <a:pt x="66" y="10"/>
                      <a:pt x="66" y="15"/>
                      <a:pt x="66" y="15"/>
                    </a:cubicBezTo>
                    <a:cubicBezTo>
                      <a:pt x="61" y="15"/>
                      <a:pt x="46" y="10"/>
                      <a:pt x="2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14"/>
              <p:cNvSpPr>
                <a:spLocks/>
              </p:cNvSpPr>
              <p:nvPr/>
            </p:nvSpPr>
            <p:spPr bwMode="auto">
              <a:xfrm>
                <a:off x="4359276" y="1230312"/>
                <a:ext cx="153988" cy="22225"/>
              </a:xfrm>
              <a:custGeom>
                <a:avLst/>
                <a:gdLst>
                  <a:gd name="T0" fmla="*/ 0 w 64"/>
                  <a:gd name="T1" fmla="*/ 9 h 9"/>
                  <a:gd name="T2" fmla="*/ 10 w 64"/>
                  <a:gd name="T3" fmla="*/ 6 h 9"/>
                  <a:gd name="T4" fmla="*/ 14 w 64"/>
                  <a:gd name="T5" fmla="*/ 4 h 9"/>
                  <a:gd name="T6" fmla="*/ 20 w 64"/>
                  <a:gd name="T7" fmla="*/ 3 h 9"/>
                  <a:gd name="T8" fmla="*/ 26 w 64"/>
                  <a:gd name="T9" fmla="*/ 2 h 9"/>
                  <a:gd name="T10" fmla="*/ 32 w 64"/>
                  <a:gd name="T11" fmla="*/ 1 h 9"/>
                  <a:gd name="T12" fmla="*/ 38 w 64"/>
                  <a:gd name="T13" fmla="*/ 0 h 9"/>
                  <a:gd name="T14" fmla="*/ 44 w 64"/>
                  <a:gd name="T15" fmla="*/ 0 h 9"/>
                  <a:gd name="T16" fmla="*/ 49 w 64"/>
                  <a:gd name="T17" fmla="*/ 0 h 9"/>
                  <a:gd name="T18" fmla="*/ 54 w 64"/>
                  <a:gd name="T19" fmla="*/ 0 h 9"/>
                  <a:gd name="T20" fmla="*/ 62 w 64"/>
                  <a:gd name="T21" fmla="*/ 1 h 9"/>
                  <a:gd name="T22" fmla="*/ 64 w 64"/>
                  <a:gd name="T23" fmla="*/ 2 h 9"/>
                  <a:gd name="T24" fmla="*/ 62 w 64"/>
                  <a:gd name="T25" fmla="*/ 2 h 9"/>
                  <a:gd name="T26" fmla="*/ 54 w 64"/>
                  <a:gd name="T27" fmla="*/ 2 h 9"/>
                  <a:gd name="T28" fmla="*/ 49 w 64"/>
                  <a:gd name="T29" fmla="*/ 2 h 9"/>
                  <a:gd name="T30" fmla="*/ 44 w 64"/>
                  <a:gd name="T31" fmla="*/ 2 h 9"/>
                  <a:gd name="T32" fmla="*/ 38 w 64"/>
                  <a:gd name="T33" fmla="*/ 3 h 9"/>
                  <a:gd name="T34" fmla="*/ 32 w 64"/>
                  <a:gd name="T35" fmla="*/ 4 h 9"/>
                  <a:gd name="T36" fmla="*/ 26 w 64"/>
                  <a:gd name="T37" fmla="*/ 4 h 9"/>
                  <a:gd name="T38" fmla="*/ 20 w 64"/>
                  <a:gd name="T39" fmla="*/ 5 h 9"/>
                  <a:gd name="T40" fmla="*/ 15 w 64"/>
                  <a:gd name="T41" fmla="*/ 6 h 9"/>
                  <a:gd name="T42" fmla="*/ 10 w 64"/>
                  <a:gd name="T43" fmla="*/ 7 h 9"/>
                  <a:gd name="T44" fmla="*/ 0 w 64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9">
                    <a:moveTo>
                      <a:pt x="0" y="9"/>
                    </a:moveTo>
                    <a:cubicBezTo>
                      <a:pt x="0" y="9"/>
                      <a:pt x="4" y="7"/>
                      <a:pt x="10" y="6"/>
                    </a:cubicBezTo>
                    <a:cubicBezTo>
                      <a:pt x="11" y="5"/>
                      <a:pt x="13" y="5"/>
                      <a:pt x="14" y="4"/>
                    </a:cubicBezTo>
                    <a:cubicBezTo>
                      <a:pt x="16" y="4"/>
                      <a:pt x="18" y="3"/>
                      <a:pt x="20" y="3"/>
                    </a:cubicBezTo>
                    <a:cubicBezTo>
                      <a:pt x="22" y="2"/>
                      <a:pt x="24" y="2"/>
                      <a:pt x="26" y="2"/>
                    </a:cubicBezTo>
                    <a:cubicBezTo>
                      <a:pt x="28" y="1"/>
                      <a:pt x="30" y="1"/>
                      <a:pt x="32" y="1"/>
                    </a:cubicBezTo>
                    <a:cubicBezTo>
                      <a:pt x="34" y="0"/>
                      <a:pt x="36" y="0"/>
                      <a:pt x="38" y="0"/>
                    </a:cubicBezTo>
                    <a:cubicBezTo>
                      <a:pt x="40" y="0"/>
                      <a:pt x="42" y="0"/>
                      <a:pt x="44" y="0"/>
                    </a:cubicBezTo>
                    <a:cubicBezTo>
                      <a:pt x="46" y="0"/>
                      <a:pt x="48" y="0"/>
                      <a:pt x="49" y="0"/>
                    </a:cubicBezTo>
                    <a:cubicBezTo>
                      <a:pt x="51" y="0"/>
                      <a:pt x="53" y="0"/>
                      <a:pt x="54" y="0"/>
                    </a:cubicBezTo>
                    <a:cubicBezTo>
                      <a:pt x="57" y="0"/>
                      <a:pt x="60" y="1"/>
                      <a:pt x="62" y="1"/>
                    </a:cubicBezTo>
                    <a:cubicBezTo>
                      <a:pt x="63" y="2"/>
                      <a:pt x="64" y="2"/>
                      <a:pt x="64" y="2"/>
                    </a:cubicBezTo>
                    <a:cubicBezTo>
                      <a:pt x="64" y="2"/>
                      <a:pt x="63" y="2"/>
                      <a:pt x="62" y="2"/>
                    </a:cubicBezTo>
                    <a:cubicBezTo>
                      <a:pt x="60" y="2"/>
                      <a:pt x="57" y="2"/>
                      <a:pt x="54" y="2"/>
                    </a:cubicBezTo>
                    <a:cubicBezTo>
                      <a:pt x="53" y="2"/>
                      <a:pt x="51" y="2"/>
                      <a:pt x="49" y="2"/>
                    </a:cubicBezTo>
                    <a:cubicBezTo>
                      <a:pt x="48" y="2"/>
                      <a:pt x="46" y="2"/>
                      <a:pt x="44" y="2"/>
                    </a:cubicBezTo>
                    <a:cubicBezTo>
                      <a:pt x="42" y="2"/>
                      <a:pt x="40" y="3"/>
                      <a:pt x="38" y="3"/>
                    </a:cubicBezTo>
                    <a:cubicBezTo>
                      <a:pt x="36" y="3"/>
                      <a:pt x="34" y="3"/>
                      <a:pt x="32" y="4"/>
                    </a:cubicBezTo>
                    <a:cubicBezTo>
                      <a:pt x="30" y="4"/>
                      <a:pt x="28" y="4"/>
                      <a:pt x="26" y="4"/>
                    </a:cubicBezTo>
                    <a:cubicBezTo>
                      <a:pt x="24" y="5"/>
                      <a:pt x="22" y="5"/>
                      <a:pt x="20" y="5"/>
                    </a:cubicBezTo>
                    <a:cubicBezTo>
                      <a:pt x="18" y="6"/>
                      <a:pt x="17" y="6"/>
                      <a:pt x="15" y="6"/>
                    </a:cubicBezTo>
                    <a:cubicBezTo>
                      <a:pt x="13" y="7"/>
                      <a:pt x="12" y="7"/>
                      <a:pt x="10" y="7"/>
                    </a:cubicBezTo>
                    <a:cubicBezTo>
                      <a:pt x="4" y="8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15"/>
              <p:cNvSpPr>
                <a:spLocks/>
              </p:cNvSpPr>
              <p:nvPr/>
            </p:nvSpPr>
            <p:spPr bwMode="auto">
              <a:xfrm>
                <a:off x="4291013" y="1371600"/>
                <a:ext cx="58738" cy="57150"/>
              </a:xfrm>
              <a:custGeom>
                <a:avLst/>
                <a:gdLst>
                  <a:gd name="T0" fmla="*/ 20 w 25"/>
                  <a:gd name="T1" fmla="*/ 6 h 24"/>
                  <a:gd name="T2" fmla="*/ 6 w 25"/>
                  <a:gd name="T3" fmla="*/ 4 h 24"/>
                  <a:gd name="T4" fmla="*/ 9 w 25"/>
                  <a:gd name="T5" fmla="*/ 21 h 24"/>
                  <a:gd name="T6" fmla="*/ 24 w 25"/>
                  <a:gd name="T7" fmla="*/ 14 h 24"/>
                  <a:gd name="T8" fmla="*/ 20 w 25"/>
                  <a:gd name="T9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0" y="6"/>
                    </a:moveTo>
                    <a:cubicBezTo>
                      <a:pt x="20" y="6"/>
                      <a:pt x="11" y="0"/>
                      <a:pt x="6" y="4"/>
                    </a:cubicBezTo>
                    <a:cubicBezTo>
                      <a:pt x="0" y="9"/>
                      <a:pt x="2" y="19"/>
                      <a:pt x="9" y="21"/>
                    </a:cubicBezTo>
                    <a:cubicBezTo>
                      <a:pt x="16" y="24"/>
                      <a:pt x="22" y="19"/>
                      <a:pt x="24" y="14"/>
                    </a:cubicBezTo>
                    <a:cubicBezTo>
                      <a:pt x="25" y="8"/>
                      <a:pt x="20" y="6"/>
                      <a:pt x="20" y="6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16"/>
              <p:cNvSpPr>
                <a:spLocks/>
              </p:cNvSpPr>
              <p:nvPr/>
            </p:nvSpPr>
            <p:spPr bwMode="auto">
              <a:xfrm>
                <a:off x="4324351" y="1316037"/>
                <a:ext cx="188913" cy="134938"/>
              </a:xfrm>
              <a:custGeom>
                <a:avLst/>
                <a:gdLst>
                  <a:gd name="T0" fmla="*/ 0 w 79"/>
                  <a:gd name="T1" fmla="*/ 43 h 56"/>
                  <a:gd name="T2" fmla="*/ 58 w 79"/>
                  <a:gd name="T3" fmla="*/ 38 h 56"/>
                  <a:gd name="T4" fmla="*/ 63 w 79"/>
                  <a:gd name="T5" fmla="*/ 0 h 56"/>
                  <a:gd name="T6" fmla="*/ 35 w 79"/>
                  <a:gd name="T7" fmla="*/ 27 h 56"/>
                  <a:gd name="T8" fmla="*/ 6 w 79"/>
                  <a:gd name="T9" fmla="*/ 30 h 56"/>
                  <a:gd name="T10" fmla="*/ 0 w 79"/>
                  <a:gd name="T11" fmla="*/ 4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56">
                    <a:moveTo>
                      <a:pt x="0" y="43"/>
                    </a:moveTo>
                    <a:cubicBezTo>
                      <a:pt x="0" y="43"/>
                      <a:pt x="36" y="56"/>
                      <a:pt x="58" y="38"/>
                    </a:cubicBezTo>
                    <a:cubicBezTo>
                      <a:pt x="79" y="20"/>
                      <a:pt x="63" y="0"/>
                      <a:pt x="63" y="0"/>
                    </a:cubicBezTo>
                    <a:cubicBezTo>
                      <a:pt x="63" y="0"/>
                      <a:pt x="53" y="20"/>
                      <a:pt x="35" y="27"/>
                    </a:cubicBezTo>
                    <a:cubicBezTo>
                      <a:pt x="18" y="34"/>
                      <a:pt x="6" y="30"/>
                      <a:pt x="6" y="30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17"/>
              <p:cNvSpPr>
                <a:spLocks/>
              </p:cNvSpPr>
              <p:nvPr/>
            </p:nvSpPr>
            <p:spPr bwMode="auto">
              <a:xfrm>
                <a:off x="4325938" y="1385887"/>
                <a:ext cx="28575" cy="41275"/>
              </a:xfrm>
              <a:custGeom>
                <a:avLst/>
                <a:gdLst>
                  <a:gd name="T0" fmla="*/ 0 w 12"/>
                  <a:gd name="T1" fmla="*/ 16 h 17"/>
                  <a:gd name="T2" fmla="*/ 5 w 12"/>
                  <a:gd name="T3" fmla="*/ 0 h 17"/>
                  <a:gd name="T4" fmla="*/ 12 w 12"/>
                  <a:gd name="T5" fmla="*/ 1 h 17"/>
                  <a:gd name="T6" fmla="*/ 7 w 12"/>
                  <a:gd name="T7" fmla="*/ 17 h 17"/>
                  <a:gd name="T8" fmla="*/ 0 w 1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0" y="16"/>
                    </a:moveTo>
                    <a:cubicBezTo>
                      <a:pt x="0" y="16"/>
                      <a:pt x="4" y="1"/>
                      <a:pt x="5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3"/>
                      <a:pt x="7" y="17"/>
                    </a:cubicBezTo>
                    <a:cubicBezTo>
                      <a:pt x="7" y="17"/>
                      <a:pt x="4" y="16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18"/>
              <p:cNvSpPr>
                <a:spLocks/>
              </p:cNvSpPr>
              <p:nvPr/>
            </p:nvSpPr>
            <p:spPr bwMode="auto">
              <a:xfrm>
                <a:off x="4362451" y="1254125"/>
                <a:ext cx="25400" cy="12700"/>
              </a:xfrm>
              <a:custGeom>
                <a:avLst/>
                <a:gdLst>
                  <a:gd name="T0" fmla="*/ 0 w 11"/>
                  <a:gd name="T1" fmla="*/ 2 h 5"/>
                  <a:gd name="T2" fmla="*/ 2 w 11"/>
                  <a:gd name="T3" fmla="*/ 0 h 5"/>
                  <a:gd name="T4" fmla="*/ 3 w 11"/>
                  <a:gd name="T5" fmla="*/ 0 h 5"/>
                  <a:gd name="T6" fmla="*/ 4 w 11"/>
                  <a:gd name="T7" fmla="*/ 0 h 5"/>
                  <a:gd name="T8" fmla="*/ 6 w 11"/>
                  <a:gd name="T9" fmla="*/ 0 h 5"/>
                  <a:gd name="T10" fmla="*/ 7 w 11"/>
                  <a:gd name="T11" fmla="*/ 0 h 5"/>
                  <a:gd name="T12" fmla="*/ 8 w 11"/>
                  <a:gd name="T13" fmla="*/ 1 h 5"/>
                  <a:gd name="T14" fmla="*/ 9 w 11"/>
                  <a:gd name="T15" fmla="*/ 1 h 5"/>
                  <a:gd name="T16" fmla="*/ 10 w 11"/>
                  <a:gd name="T17" fmla="*/ 2 h 5"/>
                  <a:gd name="T18" fmla="*/ 11 w 11"/>
                  <a:gd name="T19" fmla="*/ 3 h 5"/>
                  <a:gd name="T20" fmla="*/ 11 w 11"/>
                  <a:gd name="T21" fmla="*/ 5 h 5"/>
                  <a:gd name="T22" fmla="*/ 11 w 11"/>
                  <a:gd name="T23" fmla="*/ 5 h 5"/>
                  <a:gd name="T24" fmla="*/ 10 w 11"/>
                  <a:gd name="T25" fmla="*/ 5 h 5"/>
                  <a:gd name="T26" fmla="*/ 9 w 11"/>
                  <a:gd name="T27" fmla="*/ 5 h 5"/>
                  <a:gd name="T28" fmla="*/ 8 w 11"/>
                  <a:gd name="T29" fmla="*/ 5 h 5"/>
                  <a:gd name="T30" fmla="*/ 7 w 11"/>
                  <a:gd name="T31" fmla="*/ 4 h 5"/>
                  <a:gd name="T32" fmla="*/ 6 w 11"/>
                  <a:gd name="T33" fmla="*/ 4 h 5"/>
                  <a:gd name="T34" fmla="*/ 6 w 11"/>
                  <a:gd name="T35" fmla="*/ 4 h 5"/>
                  <a:gd name="T36" fmla="*/ 5 w 11"/>
                  <a:gd name="T37" fmla="*/ 4 h 5"/>
                  <a:gd name="T38" fmla="*/ 4 w 11"/>
                  <a:gd name="T39" fmla="*/ 3 h 5"/>
                  <a:gd name="T40" fmla="*/ 3 w 11"/>
                  <a:gd name="T41" fmla="*/ 3 h 5"/>
                  <a:gd name="T42" fmla="*/ 2 w 11"/>
                  <a:gd name="T43" fmla="*/ 3 h 5"/>
                  <a:gd name="T44" fmla="*/ 0 w 11"/>
                  <a:gd name="T4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5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19"/>
              <p:cNvSpPr>
                <a:spLocks/>
              </p:cNvSpPr>
              <p:nvPr/>
            </p:nvSpPr>
            <p:spPr bwMode="auto">
              <a:xfrm>
                <a:off x="4368801" y="1362075"/>
                <a:ext cx="141288" cy="69850"/>
              </a:xfrm>
              <a:custGeom>
                <a:avLst/>
                <a:gdLst>
                  <a:gd name="T0" fmla="*/ 0 w 59"/>
                  <a:gd name="T1" fmla="*/ 29 h 29"/>
                  <a:gd name="T2" fmla="*/ 11 w 59"/>
                  <a:gd name="T3" fmla="*/ 26 h 29"/>
                  <a:gd name="T4" fmla="*/ 16 w 59"/>
                  <a:gd name="T5" fmla="*/ 25 h 29"/>
                  <a:gd name="T6" fmla="*/ 21 w 59"/>
                  <a:gd name="T7" fmla="*/ 23 h 29"/>
                  <a:gd name="T8" fmla="*/ 27 w 59"/>
                  <a:gd name="T9" fmla="*/ 22 h 29"/>
                  <a:gd name="T10" fmla="*/ 33 w 59"/>
                  <a:gd name="T11" fmla="*/ 20 h 29"/>
                  <a:gd name="T12" fmla="*/ 39 w 59"/>
                  <a:gd name="T13" fmla="*/ 17 h 29"/>
                  <a:gd name="T14" fmla="*/ 44 w 59"/>
                  <a:gd name="T15" fmla="*/ 15 h 29"/>
                  <a:gd name="T16" fmla="*/ 48 w 59"/>
                  <a:gd name="T17" fmla="*/ 11 h 29"/>
                  <a:gd name="T18" fmla="*/ 52 w 59"/>
                  <a:gd name="T19" fmla="*/ 8 h 29"/>
                  <a:gd name="T20" fmla="*/ 55 w 59"/>
                  <a:gd name="T21" fmla="*/ 5 h 29"/>
                  <a:gd name="T22" fmla="*/ 57 w 59"/>
                  <a:gd name="T23" fmla="*/ 3 h 29"/>
                  <a:gd name="T24" fmla="*/ 59 w 59"/>
                  <a:gd name="T25" fmla="*/ 0 h 29"/>
                  <a:gd name="T26" fmla="*/ 58 w 59"/>
                  <a:gd name="T27" fmla="*/ 3 h 29"/>
                  <a:gd name="T28" fmla="*/ 57 w 59"/>
                  <a:gd name="T29" fmla="*/ 7 h 29"/>
                  <a:gd name="T30" fmla="*/ 55 w 59"/>
                  <a:gd name="T31" fmla="*/ 11 h 29"/>
                  <a:gd name="T32" fmla="*/ 51 w 59"/>
                  <a:gd name="T33" fmla="*/ 15 h 29"/>
                  <a:gd name="T34" fmla="*/ 47 w 59"/>
                  <a:gd name="T35" fmla="*/ 19 h 29"/>
                  <a:gd name="T36" fmla="*/ 41 w 59"/>
                  <a:gd name="T37" fmla="*/ 22 h 29"/>
                  <a:gd name="T38" fmla="*/ 35 w 59"/>
                  <a:gd name="T39" fmla="*/ 25 h 29"/>
                  <a:gd name="T40" fmla="*/ 29 w 59"/>
                  <a:gd name="T41" fmla="*/ 27 h 29"/>
                  <a:gd name="T42" fmla="*/ 22 w 59"/>
                  <a:gd name="T43" fmla="*/ 28 h 29"/>
                  <a:gd name="T44" fmla="*/ 17 w 59"/>
                  <a:gd name="T45" fmla="*/ 29 h 29"/>
                  <a:gd name="T46" fmla="*/ 11 w 59"/>
                  <a:gd name="T47" fmla="*/ 29 h 29"/>
                  <a:gd name="T48" fmla="*/ 0 w 59"/>
                  <a:gd name="T4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29">
                    <a:moveTo>
                      <a:pt x="0" y="29"/>
                    </a:moveTo>
                    <a:cubicBezTo>
                      <a:pt x="0" y="29"/>
                      <a:pt x="5" y="27"/>
                      <a:pt x="11" y="26"/>
                    </a:cubicBezTo>
                    <a:cubicBezTo>
                      <a:pt x="12" y="26"/>
                      <a:pt x="14" y="25"/>
                      <a:pt x="16" y="25"/>
                    </a:cubicBezTo>
                    <a:cubicBezTo>
                      <a:pt x="18" y="24"/>
                      <a:pt x="20" y="24"/>
                      <a:pt x="21" y="23"/>
                    </a:cubicBezTo>
                    <a:cubicBezTo>
                      <a:pt x="23" y="23"/>
                      <a:pt x="25" y="22"/>
                      <a:pt x="27" y="22"/>
                    </a:cubicBezTo>
                    <a:cubicBezTo>
                      <a:pt x="29" y="21"/>
                      <a:pt x="31" y="20"/>
                      <a:pt x="33" y="20"/>
                    </a:cubicBezTo>
                    <a:cubicBezTo>
                      <a:pt x="35" y="19"/>
                      <a:pt x="37" y="18"/>
                      <a:pt x="39" y="17"/>
                    </a:cubicBezTo>
                    <a:cubicBezTo>
                      <a:pt x="40" y="17"/>
                      <a:pt x="42" y="16"/>
                      <a:pt x="44" y="15"/>
                    </a:cubicBezTo>
                    <a:cubicBezTo>
                      <a:pt x="45" y="14"/>
                      <a:pt x="47" y="13"/>
                      <a:pt x="48" y="11"/>
                    </a:cubicBezTo>
                    <a:cubicBezTo>
                      <a:pt x="50" y="10"/>
                      <a:pt x="51" y="9"/>
                      <a:pt x="52" y="8"/>
                    </a:cubicBezTo>
                    <a:cubicBezTo>
                      <a:pt x="53" y="7"/>
                      <a:pt x="54" y="6"/>
                      <a:pt x="55" y="5"/>
                    </a:cubicBezTo>
                    <a:cubicBezTo>
                      <a:pt x="56" y="4"/>
                      <a:pt x="57" y="4"/>
                      <a:pt x="57" y="3"/>
                    </a:cubicBezTo>
                    <a:cubicBezTo>
                      <a:pt x="59" y="1"/>
                      <a:pt x="59" y="0"/>
                      <a:pt x="59" y="0"/>
                    </a:cubicBezTo>
                    <a:cubicBezTo>
                      <a:pt x="59" y="0"/>
                      <a:pt x="59" y="1"/>
                      <a:pt x="58" y="3"/>
                    </a:cubicBezTo>
                    <a:cubicBezTo>
                      <a:pt x="58" y="4"/>
                      <a:pt x="58" y="5"/>
                      <a:pt x="57" y="7"/>
                    </a:cubicBezTo>
                    <a:cubicBezTo>
                      <a:pt x="57" y="8"/>
                      <a:pt x="56" y="9"/>
                      <a:pt x="55" y="11"/>
                    </a:cubicBezTo>
                    <a:cubicBezTo>
                      <a:pt x="54" y="12"/>
                      <a:pt x="53" y="13"/>
                      <a:pt x="51" y="15"/>
                    </a:cubicBezTo>
                    <a:cubicBezTo>
                      <a:pt x="50" y="16"/>
                      <a:pt x="48" y="18"/>
                      <a:pt x="47" y="19"/>
                    </a:cubicBezTo>
                    <a:cubicBezTo>
                      <a:pt x="45" y="20"/>
                      <a:pt x="43" y="21"/>
                      <a:pt x="41" y="22"/>
                    </a:cubicBezTo>
                    <a:cubicBezTo>
                      <a:pt x="39" y="24"/>
                      <a:pt x="37" y="24"/>
                      <a:pt x="35" y="25"/>
                    </a:cubicBezTo>
                    <a:cubicBezTo>
                      <a:pt x="33" y="26"/>
                      <a:pt x="31" y="26"/>
                      <a:pt x="29" y="27"/>
                    </a:cubicBezTo>
                    <a:cubicBezTo>
                      <a:pt x="27" y="28"/>
                      <a:pt x="25" y="28"/>
                      <a:pt x="22" y="28"/>
                    </a:cubicBezTo>
                    <a:cubicBezTo>
                      <a:pt x="20" y="29"/>
                      <a:pt x="18" y="29"/>
                      <a:pt x="17" y="29"/>
                    </a:cubicBezTo>
                    <a:cubicBezTo>
                      <a:pt x="15" y="29"/>
                      <a:pt x="13" y="29"/>
                      <a:pt x="11" y="29"/>
                    </a:cubicBezTo>
                    <a:cubicBezTo>
                      <a:pt x="5" y="29"/>
                      <a:pt x="0" y="29"/>
                      <a:pt x="0" y="29"/>
                    </a:cubicBezTo>
                    <a:close/>
                  </a:path>
                </a:pathLst>
              </a:custGeom>
              <a:solidFill>
                <a:srgbClr val="83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20"/>
              <p:cNvSpPr>
                <a:spLocks/>
              </p:cNvSpPr>
              <p:nvPr/>
            </p:nvSpPr>
            <p:spPr bwMode="auto">
              <a:xfrm>
                <a:off x="4349751" y="1219200"/>
                <a:ext cx="12700" cy="33338"/>
              </a:xfrm>
              <a:custGeom>
                <a:avLst/>
                <a:gdLst>
                  <a:gd name="T0" fmla="*/ 5 w 5"/>
                  <a:gd name="T1" fmla="*/ 1 h 14"/>
                  <a:gd name="T2" fmla="*/ 4 w 5"/>
                  <a:gd name="T3" fmla="*/ 1 h 14"/>
                  <a:gd name="T4" fmla="*/ 3 w 5"/>
                  <a:gd name="T5" fmla="*/ 2 h 14"/>
                  <a:gd name="T6" fmla="*/ 3 w 5"/>
                  <a:gd name="T7" fmla="*/ 3 h 14"/>
                  <a:gd name="T8" fmla="*/ 3 w 5"/>
                  <a:gd name="T9" fmla="*/ 4 h 14"/>
                  <a:gd name="T10" fmla="*/ 3 w 5"/>
                  <a:gd name="T11" fmla="*/ 5 h 14"/>
                  <a:gd name="T12" fmla="*/ 3 w 5"/>
                  <a:gd name="T13" fmla="*/ 7 h 14"/>
                  <a:gd name="T14" fmla="*/ 3 w 5"/>
                  <a:gd name="T15" fmla="*/ 8 h 14"/>
                  <a:gd name="T16" fmla="*/ 3 w 5"/>
                  <a:gd name="T17" fmla="*/ 9 h 14"/>
                  <a:gd name="T18" fmla="*/ 3 w 5"/>
                  <a:gd name="T19" fmla="*/ 11 h 14"/>
                  <a:gd name="T20" fmla="*/ 3 w 5"/>
                  <a:gd name="T21" fmla="*/ 12 h 14"/>
                  <a:gd name="T22" fmla="*/ 4 w 5"/>
                  <a:gd name="T23" fmla="*/ 14 h 14"/>
                  <a:gd name="T24" fmla="*/ 4 w 5"/>
                  <a:gd name="T25" fmla="*/ 14 h 14"/>
                  <a:gd name="T26" fmla="*/ 3 w 5"/>
                  <a:gd name="T27" fmla="*/ 14 h 14"/>
                  <a:gd name="T28" fmla="*/ 2 w 5"/>
                  <a:gd name="T29" fmla="*/ 13 h 14"/>
                  <a:gd name="T30" fmla="*/ 1 w 5"/>
                  <a:gd name="T31" fmla="*/ 11 h 14"/>
                  <a:gd name="T32" fmla="*/ 0 w 5"/>
                  <a:gd name="T33" fmla="*/ 10 h 14"/>
                  <a:gd name="T34" fmla="*/ 0 w 5"/>
                  <a:gd name="T35" fmla="*/ 8 h 14"/>
                  <a:gd name="T36" fmla="*/ 0 w 5"/>
                  <a:gd name="T37" fmla="*/ 7 h 14"/>
                  <a:gd name="T38" fmla="*/ 0 w 5"/>
                  <a:gd name="T39" fmla="*/ 5 h 14"/>
                  <a:gd name="T40" fmla="*/ 0 w 5"/>
                  <a:gd name="T41" fmla="*/ 3 h 14"/>
                  <a:gd name="T42" fmla="*/ 1 w 5"/>
                  <a:gd name="T43" fmla="*/ 2 h 14"/>
                  <a:gd name="T44" fmla="*/ 2 w 5"/>
                  <a:gd name="T45" fmla="*/ 1 h 14"/>
                  <a:gd name="T46" fmla="*/ 5 w 5"/>
                  <a:gd name="T4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4">
                    <a:moveTo>
                      <a:pt x="5" y="1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2" y="5"/>
                      <a:pt x="3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4" y="12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2" y="13"/>
                      <a:pt x="2" y="13"/>
                    </a:cubicBezTo>
                    <a:cubicBezTo>
                      <a:pt x="2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21"/>
              <p:cNvSpPr>
                <a:spLocks/>
              </p:cNvSpPr>
              <p:nvPr/>
            </p:nvSpPr>
            <p:spPr bwMode="auto">
              <a:xfrm>
                <a:off x="4340226" y="1292225"/>
                <a:ext cx="17463" cy="101600"/>
              </a:xfrm>
              <a:custGeom>
                <a:avLst/>
                <a:gdLst>
                  <a:gd name="T0" fmla="*/ 5 w 7"/>
                  <a:gd name="T1" fmla="*/ 0 h 42"/>
                  <a:gd name="T2" fmla="*/ 4 w 7"/>
                  <a:gd name="T3" fmla="*/ 7 h 42"/>
                  <a:gd name="T4" fmla="*/ 3 w 7"/>
                  <a:gd name="T5" fmla="*/ 10 h 42"/>
                  <a:gd name="T6" fmla="*/ 3 w 7"/>
                  <a:gd name="T7" fmla="*/ 13 h 42"/>
                  <a:gd name="T8" fmla="*/ 3 w 7"/>
                  <a:gd name="T9" fmla="*/ 17 h 42"/>
                  <a:gd name="T10" fmla="*/ 3 w 7"/>
                  <a:gd name="T11" fmla="*/ 21 h 42"/>
                  <a:gd name="T12" fmla="*/ 4 w 7"/>
                  <a:gd name="T13" fmla="*/ 25 h 42"/>
                  <a:gd name="T14" fmla="*/ 4 w 7"/>
                  <a:gd name="T15" fmla="*/ 29 h 42"/>
                  <a:gd name="T16" fmla="*/ 5 w 7"/>
                  <a:gd name="T17" fmla="*/ 32 h 42"/>
                  <a:gd name="T18" fmla="*/ 5 w 7"/>
                  <a:gd name="T19" fmla="*/ 35 h 42"/>
                  <a:gd name="T20" fmla="*/ 7 w 7"/>
                  <a:gd name="T21" fmla="*/ 40 h 42"/>
                  <a:gd name="T22" fmla="*/ 7 w 7"/>
                  <a:gd name="T23" fmla="*/ 42 h 42"/>
                  <a:gd name="T24" fmla="*/ 6 w 7"/>
                  <a:gd name="T25" fmla="*/ 40 h 42"/>
                  <a:gd name="T26" fmla="*/ 4 w 7"/>
                  <a:gd name="T27" fmla="*/ 36 h 42"/>
                  <a:gd name="T28" fmla="*/ 3 w 7"/>
                  <a:gd name="T29" fmla="*/ 33 h 42"/>
                  <a:gd name="T30" fmla="*/ 2 w 7"/>
                  <a:gd name="T31" fmla="*/ 29 h 42"/>
                  <a:gd name="T32" fmla="*/ 1 w 7"/>
                  <a:gd name="T33" fmla="*/ 25 h 42"/>
                  <a:gd name="T34" fmla="*/ 0 w 7"/>
                  <a:gd name="T35" fmla="*/ 21 h 42"/>
                  <a:gd name="T36" fmla="*/ 0 w 7"/>
                  <a:gd name="T37" fmla="*/ 17 h 42"/>
                  <a:gd name="T38" fmla="*/ 1 w 7"/>
                  <a:gd name="T39" fmla="*/ 13 h 42"/>
                  <a:gd name="T40" fmla="*/ 1 w 7"/>
                  <a:gd name="T41" fmla="*/ 10 h 42"/>
                  <a:gd name="T42" fmla="*/ 2 w 7"/>
                  <a:gd name="T43" fmla="*/ 6 h 42"/>
                  <a:gd name="T44" fmla="*/ 4 w 7"/>
                  <a:gd name="T45" fmla="*/ 2 h 42"/>
                  <a:gd name="T46" fmla="*/ 5 w 7"/>
                  <a:gd name="T4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42">
                    <a:moveTo>
                      <a:pt x="5" y="0"/>
                    </a:moveTo>
                    <a:cubicBezTo>
                      <a:pt x="5" y="0"/>
                      <a:pt x="4" y="3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3" y="15"/>
                      <a:pt x="3" y="16"/>
                      <a:pt x="3" y="17"/>
                    </a:cubicBezTo>
                    <a:cubicBezTo>
                      <a:pt x="3" y="18"/>
                      <a:pt x="3" y="20"/>
                      <a:pt x="3" y="21"/>
                    </a:cubicBezTo>
                    <a:cubicBezTo>
                      <a:pt x="3" y="22"/>
                      <a:pt x="4" y="24"/>
                      <a:pt x="4" y="25"/>
                    </a:cubicBezTo>
                    <a:cubicBezTo>
                      <a:pt x="4" y="26"/>
                      <a:pt x="4" y="27"/>
                      <a:pt x="4" y="29"/>
                    </a:cubicBezTo>
                    <a:cubicBezTo>
                      <a:pt x="4" y="30"/>
                      <a:pt x="4" y="31"/>
                      <a:pt x="5" y="32"/>
                    </a:cubicBezTo>
                    <a:cubicBezTo>
                      <a:pt x="5" y="33"/>
                      <a:pt x="5" y="34"/>
                      <a:pt x="5" y="35"/>
                    </a:cubicBezTo>
                    <a:cubicBezTo>
                      <a:pt x="6" y="37"/>
                      <a:pt x="6" y="39"/>
                      <a:pt x="7" y="40"/>
                    </a:cubicBezTo>
                    <a:cubicBezTo>
                      <a:pt x="7" y="41"/>
                      <a:pt x="7" y="42"/>
                      <a:pt x="7" y="42"/>
                    </a:cubicBezTo>
                    <a:cubicBezTo>
                      <a:pt x="7" y="42"/>
                      <a:pt x="7" y="41"/>
                      <a:pt x="6" y="40"/>
                    </a:cubicBezTo>
                    <a:cubicBezTo>
                      <a:pt x="5" y="39"/>
                      <a:pt x="4" y="38"/>
                      <a:pt x="4" y="36"/>
                    </a:cubicBezTo>
                    <a:cubicBezTo>
                      <a:pt x="3" y="35"/>
                      <a:pt x="3" y="34"/>
                      <a:pt x="3" y="33"/>
                    </a:cubicBezTo>
                    <a:cubicBezTo>
                      <a:pt x="2" y="32"/>
                      <a:pt x="2" y="30"/>
                      <a:pt x="2" y="29"/>
                    </a:cubicBezTo>
                    <a:cubicBezTo>
                      <a:pt x="1" y="28"/>
                      <a:pt x="1" y="27"/>
                      <a:pt x="1" y="25"/>
                    </a:cubicBezTo>
                    <a:cubicBezTo>
                      <a:pt x="1" y="24"/>
                      <a:pt x="1" y="23"/>
                      <a:pt x="0" y="21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6"/>
                      <a:pt x="1" y="15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2" y="9"/>
                      <a:pt x="2" y="7"/>
                      <a:pt x="2" y="6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22"/>
              <p:cNvSpPr>
                <a:spLocks/>
              </p:cNvSpPr>
              <p:nvPr/>
            </p:nvSpPr>
            <p:spPr bwMode="auto">
              <a:xfrm>
                <a:off x="4513263" y="1233487"/>
                <a:ext cx="33338" cy="73025"/>
              </a:xfrm>
              <a:custGeom>
                <a:avLst/>
                <a:gdLst>
                  <a:gd name="T0" fmla="*/ 0 w 14"/>
                  <a:gd name="T1" fmla="*/ 0 h 31"/>
                  <a:gd name="T2" fmla="*/ 4 w 14"/>
                  <a:gd name="T3" fmla="*/ 4 h 31"/>
                  <a:gd name="T4" fmla="*/ 6 w 14"/>
                  <a:gd name="T5" fmla="*/ 6 h 31"/>
                  <a:gd name="T6" fmla="*/ 8 w 14"/>
                  <a:gd name="T7" fmla="*/ 8 h 31"/>
                  <a:gd name="T8" fmla="*/ 10 w 14"/>
                  <a:gd name="T9" fmla="*/ 11 h 31"/>
                  <a:gd name="T10" fmla="*/ 11 w 14"/>
                  <a:gd name="T11" fmla="*/ 14 h 31"/>
                  <a:gd name="T12" fmla="*/ 12 w 14"/>
                  <a:gd name="T13" fmla="*/ 17 h 31"/>
                  <a:gd name="T14" fmla="*/ 13 w 14"/>
                  <a:gd name="T15" fmla="*/ 21 h 31"/>
                  <a:gd name="T16" fmla="*/ 14 w 14"/>
                  <a:gd name="T17" fmla="*/ 24 h 31"/>
                  <a:gd name="T18" fmla="*/ 14 w 14"/>
                  <a:gd name="T19" fmla="*/ 26 h 31"/>
                  <a:gd name="T20" fmla="*/ 12 w 14"/>
                  <a:gd name="T21" fmla="*/ 31 h 31"/>
                  <a:gd name="T22" fmla="*/ 11 w 14"/>
                  <a:gd name="T23" fmla="*/ 31 h 31"/>
                  <a:gd name="T24" fmla="*/ 12 w 14"/>
                  <a:gd name="T25" fmla="*/ 30 h 31"/>
                  <a:gd name="T26" fmla="*/ 12 w 14"/>
                  <a:gd name="T27" fmla="*/ 27 h 31"/>
                  <a:gd name="T28" fmla="*/ 12 w 14"/>
                  <a:gd name="T29" fmla="*/ 24 h 31"/>
                  <a:gd name="T30" fmla="*/ 11 w 14"/>
                  <a:gd name="T31" fmla="*/ 21 h 31"/>
                  <a:gd name="T32" fmla="*/ 10 w 14"/>
                  <a:gd name="T33" fmla="*/ 18 h 31"/>
                  <a:gd name="T34" fmla="*/ 8 w 14"/>
                  <a:gd name="T35" fmla="*/ 15 h 31"/>
                  <a:gd name="T36" fmla="*/ 7 w 14"/>
                  <a:gd name="T37" fmla="*/ 13 h 31"/>
                  <a:gd name="T38" fmla="*/ 6 w 14"/>
                  <a:gd name="T39" fmla="*/ 10 h 31"/>
                  <a:gd name="T40" fmla="*/ 4 w 14"/>
                  <a:gd name="T41" fmla="*/ 7 h 31"/>
                  <a:gd name="T42" fmla="*/ 3 w 14"/>
                  <a:gd name="T43" fmla="*/ 5 h 31"/>
                  <a:gd name="T44" fmla="*/ 0 w 14"/>
                  <a:gd name="T4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31">
                    <a:moveTo>
                      <a:pt x="0" y="0"/>
                    </a:moveTo>
                    <a:cubicBezTo>
                      <a:pt x="0" y="0"/>
                      <a:pt x="2" y="2"/>
                      <a:pt x="4" y="4"/>
                    </a:cubicBezTo>
                    <a:cubicBezTo>
                      <a:pt x="5" y="5"/>
                      <a:pt x="5" y="5"/>
                      <a:pt x="6" y="6"/>
                    </a:cubicBezTo>
                    <a:cubicBezTo>
                      <a:pt x="7" y="7"/>
                      <a:pt x="7" y="8"/>
                      <a:pt x="8" y="8"/>
                    </a:cubicBezTo>
                    <a:cubicBezTo>
                      <a:pt x="8" y="9"/>
                      <a:pt x="9" y="10"/>
                      <a:pt x="10" y="11"/>
                    </a:cubicBezTo>
                    <a:cubicBezTo>
                      <a:pt x="10" y="12"/>
                      <a:pt x="10" y="13"/>
                      <a:pt x="11" y="14"/>
                    </a:cubicBezTo>
                    <a:cubicBezTo>
                      <a:pt x="11" y="15"/>
                      <a:pt x="12" y="16"/>
                      <a:pt x="12" y="17"/>
                    </a:cubicBezTo>
                    <a:cubicBezTo>
                      <a:pt x="13" y="19"/>
                      <a:pt x="13" y="20"/>
                      <a:pt x="13" y="21"/>
                    </a:cubicBezTo>
                    <a:cubicBezTo>
                      <a:pt x="13" y="22"/>
                      <a:pt x="13" y="23"/>
                      <a:pt x="14" y="24"/>
                    </a:cubicBezTo>
                    <a:cubicBezTo>
                      <a:pt x="14" y="25"/>
                      <a:pt x="14" y="26"/>
                      <a:pt x="14" y="26"/>
                    </a:cubicBezTo>
                    <a:cubicBezTo>
                      <a:pt x="14" y="28"/>
                      <a:pt x="13" y="30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2" y="30"/>
                    </a:cubicBezTo>
                    <a:cubicBezTo>
                      <a:pt x="12" y="29"/>
                      <a:pt x="12" y="28"/>
                      <a:pt x="12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1" y="23"/>
                      <a:pt x="11" y="22"/>
                      <a:pt x="11" y="21"/>
                    </a:cubicBezTo>
                    <a:cubicBezTo>
                      <a:pt x="10" y="20"/>
                      <a:pt x="10" y="19"/>
                      <a:pt x="10" y="18"/>
                    </a:cubicBezTo>
                    <a:cubicBezTo>
                      <a:pt x="9" y="17"/>
                      <a:pt x="9" y="16"/>
                      <a:pt x="8" y="15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9"/>
                      <a:pt x="5" y="8"/>
                      <a:pt x="4" y="7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1" y="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23"/>
              <p:cNvSpPr>
                <a:spLocks/>
              </p:cNvSpPr>
              <p:nvPr/>
            </p:nvSpPr>
            <p:spPr bwMode="auto">
              <a:xfrm>
                <a:off x="4541838" y="1243012"/>
                <a:ext cx="28575" cy="34925"/>
              </a:xfrm>
              <a:custGeom>
                <a:avLst/>
                <a:gdLst>
                  <a:gd name="T0" fmla="*/ 3 w 12"/>
                  <a:gd name="T1" fmla="*/ 0 h 15"/>
                  <a:gd name="T2" fmla="*/ 4 w 12"/>
                  <a:gd name="T3" fmla="*/ 0 h 15"/>
                  <a:gd name="T4" fmla="*/ 7 w 12"/>
                  <a:gd name="T5" fmla="*/ 0 h 15"/>
                  <a:gd name="T6" fmla="*/ 9 w 12"/>
                  <a:gd name="T7" fmla="*/ 2 h 15"/>
                  <a:gd name="T8" fmla="*/ 11 w 12"/>
                  <a:gd name="T9" fmla="*/ 4 h 15"/>
                  <a:gd name="T10" fmla="*/ 12 w 12"/>
                  <a:gd name="T11" fmla="*/ 6 h 15"/>
                  <a:gd name="T12" fmla="*/ 11 w 12"/>
                  <a:gd name="T13" fmla="*/ 9 h 15"/>
                  <a:gd name="T14" fmla="*/ 10 w 12"/>
                  <a:gd name="T15" fmla="*/ 12 h 15"/>
                  <a:gd name="T16" fmla="*/ 8 w 12"/>
                  <a:gd name="T17" fmla="*/ 14 h 15"/>
                  <a:gd name="T18" fmla="*/ 6 w 12"/>
                  <a:gd name="T19" fmla="*/ 15 h 15"/>
                  <a:gd name="T20" fmla="*/ 4 w 12"/>
                  <a:gd name="T21" fmla="*/ 15 h 15"/>
                  <a:gd name="T22" fmla="*/ 1 w 12"/>
                  <a:gd name="T23" fmla="*/ 14 h 15"/>
                  <a:gd name="T24" fmla="*/ 0 w 12"/>
                  <a:gd name="T25" fmla="*/ 14 h 15"/>
                  <a:gd name="T26" fmla="*/ 1 w 12"/>
                  <a:gd name="T27" fmla="*/ 14 h 15"/>
                  <a:gd name="T28" fmla="*/ 3 w 12"/>
                  <a:gd name="T29" fmla="*/ 14 h 15"/>
                  <a:gd name="T30" fmla="*/ 5 w 12"/>
                  <a:gd name="T31" fmla="*/ 13 h 15"/>
                  <a:gd name="T32" fmla="*/ 7 w 12"/>
                  <a:gd name="T33" fmla="*/ 12 h 15"/>
                  <a:gd name="T34" fmla="*/ 8 w 12"/>
                  <a:gd name="T35" fmla="*/ 10 h 15"/>
                  <a:gd name="T36" fmla="*/ 9 w 12"/>
                  <a:gd name="T37" fmla="*/ 9 h 15"/>
                  <a:gd name="T38" fmla="*/ 9 w 12"/>
                  <a:gd name="T39" fmla="*/ 7 h 15"/>
                  <a:gd name="T40" fmla="*/ 8 w 12"/>
                  <a:gd name="T41" fmla="*/ 5 h 15"/>
                  <a:gd name="T42" fmla="*/ 8 w 12"/>
                  <a:gd name="T43" fmla="*/ 3 h 15"/>
                  <a:gd name="T44" fmla="*/ 6 w 12"/>
                  <a:gd name="T45" fmla="*/ 2 h 15"/>
                  <a:gd name="T46" fmla="*/ 4 w 12"/>
                  <a:gd name="T47" fmla="*/ 0 h 15"/>
                  <a:gd name="T48" fmla="*/ 3 w 12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5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5"/>
                      <a:pt x="11" y="6"/>
                      <a:pt x="12" y="6"/>
                    </a:cubicBezTo>
                    <a:cubicBezTo>
                      <a:pt x="12" y="7"/>
                      <a:pt x="11" y="8"/>
                      <a:pt x="11" y="9"/>
                    </a:cubicBezTo>
                    <a:cubicBezTo>
                      <a:pt x="11" y="10"/>
                      <a:pt x="11" y="11"/>
                      <a:pt x="10" y="12"/>
                    </a:cubicBezTo>
                    <a:cubicBezTo>
                      <a:pt x="10" y="13"/>
                      <a:pt x="9" y="14"/>
                      <a:pt x="8" y="14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2" y="15"/>
                      <a:pt x="1" y="15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7" y="12"/>
                      <a:pt x="7" y="11"/>
                      <a:pt x="8" y="10"/>
                    </a:cubicBezTo>
                    <a:cubicBezTo>
                      <a:pt x="8" y="10"/>
                      <a:pt x="8" y="9"/>
                      <a:pt x="9" y="9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7" y="3"/>
                      <a:pt x="7" y="2"/>
                      <a:pt x="6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24"/>
              <p:cNvSpPr>
                <a:spLocks/>
              </p:cNvSpPr>
              <p:nvPr/>
            </p:nvSpPr>
            <p:spPr bwMode="auto">
              <a:xfrm>
                <a:off x="4529138" y="1247775"/>
                <a:ext cx="7938" cy="11113"/>
              </a:xfrm>
              <a:custGeom>
                <a:avLst/>
                <a:gdLst>
                  <a:gd name="T0" fmla="*/ 1 w 3"/>
                  <a:gd name="T1" fmla="*/ 5 h 5"/>
                  <a:gd name="T2" fmla="*/ 0 w 3"/>
                  <a:gd name="T3" fmla="*/ 4 h 5"/>
                  <a:gd name="T4" fmla="*/ 0 w 3"/>
                  <a:gd name="T5" fmla="*/ 3 h 5"/>
                  <a:gd name="T6" fmla="*/ 0 w 3"/>
                  <a:gd name="T7" fmla="*/ 2 h 5"/>
                  <a:gd name="T8" fmla="*/ 0 w 3"/>
                  <a:gd name="T9" fmla="*/ 2 h 5"/>
                  <a:gd name="T10" fmla="*/ 0 w 3"/>
                  <a:gd name="T11" fmla="*/ 1 h 5"/>
                  <a:gd name="T12" fmla="*/ 0 w 3"/>
                  <a:gd name="T13" fmla="*/ 1 h 5"/>
                  <a:gd name="T14" fmla="*/ 1 w 3"/>
                  <a:gd name="T15" fmla="*/ 0 h 5"/>
                  <a:gd name="T16" fmla="*/ 2 w 3"/>
                  <a:gd name="T17" fmla="*/ 0 h 5"/>
                  <a:gd name="T18" fmla="*/ 2 w 3"/>
                  <a:gd name="T19" fmla="*/ 0 h 5"/>
                  <a:gd name="T20" fmla="*/ 3 w 3"/>
                  <a:gd name="T21" fmla="*/ 0 h 5"/>
                  <a:gd name="T22" fmla="*/ 3 w 3"/>
                  <a:gd name="T23" fmla="*/ 0 h 5"/>
                  <a:gd name="T24" fmla="*/ 3 w 3"/>
                  <a:gd name="T25" fmla="*/ 1 h 5"/>
                  <a:gd name="T26" fmla="*/ 3 w 3"/>
                  <a:gd name="T27" fmla="*/ 2 h 5"/>
                  <a:gd name="T28" fmla="*/ 3 w 3"/>
                  <a:gd name="T29" fmla="*/ 2 h 5"/>
                  <a:gd name="T30" fmla="*/ 3 w 3"/>
                  <a:gd name="T31" fmla="*/ 2 h 5"/>
                  <a:gd name="T32" fmla="*/ 3 w 3"/>
                  <a:gd name="T33" fmla="*/ 3 h 5"/>
                  <a:gd name="T34" fmla="*/ 2 w 3"/>
                  <a:gd name="T35" fmla="*/ 3 h 5"/>
                  <a:gd name="T36" fmla="*/ 2 w 3"/>
                  <a:gd name="T37" fmla="*/ 3 h 5"/>
                  <a:gd name="T38" fmla="*/ 2 w 3"/>
                  <a:gd name="T39" fmla="*/ 3 h 5"/>
                  <a:gd name="T40" fmla="*/ 2 w 3"/>
                  <a:gd name="T41" fmla="*/ 4 h 5"/>
                  <a:gd name="T42" fmla="*/ 1 w 3"/>
                  <a:gd name="T43" fmla="*/ 4 h 5"/>
                  <a:gd name="T44" fmla="*/ 1 w 3"/>
                  <a:gd name="T4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5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25"/>
              <p:cNvSpPr>
                <a:spLocks/>
              </p:cNvSpPr>
              <p:nvPr/>
            </p:nvSpPr>
            <p:spPr bwMode="auto">
              <a:xfrm>
                <a:off x="4508501" y="1216025"/>
                <a:ext cx="6350" cy="19050"/>
              </a:xfrm>
              <a:custGeom>
                <a:avLst/>
                <a:gdLst>
                  <a:gd name="T0" fmla="*/ 2 w 3"/>
                  <a:gd name="T1" fmla="*/ 8 h 8"/>
                  <a:gd name="T2" fmla="*/ 1 w 3"/>
                  <a:gd name="T3" fmla="*/ 7 h 8"/>
                  <a:gd name="T4" fmla="*/ 1 w 3"/>
                  <a:gd name="T5" fmla="*/ 6 h 8"/>
                  <a:gd name="T6" fmla="*/ 1 w 3"/>
                  <a:gd name="T7" fmla="*/ 5 h 8"/>
                  <a:gd name="T8" fmla="*/ 0 w 3"/>
                  <a:gd name="T9" fmla="*/ 5 h 8"/>
                  <a:gd name="T10" fmla="*/ 0 w 3"/>
                  <a:gd name="T11" fmla="*/ 4 h 8"/>
                  <a:gd name="T12" fmla="*/ 0 w 3"/>
                  <a:gd name="T13" fmla="*/ 3 h 8"/>
                  <a:gd name="T14" fmla="*/ 0 w 3"/>
                  <a:gd name="T15" fmla="*/ 3 h 8"/>
                  <a:gd name="T16" fmla="*/ 0 w 3"/>
                  <a:gd name="T17" fmla="*/ 2 h 8"/>
                  <a:gd name="T18" fmla="*/ 0 w 3"/>
                  <a:gd name="T19" fmla="*/ 1 h 8"/>
                  <a:gd name="T20" fmla="*/ 0 w 3"/>
                  <a:gd name="T21" fmla="*/ 0 h 8"/>
                  <a:gd name="T22" fmla="*/ 0 w 3"/>
                  <a:gd name="T23" fmla="*/ 0 h 8"/>
                  <a:gd name="T24" fmla="*/ 0 w 3"/>
                  <a:gd name="T25" fmla="*/ 0 h 8"/>
                  <a:gd name="T26" fmla="*/ 1 w 3"/>
                  <a:gd name="T27" fmla="*/ 1 h 8"/>
                  <a:gd name="T28" fmla="*/ 2 w 3"/>
                  <a:gd name="T29" fmla="*/ 1 h 8"/>
                  <a:gd name="T30" fmla="*/ 2 w 3"/>
                  <a:gd name="T31" fmla="*/ 2 h 8"/>
                  <a:gd name="T32" fmla="*/ 3 w 3"/>
                  <a:gd name="T33" fmla="*/ 2 h 8"/>
                  <a:gd name="T34" fmla="*/ 3 w 3"/>
                  <a:gd name="T35" fmla="*/ 3 h 8"/>
                  <a:gd name="T36" fmla="*/ 3 w 3"/>
                  <a:gd name="T37" fmla="*/ 4 h 8"/>
                  <a:gd name="T38" fmla="*/ 3 w 3"/>
                  <a:gd name="T39" fmla="*/ 5 h 8"/>
                  <a:gd name="T40" fmla="*/ 3 w 3"/>
                  <a:gd name="T41" fmla="*/ 6 h 8"/>
                  <a:gd name="T42" fmla="*/ 3 w 3"/>
                  <a:gd name="T43" fmla="*/ 6 h 8"/>
                  <a:gd name="T44" fmla="*/ 2 w 3"/>
                  <a:gd name="T4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2" y="8"/>
                      <a:pt x="2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26"/>
              <p:cNvSpPr>
                <a:spLocks/>
              </p:cNvSpPr>
              <p:nvPr/>
            </p:nvSpPr>
            <p:spPr bwMode="auto">
              <a:xfrm>
                <a:off x="4494213" y="1179512"/>
                <a:ext cx="15875" cy="33338"/>
              </a:xfrm>
              <a:custGeom>
                <a:avLst/>
                <a:gdLst>
                  <a:gd name="T0" fmla="*/ 5 w 7"/>
                  <a:gd name="T1" fmla="*/ 14 h 14"/>
                  <a:gd name="T2" fmla="*/ 3 w 7"/>
                  <a:gd name="T3" fmla="*/ 12 h 14"/>
                  <a:gd name="T4" fmla="*/ 3 w 7"/>
                  <a:gd name="T5" fmla="*/ 11 h 14"/>
                  <a:gd name="T6" fmla="*/ 2 w 7"/>
                  <a:gd name="T7" fmla="*/ 10 h 14"/>
                  <a:gd name="T8" fmla="*/ 2 w 7"/>
                  <a:gd name="T9" fmla="*/ 8 h 14"/>
                  <a:gd name="T10" fmla="*/ 1 w 7"/>
                  <a:gd name="T11" fmla="*/ 7 h 14"/>
                  <a:gd name="T12" fmla="*/ 1 w 7"/>
                  <a:gd name="T13" fmla="*/ 6 h 14"/>
                  <a:gd name="T14" fmla="*/ 1 w 7"/>
                  <a:gd name="T15" fmla="*/ 5 h 14"/>
                  <a:gd name="T16" fmla="*/ 1 w 7"/>
                  <a:gd name="T17" fmla="*/ 4 h 14"/>
                  <a:gd name="T18" fmla="*/ 0 w 7"/>
                  <a:gd name="T19" fmla="*/ 3 h 14"/>
                  <a:gd name="T20" fmla="*/ 0 w 7"/>
                  <a:gd name="T21" fmla="*/ 1 h 14"/>
                  <a:gd name="T22" fmla="*/ 1 w 7"/>
                  <a:gd name="T23" fmla="*/ 0 h 14"/>
                  <a:gd name="T24" fmla="*/ 1 w 7"/>
                  <a:gd name="T25" fmla="*/ 0 h 14"/>
                  <a:gd name="T26" fmla="*/ 3 w 7"/>
                  <a:gd name="T27" fmla="*/ 1 h 14"/>
                  <a:gd name="T28" fmla="*/ 4 w 7"/>
                  <a:gd name="T29" fmla="*/ 2 h 14"/>
                  <a:gd name="T30" fmla="*/ 5 w 7"/>
                  <a:gd name="T31" fmla="*/ 3 h 14"/>
                  <a:gd name="T32" fmla="*/ 6 w 7"/>
                  <a:gd name="T33" fmla="*/ 4 h 14"/>
                  <a:gd name="T34" fmla="*/ 7 w 7"/>
                  <a:gd name="T35" fmla="*/ 5 h 14"/>
                  <a:gd name="T36" fmla="*/ 7 w 7"/>
                  <a:gd name="T37" fmla="*/ 7 h 14"/>
                  <a:gd name="T38" fmla="*/ 7 w 7"/>
                  <a:gd name="T39" fmla="*/ 9 h 14"/>
                  <a:gd name="T40" fmla="*/ 7 w 7"/>
                  <a:gd name="T41" fmla="*/ 10 h 14"/>
                  <a:gd name="T42" fmla="*/ 7 w 7"/>
                  <a:gd name="T43" fmla="*/ 11 h 14"/>
                  <a:gd name="T44" fmla="*/ 5 w 7"/>
                  <a:gd name="T4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14">
                    <a:moveTo>
                      <a:pt x="5" y="14"/>
                    </a:moveTo>
                    <a:cubicBezTo>
                      <a:pt x="5" y="14"/>
                      <a:pt x="4" y="13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3"/>
                      <a:pt x="5" y="14"/>
                      <a:pt x="5" y="14"/>
                    </a:cubicBezTo>
                    <a:close/>
                  </a:path>
                </a:pathLst>
              </a:custGeom>
              <a:solidFill>
                <a:srgbClr val="83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27"/>
              <p:cNvSpPr>
                <a:spLocks/>
              </p:cNvSpPr>
              <p:nvPr/>
            </p:nvSpPr>
            <p:spPr bwMode="auto">
              <a:xfrm>
                <a:off x="4413251" y="1644650"/>
                <a:ext cx="61913" cy="100013"/>
              </a:xfrm>
              <a:custGeom>
                <a:avLst/>
                <a:gdLst>
                  <a:gd name="T0" fmla="*/ 8 w 26"/>
                  <a:gd name="T1" fmla="*/ 5 h 42"/>
                  <a:gd name="T2" fmla="*/ 0 w 26"/>
                  <a:gd name="T3" fmla="*/ 42 h 42"/>
                  <a:gd name="T4" fmla="*/ 13 w 26"/>
                  <a:gd name="T5" fmla="*/ 40 h 42"/>
                  <a:gd name="T6" fmla="*/ 26 w 26"/>
                  <a:gd name="T7" fmla="*/ 0 h 42"/>
                  <a:gd name="T8" fmla="*/ 8 w 26"/>
                  <a:gd name="T9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8" y="5"/>
                    </a:moveTo>
                    <a:cubicBezTo>
                      <a:pt x="8" y="5"/>
                      <a:pt x="0" y="26"/>
                      <a:pt x="0" y="42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19"/>
                      <a:pt x="26" y="0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28"/>
              <p:cNvSpPr>
                <a:spLocks/>
              </p:cNvSpPr>
              <p:nvPr/>
            </p:nvSpPr>
            <p:spPr bwMode="auto">
              <a:xfrm>
                <a:off x="4892676" y="1565275"/>
                <a:ext cx="90488" cy="103188"/>
              </a:xfrm>
              <a:custGeom>
                <a:avLst/>
                <a:gdLst>
                  <a:gd name="T0" fmla="*/ 13 w 38"/>
                  <a:gd name="T1" fmla="*/ 0 h 43"/>
                  <a:gd name="T2" fmla="*/ 38 w 38"/>
                  <a:gd name="T3" fmla="*/ 41 h 43"/>
                  <a:gd name="T4" fmla="*/ 27 w 38"/>
                  <a:gd name="T5" fmla="*/ 43 h 43"/>
                  <a:gd name="T6" fmla="*/ 0 w 38"/>
                  <a:gd name="T7" fmla="*/ 3 h 43"/>
                  <a:gd name="T8" fmla="*/ 13 w 38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13" y="0"/>
                    </a:moveTo>
                    <a:cubicBezTo>
                      <a:pt x="13" y="0"/>
                      <a:pt x="34" y="11"/>
                      <a:pt x="38" y="41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1" y="12"/>
                      <a:pt x="0" y="3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29"/>
              <p:cNvSpPr>
                <a:spLocks/>
              </p:cNvSpPr>
              <p:nvPr/>
            </p:nvSpPr>
            <p:spPr bwMode="auto">
              <a:xfrm>
                <a:off x="4310063" y="1616075"/>
                <a:ext cx="754063" cy="152400"/>
              </a:xfrm>
              <a:custGeom>
                <a:avLst/>
                <a:gdLst>
                  <a:gd name="T0" fmla="*/ 28 w 316"/>
                  <a:gd name="T1" fmla="*/ 52 h 64"/>
                  <a:gd name="T2" fmla="*/ 294 w 316"/>
                  <a:gd name="T3" fmla="*/ 15 h 64"/>
                  <a:gd name="T4" fmla="*/ 307 w 316"/>
                  <a:gd name="T5" fmla="*/ 5 h 64"/>
                  <a:gd name="T6" fmla="*/ 316 w 316"/>
                  <a:gd name="T7" fmla="*/ 11 h 64"/>
                  <a:gd name="T8" fmla="*/ 299 w 316"/>
                  <a:gd name="T9" fmla="*/ 26 h 64"/>
                  <a:gd name="T10" fmla="*/ 29 w 316"/>
                  <a:gd name="T11" fmla="*/ 64 h 64"/>
                  <a:gd name="T12" fmla="*/ 0 w 316"/>
                  <a:gd name="T13" fmla="*/ 48 h 64"/>
                  <a:gd name="T14" fmla="*/ 7 w 316"/>
                  <a:gd name="T15" fmla="*/ 40 h 64"/>
                  <a:gd name="T16" fmla="*/ 28 w 316"/>
                  <a:gd name="T17" fmla="*/ 5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6" h="64">
                    <a:moveTo>
                      <a:pt x="28" y="52"/>
                    </a:moveTo>
                    <a:cubicBezTo>
                      <a:pt x="294" y="15"/>
                      <a:pt x="294" y="15"/>
                      <a:pt x="294" y="15"/>
                    </a:cubicBezTo>
                    <a:cubicBezTo>
                      <a:pt x="294" y="15"/>
                      <a:pt x="304" y="9"/>
                      <a:pt x="307" y="5"/>
                    </a:cubicBezTo>
                    <a:cubicBezTo>
                      <a:pt x="311" y="0"/>
                      <a:pt x="316" y="11"/>
                      <a:pt x="316" y="11"/>
                    </a:cubicBezTo>
                    <a:cubicBezTo>
                      <a:pt x="316" y="11"/>
                      <a:pt x="303" y="25"/>
                      <a:pt x="299" y="26"/>
                    </a:cubicBezTo>
                    <a:cubicBezTo>
                      <a:pt x="295" y="27"/>
                      <a:pt x="35" y="64"/>
                      <a:pt x="29" y="64"/>
                    </a:cubicBezTo>
                    <a:cubicBezTo>
                      <a:pt x="24" y="64"/>
                      <a:pt x="0" y="48"/>
                      <a:pt x="0" y="48"/>
                    </a:cubicBezTo>
                    <a:cubicBezTo>
                      <a:pt x="7" y="40"/>
                      <a:pt x="7" y="40"/>
                      <a:pt x="7" y="40"/>
                    </a:cubicBezTo>
                    <a:lnTo>
                      <a:pt x="28" y="52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30"/>
              <p:cNvSpPr>
                <a:spLocks/>
              </p:cNvSpPr>
              <p:nvPr/>
            </p:nvSpPr>
            <p:spPr bwMode="auto">
              <a:xfrm>
                <a:off x="4300538" y="1220787"/>
                <a:ext cx="646113" cy="449263"/>
              </a:xfrm>
              <a:custGeom>
                <a:avLst/>
                <a:gdLst>
                  <a:gd name="T0" fmla="*/ 56 w 271"/>
                  <a:gd name="T1" fmla="*/ 184 h 188"/>
                  <a:gd name="T2" fmla="*/ 1 w 271"/>
                  <a:gd name="T3" fmla="*/ 103 h 188"/>
                  <a:gd name="T4" fmla="*/ 129 w 271"/>
                  <a:gd name="T5" fmla="*/ 88 h 188"/>
                  <a:gd name="T6" fmla="*/ 144 w 271"/>
                  <a:gd name="T7" fmla="*/ 15 h 188"/>
                  <a:gd name="T8" fmla="*/ 266 w 271"/>
                  <a:gd name="T9" fmla="*/ 2 h 188"/>
                  <a:gd name="T10" fmla="*/ 266 w 271"/>
                  <a:gd name="T11" fmla="*/ 148 h 188"/>
                  <a:gd name="T12" fmla="*/ 56 w 271"/>
                  <a:gd name="T13" fmla="*/ 18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1" h="188">
                    <a:moveTo>
                      <a:pt x="56" y="184"/>
                    </a:moveTo>
                    <a:cubicBezTo>
                      <a:pt x="56" y="184"/>
                      <a:pt x="2" y="107"/>
                      <a:pt x="1" y="103"/>
                    </a:cubicBezTo>
                    <a:cubicBezTo>
                      <a:pt x="0" y="98"/>
                      <a:pt x="126" y="91"/>
                      <a:pt x="129" y="88"/>
                    </a:cubicBezTo>
                    <a:cubicBezTo>
                      <a:pt x="129" y="88"/>
                      <a:pt x="142" y="22"/>
                      <a:pt x="144" y="15"/>
                    </a:cubicBezTo>
                    <a:cubicBezTo>
                      <a:pt x="146" y="8"/>
                      <a:pt x="261" y="0"/>
                      <a:pt x="266" y="2"/>
                    </a:cubicBezTo>
                    <a:cubicBezTo>
                      <a:pt x="271" y="4"/>
                      <a:pt x="269" y="136"/>
                      <a:pt x="266" y="148"/>
                    </a:cubicBezTo>
                    <a:cubicBezTo>
                      <a:pt x="266" y="148"/>
                      <a:pt x="84" y="188"/>
                      <a:pt x="56" y="184"/>
                    </a:cubicBezTo>
                    <a:close/>
                  </a:path>
                </a:pathLst>
              </a:custGeom>
              <a:solidFill>
                <a:srgbClr val="9219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31"/>
              <p:cNvSpPr>
                <a:spLocks/>
              </p:cNvSpPr>
              <p:nvPr/>
            </p:nvSpPr>
            <p:spPr bwMode="auto">
              <a:xfrm>
                <a:off x="4349751" y="1239837"/>
                <a:ext cx="582613" cy="396875"/>
              </a:xfrm>
              <a:custGeom>
                <a:avLst/>
                <a:gdLst>
                  <a:gd name="T0" fmla="*/ 237 w 244"/>
                  <a:gd name="T1" fmla="*/ 131 h 166"/>
                  <a:gd name="T2" fmla="*/ 244 w 244"/>
                  <a:gd name="T3" fmla="*/ 8 h 166"/>
                  <a:gd name="T4" fmla="*/ 242 w 244"/>
                  <a:gd name="T5" fmla="*/ 2 h 166"/>
                  <a:gd name="T6" fmla="*/ 227 w 244"/>
                  <a:gd name="T7" fmla="*/ 0 h 166"/>
                  <a:gd name="T8" fmla="*/ 131 w 244"/>
                  <a:gd name="T9" fmla="*/ 8 h 166"/>
                  <a:gd name="T10" fmla="*/ 114 w 244"/>
                  <a:gd name="T11" fmla="*/ 91 h 166"/>
                  <a:gd name="T12" fmla="*/ 60 w 244"/>
                  <a:gd name="T13" fmla="*/ 92 h 166"/>
                  <a:gd name="T14" fmla="*/ 8 w 244"/>
                  <a:gd name="T15" fmla="*/ 97 h 166"/>
                  <a:gd name="T16" fmla="*/ 3 w 244"/>
                  <a:gd name="T17" fmla="*/ 98 h 166"/>
                  <a:gd name="T18" fmla="*/ 0 w 244"/>
                  <a:gd name="T19" fmla="*/ 100 h 166"/>
                  <a:gd name="T20" fmla="*/ 0 w 244"/>
                  <a:gd name="T21" fmla="*/ 104 h 166"/>
                  <a:gd name="T22" fmla="*/ 28 w 244"/>
                  <a:gd name="T23" fmla="*/ 148 h 166"/>
                  <a:gd name="T24" fmla="*/ 39 w 244"/>
                  <a:gd name="T25" fmla="*/ 164 h 166"/>
                  <a:gd name="T26" fmla="*/ 42 w 244"/>
                  <a:gd name="T27" fmla="*/ 166 h 166"/>
                  <a:gd name="T28" fmla="*/ 45 w 244"/>
                  <a:gd name="T29" fmla="*/ 166 h 166"/>
                  <a:gd name="T30" fmla="*/ 171 w 244"/>
                  <a:gd name="T31" fmla="*/ 148 h 166"/>
                  <a:gd name="T32" fmla="*/ 227 w 244"/>
                  <a:gd name="T33" fmla="*/ 136 h 166"/>
                  <a:gd name="T34" fmla="*/ 236 w 244"/>
                  <a:gd name="T35" fmla="*/ 132 h 166"/>
                  <a:gd name="T36" fmla="*/ 235 w 244"/>
                  <a:gd name="T37" fmla="*/ 131 h 166"/>
                  <a:gd name="T38" fmla="*/ 221 w 244"/>
                  <a:gd name="T39" fmla="*/ 133 h 166"/>
                  <a:gd name="T40" fmla="*/ 73 w 244"/>
                  <a:gd name="T41" fmla="*/ 159 h 166"/>
                  <a:gd name="T42" fmla="*/ 44 w 244"/>
                  <a:gd name="T43" fmla="*/ 162 h 166"/>
                  <a:gd name="T44" fmla="*/ 43 w 244"/>
                  <a:gd name="T45" fmla="*/ 163 h 166"/>
                  <a:gd name="T46" fmla="*/ 43 w 244"/>
                  <a:gd name="T47" fmla="*/ 162 h 166"/>
                  <a:gd name="T48" fmla="*/ 44 w 244"/>
                  <a:gd name="T49" fmla="*/ 162 h 166"/>
                  <a:gd name="T50" fmla="*/ 44 w 244"/>
                  <a:gd name="T51" fmla="*/ 162 h 166"/>
                  <a:gd name="T52" fmla="*/ 44 w 244"/>
                  <a:gd name="T53" fmla="*/ 162 h 166"/>
                  <a:gd name="T54" fmla="*/ 43 w 244"/>
                  <a:gd name="T55" fmla="*/ 161 h 166"/>
                  <a:gd name="T56" fmla="*/ 14 w 244"/>
                  <a:gd name="T57" fmla="*/ 121 h 166"/>
                  <a:gd name="T58" fmla="*/ 4 w 244"/>
                  <a:gd name="T59" fmla="*/ 104 h 166"/>
                  <a:gd name="T60" fmla="*/ 4 w 244"/>
                  <a:gd name="T61" fmla="*/ 101 h 166"/>
                  <a:gd name="T62" fmla="*/ 4 w 244"/>
                  <a:gd name="T63" fmla="*/ 101 h 166"/>
                  <a:gd name="T64" fmla="*/ 3 w 244"/>
                  <a:gd name="T65" fmla="*/ 101 h 166"/>
                  <a:gd name="T66" fmla="*/ 3 w 244"/>
                  <a:gd name="T67" fmla="*/ 101 h 166"/>
                  <a:gd name="T68" fmla="*/ 4 w 244"/>
                  <a:gd name="T69" fmla="*/ 101 h 166"/>
                  <a:gd name="T70" fmla="*/ 3 w 244"/>
                  <a:gd name="T71" fmla="*/ 102 h 166"/>
                  <a:gd name="T72" fmla="*/ 3 w 244"/>
                  <a:gd name="T73" fmla="*/ 102 h 166"/>
                  <a:gd name="T74" fmla="*/ 3 w 244"/>
                  <a:gd name="T75" fmla="*/ 101 h 166"/>
                  <a:gd name="T76" fmla="*/ 5 w 244"/>
                  <a:gd name="T77" fmla="*/ 101 h 166"/>
                  <a:gd name="T78" fmla="*/ 84 w 244"/>
                  <a:gd name="T79" fmla="*/ 95 h 166"/>
                  <a:gd name="T80" fmla="*/ 114 w 244"/>
                  <a:gd name="T81" fmla="*/ 93 h 166"/>
                  <a:gd name="T82" fmla="*/ 134 w 244"/>
                  <a:gd name="T83" fmla="*/ 10 h 166"/>
                  <a:gd name="T84" fmla="*/ 133 w 244"/>
                  <a:gd name="T85" fmla="*/ 11 h 166"/>
                  <a:gd name="T86" fmla="*/ 227 w 244"/>
                  <a:gd name="T87" fmla="*/ 4 h 166"/>
                  <a:gd name="T88" fmla="*/ 239 w 244"/>
                  <a:gd name="T89" fmla="*/ 5 h 166"/>
                  <a:gd name="T90" fmla="*/ 239 w 244"/>
                  <a:gd name="T91" fmla="*/ 5 h 166"/>
                  <a:gd name="T92" fmla="*/ 239 w 244"/>
                  <a:gd name="T93" fmla="*/ 5 h 166"/>
                  <a:gd name="T94" fmla="*/ 240 w 244"/>
                  <a:gd name="T95" fmla="*/ 5 h 166"/>
                  <a:gd name="T96" fmla="*/ 240 w 244"/>
                  <a:gd name="T97" fmla="*/ 5 h 166"/>
                  <a:gd name="T98" fmla="*/ 239 w 244"/>
                  <a:gd name="T99" fmla="*/ 5 h 166"/>
                  <a:gd name="T100" fmla="*/ 239 w 244"/>
                  <a:gd name="T101" fmla="*/ 5 h 166"/>
                  <a:gd name="T102" fmla="*/ 240 w 244"/>
                  <a:gd name="T103" fmla="*/ 17 h 166"/>
                  <a:gd name="T104" fmla="*/ 234 w 244"/>
                  <a:gd name="T105" fmla="*/ 118 h 166"/>
                  <a:gd name="T106" fmla="*/ 235 w 244"/>
                  <a:gd name="T107" fmla="*/ 131 h 166"/>
                  <a:gd name="T108" fmla="*/ 235 w 244"/>
                  <a:gd name="T109" fmla="*/ 13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4" h="166">
                    <a:moveTo>
                      <a:pt x="235" y="131"/>
                    </a:move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7" y="131"/>
                      <a:pt x="244" y="50"/>
                      <a:pt x="244" y="17"/>
                    </a:cubicBezTo>
                    <a:cubicBezTo>
                      <a:pt x="244" y="13"/>
                      <a:pt x="244" y="10"/>
                      <a:pt x="244" y="8"/>
                    </a:cubicBezTo>
                    <a:cubicBezTo>
                      <a:pt x="244" y="7"/>
                      <a:pt x="243" y="6"/>
                      <a:pt x="243" y="5"/>
                    </a:cubicBezTo>
                    <a:cubicBezTo>
                      <a:pt x="243" y="4"/>
                      <a:pt x="243" y="3"/>
                      <a:pt x="242" y="2"/>
                    </a:cubicBezTo>
                    <a:cubicBezTo>
                      <a:pt x="242" y="2"/>
                      <a:pt x="241" y="1"/>
                      <a:pt x="240" y="1"/>
                    </a:cubicBezTo>
                    <a:cubicBezTo>
                      <a:pt x="237" y="0"/>
                      <a:pt x="233" y="0"/>
                      <a:pt x="227" y="0"/>
                    </a:cubicBezTo>
                    <a:cubicBezTo>
                      <a:pt x="198" y="0"/>
                      <a:pt x="132" y="8"/>
                      <a:pt x="132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14" y="89"/>
                      <a:pt x="87" y="90"/>
                      <a:pt x="60" y="92"/>
                    </a:cubicBezTo>
                    <a:cubicBezTo>
                      <a:pt x="46" y="93"/>
                      <a:pt x="33" y="94"/>
                      <a:pt x="22" y="95"/>
                    </a:cubicBezTo>
                    <a:cubicBezTo>
                      <a:pt x="16" y="96"/>
                      <a:pt x="12" y="96"/>
                      <a:pt x="8" y="97"/>
                    </a:cubicBezTo>
                    <a:cubicBezTo>
                      <a:pt x="7" y="97"/>
                      <a:pt x="5" y="97"/>
                      <a:pt x="4" y="98"/>
                    </a:cubicBezTo>
                    <a:cubicBezTo>
                      <a:pt x="4" y="98"/>
                      <a:pt x="3" y="98"/>
                      <a:pt x="3" y="98"/>
                    </a:cubicBezTo>
                    <a:cubicBezTo>
                      <a:pt x="2" y="98"/>
                      <a:pt x="2" y="98"/>
                      <a:pt x="1" y="98"/>
                    </a:cubicBezTo>
                    <a:cubicBezTo>
                      <a:pt x="1" y="99"/>
                      <a:pt x="0" y="99"/>
                      <a:pt x="0" y="100"/>
                    </a:cubicBezTo>
                    <a:cubicBezTo>
                      <a:pt x="0" y="100"/>
                      <a:pt x="0" y="101"/>
                      <a:pt x="0" y="101"/>
                    </a:cubicBezTo>
                    <a:cubicBezTo>
                      <a:pt x="0" y="102"/>
                      <a:pt x="0" y="103"/>
                      <a:pt x="0" y="104"/>
                    </a:cubicBezTo>
                    <a:cubicBezTo>
                      <a:pt x="1" y="107"/>
                      <a:pt x="4" y="113"/>
                      <a:pt x="8" y="119"/>
                    </a:cubicBezTo>
                    <a:cubicBezTo>
                      <a:pt x="14" y="128"/>
                      <a:pt x="21" y="139"/>
                      <a:pt x="28" y="148"/>
                    </a:cubicBezTo>
                    <a:cubicBezTo>
                      <a:pt x="31" y="153"/>
                      <a:pt x="34" y="157"/>
                      <a:pt x="36" y="160"/>
                    </a:cubicBezTo>
                    <a:cubicBezTo>
                      <a:pt x="37" y="161"/>
                      <a:pt x="38" y="163"/>
                      <a:pt x="39" y="164"/>
                    </a:cubicBezTo>
                    <a:cubicBezTo>
                      <a:pt x="40" y="164"/>
                      <a:pt x="40" y="164"/>
                      <a:pt x="41" y="165"/>
                    </a:cubicBezTo>
                    <a:cubicBezTo>
                      <a:pt x="41" y="165"/>
                      <a:pt x="41" y="165"/>
                      <a:pt x="42" y="166"/>
                    </a:cubicBezTo>
                    <a:cubicBezTo>
                      <a:pt x="42" y="166"/>
                      <a:pt x="43" y="166"/>
                      <a:pt x="43" y="166"/>
                    </a:cubicBezTo>
                    <a:cubicBezTo>
                      <a:pt x="44" y="166"/>
                      <a:pt x="44" y="166"/>
                      <a:pt x="45" y="166"/>
                    </a:cubicBezTo>
                    <a:cubicBezTo>
                      <a:pt x="50" y="166"/>
                      <a:pt x="63" y="165"/>
                      <a:pt x="80" y="162"/>
                    </a:cubicBezTo>
                    <a:cubicBezTo>
                      <a:pt x="106" y="159"/>
                      <a:pt x="141" y="153"/>
                      <a:pt x="171" y="148"/>
                    </a:cubicBezTo>
                    <a:cubicBezTo>
                      <a:pt x="187" y="145"/>
                      <a:pt x="201" y="142"/>
                      <a:pt x="212" y="139"/>
                    </a:cubicBezTo>
                    <a:cubicBezTo>
                      <a:pt x="218" y="138"/>
                      <a:pt x="223" y="137"/>
                      <a:pt x="227" y="136"/>
                    </a:cubicBezTo>
                    <a:cubicBezTo>
                      <a:pt x="230" y="135"/>
                      <a:pt x="233" y="134"/>
                      <a:pt x="235" y="133"/>
                    </a:cubicBezTo>
                    <a:cubicBezTo>
                      <a:pt x="236" y="132"/>
                      <a:pt x="236" y="132"/>
                      <a:pt x="236" y="132"/>
                    </a:cubicBez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4" y="129"/>
                      <a:pt x="234" y="129"/>
                      <a:pt x="234" y="129"/>
                    </a:cubicBezTo>
                    <a:cubicBezTo>
                      <a:pt x="232" y="130"/>
                      <a:pt x="227" y="132"/>
                      <a:pt x="221" y="133"/>
                    </a:cubicBezTo>
                    <a:cubicBezTo>
                      <a:pt x="200" y="139"/>
                      <a:pt x="160" y="146"/>
                      <a:pt x="123" y="152"/>
                    </a:cubicBezTo>
                    <a:cubicBezTo>
                      <a:pt x="105" y="155"/>
                      <a:pt x="87" y="157"/>
                      <a:pt x="73" y="159"/>
                    </a:cubicBezTo>
                    <a:cubicBezTo>
                      <a:pt x="59" y="161"/>
                      <a:pt x="48" y="162"/>
                      <a:pt x="45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3" y="162"/>
                      <a:pt x="43" y="161"/>
                    </a:cubicBezTo>
                    <a:cubicBezTo>
                      <a:pt x="41" y="159"/>
                      <a:pt x="37" y="155"/>
                      <a:pt x="33" y="150"/>
                    </a:cubicBezTo>
                    <a:cubicBezTo>
                      <a:pt x="27" y="141"/>
                      <a:pt x="20" y="130"/>
                      <a:pt x="14" y="121"/>
                    </a:cubicBezTo>
                    <a:cubicBezTo>
                      <a:pt x="11" y="116"/>
                      <a:pt x="8" y="112"/>
                      <a:pt x="7" y="108"/>
                    </a:cubicBezTo>
                    <a:cubicBezTo>
                      <a:pt x="6" y="106"/>
                      <a:pt x="5" y="105"/>
                      <a:pt x="4" y="104"/>
                    </a:cubicBezTo>
                    <a:cubicBezTo>
                      <a:pt x="4" y="102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4" y="102"/>
                      <a:pt x="5" y="101"/>
                    </a:cubicBezTo>
                    <a:cubicBezTo>
                      <a:pt x="9" y="101"/>
                      <a:pt x="18" y="100"/>
                      <a:pt x="29" y="99"/>
                    </a:cubicBezTo>
                    <a:cubicBezTo>
                      <a:pt x="46" y="97"/>
                      <a:pt x="67" y="96"/>
                      <a:pt x="84" y="95"/>
                    </a:cubicBezTo>
                    <a:cubicBezTo>
                      <a:pt x="93" y="94"/>
                      <a:pt x="100" y="93"/>
                      <a:pt x="106" y="93"/>
                    </a:cubicBezTo>
                    <a:cubicBezTo>
                      <a:pt x="111" y="93"/>
                      <a:pt x="114" y="93"/>
                      <a:pt x="114" y="93"/>
                    </a:cubicBezTo>
                    <a:cubicBezTo>
                      <a:pt x="116" y="92"/>
                      <a:pt x="116" y="92"/>
                      <a:pt x="116" y="92"/>
                    </a:cubicBezTo>
                    <a:cubicBezTo>
                      <a:pt x="134" y="10"/>
                      <a:pt x="134" y="10"/>
                      <a:pt x="134" y="10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33" y="11"/>
                      <a:pt x="133" y="11"/>
                      <a:pt x="133" y="11"/>
                    </a:cubicBezTo>
                    <a:cubicBezTo>
                      <a:pt x="133" y="11"/>
                      <a:pt x="137" y="11"/>
                      <a:pt x="143" y="10"/>
                    </a:cubicBezTo>
                    <a:cubicBezTo>
                      <a:pt x="163" y="8"/>
                      <a:pt x="206" y="4"/>
                      <a:pt x="227" y="4"/>
                    </a:cubicBezTo>
                    <a:cubicBezTo>
                      <a:pt x="231" y="4"/>
                      <a:pt x="234" y="4"/>
                      <a:pt x="236" y="4"/>
                    </a:cubicBezTo>
                    <a:cubicBezTo>
                      <a:pt x="237" y="5"/>
                      <a:pt x="238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6"/>
                    </a:cubicBezTo>
                    <a:cubicBezTo>
                      <a:pt x="240" y="8"/>
                      <a:pt x="240" y="12"/>
                      <a:pt x="240" y="17"/>
                    </a:cubicBezTo>
                    <a:cubicBezTo>
                      <a:pt x="240" y="33"/>
                      <a:pt x="238" y="62"/>
                      <a:pt x="236" y="86"/>
                    </a:cubicBezTo>
                    <a:cubicBezTo>
                      <a:pt x="235" y="98"/>
                      <a:pt x="234" y="109"/>
                      <a:pt x="234" y="118"/>
                    </a:cubicBezTo>
                    <a:cubicBezTo>
                      <a:pt x="233" y="126"/>
                      <a:pt x="233" y="131"/>
                      <a:pt x="233" y="131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4" y="129"/>
                      <a:pt x="234" y="129"/>
                      <a:pt x="234" y="129"/>
                    </a:cubicBezTo>
                    <a:lnTo>
                      <a:pt x="235" y="131"/>
                    </a:lnTo>
                    <a:close/>
                  </a:path>
                </a:pathLst>
              </a:custGeom>
              <a:solidFill>
                <a:srgbClr val="440F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32"/>
              <p:cNvSpPr>
                <a:spLocks/>
              </p:cNvSpPr>
              <p:nvPr/>
            </p:nvSpPr>
            <p:spPr bwMode="auto">
              <a:xfrm>
                <a:off x="3078163" y="1460500"/>
                <a:ext cx="1863725" cy="373063"/>
              </a:xfrm>
              <a:custGeom>
                <a:avLst/>
                <a:gdLst>
                  <a:gd name="T0" fmla="*/ 0 w 781"/>
                  <a:gd name="T1" fmla="*/ 89 h 156"/>
                  <a:gd name="T2" fmla="*/ 298 w 781"/>
                  <a:gd name="T3" fmla="*/ 54 h 156"/>
                  <a:gd name="T4" fmla="*/ 537 w 781"/>
                  <a:gd name="T5" fmla="*/ 39 h 156"/>
                  <a:gd name="T6" fmla="*/ 781 w 781"/>
                  <a:gd name="T7" fmla="*/ 0 h 156"/>
                  <a:gd name="T8" fmla="*/ 780 w 781"/>
                  <a:gd name="T9" fmla="*/ 12 h 156"/>
                  <a:gd name="T10" fmla="*/ 540 w 781"/>
                  <a:gd name="T11" fmla="*/ 46 h 156"/>
                  <a:gd name="T12" fmla="*/ 301 w 781"/>
                  <a:gd name="T13" fmla="*/ 61 h 156"/>
                  <a:gd name="T14" fmla="*/ 1 w 781"/>
                  <a:gd name="T15" fmla="*/ 96 h 156"/>
                  <a:gd name="T16" fmla="*/ 0 w 781"/>
                  <a:gd name="T17" fmla="*/ 8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1" h="156">
                    <a:moveTo>
                      <a:pt x="0" y="89"/>
                    </a:moveTo>
                    <a:cubicBezTo>
                      <a:pt x="0" y="89"/>
                      <a:pt x="202" y="153"/>
                      <a:pt x="298" y="54"/>
                    </a:cubicBezTo>
                    <a:cubicBezTo>
                      <a:pt x="298" y="54"/>
                      <a:pt x="430" y="83"/>
                      <a:pt x="537" y="39"/>
                    </a:cubicBezTo>
                    <a:cubicBezTo>
                      <a:pt x="781" y="0"/>
                      <a:pt x="781" y="0"/>
                      <a:pt x="781" y="0"/>
                    </a:cubicBezTo>
                    <a:cubicBezTo>
                      <a:pt x="780" y="12"/>
                      <a:pt x="780" y="12"/>
                      <a:pt x="780" y="12"/>
                    </a:cubicBezTo>
                    <a:cubicBezTo>
                      <a:pt x="540" y="46"/>
                      <a:pt x="540" y="46"/>
                      <a:pt x="540" y="46"/>
                    </a:cubicBezTo>
                    <a:cubicBezTo>
                      <a:pt x="540" y="45"/>
                      <a:pt x="438" y="84"/>
                      <a:pt x="301" y="61"/>
                    </a:cubicBezTo>
                    <a:cubicBezTo>
                      <a:pt x="301" y="61"/>
                      <a:pt x="214" y="156"/>
                      <a:pt x="1" y="96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33"/>
              <p:cNvSpPr>
                <a:spLocks/>
              </p:cNvSpPr>
              <p:nvPr/>
            </p:nvSpPr>
            <p:spPr bwMode="auto">
              <a:xfrm>
                <a:off x="3775076" y="1577975"/>
                <a:ext cx="38100" cy="34925"/>
              </a:xfrm>
              <a:custGeom>
                <a:avLst/>
                <a:gdLst>
                  <a:gd name="T0" fmla="*/ 15 w 16"/>
                  <a:gd name="T1" fmla="*/ 7 h 15"/>
                  <a:gd name="T2" fmla="*/ 9 w 16"/>
                  <a:gd name="T3" fmla="*/ 14 h 15"/>
                  <a:gd name="T4" fmla="*/ 1 w 16"/>
                  <a:gd name="T5" fmla="*/ 8 h 15"/>
                  <a:gd name="T6" fmla="*/ 8 w 16"/>
                  <a:gd name="T7" fmla="*/ 0 h 15"/>
                  <a:gd name="T8" fmla="*/ 15 w 16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5" y="7"/>
                    </a:moveTo>
                    <a:cubicBezTo>
                      <a:pt x="16" y="11"/>
                      <a:pt x="13" y="14"/>
                      <a:pt x="9" y="14"/>
                    </a:cubicBezTo>
                    <a:cubicBezTo>
                      <a:pt x="5" y="15"/>
                      <a:pt x="1" y="12"/>
                      <a:pt x="1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" y="0"/>
                      <a:pt x="15" y="2"/>
                      <a:pt x="15" y="7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34"/>
              <p:cNvSpPr>
                <a:spLocks/>
              </p:cNvSpPr>
              <p:nvPr/>
            </p:nvSpPr>
            <p:spPr bwMode="auto">
              <a:xfrm>
                <a:off x="3062288" y="1670050"/>
                <a:ext cx="38100" cy="39688"/>
              </a:xfrm>
              <a:custGeom>
                <a:avLst/>
                <a:gdLst>
                  <a:gd name="T0" fmla="*/ 15 w 16"/>
                  <a:gd name="T1" fmla="*/ 7 h 16"/>
                  <a:gd name="T2" fmla="*/ 10 w 16"/>
                  <a:gd name="T3" fmla="*/ 16 h 16"/>
                  <a:gd name="T4" fmla="*/ 1 w 16"/>
                  <a:gd name="T5" fmla="*/ 10 h 16"/>
                  <a:gd name="T6" fmla="*/ 7 w 16"/>
                  <a:gd name="T7" fmla="*/ 1 h 16"/>
                  <a:gd name="T8" fmla="*/ 15 w 16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5" y="7"/>
                    </a:moveTo>
                    <a:cubicBezTo>
                      <a:pt x="16" y="11"/>
                      <a:pt x="13" y="15"/>
                      <a:pt x="10" y="16"/>
                    </a:cubicBezTo>
                    <a:cubicBezTo>
                      <a:pt x="6" y="16"/>
                      <a:pt x="2" y="14"/>
                      <a:pt x="1" y="10"/>
                    </a:cubicBezTo>
                    <a:cubicBezTo>
                      <a:pt x="0" y="6"/>
                      <a:pt x="3" y="2"/>
                      <a:pt x="7" y="1"/>
                    </a:cubicBezTo>
                    <a:cubicBezTo>
                      <a:pt x="11" y="0"/>
                      <a:pt x="15" y="3"/>
                      <a:pt x="15" y="7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35"/>
              <p:cNvSpPr>
                <a:spLocks/>
              </p:cNvSpPr>
              <p:nvPr/>
            </p:nvSpPr>
            <p:spPr bwMode="auto">
              <a:xfrm>
                <a:off x="4325938" y="1422400"/>
                <a:ext cx="19050" cy="4763"/>
              </a:xfrm>
              <a:custGeom>
                <a:avLst/>
                <a:gdLst>
                  <a:gd name="T0" fmla="*/ 0 w 8"/>
                  <a:gd name="T1" fmla="*/ 1 h 2"/>
                  <a:gd name="T2" fmla="*/ 1 w 8"/>
                  <a:gd name="T3" fmla="*/ 0 h 2"/>
                  <a:gd name="T4" fmla="*/ 2 w 8"/>
                  <a:gd name="T5" fmla="*/ 0 h 2"/>
                  <a:gd name="T6" fmla="*/ 2 w 8"/>
                  <a:gd name="T7" fmla="*/ 0 h 2"/>
                  <a:gd name="T8" fmla="*/ 3 w 8"/>
                  <a:gd name="T9" fmla="*/ 0 h 2"/>
                  <a:gd name="T10" fmla="*/ 4 w 8"/>
                  <a:gd name="T11" fmla="*/ 0 h 2"/>
                  <a:gd name="T12" fmla="*/ 5 w 8"/>
                  <a:gd name="T13" fmla="*/ 0 h 2"/>
                  <a:gd name="T14" fmla="*/ 5 w 8"/>
                  <a:gd name="T15" fmla="*/ 0 h 2"/>
                  <a:gd name="T16" fmla="*/ 6 w 8"/>
                  <a:gd name="T17" fmla="*/ 0 h 2"/>
                  <a:gd name="T18" fmla="*/ 7 w 8"/>
                  <a:gd name="T19" fmla="*/ 0 h 2"/>
                  <a:gd name="T20" fmla="*/ 7 w 8"/>
                  <a:gd name="T21" fmla="*/ 1 h 2"/>
                  <a:gd name="T22" fmla="*/ 8 w 8"/>
                  <a:gd name="T23" fmla="*/ 1 h 2"/>
                  <a:gd name="T24" fmla="*/ 7 w 8"/>
                  <a:gd name="T25" fmla="*/ 1 h 2"/>
                  <a:gd name="T26" fmla="*/ 6 w 8"/>
                  <a:gd name="T27" fmla="*/ 2 h 2"/>
                  <a:gd name="T28" fmla="*/ 6 w 8"/>
                  <a:gd name="T29" fmla="*/ 2 h 2"/>
                  <a:gd name="T30" fmla="*/ 5 w 8"/>
                  <a:gd name="T31" fmla="*/ 2 h 2"/>
                  <a:gd name="T32" fmla="*/ 5 w 8"/>
                  <a:gd name="T33" fmla="*/ 2 h 2"/>
                  <a:gd name="T34" fmla="*/ 4 w 8"/>
                  <a:gd name="T35" fmla="*/ 2 h 2"/>
                  <a:gd name="T36" fmla="*/ 3 w 8"/>
                  <a:gd name="T37" fmla="*/ 2 h 2"/>
                  <a:gd name="T38" fmla="*/ 2 w 8"/>
                  <a:gd name="T39" fmla="*/ 2 h 2"/>
                  <a:gd name="T40" fmla="*/ 2 w 8"/>
                  <a:gd name="T41" fmla="*/ 2 h 2"/>
                  <a:gd name="T42" fmla="*/ 1 w 8"/>
                  <a:gd name="T43" fmla="*/ 2 h 2"/>
                  <a:gd name="T44" fmla="*/ 0 w 8"/>
                  <a:gd name="T4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36"/>
              <p:cNvSpPr>
                <a:spLocks/>
              </p:cNvSpPr>
              <p:nvPr/>
            </p:nvSpPr>
            <p:spPr bwMode="auto">
              <a:xfrm>
                <a:off x="4338638" y="1384300"/>
                <a:ext cx="14288" cy="6350"/>
              </a:xfrm>
              <a:custGeom>
                <a:avLst/>
                <a:gdLst>
                  <a:gd name="T0" fmla="*/ 0 w 6"/>
                  <a:gd name="T1" fmla="*/ 1 h 3"/>
                  <a:gd name="T2" fmla="*/ 1 w 6"/>
                  <a:gd name="T3" fmla="*/ 0 h 3"/>
                  <a:gd name="T4" fmla="*/ 2 w 6"/>
                  <a:gd name="T5" fmla="*/ 0 h 3"/>
                  <a:gd name="T6" fmla="*/ 2 w 6"/>
                  <a:gd name="T7" fmla="*/ 0 h 3"/>
                  <a:gd name="T8" fmla="*/ 3 w 6"/>
                  <a:gd name="T9" fmla="*/ 0 h 3"/>
                  <a:gd name="T10" fmla="*/ 4 w 6"/>
                  <a:gd name="T11" fmla="*/ 0 h 3"/>
                  <a:gd name="T12" fmla="*/ 4 w 6"/>
                  <a:gd name="T13" fmla="*/ 0 h 3"/>
                  <a:gd name="T14" fmla="*/ 5 w 6"/>
                  <a:gd name="T15" fmla="*/ 0 h 3"/>
                  <a:gd name="T16" fmla="*/ 5 w 6"/>
                  <a:gd name="T17" fmla="*/ 1 h 3"/>
                  <a:gd name="T18" fmla="*/ 6 w 6"/>
                  <a:gd name="T19" fmla="*/ 1 h 3"/>
                  <a:gd name="T20" fmla="*/ 6 w 6"/>
                  <a:gd name="T21" fmla="*/ 2 h 3"/>
                  <a:gd name="T22" fmla="*/ 6 w 6"/>
                  <a:gd name="T23" fmla="*/ 2 h 3"/>
                  <a:gd name="T24" fmla="*/ 6 w 6"/>
                  <a:gd name="T25" fmla="*/ 2 h 3"/>
                  <a:gd name="T26" fmla="*/ 5 w 6"/>
                  <a:gd name="T27" fmla="*/ 3 h 3"/>
                  <a:gd name="T28" fmla="*/ 4 w 6"/>
                  <a:gd name="T29" fmla="*/ 3 h 3"/>
                  <a:gd name="T30" fmla="*/ 4 w 6"/>
                  <a:gd name="T31" fmla="*/ 3 h 3"/>
                  <a:gd name="T32" fmla="*/ 3 w 6"/>
                  <a:gd name="T33" fmla="*/ 3 h 3"/>
                  <a:gd name="T34" fmla="*/ 3 w 6"/>
                  <a:gd name="T35" fmla="*/ 2 h 3"/>
                  <a:gd name="T36" fmla="*/ 3 w 6"/>
                  <a:gd name="T37" fmla="*/ 2 h 3"/>
                  <a:gd name="T38" fmla="*/ 2 w 6"/>
                  <a:gd name="T39" fmla="*/ 2 h 3"/>
                  <a:gd name="T40" fmla="*/ 2 w 6"/>
                  <a:gd name="T41" fmla="*/ 2 h 3"/>
                  <a:gd name="T42" fmla="*/ 1 w 6"/>
                  <a:gd name="T43" fmla="*/ 2 h 3"/>
                  <a:gd name="T44" fmla="*/ 0 w 6"/>
                  <a:gd name="T4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37"/>
              <p:cNvSpPr>
                <a:spLocks/>
              </p:cNvSpPr>
              <p:nvPr/>
            </p:nvSpPr>
            <p:spPr bwMode="auto">
              <a:xfrm>
                <a:off x="4087813" y="1135062"/>
                <a:ext cx="103188" cy="93663"/>
              </a:xfrm>
              <a:custGeom>
                <a:avLst/>
                <a:gdLst>
                  <a:gd name="T0" fmla="*/ 9 w 43"/>
                  <a:gd name="T1" fmla="*/ 3 h 39"/>
                  <a:gd name="T2" fmla="*/ 10 w 43"/>
                  <a:gd name="T3" fmla="*/ 15 h 39"/>
                  <a:gd name="T4" fmla="*/ 0 w 43"/>
                  <a:gd name="T5" fmla="*/ 24 h 39"/>
                  <a:gd name="T6" fmla="*/ 13 w 43"/>
                  <a:gd name="T7" fmla="*/ 25 h 39"/>
                  <a:gd name="T8" fmla="*/ 19 w 43"/>
                  <a:gd name="T9" fmla="*/ 38 h 39"/>
                  <a:gd name="T10" fmla="*/ 25 w 43"/>
                  <a:gd name="T11" fmla="*/ 24 h 39"/>
                  <a:gd name="T12" fmla="*/ 41 w 43"/>
                  <a:gd name="T13" fmla="*/ 24 h 39"/>
                  <a:gd name="T14" fmla="*/ 32 w 43"/>
                  <a:gd name="T15" fmla="*/ 14 h 39"/>
                  <a:gd name="T16" fmla="*/ 34 w 43"/>
                  <a:gd name="T17" fmla="*/ 2 h 39"/>
                  <a:gd name="T18" fmla="*/ 22 w 43"/>
                  <a:gd name="T19" fmla="*/ 7 h 39"/>
                  <a:gd name="T20" fmla="*/ 9 w 43"/>
                  <a:gd name="T2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9" y="3"/>
                    </a:moveTo>
                    <a:cubicBezTo>
                      <a:pt x="6" y="4"/>
                      <a:pt x="10" y="15"/>
                      <a:pt x="10" y="15"/>
                    </a:cubicBezTo>
                    <a:cubicBezTo>
                      <a:pt x="10" y="15"/>
                      <a:pt x="1" y="20"/>
                      <a:pt x="0" y="24"/>
                    </a:cubicBezTo>
                    <a:cubicBezTo>
                      <a:pt x="0" y="27"/>
                      <a:pt x="13" y="25"/>
                      <a:pt x="13" y="25"/>
                    </a:cubicBezTo>
                    <a:cubicBezTo>
                      <a:pt x="13" y="25"/>
                      <a:pt x="15" y="38"/>
                      <a:pt x="19" y="38"/>
                    </a:cubicBezTo>
                    <a:cubicBezTo>
                      <a:pt x="25" y="39"/>
                      <a:pt x="25" y="24"/>
                      <a:pt x="25" y="24"/>
                    </a:cubicBezTo>
                    <a:cubicBezTo>
                      <a:pt x="25" y="24"/>
                      <a:pt x="38" y="26"/>
                      <a:pt x="41" y="24"/>
                    </a:cubicBezTo>
                    <a:cubicBezTo>
                      <a:pt x="43" y="21"/>
                      <a:pt x="32" y="14"/>
                      <a:pt x="32" y="14"/>
                    </a:cubicBezTo>
                    <a:cubicBezTo>
                      <a:pt x="32" y="14"/>
                      <a:pt x="37" y="6"/>
                      <a:pt x="34" y="2"/>
                    </a:cubicBezTo>
                    <a:cubicBezTo>
                      <a:pt x="33" y="0"/>
                      <a:pt x="22" y="7"/>
                      <a:pt x="22" y="7"/>
                    </a:cubicBezTo>
                    <a:cubicBezTo>
                      <a:pt x="22" y="7"/>
                      <a:pt x="13" y="1"/>
                      <a:pt x="9" y="3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38"/>
              <p:cNvSpPr>
                <a:spLocks/>
              </p:cNvSpPr>
              <p:nvPr/>
            </p:nvSpPr>
            <p:spPr bwMode="auto">
              <a:xfrm>
                <a:off x="5003801" y="1074737"/>
                <a:ext cx="103188" cy="93663"/>
              </a:xfrm>
              <a:custGeom>
                <a:avLst/>
                <a:gdLst>
                  <a:gd name="T0" fmla="*/ 23 w 43"/>
                  <a:gd name="T1" fmla="*/ 0 h 39"/>
                  <a:gd name="T2" fmla="*/ 16 w 43"/>
                  <a:gd name="T3" fmla="*/ 11 h 39"/>
                  <a:gd name="T4" fmla="*/ 3 w 43"/>
                  <a:gd name="T5" fmla="*/ 11 h 39"/>
                  <a:gd name="T6" fmla="*/ 12 w 43"/>
                  <a:gd name="T7" fmla="*/ 20 h 39"/>
                  <a:gd name="T8" fmla="*/ 7 w 43"/>
                  <a:gd name="T9" fmla="*/ 34 h 39"/>
                  <a:gd name="T10" fmla="*/ 21 w 43"/>
                  <a:gd name="T11" fmla="*/ 27 h 39"/>
                  <a:gd name="T12" fmla="*/ 33 w 43"/>
                  <a:gd name="T13" fmla="*/ 37 h 39"/>
                  <a:gd name="T14" fmla="*/ 33 w 43"/>
                  <a:gd name="T15" fmla="*/ 24 h 39"/>
                  <a:gd name="T16" fmla="*/ 43 w 43"/>
                  <a:gd name="T17" fmla="*/ 17 h 39"/>
                  <a:gd name="T18" fmla="*/ 30 w 43"/>
                  <a:gd name="T19" fmla="*/ 12 h 39"/>
                  <a:gd name="T20" fmla="*/ 23 w 43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23" y="0"/>
                    </a:moveTo>
                    <a:cubicBezTo>
                      <a:pt x="21" y="0"/>
                      <a:pt x="16" y="11"/>
                      <a:pt x="16" y="11"/>
                    </a:cubicBezTo>
                    <a:cubicBezTo>
                      <a:pt x="16" y="11"/>
                      <a:pt x="6" y="9"/>
                      <a:pt x="3" y="11"/>
                    </a:cubicBezTo>
                    <a:cubicBezTo>
                      <a:pt x="0" y="13"/>
                      <a:pt x="12" y="20"/>
                      <a:pt x="12" y="20"/>
                    </a:cubicBezTo>
                    <a:cubicBezTo>
                      <a:pt x="12" y="20"/>
                      <a:pt x="4" y="31"/>
                      <a:pt x="7" y="34"/>
                    </a:cubicBezTo>
                    <a:cubicBezTo>
                      <a:pt x="12" y="39"/>
                      <a:pt x="21" y="27"/>
                      <a:pt x="21" y="27"/>
                    </a:cubicBezTo>
                    <a:cubicBezTo>
                      <a:pt x="21" y="27"/>
                      <a:pt x="29" y="37"/>
                      <a:pt x="33" y="37"/>
                    </a:cubicBezTo>
                    <a:cubicBezTo>
                      <a:pt x="37" y="37"/>
                      <a:pt x="33" y="24"/>
                      <a:pt x="33" y="24"/>
                    </a:cubicBezTo>
                    <a:cubicBezTo>
                      <a:pt x="33" y="24"/>
                      <a:pt x="42" y="21"/>
                      <a:pt x="43" y="17"/>
                    </a:cubicBezTo>
                    <a:cubicBezTo>
                      <a:pt x="43" y="14"/>
                      <a:pt x="30" y="12"/>
                      <a:pt x="30" y="12"/>
                    </a:cubicBezTo>
                    <a:cubicBezTo>
                      <a:pt x="30" y="12"/>
                      <a:pt x="27" y="2"/>
                      <a:pt x="23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39"/>
              <p:cNvSpPr>
                <a:spLocks/>
              </p:cNvSpPr>
              <p:nvPr/>
            </p:nvSpPr>
            <p:spPr bwMode="auto">
              <a:xfrm>
                <a:off x="3524251" y="1806575"/>
                <a:ext cx="104775" cy="96838"/>
              </a:xfrm>
              <a:custGeom>
                <a:avLst/>
                <a:gdLst>
                  <a:gd name="T0" fmla="*/ 13 w 44"/>
                  <a:gd name="T1" fmla="*/ 1 h 40"/>
                  <a:gd name="T2" fmla="*/ 12 w 44"/>
                  <a:gd name="T3" fmla="*/ 14 h 40"/>
                  <a:gd name="T4" fmla="*/ 1 w 44"/>
                  <a:gd name="T5" fmla="*/ 21 h 40"/>
                  <a:gd name="T6" fmla="*/ 13 w 44"/>
                  <a:gd name="T7" fmla="*/ 24 h 40"/>
                  <a:gd name="T8" fmla="*/ 17 w 44"/>
                  <a:gd name="T9" fmla="*/ 38 h 40"/>
                  <a:gd name="T10" fmla="*/ 25 w 44"/>
                  <a:gd name="T11" fmla="*/ 25 h 40"/>
                  <a:gd name="T12" fmla="*/ 41 w 44"/>
                  <a:gd name="T13" fmla="*/ 28 h 40"/>
                  <a:gd name="T14" fmla="*/ 34 w 44"/>
                  <a:gd name="T15" fmla="*/ 16 h 40"/>
                  <a:gd name="T16" fmla="*/ 38 w 44"/>
                  <a:gd name="T17" fmla="*/ 5 h 40"/>
                  <a:gd name="T18" fmla="*/ 25 w 44"/>
                  <a:gd name="T19" fmla="*/ 8 h 40"/>
                  <a:gd name="T20" fmla="*/ 13 w 44"/>
                  <a:gd name="T2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0">
                    <a:moveTo>
                      <a:pt x="13" y="1"/>
                    </a:moveTo>
                    <a:cubicBezTo>
                      <a:pt x="11" y="2"/>
                      <a:pt x="12" y="14"/>
                      <a:pt x="12" y="14"/>
                    </a:cubicBezTo>
                    <a:cubicBezTo>
                      <a:pt x="12" y="14"/>
                      <a:pt x="3" y="18"/>
                      <a:pt x="1" y="21"/>
                    </a:cubicBezTo>
                    <a:cubicBezTo>
                      <a:pt x="0" y="24"/>
                      <a:pt x="13" y="24"/>
                      <a:pt x="13" y="24"/>
                    </a:cubicBezTo>
                    <a:cubicBezTo>
                      <a:pt x="13" y="24"/>
                      <a:pt x="13" y="37"/>
                      <a:pt x="17" y="38"/>
                    </a:cubicBezTo>
                    <a:cubicBezTo>
                      <a:pt x="23" y="40"/>
                      <a:pt x="25" y="25"/>
                      <a:pt x="25" y="25"/>
                    </a:cubicBezTo>
                    <a:cubicBezTo>
                      <a:pt x="25" y="25"/>
                      <a:pt x="38" y="30"/>
                      <a:pt x="41" y="28"/>
                    </a:cubicBezTo>
                    <a:cubicBezTo>
                      <a:pt x="44" y="26"/>
                      <a:pt x="34" y="16"/>
                      <a:pt x="34" y="16"/>
                    </a:cubicBezTo>
                    <a:cubicBezTo>
                      <a:pt x="34" y="16"/>
                      <a:pt x="40" y="9"/>
                      <a:pt x="38" y="5"/>
                    </a:cubicBezTo>
                    <a:cubicBezTo>
                      <a:pt x="37" y="3"/>
                      <a:pt x="25" y="8"/>
                      <a:pt x="25" y="8"/>
                    </a:cubicBezTo>
                    <a:cubicBezTo>
                      <a:pt x="25" y="8"/>
                      <a:pt x="17" y="0"/>
                      <a:pt x="13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40"/>
              <p:cNvSpPr>
                <a:spLocks/>
              </p:cNvSpPr>
              <p:nvPr/>
            </p:nvSpPr>
            <p:spPr bwMode="auto">
              <a:xfrm>
                <a:off x="3173413" y="1273175"/>
                <a:ext cx="100013" cy="95250"/>
              </a:xfrm>
              <a:custGeom>
                <a:avLst/>
                <a:gdLst>
                  <a:gd name="T0" fmla="*/ 20 w 42"/>
                  <a:gd name="T1" fmla="*/ 0 h 40"/>
                  <a:gd name="T2" fmla="*/ 15 w 42"/>
                  <a:gd name="T3" fmla="*/ 12 h 40"/>
                  <a:gd name="T4" fmla="*/ 2 w 42"/>
                  <a:gd name="T5" fmla="*/ 14 h 40"/>
                  <a:gd name="T6" fmla="*/ 12 w 42"/>
                  <a:gd name="T7" fmla="*/ 21 h 40"/>
                  <a:gd name="T8" fmla="*/ 10 w 42"/>
                  <a:gd name="T9" fmla="*/ 36 h 40"/>
                  <a:gd name="T10" fmla="*/ 23 w 42"/>
                  <a:gd name="T11" fmla="*/ 27 h 40"/>
                  <a:gd name="T12" fmla="*/ 36 w 42"/>
                  <a:gd name="T13" fmla="*/ 35 h 40"/>
                  <a:gd name="T14" fmla="*/ 34 w 42"/>
                  <a:gd name="T15" fmla="*/ 22 h 40"/>
                  <a:gd name="T16" fmla="*/ 42 w 42"/>
                  <a:gd name="T17" fmla="*/ 13 h 40"/>
                  <a:gd name="T18" fmla="*/ 29 w 42"/>
                  <a:gd name="T19" fmla="*/ 10 h 40"/>
                  <a:gd name="T20" fmla="*/ 20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0" y="0"/>
                    </a:moveTo>
                    <a:cubicBezTo>
                      <a:pt x="17" y="0"/>
                      <a:pt x="15" y="12"/>
                      <a:pt x="15" y="12"/>
                    </a:cubicBezTo>
                    <a:cubicBezTo>
                      <a:pt x="15" y="12"/>
                      <a:pt x="4" y="11"/>
                      <a:pt x="2" y="14"/>
                    </a:cubicBezTo>
                    <a:cubicBezTo>
                      <a:pt x="0" y="16"/>
                      <a:pt x="12" y="21"/>
                      <a:pt x="12" y="21"/>
                    </a:cubicBezTo>
                    <a:cubicBezTo>
                      <a:pt x="12" y="21"/>
                      <a:pt x="7" y="34"/>
                      <a:pt x="10" y="36"/>
                    </a:cubicBezTo>
                    <a:cubicBezTo>
                      <a:pt x="15" y="40"/>
                      <a:pt x="23" y="27"/>
                      <a:pt x="23" y="27"/>
                    </a:cubicBezTo>
                    <a:cubicBezTo>
                      <a:pt x="23" y="27"/>
                      <a:pt x="33" y="35"/>
                      <a:pt x="36" y="35"/>
                    </a:cubicBezTo>
                    <a:cubicBezTo>
                      <a:pt x="40" y="34"/>
                      <a:pt x="34" y="22"/>
                      <a:pt x="34" y="22"/>
                    </a:cubicBezTo>
                    <a:cubicBezTo>
                      <a:pt x="34" y="22"/>
                      <a:pt x="42" y="17"/>
                      <a:pt x="42" y="13"/>
                    </a:cubicBezTo>
                    <a:cubicBezTo>
                      <a:pt x="42" y="10"/>
                      <a:pt x="29" y="10"/>
                      <a:pt x="29" y="10"/>
                    </a:cubicBezTo>
                    <a:cubicBezTo>
                      <a:pt x="29" y="10"/>
                      <a:pt x="24" y="1"/>
                      <a:pt x="20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41"/>
              <p:cNvSpPr>
                <a:spLocks/>
              </p:cNvSpPr>
              <p:nvPr/>
            </p:nvSpPr>
            <p:spPr bwMode="auto">
              <a:xfrm>
                <a:off x="2692401" y="1843087"/>
                <a:ext cx="101600" cy="95250"/>
              </a:xfrm>
              <a:custGeom>
                <a:avLst/>
                <a:gdLst>
                  <a:gd name="T0" fmla="*/ 17 w 43"/>
                  <a:gd name="T1" fmla="*/ 1 h 40"/>
                  <a:gd name="T2" fmla="*/ 14 w 43"/>
                  <a:gd name="T3" fmla="*/ 13 h 40"/>
                  <a:gd name="T4" fmla="*/ 2 w 43"/>
                  <a:gd name="T5" fmla="*/ 17 h 40"/>
                  <a:gd name="T6" fmla="*/ 13 w 43"/>
                  <a:gd name="T7" fmla="*/ 23 h 40"/>
                  <a:gd name="T8" fmla="*/ 14 w 43"/>
                  <a:gd name="T9" fmla="*/ 38 h 40"/>
                  <a:gd name="T10" fmla="*/ 24 w 43"/>
                  <a:gd name="T11" fmla="*/ 26 h 40"/>
                  <a:gd name="T12" fmla="*/ 39 w 43"/>
                  <a:gd name="T13" fmla="*/ 32 h 40"/>
                  <a:gd name="T14" fmla="*/ 35 w 43"/>
                  <a:gd name="T15" fmla="*/ 20 h 40"/>
                  <a:gd name="T16" fmla="*/ 41 w 43"/>
                  <a:gd name="T17" fmla="*/ 9 h 40"/>
                  <a:gd name="T18" fmla="*/ 28 w 43"/>
                  <a:gd name="T19" fmla="*/ 9 h 40"/>
                  <a:gd name="T20" fmla="*/ 17 w 43"/>
                  <a:gd name="T2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0">
                    <a:moveTo>
                      <a:pt x="17" y="1"/>
                    </a:moveTo>
                    <a:cubicBezTo>
                      <a:pt x="15" y="1"/>
                      <a:pt x="14" y="13"/>
                      <a:pt x="14" y="13"/>
                    </a:cubicBezTo>
                    <a:cubicBezTo>
                      <a:pt x="14" y="13"/>
                      <a:pt x="4" y="14"/>
                      <a:pt x="2" y="17"/>
                    </a:cubicBezTo>
                    <a:cubicBezTo>
                      <a:pt x="0" y="20"/>
                      <a:pt x="13" y="23"/>
                      <a:pt x="13" y="23"/>
                    </a:cubicBezTo>
                    <a:cubicBezTo>
                      <a:pt x="13" y="23"/>
                      <a:pt x="10" y="36"/>
                      <a:pt x="14" y="38"/>
                    </a:cubicBezTo>
                    <a:cubicBezTo>
                      <a:pt x="19" y="40"/>
                      <a:pt x="24" y="26"/>
                      <a:pt x="24" y="26"/>
                    </a:cubicBezTo>
                    <a:cubicBezTo>
                      <a:pt x="24" y="26"/>
                      <a:pt x="36" y="33"/>
                      <a:pt x="39" y="32"/>
                    </a:cubicBezTo>
                    <a:cubicBezTo>
                      <a:pt x="43" y="31"/>
                      <a:pt x="35" y="20"/>
                      <a:pt x="35" y="20"/>
                    </a:cubicBezTo>
                    <a:cubicBezTo>
                      <a:pt x="35" y="20"/>
                      <a:pt x="42" y="13"/>
                      <a:pt x="41" y="9"/>
                    </a:cubicBezTo>
                    <a:cubicBezTo>
                      <a:pt x="41" y="7"/>
                      <a:pt x="28" y="9"/>
                      <a:pt x="28" y="9"/>
                    </a:cubicBezTo>
                    <a:cubicBezTo>
                      <a:pt x="28" y="9"/>
                      <a:pt x="21" y="0"/>
                      <a:pt x="17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42"/>
              <p:cNvSpPr>
                <a:spLocks/>
              </p:cNvSpPr>
              <p:nvPr/>
            </p:nvSpPr>
            <p:spPr bwMode="auto">
              <a:xfrm>
                <a:off x="5168901" y="1519237"/>
                <a:ext cx="103188" cy="92075"/>
              </a:xfrm>
              <a:custGeom>
                <a:avLst/>
                <a:gdLst>
                  <a:gd name="T0" fmla="*/ 23 w 43"/>
                  <a:gd name="T1" fmla="*/ 1 h 38"/>
                  <a:gd name="T2" fmla="*/ 16 w 43"/>
                  <a:gd name="T3" fmla="*/ 11 h 38"/>
                  <a:gd name="T4" fmla="*/ 3 w 43"/>
                  <a:gd name="T5" fmla="*/ 10 h 38"/>
                  <a:gd name="T6" fmla="*/ 11 w 43"/>
                  <a:gd name="T7" fmla="*/ 20 h 38"/>
                  <a:gd name="T8" fmla="*/ 6 w 43"/>
                  <a:gd name="T9" fmla="*/ 34 h 38"/>
                  <a:gd name="T10" fmla="*/ 20 w 43"/>
                  <a:gd name="T11" fmla="*/ 27 h 38"/>
                  <a:gd name="T12" fmla="*/ 32 w 43"/>
                  <a:gd name="T13" fmla="*/ 38 h 38"/>
                  <a:gd name="T14" fmla="*/ 33 w 43"/>
                  <a:gd name="T15" fmla="*/ 25 h 38"/>
                  <a:gd name="T16" fmla="*/ 42 w 43"/>
                  <a:gd name="T17" fmla="*/ 18 h 38"/>
                  <a:gd name="T18" fmla="*/ 30 w 43"/>
                  <a:gd name="T19" fmla="*/ 13 h 38"/>
                  <a:gd name="T20" fmla="*/ 23 w 43"/>
                  <a:gd name="T21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8">
                    <a:moveTo>
                      <a:pt x="23" y="1"/>
                    </a:moveTo>
                    <a:cubicBezTo>
                      <a:pt x="21" y="0"/>
                      <a:pt x="16" y="11"/>
                      <a:pt x="16" y="11"/>
                    </a:cubicBezTo>
                    <a:cubicBezTo>
                      <a:pt x="16" y="11"/>
                      <a:pt x="6" y="8"/>
                      <a:pt x="3" y="10"/>
                    </a:cubicBezTo>
                    <a:cubicBezTo>
                      <a:pt x="0" y="12"/>
                      <a:pt x="11" y="20"/>
                      <a:pt x="11" y="20"/>
                    </a:cubicBezTo>
                    <a:cubicBezTo>
                      <a:pt x="11" y="20"/>
                      <a:pt x="3" y="31"/>
                      <a:pt x="6" y="34"/>
                    </a:cubicBezTo>
                    <a:cubicBezTo>
                      <a:pt x="10" y="38"/>
                      <a:pt x="20" y="27"/>
                      <a:pt x="20" y="27"/>
                    </a:cubicBezTo>
                    <a:cubicBezTo>
                      <a:pt x="20" y="27"/>
                      <a:pt x="28" y="38"/>
                      <a:pt x="32" y="38"/>
                    </a:cubicBezTo>
                    <a:cubicBezTo>
                      <a:pt x="36" y="38"/>
                      <a:pt x="33" y="25"/>
                      <a:pt x="33" y="25"/>
                    </a:cubicBezTo>
                    <a:cubicBezTo>
                      <a:pt x="33" y="25"/>
                      <a:pt x="42" y="22"/>
                      <a:pt x="42" y="18"/>
                    </a:cubicBezTo>
                    <a:cubicBezTo>
                      <a:pt x="43" y="15"/>
                      <a:pt x="30" y="13"/>
                      <a:pt x="30" y="13"/>
                    </a:cubicBezTo>
                    <a:cubicBezTo>
                      <a:pt x="30" y="13"/>
                      <a:pt x="27" y="2"/>
                      <a:pt x="23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43"/>
              <p:cNvSpPr>
                <a:spLocks/>
              </p:cNvSpPr>
              <p:nvPr/>
            </p:nvSpPr>
            <p:spPr bwMode="auto">
              <a:xfrm>
                <a:off x="4703763" y="3756025"/>
                <a:ext cx="233363" cy="260350"/>
              </a:xfrm>
              <a:custGeom>
                <a:avLst/>
                <a:gdLst>
                  <a:gd name="T0" fmla="*/ 0 w 147"/>
                  <a:gd name="T1" fmla="*/ 38 h 164"/>
                  <a:gd name="T2" fmla="*/ 56 w 147"/>
                  <a:gd name="T3" fmla="*/ 164 h 164"/>
                  <a:gd name="T4" fmla="*/ 147 w 147"/>
                  <a:gd name="T5" fmla="*/ 134 h 164"/>
                  <a:gd name="T6" fmla="*/ 114 w 147"/>
                  <a:gd name="T7" fmla="*/ 0 h 164"/>
                  <a:gd name="T8" fmla="*/ 0 w 147"/>
                  <a:gd name="T9" fmla="*/ 3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64">
                    <a:moveTo>
                      <a:pt x="0" y="38"/>
                    </a:moveTo>
                    <a:lnTo>
                      <a:pt x="56" y="164"/>
                    </a:lnTo>
                    <a:lnTo>
                      <a:pt x="147" y="134"/>
                    </a:lnTo>
                    <a:lnTo>
                      <a:pt x="114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44"/>
              <p:cNvSpPr>
                <a:spLocks/>
              </p:cNvSpPr>
              <p:nvPr/>
            </p:nvSpPr>
            <p:spPr bwMode="auto">
              <a:xfrm>
                <a:off x="4770438" y="3776662"/>
                <a:ext cx="107950" cy="219075"/>
              </a:xfrm>
              <a:custGeom>
                <a:avLst/>
                <a:gdLst>
                  <a:gd name="T0" fmla="*/ 0 w 68"/>
                  <a:gd name="T1" fmla="*/ 8 h 138"/>
                  <a:gd name="T2" fmla="*/ 51 w 68"/>
                  <a:gd name="T3" fmla="*/ 138 h 138"/>
                  <a:gd name="T4" fmla="*/ 68 w 68"/>
                  <a:gd name="T5" fmla="*/ 133 h 138"/>
                  <a:gd name="T6" fmla="*/ 30 w 68"/>
                  <a:gd name="T7" fmla="*/ 0 h 138"/>
                  <a:gd name="T8" fmla="*/ 0 w 68"/>
                  <a:gd name="T9" fmla="*/ 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138">
                    <a:moveTo>
                      <a:pt x="0" y="8"/>
                    </a:moveTo>
                    <a:lnTo>
                      <a:pt x="51" y="138"/>
                    </a:lnTo>
                    <a:lnTo>
                      <a:pt x="68" y="133"/>
                    </a:lnTo>
                    <a:lnTo>
                      <a:pt x="3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45"/>
              <p:cNvSpPr>
                <a:spLocks/>
              </p:cNvSpPr>
              <p:nvPr/>
            </p:nvSpPr>
            <p:spPr bwMode="auto">
              <a:xfrm>
                <a:off x="4779963" y="3689350"/>
                <a:ext cx="65088" cy="71438"/>
              </a:xfrm>
              <a:custGeom>
                <a:avLst/>
                <a:gdLst>
                  <a:gd name="T0" fmla="*/ 0 w 27"/>
                  <a:gd name="T1" fmla="*/ 30 h 30"/>
                  <a:gd name="T2" fmla="*/ 25 w 27"/>
                  <a:gd name="T3" fmla="*/ 0 h 30"/>
                  <a:gd name="T4" fmla="*/ 15 w 27"/>
                  <a:gd name="T5" fmla="*/ 0 h 30"/>
                  <a:gd name="T6" fmla="*/ 19 w 27"/>
                  <a:gd name="T7" fmla="*/ 14 h 30"/>
                  <a:gd name="T8" fmla="*/ 1 w 27"/>
                  <a:gd name="T9" fmla="*/ 28 h 30"/>
                  <a:gd name="T10" fmla="*/ 0 w 27"/>
                  <a:gd name="T1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0">
                    <a:moveTo>
                      <a:pt x="0" y="30"/>
                    </a:moveTo>
                    <a:cubicBezTo>
                      <a:pt x="0" y="30"/>
                      <a:pt x="27" y="29"/>
                      <a:pt x="2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22" y="8"/>
                      <a:pt x="19" y="14"/>
                    </a:cubicBezTo>
                    <a:cubicBezTo>
                      <a:pt x="15" y="25"/>
                      <a:pt x="1" y="28"/>
                      <a:pt x="1" y="28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46"/>
              <p:cNvSpPr>
                <a:spLocks/>
              </p:cNvSpPr>
              <p:nvPr/>
            </p:nvSpPr>
            <p:spPr bwMode="auto">
              <a:xfrm>
                <a:off x="4695826" y="3722687"/>
                <a:ext cx="88900" cy="71438"/>
              </a:xfrm>
              <a:custGeom>
                <a:avLst/>
                <a:gdLst>
                  <a:gd name="T0" fmla="*/ 37 w 37"/>
                  <a:gd name="T1" fmla="*/ 15 h 30"/>
                  <a:gd name="T2" fmla="*/ 0 w 37"/>
                  <a:gd name="T3" fmla="*/ 5 h 30"/>
                  <a:gd name="T4" fmla="*/ 8 w 37"/>
                  <a:gd name="T5" fmla="*/ 0 h 30"/>
                  <a:gd name="T6" fmla="*/ 13 w 37"/>
                  <a:gd name="T7" fmla="*/ 13 h 30"/>
                  <a:gd name="T8" fmla="*/ 35 w 37"/>
                  <a:gd name="T9" fmla="*/ 14 h 30"/>
                  <a:gd name="T10" fmla="*/ 37 w 37"/>
                  <a:gd name="T1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0">
                    <a:moveTo>
                      <a:pt x="37" y="15"/>
                    </a:moveTo>
                    <a:cubicBezTo>
                      <a:pt x="37" y="15"/>
                      <a:pt x="15" y="30"/>
                      <a:pt x="0" y="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0"/>
                      <a:pt x="13" y="13"/>
                    </a:cubicBezTo>
                    <a:cubicBezTo>
                      <a:pt x="23" y="20"/>
                      <a:pt x="35" y="14"/>
                      <a:pt x="35" y="14"/>
                    </a:cubicBez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47"/>
              <p:cNvSpPr>
                <a:spLocks/>
              </p:cNvSpPr>
              <p:nvPr/>
            </p:nvSpPr>
            <p:spPr bwMode="auto">
              <a:xfrm>
                <a:off x="4767263" y="3676650"/>
                <a:ext cx="74613" cy="84138"/>
              </a:xfrm>
              <a:custGeom>
                <a:avLst/>
                <a:gdLst>
                  <a:gd name="T0" fmla="*/ 7 w 31"/>
                  <a:gd name="T1" fmla="*/ 35 h 35"/>
                  <a:gd name="T2" fmla="*/ 6 w 31"/>
                  <a:gd name="T3" fmla="*/ 15 h 35"/>
                  <a:gd name="T4" fmla="*/ 29 w 31"/>
                  <a:gd name="T5" fmla="*/ 0 h 35"/>
                  <a:gd name="T6" fmla="*/ 30 w 31"/>
                  <a:gd name="T7" fmla="*/ 7 h 35"/>
                  <a:gd name="T8" fmla="*/ 10 w 31"/>
                  <a:gd name="T9" fmla="*/ 17 h 35"/>
                  <a:gd name="T10" fmla="*/ 8 w 31"/>
                  <a:gd name="T11" fmla="*/ 34 h 35"/>
                  <a:gd name="T12" fmla="*/ 7 w 31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5">
                    <a:moveTo>
                      <a:pt x="7" y="35"/>
                    </a:moveTo>
                    <a:cubicBezTo>
                      <a:pt x="7" y="35"/>
                      <a:pt x="0" y="30"/>
                      <a:pt x="6" y="15"/>
                    </a:cubicBezTo>
                    <a:cubicBezTo>
                      <a:pt x="11" y="1"/>
                      <a:pt x="28" y="1"/>
                      <a:pt x="29" y="0"/>
                    </a:cubicBezTo>
                    <a:cubicBezTo>
                      <a:pt x="29" y="0"/>
                      <a:pt x="31" y="6"/>
                      <a:pt x="30" y="7"/>
                    </a:cubicBezTo>
                    <a:cubicBezTo>
                      <a:pt x="30" y="7"/>
                      <a:pt x="17" y="6"/>
                      <a:pt x="10" y="17"/>
                    </a:cubicBezTo>
                    <a:cubicBezTo>
                      <a:pt x="3" y="27"/>
                      <a:pt x="8" y="34"/>
                      <a:pt x="8" y="34"/>
                    </a:cubicBezTo>
                    <a:lnTo>
                      <a:pt x="7" y="3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48"/>
              <p:cNvSpPr>
                <a:spLocks/>
              </p:cNvSpPr>
              <p:nvPr/>
            </p:nvSpPr>
            <p:spPr bwMode="auto">
              <a:xfrm>
                <a:off x="4691063" y="3700462"/>
                <a:ext cx="98425" cy="60325"/>
              </a:xfrm>
              <a:custGeom>
                <a:avLst/>
                <a:gdLst>
                  <a:gd name="T0" fmla="*/ 38 w 41"/>
                  <a:gd name="T1" fmla="*/ 25 h 25"/>
                  <a:gd name="T2" fmla="*/ 27 w 41"/>
                  <a:gd name="T3" fmla="*/ 8 h 25"/>
                  <a:gd name="T4" fmla="*/ 0 w 41"/>
                  <a:gd name="T5" fmla="*/ 10 h 25"/>
                  <a:gd name="T6" fmla="*/ 3 w 41"/>
                  <a:gd name="T7" fmla="*/ 16 h 25"/>
                  <a:gd name="T8" fmla="*/ 25 w 41"/>
                  <a:gd name="T9" fmla="*/ 12 h 25"/>
                  <a:gd name="T10" fmla="*/ 37 w 41"/>
                  <a:gd name="T11" fmla="*/ 25 h 25"/>
                  <a:gd name="T12" fmla="*/ 38 w 41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5">
                    <a:moveTo>
                      <a:pt x="38" y="25"/>
                    </a:moveTo>
                    <a:cubicBezTo>
                      <a:pt x="38" y="25"/>
                      <a:pt x="41" y="16"/>
                      <a:pt x="27" y="8"/>
                    </a:cubicBezTo>
                    <a:cubicBezTo>
                      <a:pt x="13" y="0"/>
                      <a:pt x="0" y="10"/>
                      <a:pt x="0" y="10"/>
                    </a:cubicBezTo>
                    <a:cubicBezTo>
                      <a:pt x="0" y="10"/>
                      <a:pt x="1" y="15"/>
                      <a:pt x="3" y="16"/>
                    </a:cubicBezTo>
                    <a:cubicBezTo>
                      <a:pt x="3" y="16"/>
                      <a:pt x="13" y="8"/>
                      <a:pt x="25" y="12"/>
                    </a:cubicBezTo>
                    <a:cubicBezTo>
                      <a:pt x="36" y="17"/>
                      <a:pt x="37" y="25"/>
                      <a:pt x="37" y="25"/>
                    </a:cubicBezTo>
                    <a:lnTo>
                      <a:pt x="38" y="2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49"/>
              <p:cNvSpPr>
                <a:spLocks/>
              </p:cNvSpPr>
              <p:nvPr/>
            </p:nvSpPr>
            <p:spPr bwMode="auto">
              <a:xfrm>
                <a:off x="4684713" y="3719512"/>
                <a:ext cx="207963" cy="111125"/>
              </a:xfrm>
              <a:custGeom>
                <a:avLst/>
                <a:gdLst>
                  <a:gd name="T0" fmla="*/ 0 w 131"/>
                  <a:gd name="T1" fmla="*/ 45 h 70"/>
                  <a:gd name="T2" fmla="*/ 125 w 131"/>
                  <a:gd name="T3" fmla="*/ 0 h 70"/>
                  <a:gd name="T4" fmla="*/ 131 w 131"/>
                  <a:gd name="T5" fmla="*/ 30 h 70"/>
                  <a:gd name="T6" fmla="*/ 10 w 131"/>
                  <a:gd name="T7" fmla="*/ 70 h 70"/>
                  <a:gd name="T8" fmla="*/ 0 w 131"/>
                  <a:gd name="T9" fmla="*/ 4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70">
                    <a:moveTo>
                      <a:pt x="0" y="45"/>
                    </a:moveTo>
                    <a:lnTo>
                      <a:pt x="125" y="0"/>
                    </a:lnTo>
                    <a:lnTo>
                      <a:pt x="131" y="30"/>
                    </a:lnTo>
                    <a:lnTo>
                      <a:pt x="10" y="7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50"/>
              <p:cNvSpPr>
                <a:spLocks/>
              </p:cNvSpPr>
              <p:nvPr/>
            </p:nvSpPr>
            <p:spPr bwMode="auto">
              <a:xfrm>
                <a:off x="4751388" y="3741737"/>
                <a:ext cx="71438" cy="66675"/>
              </a:xfrm>
              <a:custGeom>
                <a:avLst/>
                <a:gdLst>
                  <a:gd name="T0" fmla="*/ 0 w 45"/>
                  <a:gd name="T1" fmla="*/ 15 h 42"/>
                  <a:gd name="T2" fmla="*/ 14 w 45"/>
                  <a:gd name="T3" fmla="*/ 42 h 42"/>
                  <a:gd name="T4" fmla="*/ 45 w 45"/>
                  <a:gd name="T5" fmla="*/ 31 h 42"/>
                  <a:gd name="T6" fmla="*/ 38 w 45"/>
                  <a:gd name="T7" fmla="*/ 0 h 42"/>
                  <a:gd name="T8" fmla="*/ 0 w 45"/>
                  <a:gd name="T9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2">
                    <a:moveTo>
                      <a:pt x="0" y="15"/>
                    </a:moveTo>
                    <a:lnTo>
                      <a:pt x="14" y="42"/>
                    </a:lnTo>
                    <a:lnTo>
                      <a:pt x="45" y="31"/>
                    </a:lnTo>
                    <a:lnTo>
                      <a:pt x="3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51"/>
              <p:cNvSpPr>
                <a:spLocks/>
              </p:cNvSpPr>
              <p:nvPr/>
            </p:nvSpPr>
            <p:spPr bwMode="auto">
              <a:xfrm>
                <a:off x="5395913" y="3963987"/>
                <a:ext cx="203200" cy="244475"/>
              </a:xfrm>
              <a:custGeom>
                <a:avLst/>
                <a:gdLst>
                  <a:gd name="T0" fmla="*/ 10 w 128"/>
                  <a:gd name="T1" fmla="*/ 0 h 154"/>
                  <a:gd name="T2" fmla="*/ 0 w 128"/>
                  <a:gd name="T3" fmla="*/ 137 h 154"/>
                  <a:gd name="T4" fmla="*/ 95 w 128"/>
                  <a:gd name="T5" fmla="*/ 154 h 154"/>
                  <a:gd name="T6" fmla="*/ 128 w 128"/>
                  <a:gd name="T7" fmla="*/ 20 h 154"/>
                  <a:gd name="T8" fmla="*/ 10 w 128"/>
                  <a:gd name="T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4">
                    <a:moveTo>
                      <a:pt x="10" y="0"/>
                    </a:moveTo>
                    <a:lnTo>
                      <a:pt x="0" y="137"/>
                    </a:lnTo>
                    <a:lnTo>
                      <a:pt x="95" y="154"/>
                    </a:lnTo>
                    <a:lnTo>
                      <a:pt x="128" y="2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6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52"/>
              <p:cNvSpPr>
                <a:spLocks/>
              </p:cNvSpPr>
              <p:nvPr/>
            </p:nvSpPr>
            <p:spPr bwMode="auto">
              <a:xfrm>
                <a:off x="5457826" y="3973512"/>
                <a:ext cx="71438" cy="222250"/>
              </a:xfrm>
              <a:custGeom>
                <a:avLst/>
                <a:gdLst>
                  <a:gd name="T0" fmla="*/ 15 w 45"/>
                  <a:gd name="T1" fmla="*/ 0 h 140"/>
                  <a:gd name="T2" fmla="*/ 0 w 45"/>
                  <a:gd name="T3" fmla="*/ 139 h 140"/>
                  <a:gd name="T4" fmla="*/ 18 w 45"/>
                  <a:gd name="T5" fmla="*/ 140 h 140"/>
                  <a:gd name="T6" fmla="*/ 45 w 45"/>
                  <a:gd name="T7" fmla="*/ 6 h 140"/>
                  <a:gd name="T8" fmla="*/ 15 w 45"/>
                  <a:gd name="T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40">
                    <a:moveTo>
                      <a:pt x="15" y="0"/>
                    </a:moveTo>
                    <a:lnTo>
                      <a:pt x="0" y="139"/>
                    </a:lnTo>
                    <a:lnTo>
                      <a:pt x="18" y="140"/>
                    </a:lnTo>
                    <a:lnTo>
                      <a:pt x="45" y="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53"/>
              <p:cNvSpPr>
                <a:spLocks/>
              </p:cNvSpPr>
              <p:nvPr/>
            </p:nvSpPr>
            <p:spPr bwMode="auto">
              <a:xfrm>
                <a:off x="5502276" y="3903662"/>
                <a:ext cx="87313" cy="73025"/>
              </a:xfrm>
              <a:custGeom>
                <a:avLst/>
                <a:gdLst>
                  <a:gd name="T0" fmla="*/ 0 w 36"/>
                  <a:gd name="T1" fmla="*/ 19 h 30"/>
                  <a:gd name="T2" fmla="*/ 36 w 36"/>
                  <a:gd name="T3" fmla="*/ 4 h 30"/>
                  <a:gd name="T4" fmla="*/ 27 w 36"/>
                  <a:gd name="T5" fmla="*/ 0 h 30"/>
                  <a:gd name="T6" fmla="*/ 24 w 36"/>
                  <a:gd name="T7" fmla="*/ 14 h 30"/>
                  <a:gd name="T8" fmla="*/ 2 w 36"/>
                  <a:gd name="T9" fmla="*/ 18 h 30"/>
                  <a:gd name="T10" fmla="*/ 0 w 36"/>
                  <a:gd name="T11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0">
                    <a:moveTo>
                      <a:pt x="0" y="19"/>
                    </a:moveTo>
                    <a:cubicBezTo>
                      <a:pt x="0" y="19"/>
                      <a:pt x="24" y="30"/>
                      <a:pt x="36" y="4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9" y="9"/>
                      <a:pt x="24" y="14"/>
                    </a:cubicBezTo>
                    <a:cubicBezTo>
                      <a:pt x="15" y="22"/>
                      <a:pt x="2" y="18"/>
                      <a:pt x="2" y="18"/>
                    </a:cubicBez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54"/>
              <p:cNvSpPr>
                <a:spLocks/>
              </p:cNvSpPr>
              <p:nvPr/>
            </p:nvSpPr>
            <p:spPr bwMode="auto">
              <a:xfrm>
                <a:off x="5440363" y="3887787"/>
                <a:ext cx="69850" cy="68263"/>
              </a:xfrm>
              <a:custGeom>
                <a:avLst/>
                <a:gdLst>
                  <a:gd name="T0" fmla="*/ 29 w 29"/>
                  <a:gd name="T1" fmla="*/ 27 h 29"/>
                  <a:gd name="T2" fmla="*/ 0 w 29"/>
                  <a:gd name="T3" fmla="*/ 1 h 29"/>
                  <a:gd name="T4" fmla="*/ 10 w 29"/>
                  <a:gd name="T5" fmla="*/ 0 h 29"/>
                  <a:gd name="T6" fmla="*/ 8 w 29"/>
                  <a:gd name="T7" fmla="*/ 14 h 29"/>
                  <a:gd name="T8" fmla="*/ 27 w 29"/>
                  <a:gd name="T9" fmla="*/ 25 h 29"/>
                  <a:gd name="T10" fmla="*/ 29 w 29"/>
                  <a:gd name="T11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29" y="27"/>
                    </a:moveTo>
                    <a:cubicBezTo>
                      <a:pt x="29" y="27"/>
                      <a:pt x="2" y="29"/>
                      <a:pt x="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8"/>
                      <a:pt x="8" y="14"/>
                    </a:cubicBezTo>
                    <a:cubicBezTo>
                      <a:pt x="14" y="24"/>
                      <a:pt x="27" y="25"/>
                      <a:pt x="27" y="25"/>
                    </a:cubicBez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55"/>
              <p:cNvSpPr>
                <a:spLocks/>
              </p:cNvSpPr>
              <p:nvPr/>
            </p:nvSpPr>
            <p:spPr bwMode="auto">
              <a:xfrm>
                <a:off x="5497513" y="3884612"/>
                <a:ext cx="93663" cy="66675"/>
              </a:xfrm>
              <a:custGeom>
                <a:avLst/>
                <a:gdLst>
                  <a:gd name="T0" fmla="*/ 4 w 39"/>
                  <a:gd name="T1" fmla="*/ 28 h 28"/>
                  <a:gd name="T2" fmla="*/ 12 w 39"/>
                  <a:gd name="T3" fmla="*/ 9 h 28"/>
                  <a:gd name="T4" fmla="*/ 39 w 39"/>
                  <a:gd name="T5" fmla="*/ 8 h 28"/>
                  <a:gd name="T6" fmla="*/ 37 w 39"/>
                  <a:gd name="T7" fmla="*/ 14 h 28"/>
                  <a:gd name="T8" fmla="*/ 15 w 39"/>
                  <a:gd name="T9" fmla="*/ 13 h 28"/>
                  <a:gd name="T10" fmla="*/ 5 w 39"/>
                  <a:gd name="T11" fmla="*/ 28 h 28"/>
                  <a:gd name="T12" fmla="*/ 4 w 39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8">
                    <a:moveTo>
                      <a:pt x="4" y="28"/>
                    </a:moveTo>
                    <a:cubicBezTo>
                      <a:pt x="4" y="28"/>
                      <a:pt x="0" y="20"/>
                      <a:pt x="12" y="9"/>
                    </a:cubicBezTo>
                    <a:cubicBezTo>
                      <a:pt x="23" y="0"/>
                      <a:pt x="39" y="8"/>
                      <a:pt x="39" y="8"/>
                    </a:cubicBezTo>
                    <a:cubicBezTo>
                      <a:pt x="39" y="8"/>
                      <a:pt x="38" y="13"/>
                      <a:pt x="37" y="14"/>
                    </a:cubicBezTo>
                    <a:cubicBezTo>
                      <a:pt x="37" y="14"/>
                      <a:pt x="26" y="7"/>
                      <a:pt x="15" y="13"/>
                    </a:cubicBezTo>
                    <a:cubicBezTo>
                      <a:pt x="4" y="20"/>
                      <a:pt x="5" y="28"/>
                      <a:pt x="5" y="28"/>
                    </a:cubicBez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56"/>
              <p:cNvSpPr>
                <a:spLocks/>
              </p:cNvSpPr>
              <p:nvPr/>
            </p:nvSpPr>
            <p:spPr bwMode="auto">
              <a:xfrm>
                <a:off x="5438776" y="3870325"/>
                <a:ext cx="84138" cy="80963"/>
              </a:xfrm>
              <a:custGeom>
                <a:avLst/>
                <a:gdLst>
                  <a:gd name="T0" fmla="*/ 28 w 35"/>
                  <a:gd name="T1" fmla="*/ 34 h 34"/>
                  <a:gd name="T2" fmla="*/ 26 w 35"/>
                  <a:gd name="T3" fmla="*/ 13 h 34"/>
                  <a:gd name="T4" fmla="*/ 1 w 35"/>
                  <a:gd name="T5" fmla="*/ 3 h 34"/>
                  <a:gd name="T6" fmla="*/ 1 w 35"/>
                  <a:gd name="T7" fmla="*/ 10 h 34"/>
                  <a:gd name="T8" fmla="*/ 22 w 35"/>
                  <a:gd name="T9" fmla="*/ 16 h 34"/>
                  <a:gd name="T10" fmla="*/ 27 w 35"/>
                  <a:gd name="T11" fmla="*/ 33 h 34"/>
                  <a:gd name="T12" fmla="*/ 28 w 35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4">
                    <a:moveTo>
                      <a:pt x="28" y="34"/>
                    </a:moveTo>
                    <a:cubicBezTo>
                      <a:pt x="28" y="34"/>
                      <a:pt x="35" y="27"/>
                      <a:pt x="26" y="13"/>
                    </a:cubicBezTo>
                    <a:cubicBezTo>
                      <a:pt x="17" y="0"/>
                      <a:pt x="1" y="3"/>
                      <a:pt x="1" y="3"/>
                    </a:cubicBezTo>
                    <a:cubicBezTo>
                      <a:pt x="1" y="3"/>
                      <a:pt x="0" y="8"/>
                      <a:pt x="1" y="10"/>
                    </a:cubicBezTo>
                    <a:cubicBezTo>
                      <a:pt x="1" y="10"/>
                      <a:pt x="14" y="7"/>
                      <a:pt x="22" y="16"/>
                    </a:cubicBezTo>
                    <a:cubicBezTo>
                      <a:pt x="30" y="26"/>
                      <a:pt x="27" y="33"/>
                      <a:pt x="27" y="33"/>
                    </a:cubicBezTo>
                    <a:lnTo>
                      <a:pt x="28" y="34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57"/>
              <p:cNvSpPr>
                <a:spLocks/>
              </p:cNvSpPr>
              <p:nvPr/>
            </p:nvSpPr>
            <p:spPr bwMode="auto">
              <a:xfrm>
                <a:off x="5400676" y="3935412"/>
                <a:ext cx="212725" cy="71438"/>
              </a:xfrm>
              <a:custGeom>
                <a:avLst/>
                <a:gdLst>
                  <a:gd name="T0" fmla="*/ 1 w 134"/>
                  <a:gd name="T1" fmla="*/ 0 h 45"/>
                  <a:gd name="T2" fmla="*/ 134 w 134"/>
                  <a:gd name="T3" fmla="*/ 16 h 45"/>
                  <a:gd name="T4" fmla="*/ 125 w 134"/>
                  <a:gd name="T5" fmla="*/ 45 h 45"/>
                  <a:gd name="T6" fmla="*/ 0 w 134"/>
                  <a:gd name="T7" fmla="*/ 26 h 45"/>
                  <a:gd name="T8" fmla="*/ 1 w 134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45">
                    <a:moveTo>
                      <a:pt x="1" y="0"/>
                    </a:moveTo>
                    <a:lnTo>
                      <a:pt x="134" y="16"/>
                    </a:lnTo>
                    <a:lnTo>
                      <a:pt x="125" y="45"/>
                    </a:lnTo>
                    <a:lnTo>
                      <a:pt x="0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8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58"/>
              <p:cNvSpPr>
                <a:spLocks/>
              </p:cNvSpPr>
              <p:nvPr/>
            </p:nvSpPr>
            <p:spPr bwMode="auto">
              <a:xfrm>
                <a:off x="5473701" y="3941762"/>
                <a:ext cx="65088" cy="55563"/>
              </a:xfrm>
              <a:custGeom>
                <a:avLst/>
                <a:gdLst>
                  <a:gd name="T0" fmla="*/ 0 w 41"/>
                  <a:gd name="T1" fmla="*/ 0 h 35"/>
                  <a:gd name="T2" fmla="*/ 0 w 41"/>
                  <a:gd name="T3" fmla="*/ 31 h 35"/>
                  <a:gd name="T4" fmla="*/ 34 w 41"/>
                  <a:gd name="T5" fmla="*/ 35 h 35"/>
                  <a:gd name="T6" fmla="*/ 41 w 41"/>
                  <a:gd name="T7" fmla="*/ 5 h 35"/>
                  <a:gd name="T8" fmla="*/ 0 w 41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0" y="0"/>
                    </a:moveTo>
                    <a:lnTo>
                      <a:pt x="0" y="31"/>
                    </a:lnTo>
                    <a:lnTo>
                      <a:pt x="34" y="35"/>
                    </a:lnTo>
                    <a:lnTo>
                      <a:pt x="4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59"/>
              <p:cNvSpPr>
                <a:spLocks/>
              </p:cNvSpPr>
              <p:nvPr/>
            </p:nvSpPr>
            <p:spPr bwMode="auto">
              <a:xfrm>
                <a:off x="5700713" y="4754562"/>
                <a:ext cx="133350" cy="120650"/>
              </a:xfrm>
              <a:custGeom>
                <a:avLst/>
                <a:gdLst>
                  <a:gd name="T0" fmla="*/ 0 w 84"/>
                  <a:gd name="T1" fmla="*/ 10 h 76"/>
                  <a:gd name="T2" fmla="*/ 17 w 84"/>
                  <a:gd name="T3" fmla="*/ 76 h 76"/>
                  <a:gd name="T4" fmla="*/ 84 w 84"/>
                  <a:gd name="T5" fmla="*/ 67 h 76"/>
                  <a:gd name="T6" fmla="*/ 74 w 84"/>
                  <a:gd name="T7" fmla="*/ 0 h 76"/>
                  <a:gd name="T8" fmla="*/ 0 w 84"/>
                  <a:gd name="T9" fmla="*/ 1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76">
                    <a:moveTo>
                      <a:pt x="0" y="10"/>
                    </a:moveTo>
                    <a:lnTo>
                      <a:pt x="17" y="76"/>
                    </a:lnTo>
                    <a:lnTo>
                      <a:pt x="84" y="67"/>
                    </a:lnTo>
                    <a:lnTo>
                      <a:pt x="74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60"/>
              <p:cNvSpPr>
                <a:spLocks/>
              </p:cNvSpPr>
              <p:nvPr/>
            </p:nvSpPr>
            <p:spPr bwMode="auto">
              <a:xfrm>
                <a:off x="5738813" y="4759325"/>
                <a:ext cx="52388" cy="114300"/>
              </a:xfrm>
              <a:custGeom>
                <a:avLst/>
                <a:gdLst>
                  <a:gd name="T0" fmla="*/ 0 w 33"/>
                  <a:gd name="T1" fmla="*/ 3 h 72"/>
                  <a:gd name="T2" fmla="*/ 17 w 33"/>
                  <a:gd name="T3" fmla="*/ 72 h 72"/>
                  <a:gd name="T4" fmla="*/ 33 w 33"/>
                  <a:gd name="T5" fmla="*/ 69 h 72"/>
                  <a:gd name="T6" fmla="*/ 24 w 33"/>
                  <a:gd name="T7" fmla="*/ 0 h 72"/>
                  <a:gd name="T8" fmla="*/ 0 w 33"/>
                  <a:gd name="T9" fmla="*/ 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0" y="3"/>
                    </a:moveTo>
                    <a:lnTo>
                      <a:pt x="17" y="72"/>
                    </a:lnTo>
                    <a:lnTo>
                      <a:pt x="33" y="69"/>
                    </a:lnTo>
                    <a:lnTo>
                      <a:pt x="2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61"/>
              <p:cNvSpPr>
                <a:spLocks/>
              </p:cNvSpPr>
              <p:nvPr/>
            </p:nvSpPr>
            <p:spPr bwMode="auto">
              <a:xfrm>
                <a:off x="5753101" y="4703762"/>
                <a:ext cx="47625" cy="50800"/>
              </a:xfrm>
              <a:custGeom>
                <a:avLst/>
                <a:gdLst>
                  <a:gd name="T0" fmla="*/ 0 w 20"/>
                  <a:gd name="T1" fmla="*/ 18 h 21"/>
                  <a:gd name="T2" fmla="*/ 20 w 20"/>
                  <a:gd name="T3" fmla="*/ 1 h 21"/>
                  <a:gd name="T4" fmla="*/ 13 w 20"/>
                  <a:gd name="T5" fmla="*/ 0 h 21"/>
                  <a:gd name="T6" fmla="*/ 15 w 20"/>
                  <a:gd name="T7" fmla="*/ 10 h 21"/>
                  <a:gd name="T8" fmla="*/ 1 w 20"/>
                  <a:gd name="T9" fmla="*/ 17 h 21"/>
                  <a:gd name="T10" fmla="*/ 0 w 20"/>
                  <a:gd name="T1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1">
                    <a:moveTo>
                      <a:pt x="0" y="18"/>
                    </a:moveTo>
                    <a:cubicBezTo>
                      <a:pt x="0" y="18"/>
                      <a:pt x="18" y="21"/>
                      <a:pt x="20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7" y="6"/>
                      <a:pt x="15" y="10"/>
                    </a:cubicBezTo>
                    <a:cubicBezTo>
                      <a:pt x="10" y="17"/>
                      <a:pt x="1" y="17"/>
                      <a:pt x="1" y="17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62"/>
              <p:cNvSpPr>
                <a:spLocks/>
              </p:cNvSpPr>
              <p:nvPr/>
            </p:nvSpPr>
            <p:spPr bwMode="auto">
              <a:xfrm>
                <a:off x="5699126" y="4713287"/>
                <a:ext cx="57150" cy="50800"/>
              </a:xfrm>
              <a:custGeom>
                <a:avLst/>
                <a:gdLst>
                  <a:gd name="T0" fmla="*/ 24 w 24"/>
                  <a:gd name="T1" fmla="*/ 14 h 21"/>
                  <a:gd name="T2" fmla="*/ 0 w 24"/>
                  <a:gd name="T3" fmla="*/ 3 h 21"/>
                  <a:gd name="T4" fmla="*/ 6 w 24"/>
                  <a:gd name="T5" fmla="*/ 0 h 21"/>
                  <a:gd name="T6" fmla="*/ 8 w 24"/>
                  <a:gd name="T7" fmla="*/ 10 h 21"/>
                  <a:gd name="T8" fmla="*/ 23 w 24"/>
                  <a:gd name="T9" fmla="*/ 13 h 21"/>
                  <a:gd name="T10" fmla="*/ 24 w 24"/>
                  <a:gd name="T11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24" y="14"/>
                    </a:moveTo>
                    <a:cubicBezTo>
                      <a:pt x="24" y="14"/>
                      <a:pt x="7" y="21"/>
                      <a:pt x="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4" y="6"/>
                      <a:pt x="8" y="10"/>
                    </a:cubicBezTo>
                    <a:cubicBezTo>
                      <a:pt x="14" y="15"/>
                      <a:pt x="23" y="13"/>
                      <a:pt x="23" y="13"/>
                    </a:cubicBez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63"/>
              <p:cNvSpPr>
                <a:spLocks/>
              </p:cNvSpPr>
              <p:nvPr/>
            </p:nvSpPr>
            <p:spPr bwMode="auto">
              <a:xfrm>
                <a:off x="5743576" y="4691062"/>
                <a:ext cx="60325" cy="55563"/>
              </a:xfrm>
              <a:custGeom>
                <a:avLst/>
                <a:gdLst>
                  <a:gd name="T0" fmla="*/ 5 w 25"/>
                  <a:gd name="T1" fmla="*/ 23 h 23"/>
                  <a:gd name="T2" fmla="*/ 7 w 25"/>
                  <a:gd name="T3" fmla="*/ 9 h 23"/>
                  <a:gd name="T4" fmla="*/ 24 w 25"/>
                  <a:gd name="T5" fmla="*/ 2 h 23"/>
                  <a:gd name="T6" fmla="*/ 24 w 25"/>
                  <a:gd name="T7" fmla="*/ 7 h 23"/>
                  <a:gd name="T8" fmla="*/ 9 w 25"/>
                  <a:gd name="T9" fmla="*/ 11 h 23"/>
                  <a:gd name="T10" fmla="*/ 6 w 25"/>
                  <a:gd name="T11" fmla="*/ 23 h 23"/>
                  <a:gd name="T12" fmla="*/ 5 w 25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5" y="23"/>
                    </a:moveTo>
                    <a:cubicBezTo>
                      <a:pt x="5" y="23"/>
                      <a:pt x="0" y="19"/>
                      <a:pt x="7" y="9"/>
                    </a:cubicBezTo>
                    <a:cubicBezTo>
                      <a:pt x="13" y="0"/>
                      <a:pt x="24" y="2"/>
                      <a:pt x="24" y="2"/>
                    </a:cubicBezTo>
                    <a:cubicBezTo>
                      <a:pt x="24" y="2"/>
                      <a:pt x="25" y="6"/>
                      <a:pt x="24" y="7"/>
                    </a:cubicBezTo>
                    <a:cubicBezTo>
                      <a:pt x="24" y="7"/>
                      <a:pt x="15" y="5"/>
                      <a:pt x="9" y="11"/>
                    </a:cubicBezTo>
                    <a:cubicBezTo>
                      <a:pt x="3" y="18"/>
                      <a:pt x="6" y="23"/>
                      <a:pt x="6" y="23"/>
                    </a:cubicBez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64"/>
              <p:cNvSpPr>
                <a:spLocks/>
              </p:cNvSpPr>
              <p:nvPr/>
            </p:nvSpPr>
            <p:spPr bwMode="auto">
              <a:xfrm>
                <a:off x="5695951" y="4699000"/>
                <a:ext cx="65088" cy="47625"/>
              </a:xfrm>
              <a:custGeom>
                <a:avLst/>
                <a:gdLst>
                  <a:gd name="T0" fmla="*/ 24 w 27"/>
                  <a:gd name="T1" fmla="*/ 20 h 20"/>
                  <a:gd name="T2" fmla="*/ 19 w 27"/>
                  <a:gd name="T3" fmla="*/ 7 h 20"/>
                  <a:gd name="T4" fmla="*/ 0 w 27"/>
                  <a:gd name="T5" fmla="*/ 5 h 20"/>
                  <a:gd name="T6" fmla="*/ 1 w 27"/>
                  <a:gd name="T7" fmla="*/ 10 h 20"/>
                  <a:gd name="T8" fmla="*/ 17 w 27"/>
                  <a:gd name="T9" fmla="*/ 10 h 20"/>
                  <a:gd name="T10" fmla="*/ 23 w 27"/>
                  <a:gd name="T11" fmla="*/ 20 h 20"/>
                  <a:gd name="T12" fmla="*/ 24 w 27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0">
                    <a:moveTo>
                      <a:pt x="24" y="20"/>
                    </a:moveTo>
                    <a:cubicBezTo>
                      <a:pt x="24" y="20"/>
                      <a:pt x="27" y="15"/>
                      <a:pt x="19" y="7"/>
                    </a:cubicBezTo>
                    <a:cubicBezTo>
                      <a:pt x="10" y="0"/>
                      <a:pt x="0" y="5"/>
                      <a:pt x="0" y="5"/>
                    </a:cubicBezTo>
                    <a:cubicBezTo>
                      <a:pt x="0" y="5"/>
                      <a:pt x="0" y="9"/>
                      <a:pt x="1" y="10"/>
                    </a:cubicBezTo>
                    <a:cubicBezTo>
                      <a:pt x="1" y="10"/>
                      <a:pt x="9" y="5"/>
                      <a:pt x="17" y="10"/>
                    </a:cubicBezTo>
                    <a:cubicBezTo>
                      <a:pt x="24" y="14"/>
                      <a:pt x="23" y="20"/>
                      <a:pt x="23" y="20"/>
                    </a:cubicBezTo>
                    <a:lnTo>
                      <a:pt x="24" y="2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65"/>
              <p:cNvSpPr>
                <a:spLocks/>
              </p:cNvSpPr>
              <p:nvPr/>
            </p:nvSpPr>
            <p:spPr bwMode="auto">
              <a:xfrm>
                <a:off x="5691188" y="4727575"/>
                <a:ext cx="133350" cy="52388"/>
              </a:xfrm>
              <a:custGeom>
                <a:avLst/>
                <a:gdLst>
                  <a:gd name="T0" fmla="*/ 0 w 84"/>
                  <a:gd name="T1" fmla="*/ 15 h 33"/>
                  <a:gd name="T2" fmla="*/ 84 w 84"/>
                  <a:gd name="T3" fmla="*/ 0 h 33"/>
                  <a:gd name="T4" fmla="*/ 84 w 84"/>
                  <a:gd name="T5" fmla="*/ 23 h 33"/>
                  <a:gd name="T6" fmla="*/ 5 w 84"/>
                  <a:gd name="T7" fmla="*/ 33 h 33"/>
                  <a:gd name="T8" fmla="*/ 0 w 84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33">
                    <a:moveTo>
                      <a:pt x="0" y="15"/>
                    </a:moveTo>
                    <a:lnTo>
                      <a:pt x="84" y="0"/>
                    </a:lnTo>
                    <a:lnTo>
                      <a:pt x="84" y="23"/>
                    </a:lnTo>
                    <a:lnTo>
                      <a:pt x="5" y="3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66"/>
              <p:cNvSpPr>
                <a:spLocks/>
              </p:cNvSpPr>
              <p:nvPr/>
            </p:nvSpPr>
            <p:spPr bwMode="auto">
              <a:xfrm>
                <a:off x="5729288" y="4732337"/>
                <a:ext cx="50800" cy="46038"/>
              </a:xfrm>
              <a:custGeom>
                <a:avLst/>
                <a:gdLst>
                  <a:gd name="T0" fmla="*/ 0 w 32"/>
                  <a:gd name="T1" fmla="*/ 6 h 29"/>
                  <a:gd name="T2" fmla="*/ 6 w 32"/>
                  <a:gd name="T3" fmla="*/ 29 h 29"/>
                  <a:gd name="T4" fmla="*/ 32 w 32"/>
                  <a:gd name="T5" fmla="*/ 24 h 29"/>
                  <a:gd name="T6" fmla="*/ 30 w 32"/>
                  <a:gd name="T7" fmla="*/ 0 h 29"/>
                  <a:gd name="T8" fmla="*/ 0 w 32"/>
                  <a:gd name="T9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0" y="6"/>
                    </a:moveTo>
                    <a:lnTo>
                      <a:pt x="6" y="29"/>
                    </a:lnTo>
                    <a:lnTo>
                      <a:pt x="32" y="24"/>
                    </a:lnTo>
                    <a:lnTo>
                      <a:pt x="3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67"/>
              <p:cNvSpPr>
                <a:spLocks/>
              </p:cNvSpPr>
              <p:nvPr/>
            </p:nvSpPr>
            <p:spPr bwMode="auto">
              <a:xfrm>
                <a:off x="5476876" y="4627562"/>
                <a:ext cx="276225" cy="277813"/>
              </a:xfrm>
              <a:custGeom>
                <a:avLst/>
                <a:gdLst>
                  <a:gd name="T0" fmla="*/ 0 w 174"/>
                  <a:gd name="T1" fmla="*/ 22 h 175"/>
                  <a:gd name="T2" fmla="*/ 41 w 174"/>
                  <a:gd name="T3" fmla="*/ 175 h 175"/>
                  <a:gd name="T4" fmla="*/ 174 w 174"/>
                  <a:gd name="T5" fmla="*/ 156 h 175"/>
                  <a:gd name="T6" fmla="*/ 167 w 174"/>
                  <a:gd name="T7" fmla="*/ 0 h 175"/>
                  <a:gd name="T8" fmla="*/ 0 w 174"/>
                  <a:gd name="T9" fmla="*/ 2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75">
                    <a:moveTo>
                      <a:pt x="0" y="22"/>
                    </a:moveTo>
                    <a:lnTo>
                      <a:pt x="41" y="175"/>
                    </a:lnTo>
                    <a:lnTo>
                      <a:pt x="174" y="156"/>
                    </a:lnTo>
                    <a:lnTo>
                      <a:pt x="167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68"/>
              <p:cNvSpPr>
                <a:spLocks/>
              </p:cNvSpPr>
              <p:nvPr/>
            </p:nvSpPr>
            <p:spPr bwMode="auto">
              <a:xfrm>
                <a:off x="5576888" y="4641850"/>
                <a:ext cx="90488" cy="250825"/>
              </a:xfrm>
              <a:custGeom>
                <a:avLst/>
                <a:gdLst>
                  <a:gd name="T0" fmla="*/ 0 w 57"/>
                  <a:gd name="T1" fmla="*/ 3 h 158"/>
                  <a:gd name="T2" fmla="*/ 33 w 57"/>
                  <a:gd name="T3" fmla="*/ 158 h 158"/>
                  <a:gd name="T4" fmla="*/ 57 w 57"/>
                  <a:gd name="T5" fmla="*/ 155 h 158"/>
                  <a:gd name="T6" fmla="*/ 44 w 57"/>
                  <a:gd name="T7" fmla="*/ 0 h 158"/>
                  <a:gd name="T8" fmla="*/ 0 w 57"/>
                  <a:gd name="T9" fmla="*/ 3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58">
                    <a:moveTo>
                      <a:pt x="0" y="3"/>
                    </a:moveTo>
                    <a:lnTo>
                      <a:pt x="33" y="158"/>
                    </a:lnTo>
                    <a:lnTo>
                      <a:pt x="57" y="155"/>
                    </a:lnTo>
                    <a:lnTo>
                      <a:pt x="4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69"/>
              <p:cNvSpPr>
                <a:spLocks/>
              </p:cNvSpPr>
              <p:nvPr/>
            </p:nvSpPr>
            <p:spPr bwMode="auto">
              <a:xfrm>
                <a:off x="5595938" y="4516437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7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70"/>
              <p:cNvSpPr>
                <a:spLocks/>
              </p:cNvSpPr>
              <p:nvPr/>
            </p:nvSpPr>
            <p:spPr bwMode="auto">
              <a:xfrm>
                <a:off x="5486401" y="4538662"/>
                <a:ext cx="117475" cy="103188"/>
              </a:xfrm>
              <a:custGeom>
                <a:avLst/>
                <a:gdLst>
                  <a:gd name="T0" fmla="*/ 49 w 49"/>
                  <a:gd name="T1" fmla="*/ 28 h 43"/>
                  <a:gd name="T2" fmla="*/ 0 w 49"/>
                  <a:gd name="T3" fmla="*/ 5 h 43"/>
                  <a:gd name="T4" fmla="*/ 12 w 49"/>
                  <a:gd name="T5" fmla="*/ 0 h 43"/>
                  <a:gd name="T6" fmla="*/ 16 w 49"/>
                  <a:gd name="T7" fmla="*/ 20 h 43"/>
                  <a:gd name="T8" fmla="*/ 47 w 49"/>
                  <a:gd name="T9" fmla="*/ 26 h 43"/>
                  <a:gd name="T10" fmla="*/ 49 w 49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43">
                    <a:moveTo>
                      <a:pt x="49" y="28"/>
                    </a:moveTo>
                    <a:cubicBezTo>
                      <a:pt x="49" y="28"/>
                      <a:pt x="15" y="43"/>
                      <a:pt x="0" y="5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8" y="13"/>
                      <a:pt x="16" y="20"/>
                    </a:cubicBezTo>
                    <a:cubicBezTo>
                      <a:pt x="28" y="31"/>
                      <a:pt x="47" y="26"/>
                      <a:pt x="47" y="26"/>
                    </a:cubicBez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71"/>
              <p:cNvSpPr>
                <a:spLocks/>
              </p:cNvSpPr>
              <p:nvPr/>
            </p:nvSpPr>
            <p:spPr bwMode="auto">
              <a:xfrm>
                <a:off x="5581651" y="4500562"/>
                <a:ext cx="117475" cy="107950"/>
              </a:xfrm>
              <a:custGeom>
                <a:avLst/>
                <a:gdLst>
                  <a:gd name="T0" fmla="*/ 8 w 49"/>
                  <a:gd name="T1" fmla="*/ 45 h 45"/>
                  <a:gd name="T2" fmla="*/ 12 w 49"/>
                  <a:gd name="T3" fmla="*/ 17 h 45"/>
                  <a:gd name="T4" fmla="*/ 47 w 49"/>
                  <a:gd name="T5" fmla="*/ 3 h 45"/>
                  <a:gd name="T6" fmla="*/ 47 w 49"/>
                  <a:gd name="T7" fmla="*/ 12 h 45"/>
                  <a:gd name="T8" fmla="*/ 17 w 49"/>
                  <a:gd name="T9" fmla="*/ 21 h 45"/>
                  <a:gd name="T10" fmla="*/ 10 w 49"/>
                  <a:gd name="T11" fmla="*/ 45 h 45"/>
                  <a:gd name="T12" fmla="*/ 8 w 4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8" y="45"/>
                    </a:moveTo>
                    <a:cubicBezTo>
                      <a:pt x="8" y="45"/>
                      <a:pt x="0" y="36"/>
                      <a:pt x="12" y="17"/>
                    </a:cubicBezTo>
                    <a:cubicBezTo>
                      <a:pt x="22" y="0"/>
                      <a:pt x="47" y="3"/>
                      <a:pt x="47" y="3"/>
                    </a:cubicBezTo>
                    <a:cubicBezTo>
                      <a:pt x="47" y="3"/>
                      <a:pt x="49" y="10"/>
                      <a:pt x="47" y="12"/>
                    </a:cubicBezTo>
                    <a:cubicBezTo>
                      <a:pt x="47" y="12"/>
                      <a:pt x="29" y="8"/>
                      <a:pt x="17" y="21"/>
                    </a:cubicBezTo>
                    <a:cubicBezTo>
                      <a:pt x="5" y="34"/>
                      <a:pt x="10" y="45"/>
                      <a:pt x="10" y="45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72"/>
              <p:cNvSpPr>
                <a:spLocks/>
              </p:cNvSpPr>
              <p:nvPr/>
            </p:nvSpPr>
            <p:spPr bwMode="auto">
              <a:xfrm>
                <a:off x="5481638" y="4510087"/>
                <a:ext cx="133350" cy="98425"/>
              </a:xfrm>
              <a:custGeom>
                <a:avLst/>
                <a:gdLst>
                  <a:gd name="T0" fmla="*/ 49 w 56"/>
                  <a:gd name="T1" fmla="*/ 41 h 41"/>
                  <a:gd name="T2" fmla="*/ 38 w 56"/>
                  <a:gd name="T3" fmla="*/ 15 h 41"/>
                  <a:gd name="T4" fmla="*/ 0 w 56"/>
                  <a:gd name="T5" fmla="*/ 11 h 41"/>
                  <a:gd name="T6" fmla="*/ 3 w 56"/>
                  <a:gd name="T7" fmla="*/ 20 h 41"/>
                  <a:gd name="T8" fmla="*/ 34 w 56"/>
                  <a:gd name="T9" fmla="*/ 20 h 41"/>
                  <a:gd name="T10" fmla="*/ 47 w 56"/>
                  <a:gd name="T11" fmla="*/ 41 h 41"/>
                  <a:gd name="T12" fmla="*/ 49 w 56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49" y="41"/>
                    </a:moveTo>
                    <a:cubicBezTo>
                      <a:pt x="49" y="41"/>
                      <a:pt x="56" y="29"/>
                      <a:pt x="38" y="15"/>
                    </a:cubicBezTo>
                    <a:cubicBezTo>
                      <a:pt x="21" y="0"/>
                      <a:pt x="0" y="11"/>
                      <a:pt x="0" y="11"/>
                    </a:cubicBezTo>
                    <a:cubicBezTo>
                      <a:pt x="0" y="11"/>
                      <a:pt x="1" y="19"/>
                      <a:pt x="3" y="20"/>
                    </a:cubicBezTo>
                    <a:cubicBezTo>
                      <a:pt x="3" y="20"/>
                      <a:pt x="19" y="11"/>
                      <a:pt x="34" y="20"/>
                    </a:cubicBezTo>
                    <a:cubicBezTo>
                      <a:pt x="49" y="29"/>
                      <a:pt x="47" y="41"/>
                      <a:pt x="47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73"/>
              <p:cNvSpPr>
                <a:spLocks/>
              </p:cNvSpPr>
              <p:nvPr/>
            </p:nvSpPr>
            <p:spPr bwMode="auto">
              <a:xfrm>
                <a:off x="5453063" y="4573587"/>
                <a:ext cx="295275" cy="111125"/>
              </a:xfrm>
              <a:custGeom>
                <a:avLst/>
                <a:gdLst>
                  <a:gd name="T0" fmla="*/ 0 w 186"/>
                  <a:gd name="T1" fmla="*/ 35 h 70"/>
                  <a:gd name="T2" fmla="*/ 185 w 186"/>
                  <a:gd name="T3" fmla="*/ 0 h 70"/>
                  <a:gd name="T4" fmla="*/ 186 w 186"/>
                  <a:gd name="T5" fmla="*/ 44 h 70"/>
                  <a:gd name="T6" fmla="*/ 10 w 186"/>
                  <a:gd name="T7" fmla="*/ 70 h 70"/>
                  <a:gd name="T8" fmla="*/ 0 w 186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70">
                    <a:moveTo>
                      <a:pt x="0" y="35"/>
                    </a:moveTo>
                    <a:lnTo>
                      <a:pt x="185" y="0"/>
                    </a:lnTo>
                    <a:lnTo>
                      <a:pt x="186" y="44"/>
                    </a:lnTo>
                    <a:lnTo>
                      <a:pt x="10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74"/>
              <p:cNvSpPr>
                <a:spLocks/>
              </p:cNvSpPr>
              <p:nvPr/>
            </p:nvSpPr>
            <p:spPr bwMode="auto">
              <a:xfrm>
                <a:off x="5553076" y="4591050"/>
                <a:ext cx="95250" cy="80963"/>
              </a:xfrm>
              <a:custGeom>
                <a:avLst/>
                <a:gdLst>
                  <a:gd name="T0" fmla="*/ 0 w 60"/>
                  <a:gd name="T1" fmla="*/ 11 h 51"/>
                  <a:gd name="T2" fmla="*/ 12 w 60"/>
                  <a:gd name="T3" fmla="*/ 51 h 51"/>
                  <a:gd name="T4" fmla="*/ 60 w 60"/>
                  <a:gd name="T5" fmla="*/ 45 h 51"/>
                  <a:gd name="T6" fmla="*/ 56 w 60"/>
                  <a:gd name="T7" fmla="*/ 0 h 51"/>
                  <a:gd name="T8" fmla="*/ 0 w 60"/>
                  <a:gd name="T9" fmla="*/ 1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0" y="11"/>
                    </a:moveTo>
                    <a:lnTo>
                      <a:pt x="12" y="51"/>
                    </a:lnTo>
                    <a:lnTo>
                      <a:pt x="60" y="45"/>
                    </a:lnTo>
                    <a:lnTo>
                      <a:pt x="5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75"/>
              <p:cNvSpPr>
                <a:spLocks/>
              </p:cNvSpPr>
              <p:nvPr/>
            </p:nvSpPr>
            <p:spPr bwMode="auto">
              <a:xfrm>
                <a:off x="5221288" y="4662487"/>
                <a:ext cx="276225" cy="277813"/>
              </a:xfrm>
              <a:custGeom>
                <a:avLst/>
                <a:gdLst>
                  <a:gd name="T0" fmla="*/ 0 w 174"/>
                  <a:gd name="T1" fmla="*/ 23 h 175"/>
                  <a:gd name="T2" fmla="*/ 41 w 174"/>
                  <a:gd name="T3" fmla="*/ 175 h 175"/>
                  <a:gd name="T4" fmla="*/ 174 w 174"/>
                  <a:gd name="T5" fmla="*/ 157 h 175"/>
                  <a:gd name="T6" fmla="*/ 167 w 174"/>
                  <a:gd name="T7" fmla="*/ 0 h 175"/>
                  <a:gd name="T8" fmla="*/ 0 w 174"/>
                  <a:gd name="T9" fmla="*/ 2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75">
                    <a:moveTo>
                      <a:pt x="0" y="23"/>
                    </a:moveTo>
                    <a:lnTo>
                      <a:pt x="41" y="175"/>
                    </a:lnTo>
                    <a:lnTo>
                      <a:pt x="174" y="157"/>
                    </a:lnTo>
                    <a:lnTo>
                      <a:pt x="167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76"/>
              <p:cNvSpPr>
                <a:spLocks/>
              </p:cNvSpPr>
              <p:nvPr/>
            </p:nvSpPr>
            <p:spPr bwMode="auto">
              <a:xfrm>
                <a:off x="5321301" y="4676775"/>
                <a:ext cx="90488" cy="252413"/>
              </a:xfrm>
              <a:custGeom>
                <a:avLst/>
                <a:gdLst>
                  <a:gd name="T0" fmla="*/ 0 w 57"/>
                  <a:gd name="T1" fmla="*/ 3 h 159"/>
                  <a:gd name="T2" fmla="*/ 33 w 57"/>
                  <a:gd name="T3" fmla="*/ 159 h 159"/>
                  <a:gd name="T4" fmla="*/ 57 w 57"/>
                  <a:gd name="T5" fmla="*/ 156 h 159"/>
                  <a:gd name="T6" fmla="*/ 44 w 57"/>
                  <a:gd name="T7" fmla="*/ 0 h 159"/>
                  <a:gd name="T8" fmla="*/ 0 w 57"/>
                  <a:gd name="T9" fmla="*/ 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59">
                    <a:moveTo>
                      <a:pt x="0" y="3"/>
                    </a:moveTo>
                    <a:lnTo>
                      <a:pt x="33" y="159"/>
                    </a:lnTo>
                    <a:lnTo>
                      <a:pt x="57" y="156"/>
                    </a:lnTo>
                    <a:lnTo>
                      <a:pt x="4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77"/>
              <p:cNvSpPr>
                <a:spLocks/>
              </p:cNvSpPr>
              <p:nvPr/>
            </p:nvSpPr>
            <p:spPr bwMode="auto">
              <a:xfrm>
                <a:off x="5340351" y="4552950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8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78"/>
              <p:cNvSpPr>
                <a:spLocks/>
              </p:cNvSpPr>
              <p:nvPr/>
            </p:nvSpPr>
            <p:spPr bwMode="auto">
              <a:xfrm>
                <a:off x="5230813" y="4573587"/>
                <a:ext cx="119063" cy="103188"/>
              </a:xfrm>
              <a:custGeom>
                <a:avLst/>
                <a:gdLst>
                  <a:gd name="T0" fmla="*/ 50 w 50"/>
                  <a:gd name="T1" fmla="*/ 28 h 43"/>
                  <a:gd name="T2" fmla="*/ 0 w 50"/>
                  <a:gd name="T3" fmla="*/ 5 h 43"/>
                  <a:gd name="T4" fmla="*/ 13 w 50"/>
                  <a:gd name="T5" fmla="*/ 0 h 43"/>
                  <a:gd name="T6" fmla="*/ 16 w 50"/>
                  <a:gd name="T7" fmla="*/ 20 h 43"/>
                  <a:gd name="T8" fmla="*/ 47 w 50"/>
                  <a:gd name="T9" fmla="*/ 26 h 43"/>
                  <a:gd name="T10" fmla="*/ 50 w 50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3">
                    <a:moveTo>
                      <a:pt x="50" y="28"/>
                    </a:moveTo>
                    <a:cubicBezTo>
                      <a:pt x="50" y="28"/>
                      <a:pt x="15" y="43"/>
                      <a:pt x="0" y="5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9" y="13"/>
                      <a:pt x="16" y="20"/>
                    </a:cubicBezTo>
                    <a:cubicBezTo>
                      <a:pt x="28" y="31"/>
                      <a:pt x="47" y="26"/>
                      <a:pt x="47" y="26"/>
                    </a:cubicBez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79"/>
              <p:cNvSpPr>
                <a:spLocks/>
              </p:cNvSpPr>
              <p:nvPr/>
            </p:nvSpPr>
            <p:spPr bwMode="auto">
              <a:xfrm>
                <a:off x="5326063" y="4535487"/>
                <a:ext cx="117475" cy="107950"/>
              </a:xfrm>
              <a:custGeom>
                <a:avLst/>
                <a:gdLst>
                  <a:gd name="T0" fmla="*/ 8 w 49"/>
                  <a:gd name="T1" fmla="*/ 45 h 45"/>
                  <a:gd name="T2" fmla="*/ 12 w 49"/>
                  <a:gd name="T3" fmla="*/ 17 h 45"/>
                  <a:gd name="T4" fmla="*/ 47 w 49"/>
                  <a:gd name="T5" fmla="*/ 3 h 45"/>
                  <a:gd name="T6" fmla="*/ 47 w 49"/>
                  <a:gd name="T7" fmla="*/ 12 h 45"/>
                  <a:gd name="T8" fmla="*/ 17 w 49"/>
                  <a:gd name="T9" fmla="*/ 21 h 45"/>
                  <a:gd name="T10" fmla="*/ 10 w 49"/>
                  <a:gd name="T11" fmla="*/ 45 h 45"/>
                  <a:gd name="T12" fmla="*/ 8 w 4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8" y="45"/>
                    </a:moveTo>
                    <a:cubicBezTo>
                      <a:pt x="8" y="45"/>
                      <a:pt x="0" y="36"/>
                      <a:pt x="12" y="17"/>
                    </a:cubicBezTo>
                    <a:cubicBezTo>
                      <a:pt x="22" y="0"/>
                      <a:pt x="47" y="3"/>
                      <a:pt x="47" y="3"/>
                    </a:cubicBezTo>
                    <a:cubicBezTo>
                      <a:pt x="47" y="3"/>
                      <a:pt x="49" y="10"/>
                      <a:pt x="47" y="12"/>
                    </a:cubicBezTo>
                    <a:cubicBezTo>
                      <a:pt x="47" y="12"/>
                      <a:pt x="30" y="8"/>
                      <a:pt x="17" y="21"/>
                    </a:cubicBezTo>
                    <a:cubicBezTo>
                      <a:pt x="5" y="34"/>
                      <a:pt x="10" y="45"/>
                      <a:pt x="10" y="45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80"/>
              <p:cNvSpPr>
                <a:spLocks/>
              </p:cNvSpPr>
              <p:nvPr/>
            </p:nvSpPr>
            <p:spPr bwMode="auto">
              <a:xfrm>
                <a:off x="5229226" y="4545012"/>
                <a:ext cx="130175" cy="98425"/>
              </a:xfrm>
              <a:custGeom>
                <a:avLst/>
                <a:gdLst>
                  <a:gd name="T0" fmla="*/ 49 w 55"/>
                  <a:gd name="T1" fmla="*/ 41 h 41"/>
                  <a:gd name="T2" fmla="*/ 37 w 55"/>
                  <a:gd name="T3" fmla="*/ 15 h 41"/>
                  <a:gd name="T4" fmla="*/ 0 w 55"/>
                  <a:gd name="T5" fmla="*/ 11 h 41"/>
                  <a:gd name="T6" fmla="*/ 2 w 55"/>
                  <a:gd name="T7" fmla="*/ 20 h 41"/>
                  <a:gd name="T8" fmla="*/ 33 w 55"/>
                  <a:gd name="T9" fmla="*/ 20 h 41"/>
                  <a:gd name="T10" fmla="*/ 46 w 55"/>
                  <a:gd name="T11" fmla="*/ 41 h 41"/>
                  <a:gd name="T12" fmla="*/ 49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49" y="41"/>
                    </a:moveTo>
                    <a:cubicBezTo>
                      <a:pt x="49" y="41"/>
                      <a:pt x="55" y="29"/>
                      <a:pt x="37" y="15"/>
                    </a:cubicBezTo>
                    <a:cubicBezTo>
                      <a:pt x="20" y="0"/>
                      <a:pt x="0" y="11"/>
                      <a:pt x="0" y="11"/>
                    </a:cubicBezTo>
                    <a:cubicBezTo>
                      <a:pt x="0" y="11"/>
                      <a:pt x="0" y="19"/>
                      <a:pt x="2" y="20"/>
                    </a:cubicBezTo>
                    <a:cubicBezTo>
                      <a:pt x="2" y="20"/>
                      <a:pt x="18" y="11"/>
                      <a:pt x="33" y="20"/>
                    </a:cubicBezTo>
                    <a:cubicBezTo>
                      <a:pt x="48" y="29"/>
                      <a:pt x="46" y="41"/>
                      <a:pt x="46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81"/>
              <p:cNvSpPr>
                <a:spLocks/>
              </p:cNvSpPr>
              <p:nvPr/>
            </p:nvSpPr>
            <p:spPr bwMode="auto">
              <a:xfrm>
                <a:off x="5197476" y="4610100"/>
                <a:ext cx="295275" cy="109538"/>
              </a:xfrm>
              <a:custGeom>
                <a:avLst/>
                <a:gdLst>
                  <a:gd name="T0" fmla="*/ 0 w 186"/>
                  <a:gd name="T1" fmla="*/ 35 h 69"/>
                  <a:gd name="T2" fmla="*/ 186 w 186"/>
                  <a:gd name="T3" fmla="*/ 0 h 69"/>
                  <a:gd name="T4" fmla="*/ 186 w 186"/>
                  <a:gd name="T5" fmla="*/ 44 h 69"/>
                  <a:gd name="T6" fmla="*/ 11 w 186"/>
                  <a:gd name="T7" fmla="*/ 69 h 69"/>
                  <a:gd name="T8" fmla="*/ 0 w 186"/>
                  <a:gd name="T9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69">
                    <a:moveTo>
                      <a:pt x="0" y="35"/>
                    </a:moveTo>
                    <a:lnTo>
                      <a:pt x="186" y="0"/>
                    </a:lnTo>
                    <a:lnTo>
                      <a:pt x="186" y="44"/>
                    </a:lnTo>
                    <a:lnTo>
                      <a:pt x="11" y="69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82"/>
              <p:cNvSpPr>
                <a:spLocks/>
              </p:cNvSpPr>
              <p:nvPr/>
            </p:nvSpPr>
            <p:spPr bwMode="auto">
              <a:xfrm>
                <a:off x="5300663" y="4627562"/>
                <a:ext cx="92075" cy="80963"/>
              </a:xfrm>
              <a:custGeom>
                <a:avLst/>
                <a:gdLst>
                  <a:gd name="T0" fmla="*/ 0 w 58"/>
                  <a:gd name="T1" fmla="*/ 10 h 51"/>
                  <a:gd name="T2" fmla="*/ 10 w 58"/>
                  <a:gd name="T3" fmla="*/ 51 h 51"/>
                  <a:gd name="T4" fmla="*/ 58 w 58"/>
                  <a:gd name="T5" fmla="*/ 45 h 51"/>
                  <a:gd name="T6" fmla="*/ 55 w 58"/>
                  <a:gd name="T7" fmla="*/ 0 h 51"/>
                  <a:gd name="T8" fmla="*/ 0 w 58"/>
                  <a:gd name="T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1">
                    <a:moveTo>
                      <a:pt x="0" y="10"/>
                    </a:moveTo>
                    <a:lnTo>
                      <a:pt x="10" y="51"/>
                    </a:lnTo>
                    <a:lnTo>
                      <a:pt x="58" y="45"/>
                    </a:lnTo>
                    <a:lnTo>
                      <a:pt x="5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83"/>
              <p:cNvSpPr>
                <a:spLocks/>
              </p:cNvSpPr>
              <p:nvPr/>
            </p:nvSpPr>
            <p:spPr bwMode="auto">
              <a:xfrm>
                <a:off x="4837113" y="4646612"/>
                <a:ext cx="284163" cy="336550"/>
              </a:xfrm>
              <a:custGeom>
                <a:avLst/>
                <a:gdLst>
                  <a:gd name="T0" fmla="*/ 0 w 179"/>
                  <a:gd name="T1" fmla="*/ 24 h 212"/>
                  <a:gd name="T2" fmla="*/ 45 w 179"/>
                  <a:gd name="T3" fmla="*/ 212 h 212"/>
                  <a:gd name="T4" fmla="*/ 179 w 179"/>
                  <a:gd name="T5" fmla="*/ 194 h 212"/>
                  <a:gd name="T6" fmla="*/ 167 w 179"/>
                  <a:gd name="T7" fmla="*/ 0 h 212"/>
                  <a:gd name="T8" fmla="*/ 0 w 179"/>
                  <a:gd name="T9" fmla="*/ 2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212">
                    <a:moveTo>
                      <a:pt x="0" y="24"/>
                    </a:moveTo>
                    <a:lnTo>
                      <a:pt x="45" y="212"/>
                    </a:lnTo>
                    <a:lnTo>
                      <a:pt x="179" y="194"/>
                    </a:lnTo>
                    <a:lnTo>
                      <a:pt x="167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84"/>
              <p:cNvSpPr>
                <a:spLocks/>
              </p:cNvSpPr>
              <p:nvPr/>
            </p:nvSpPr>
            <p:spPr bwMode="auto">
              <a:xfrm>
                <a:off x="4935538" y="4660900"/>
                <a:ext cx="101600" cy="311150"/>
              </a:xfrm>
              <a:custGeom>
                <a:avLst/>
                <a:gdLst>
                  <a:gd name="T0" fmla="*/ 0 w 64"/>
                  <a:gd name="T1" fmla="*/ 3 h 196"/>
                  <a:gd name="T2" fmla="*/ 39 w 64"/>
                  <a:gd name="T3" fmla="*/ 196 h 196"/>
                  <a:gd name="T4" fmla="*/ 64 w 64"/>
                  <a:gd name="T5" fmla="*/ 193 h 196"/>
                  <a:gd name="T6" fmla="*/ 45 w 64"/>
                  <a:gd name="T7" fmla="*/ 0 h 196"/>
                  <a:gd name="T8" fmla="*/ 0 w 64"/>
                  <a:gd name="T9" fmla="*/ 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96">
                    <a:moveTo>
                      <a:pt x="0" y="3"/>
                    </a:moveTo>
                    <a:lnTo>
                      <a:pt x="39" y="196"/>
                    </a:lnTo>
                    <a:lnTo>
                      <a:pt x="64" y="193"/>
                    </a:lnTo>
                    <a:lnTo>
                      <a:pt x="4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85"/>
              <p:cNvSpPr>
                <a:spLocks/>
              </p:cNvSpPr>
              <p:nvPr/>
            </p:nvSpPr>
            <p:spPr bwMode="auto">
              <a:xfrm>
                <a:off x="4956176" y="4535487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7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86"/>
              <p:cNvSpPr>
                <a:spLocks/>
              </p:cNvSpPr>
              <p:nvPr/>
            </p:nvSpPr>
            <p:spPr bwMode="auto">
              <a:xfrm>
                <a:off x="4845051" y="4557712"/>
                <a:ext cx="119063" cy="103188"/>
              </a:xfrm>
              <a:custGeom>
                <a:avLst/>
                <a:gdLst>
                  <a:gd name="T0" fmla="*/ 50 w 50"/>
                  <a:gd name="T1" fmla="*/ 28 h 43"/>
                  <a:gd name="T2" fmla="*/ 0 w 50"/>
                  <a:gd name="T3" fmla="*/ 6 h 43"/>
                  <a:gd name="T4" fmla="*/ 13 w 50"/>
                  <a:gd name="T5" fmla="*/ 0 h 43"/>
                  <a:gd name="T6" fmla="*/ 17 w 50"/>
                  <a:gd name="T7" fmla="*/ 20 h 43"/>
                  <a:gd name="T8" fmla="*/ 48 w 50"/>
                  <a:gd name="T9" fmla="*/ 26 h 43"/>
                  <a:gd name="T10" fmla="*/ 50 w 50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3">
                    <a:moveTo>
                      <a:pt x="50" y="28"/>
                    </a:moveTo>
                    <a:cubicBezTo>
                      <a:pt x="50" y="28"/>
                      <a:pt x="16" y="43"/>
                      <a:pt x="0" y="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9" y="13"/>
                      <a:pt x="17" y="20"/>
                    </a:cubicBezTo>
                    <a:cubicBezTo>
                      <a:pt x="29" y="31"/>
                      <a:pt x="48" y="26"/>
                      <a:pt x="48" y="26"/>
                    </a:cubicBez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87"/>
              <p:cNvSpPr>
                <a:spLocks/>
              </p:cNvSpPr>
              <p:nvPr/>
            </p:nvSpPr>
            <p:spPr bwMode="auto">
              <a:xfrm>
                <a:off x="4940301" y="4519612"/>
                <a:ext cx="119063" cy="107950"/>
              </a:xfrm>
              <a:custGeom>
                <a:avLst/>
                <a:gdLst>
                  <a:gd name="T0" fmla="*/ 9 w 50"/>
                  <a:gd name="T1" fmla="*/ 45 h 45"/>
                  <a:gd name="T2" fmla="*/ 13 w 50"/>
                  <a:gd name="T3" fmla="*/ 17 h 45"/>
                  <a:gd name="T4" fmla="*/ 48 w 50"/>
                  <a:gd name="T5" fmla="*/ 3 h 45"/>
                  <a:gd name="T6" fmla="*/ 48 w 50"/>
                  <a:gd name="T7" fmla="*/ 12 h 45"/>
                  <a:gd name="T8" fmla="*/ 18 w 50"/>
                  <a:gd name="T9" fmla="*/ 21 h 45"/>
                  <a:gd name="T10" fmla="*/ 11 w 50"/>
                  <a:gd name="T11" fmla="*/ 45 h 45"/>
                  <a:gd name="T12" fmla="*/ 9 w 50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5">
                    <a:moveTo>
                      <a:pt x="9" y="45"/>
                    </a:moveTo>
                    <a:cubicBezTo>
                      <a:pt x="9" y="45"/>
                      <a:pt x="0" y="36"/>
                      <a:pt x="13" y="17"/>
                    </a:cubicBezTo>
                    <a:cubicBezTo>
                      <a:pt x="23" y="0"/>
                      <a:pt x="48" y="3"/>
                      <a:pt x="48" y="3"/>
                    </a:cubicBezTo>
                    <a:cubicBezTo>
                      <a:pt x="48" y="3"/>
                      <a:pt x="50" y="11"/>
                      <a:pt x="48" y="12"/>
                    </a:cubicBezTo>
                    <a:cubicBezTo>
                      <a:pt x="48" y="12"/>
                      <a:pt x="30" y="8"/>
                      <a:pt x="18" y="21"/>
                    </a:cubicBezTo>
                    <a:cubicBezTo>
                      <a:pt x="6" y="34"/>
                      <a:pt x="11" y="45"/>
                      <a:pt x="11" y="45"/>
                    </a:cubicBezTo>
                    <a:lnTo>
                      <a:pt x="9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88"/>
              <p:cNvSpPr>
                <a:spLocks/>
              </p:cNvSpPr>
              <p:nvPr/>
            </p:nvSpPr>
            <p:spPr bwMode="auto">
              <a:xfrm>
                <a:off x="4841876" y="4529137"/>
                <a:ext cx="131763" cy="98425"/>
              </a:xfrm>
              <a:custGeom>
                <a:avLst/>
                <a:gdLst>
                  <a:gd name="T0" fmla="*/ 49 w 55"/>
                  <a:gd name="T1" fmla="*/ 41 h 41"/>
                  <a:gd name="T2" fmla="*/ 38 w 55"/>
                  <a:gd name="T3" fmla="*/ 15 h 41"/>
                  <a:gd name="T4" fmla="*/ 0 w 55"/>
                  <a:gd name="T5" fmla="*/ 11 h 41"/>
                  <a:gd name="T6" fmla="*/ 3 w 55"/>
                  <a:gd name="T7" fmla="*/ 20 h 41"/>
                  <a:gd name="T8" fmla="*/ 34 w 55"/>
                  <a:gd name="T9" fmla="*/ 20 h 41"/>
                  <a:gd name="T10" fmla="*/ 47 w 55"/>
                  <a:gd name="T11" fmla="*/ 41 h 41"/>
                  <a:gd name="T12" fmla="*/ 49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49" y="41"/>
                    </a:moveTo>
                    <a:cubicBezTo>
                      <a:pt x="49" y="41"/>
                      <a:pt x="55" y="29"/>
                      <a:pt x="38" y="15"/>
                    </a:cubicBezTo>
                    <a:cubicBezTo>
                      <a:pt x="21" y="0"/>
                      <a:pt x="0" y="11"/>
                      <a:pt x="0" y="11"/>
                    </a:cubicBezTo>
                    <a:cubicBezTo>
                      <a:pt x="0" y="11"/>
                      <a:pt x="1" y="19"/>
                      <a:pt x="3" y="20"/>
                    </a:cubicBezTo>
                    <a:cubicBezTo>
                      <a:pt x="3" y="20"/>
                      <a:pt x="19" y="11"/>
                      <a:pt x="34" y="20"/>
                    </a:cubicBezTo>
                    <a:cubicBezTo>
                      <a:pt x="49" y="29"/>
                      <a:pt x="47" y="41"/>
                      <a:pt x="47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89"/>
              <p:cNvSpPr>
                <a:spLocks/>
              </p:cNvSpPr>
              <p:nvPr/>
            </p:nvSpPr>
            <p:spPr bwMode="auto">
              <a:xfrm>
                <a:off x="4813301" y="4594225"/>
                <a:ext cx="295275" cy="109538"/>
              </a:xfrm>
              <a:custGeom>
                <a:avLst/>
                <a:gdLst>
                  <a:gd name="T0" fmla="*/ 0 w 186"/>
                  <a:gd name="T1" fmla="*/ 34 h 69"/>
                  <a:gd name="T2" fmla="*/ 185 w 186"/>
                  <a:gd name="T3" fmla="*/ 0 h 69"/>
                  <a:gd name="T4" fmla="*/ 186 w 186"/>
                  <a:gd name="T5" fmla="*/ 43 h 69"/>
                  <a:gd name="T6" fmla="*/ 11 w 186"/>
                  <a:gd name="T7" fmla="*/ 69 h 69"/>
                  <a:gd name="T8" fmla="*/ 0 w 186"/>
                  <a:gd name="T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69">
                    <a:moveTo>
                      <a:pt x="0" y="34"/>
                    </a:moveTo>
                    <a:lnTo>
                      <a:pt x="185" y="0"/>
                    </a:lnTo>
                    <a:lnTo>
                      <a:pt x="186" y="43"/>
                    </a:lnTo>
                    <a:lnTo>
                      <a:pt x="11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90"/>
              <p:cNvSpPr>
                <a:spLocks/>
              </p:cNvSpPr>
              <p:nvPr/>
            </p:nvSpPr>
            <p:spPr bwMode="auto">
              <a:xfrm>
                <a:off x="4913313" y="4610100"/>
                <a:ext cx="95250" cy="80963"/>
              </a:xfrm>
              <a:custGeom>
                <a:avLst/>
                <a:gdLst>
                  <a:gd name="T0" fmla="*/ 0 w 60"/>
                  <a:gd name="T1" fmla="*/ 11 h 51"/>
                  <a:gd name="T2" fmla="*/ 12 w 60"/>
                  <a:gd name="T3" fmla="*/ 51 h 51"/>
                  <a:gd name="T4" fmla="*/ 60 w 60"/>
                  <a:gd name="T5" fmla="*/ 45 h 51"/>
                  <a:gd name="T6" fmla="*/ 56 w 60"/>
                  <a:gd name="T7" fmla="*/ 0 h 51"/>
                  <a:gd name="T8" fmla="*/ 0 w 60"/>
                  <a:gd name="T9" fmla="*/ 1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0" y="11"/>
                    </a:moveTo>
                    <a:lnTo>
                      <a:pt x="12" y="51"/>
                    </a:lnTo>
                    <a:lnTo>
                      <a:pt x="60" y="45"/>
                    </a:lnTo>
                    <a:lnTo>
                      <a:pt x="5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91"/>
              <p:cNvSpPr>
                <a:spLocks/>
              </p:cNvSpPr>
              <p:nvPr/>
            </p:nvSpPr>
            <p:spPr bwMode="auto">
              <a:xfrm>
                <a:off x="5200651" y="4818062"/>
                <a:ext cx="111125" cy="136525"/>
              </a:xfrm>
              <a:custGeom>
                <a:avLst/>
                <a:gdLst>
                  <a:gd name="T0" fmla="*/ 70 w 70"/>
                  <a:gd name="T1" fmla="*/ 77 h 86"/>
                  <a:gd name="T2" fmla="*/ 10 w 70"/>
                  <a:gd name="T3" fmla="*/ 86 h 86"/>
                  <a:gd name="T4" fmla="*/ 0 w 70"/>
                  <a:gd name="T5" fmla="*/ 9 h 86"/>
                  <a:gd name="T6" fmla="*/ 60 w 70"/>
                  <a:gd name="T7" fmla="*/ 0 h 86"/>
                  <a:gd name="T8" fmla="*/ 70 w 70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86">
                    <a:moveTo>
                      <a:pt x="70" y="77"/>
                    </a:moveTo>
                    <a:lnTo>
                      <a:pt x="10" y="86"/>
                    </a:lnTo>
                    <a:lnTo>
                      <a:pt x="0" y="9"/>
                    </a:lnTo>
                    <a:lnTo>
                      <a:pt x="60" y="0"/>
                    </a:lnTo>
                    <a:lnTo>
                      <a:pt x="70" y="77"/>
                    </a:lnTo>
                    <a:close/>
                  </a:path>
                </a:pathLst>
              </a:custGeom>
              <a:solidFill>
                <a:srgbClr val="6646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92"/>
              <p:cNvSpPr>
                <a:spLocks/>
              </p:cNvSpPr>
              <p:nvPr/>
            </p:nvSpPr>
            <p:spPr bwMode="auto">
              <a:xfrm>
                <a:off x="4946651" y="3671887"/>
                <a:ext cx="630238" cy="1209675"/>
              </a:xfrm>
              <a:custGeom>
                <a:avLst/>
                <a:gdLst>
                  <a:gd name="T0" fmla="*/ 52 w 264"/>
                  <a:gd name="T1" fmla="*/ 0 h 505"/>
                  <a:gd name="T2" fmla="*/ 0 w 264"/>
                  <a:gd name="T3" fmla="*/ 505 h 505"/>
                  <a:gd name="T4" fmla="*/ 264 w 264"/>
                  <a:gd name="T5" fmla="*/ 467 h 505"/>
                  <a:gd name="T6" fmla="*/ 52 w 264"/>
                  <a:gd name="T7" fmla="*/ 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505">
                    <a:moveTo>
                      <a:pt x="52" y="0"/>
                    </a:moveTo>
                    <a:cubicBezTo>
                      <a:pt x="52" y="0"/>
                      <a:pt x="7" y="446"/>
                      <a:pt x="0" y="505"/>
                    </a:cubicBezTo>
                    <a:cubicBezTo>
                      <a:pt x="0" y="505"/>
                      <a:pt x="118" y="503"/>
                      <a:pt x="264" y="467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F9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93"/>
              <p:cNvSpPr>
                <a:spLocks/>
              </p:cNvSpPr>
              <p:nvPr/>
            </p:nvSpPr>
            <p:spPr bwMode="auto">
              <a:xfrm>
                <a:off x="5016501" y="4156075"/>
                <a:ext cx="295275" cy="71438"/>
              </a:xfrm>
              <a:custGeom>
                <a:avLst/>
                <a:gdLst>
                  <a:gd name="T0" fmla="*/ 0 w 124"/>
                  <a:gd name="T1" fmla="*/ 0 h 30"/>
                  <a:gd name="T2" fmla="*/ 5 w 124"/>
                  <a:gd name="T3" fmla="*/ 3 h 30"/>
                  <a:gd name="T4" fmla="*/ 11 w 124"/>
                  <a:gd name="T5" fmla="*/ 6 h 30"/>
                  <a:gd name="T6" fmla="*/ 14 w 124"/>
                  <a:gd name="T7" fmla="*/ 7 h 30"/>
                  <a:gd name="T8" fmla="*/ 18 w 124"/>
                  <a:gd name="T9" fmla="*/ 9 h 30"/>
                  <a:gd name="T10" fmla="*/ 27 w 124"/>
                  <a:gd name="T11" fmla="*/ 13 h 30"/>
                  <a:gd name="T12" fmla="*/ 32 w 124"/>
                  <a:gd name="T13" fmla="*/ 15 h 30"/>
                  <a:gd name="T14" fmla="*/ 38 w 124"/>
                  <a:gd name="T15" fmla="*/ 16 h 30"/>
                  <a:gd name="T16" fmla="*/ 49 w 124"/>
                  <a:gd name="T17" fmla="*/ 19 h 30"/>
                  <a:gd name="T18" fmla="*/ 60 w 124"/>
                  <a:gd name="T19" fmla="*/ 22 h 30"/>
                  <a:gd name="T20" fmla="*/ 72 w 124"/>
                  <a:gd name="T21" fmla="*/ 23 h 30"/>
                  <a:gd name="T22" fmla="*/ 83 w 124"/>
                  <a:gd name="T23" fmla="*/ 24 h 30"/>
                  <a:gd name="T24" fmla="*/ 89 w 124"/>
                  <a:gd name="T25" fmla="*/ 25 h 30"/>
                  <a:gd name="T26" fmla="*/ 94 w 124"/>
                  <a:gd name="T27" fmla="*/ 25 h 30"/>
                  <a:gd name="T28" fmla="*/ 104 w 124"/>
                  <a:gd name="T29" fmla="*/ 24 h 30"/>
                  <a:gd name="T30" fmla="*/ 108 w 124"/>
                  <a:gd name="T31" fmla="*/ 24 h 30"/>
                  <a:gd name="T32" fmla="*/ 112 w 124"/>
                  <a:gd name="T33" fmla="*/ 24 h 30"/>
                  <a:gd name="T34" fmla="*/ 118 w 124"/>
                  <a:gd name="T35" fmla="*/ 23 h 30"/>
                  <a:gd name="T36" fmla="*/ 124 w 124"/>
                  <a:gd name="T37" fmla="*/ 22 h 30"/>
                  <a:gd name="T38" fmla="*/ 118 w 124"/>
                  <a:gd name="T39" fmla="*/ 24 h 30"/>
                  <a:gd name="T40" fmla="*/ 112 w 124"/>
                  <a:gd name="T41" fmla="*/ 26 h 30"/>
                  <a:gd name="T42" fmla="*/ 108 w 124"/>
                  <a:gd name="T43" fmla="*/ 27 h 30"/>
                  <a:gd name="T44" fmla="*/ 104 w 124"/>
                  <a:gd name="T45" fmla="*/ 28 h 30"/>
                  <a:gd name="T46" fmla="*/ 94 w 124"/>
                  <a:gd name="T47" fmla="*/ 29 h 30"/>
                  <a:gd name="T48" fmla="*/ 89 w 124"/>
                  <a:gd name="T49" fmla="*/ 29 h 30"/>
                  <a:gd name="T50" fmla="*/ 83 w 124"/>
                  <a:gd name="T51" fmla="*/ 29 h 30"/>
                  <a:gd name="T52" fmla="*/ 71 w 124"/>
                  <a:gd name="T53" fmla="*/ 29 h 30"/>
                  <a:gd name="T54" fmla="*/ 59 w 124"/>
                  <a:gd name="T55" fmla="*/ 28 h 30"/>
                  <a:gd name="T56" fmla="*/ 47 w 124"/>
                  <a:gd name="T57" fmla="*/ 25 h 30"/>
                  <a:gd name="T58" fmla="*/ 36 w 124"/>
                  <a:gd name="T59" fmla="*/ 21 h 30"/>
                  <a:gd name="T60" fmla="*/ 31 w 124"/>
                  <a:gd name="T61" fmla="*/ 19 h 30"/>
                  <a:gd name="T62" fmla="*/ 26 w 124"/>
                  <a:gd name="T63" fmla="*/ 17 h 30"/>
                  <a:gd name="T64" fmla="*/ 17 w 124"/>
                  <a:gd name="T65" fmla="*/ 12 h 30"/>
                  <a:gd name="T66" fmla="*/ 13 w 124"/>
                  <a:gd name="T67" fmla="*/ 10 h 30"/>
                  <a:gd name="T68" fmla="*/ 10 w 124"/>
                  <a:gd name="T69" fmla="*/ 7 h 30"/>
                  <a:gd name="T70" fmla="*/ 5 w 124"/>
                  <a:gd name="T71" fmla="*/ 4 h 30"/>
                  <a:gd name="T72" fmla="*/ 0 w 124"/>
                  <a:gd name="T7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4" h="30">
                    <a:moveTo>
                      <a:pt x="0" y="0"/>
                    </a:moveTo>
                    <a:cubicBezTo>
                      <a:pt x="0" y="0"/>
                      <a:pt x="2" y="1"/>
                      <a:pt x="5" y="3"/>
                    </a:cubicBezTo>
                    <a:cubicBezTo>
                      <a:pt x="7" y="3"/>
                      <a:pt x="9" y="4"/>
                      <a:pt x="11" y="6"/>
                    </a:cubicBezTo>
                    <a:cubicBezTo>
                      <a:pt x="12" y="6"/>
                      <a:pt x="13" y="7"/>
                      <a:pt x="14" y="7"/>
                    </a:cubicBezTo>
                    <a:cubicBezTo>
                      <a:pt x="16" y="8"/>
                      <a:pt x="17" y="8"/>
                      <a:pt x="18" y="9"/>
                    </a:cubicBezTo>
                    <a:cubicBezTo>
                      <a:pt x="21" y="10"/>
                      <a:pt x="24" y="11"/>
                      <a:pt x="27" y="13"/>
                    </a:cubicBezTo>
                    <a:cubicBezTo>
                      <a:pt x="29" y="14"/>
                      <a:pt x="31" y="14"/>
                      <a:pt x="32" y="15"/>
                    </a:cubicBezTo>
                    <a:cubicBezTo>
                      <a:pt x="34" y="15"/>
                      <a:pt x="36" y="16"/>
                      <a:pt x="38" y="16"/>
                    </a:cubicBezTo>
                    <a:cubicBezTo>
                      <a:pt x="41" y="17"/>
                      <a:pt x="45" y="19"/>
                      <a:pt x="49" y="19"/>
                    </a:cubicBezTo>
                    <a:cubicBezTo>
                      <a:pt x="52" y="20"/>
                      <a:pt x="56" y="21"/>
                      <a:pt x="60" y="22"/>
                    </a:cubicBezTo>
                    <a:cubicBezTo>
                      <a:pt x="64" y="22"/>
                      <a:pt x="68" y="23"/>
                      <a:pt x="72" y="23"/>
                    </a:cubicBezTo>
                    <a:cubicBezTo>
                      <a:pt x="76" y="24"/>
                      <a:pt x="80" y="24"/>
                      <a:pt x="83" y="24"/>
                    </a:cubicBezTo>
                    <a:cubicBezTo>
                      <a:pt x="85" y="24"/>
                      <a:pt x="87" y="24"/>
                      <a:pt x="89" y="25"/>
                    </a:cubicBezTo>
                    <a:cubicBezTo>
                      <a:pt x="91" y="25"/>
                      <a:pt x="92" y="25"/>
                      <a:pt x="94" y="25"/>
                    </a:cubicBezTo>
                    <a:cubicBezTo>
                      <a:pt x="97" y="24"/>
                      <a:pt x="101" y="24"/>
                      <a:pt x="104" y="24"/>
                    </a:cubicBezTo>
                    <a:cubicBezTo>
                      <a:pt x="105" y="24"/>
                      <a:pt x="107" y="24"/>
                      <a:pt x="108" y="24"/>
                    </a:cubicBezTo>
                    <a:cubicBezTo>
                      <a:pt x="109" y="24"/>
                      <a:pt x="111" y="24"/>
                      <a:pt x="112" y="24"/>
                    </a:cubicBezTo>
                    <a:cubicBezTo>
                      <a:pt x="114" y="23"/>
                      <a:pt x="116" y="23"/>
                      <a:pt x="118" y="23"/>
                    </a:cubicBezTo>
                    <a:cubicBezTo>
                      <a:pt x="122" y="22"/>
                      <a:pt x="124" y="22"/>
                      <a:pt x="124" y="22"/>
                    </a:cubicBezTo>
                    <a:cubicBezTo>
                      <a:pt x="124" y="22"/>
                      <a:pt x="122" y="23"/>
                      <a:pt x="118" y="24"/>
                    </a:cubicBezTo>
                    <a:cubicBezTo>
                      <a:pt x="117" y="24"/>
                      <a:pt x="115" y="25"/>
                      <a:pt x="112" y="26"/>
                    </a:cubicBezTo>
                    <a:cubicBezTo>
                      <a:pt x="111" y="26"/>
                      <a:pt x="110" y="26"/>
                      <a:pt x="108" y="27"/>
                    </a:cubicBezTo>
                    <a:cubicBezTo>
                      <a:pt x="107" y="27"/>
                      <a:pt x="106" y="27"/>
                      <a:pt x="104" y="28"/>
                    </a:cubicBezTo>
                    <a:cubicBezTo>
                      <a:pt x="101" y="28"/>
                      <a:pt x="98" y="29"/>
                      <a:pt x="94" y="29"/>
                    </a:cubicBezTo>
                    <a:cubicBezTo>
                      <a:pt x="92" y="29"/>
                      <a:pt x="91" y="29"/>
                      <a:pt x="89" y="29"/>
                    </a:cubicBezTo>
                    <a:cubicBezTo>
                      <a:pt x="87" y="29"/>
                      <a:pt x="85" y="29"/>
                      <a:pt x="83" y="29"/>
                    </a:cubicBezTo>
                    <a:cubicBezTo>
                      <a:pt x="79" y="29"/>
                      <a:pt x="75" y="30"/>
                      <a:pt x="71" y="29"/>
                    </a:cubicBezTo>
                    <a:cubicBezTo>
                      <a:pt x="67" y="29"/>
                      <a:pt x="63" y="28"/>
                      <a:pt x="59" y="28"/>
                    </a:cubicBezTo>
                    <a:cubicBezTo>
                      <a:pt x="55" y="27"/>
                      <a:pt x="51" y="26"/>
                      <a:pt x="47" y="25"/>
                    </a:cubicBezTo>
                    <a:cubicBezTo>
                      <a:pt x="43" y="24"/>
                      <a:pt x="39" y="22"/>
                      <a:pt x="36" y="21"/>
                    </a:cubicBezTo>
                    <a:cubicBezTo>
                      <a:pt x="34" y="20"/>
                      <a:pt x="32" y="20"/>
                      <a:pt x="31" y="19"/>
                    </a:cubicBezTo>
                    <a:cubicBezTo>
                      <a:pt x="29" y="18"/>
                      <a:pt x="27" y="18"/>
                      <a:pt x="26" y="17"/>
                    </a:cubicBezTo>
                    <a:cubicBezTo>
                      <a:pt x="23" y="15"/>
                      <a:pt x="20" y="13"/>
                      <a:pt x="17" y="12"/>
                    </a:cubicBezTo>
                    <a:cubicBezTo>
                      <a:pt x="16" y="11"/>
                      <a:pt x="14" y="11"/>
                      <a:pt x="13" y="10"/>
                    </a:cubicBezTo>
                    <a:cubicBezTo>
                      <a:pt x="12" y="9"/>
                      <a:pt x="11" y="8"/>
                      <a:pt x="10" y="7"/>
                    </a:cubicBezTo>
                    <a:cubicBezTo>
                      <a:pt x="8" y="6"/>
                      <a:pt x="6" y="5"/>
                      <a:pt x="5" y="4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94"/>
              <p:cNvSpPr>
                <a:spLocks/>
              </p:cNvSpPr>
              <p:nvPr/>
            </p:nvSpPr>
            <p:spPr bwMode="auto">
              <a:xfrm>
                <a:off x="5051426" y="3865562"/>
                <a:ext cx="103188" cy="41275"/>
              </a:xfrm>
              <a:custGeom>
                <a:avLst/>
                <a:gdLst>
                  <a:gd name="T0" fmla="*/ 0 w 43"/>
                  <a:gd name="T1" fmla="*/ 17 h 17"/>
                  <a:gd name="T2" fmla="*/ 6 w 43"/>
                  <a:gd name="T3" fmla="*/ 13 h 17"/>
                  <a:gd name="T4" fmla="*/ 9 w 43"/>
                  <a:gd name="T5" fmla="*/ 12 h 17"/>
                  <a:gd name="T6" fmla="*/ 13 w 43"/>
                  <a:gd name="T7" fmla="*/ 10 h 17"/>
                  <a:gd name="T8" fmla="*/ 17 w 43"/>
                  <a:gd name="T9" fmla="*/ 8 h 17"/>
                  <a:gd name="T10" fmla="*/ 21 w 43"/>
                  <a:gd name="T11" fmla="*/ 7 h 17"/>
                  <a:gd name="T12" fmla="*/ 25 w 43"/>
                  <a:gd name="T13" fmla="*/ 5 h 17"/>
                  <a:gd name="T14" fmla="*/ 29 w 43"/>
                  <a:gd name="T15" fmla="*/ 4 h 17"/>
                  <a:gd name="T16" fmla="*/ 32 w 43"/>
                  <a:gd name="T17" fmla="*/ 3 h 17"/>
                  <a:gd name="T18" fmla="*/ 36 w 43"/>
                  <a:gd name="T19" fmla="*/ 1 h 17"/>
                  <a:gd name="T20" fmla="*/ 41 w 43"/>
                  <a:gd name="T21" fmla="*/ 0 h 17"/>
                  <a:gd name="T22" fmla="*/ 43 w 43"/>
                  <a:gd name="T23" fmla="*/ 0 h 17"/>
                  <a:gd name="T24" fmla="*/ 42 w 43"/>
                  <a:gd name="T25" fmla="*/ 1 h 17"/>
                  <a:gd name="T26" fmla="*/ 37 w 43"/>
                  <a:gd name="T27" fmla="*/ 4 h 17"/>
                  <a:gd name="T28" fmla="*/ 34 w 43"/>
                  <a:gd name="T29" fmla="*/ 7 h 17"/>
                  <a:gd name="T30" fmla="*/ 31 w 43"/>
                  <a:gd name="T31" fmla="*/ 8 h 17"/>
                  <a:gd name="T32" fmla="*/ 27 w 43"/>
                  <a:gd name="T33" fmla="*/ 10 h 17"/>
                  <a:gd name="T34" fmla="*/ 23 w 43"/>
                  <a:gd name="T35" fmla="*/ 12 h 17"/>
                  <a:gd name="T36" fmla="*/ 19 w 43"/>
                  <a:gd name="T37" fmla="*/ 14 h 17"/>
                  <a:gd name="T38" fmla="*/ 15 w 43"/>
                  <a:gd name="T39" fmla="*/ 15 h 17"/>
                  <a:gd name="T40" fmla="*/ 11 w 43"/>
                  <a:gd name="T41" fmla="*/ 16 h 17"/>
                  <a:gd name="T42" fmla="*/ 7 w 43"/>
                  <a:gd name="T43" fmla="*/ 16 h 17"/>
                  <a:gd name="T44" fmla="*/ 0 w 43"/>
                  <a:gd name="T4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" h="17">
                    <a:moveTo>
                      <a:pt x="0" y="17"/>
                    </a:moveTo>
                    <a:cubicBezTo>
                      <a:pt x="0" y="17"/>
                      <a:pt x="2" y="15"/>
                      <a:pt x="6" y="13"/>
                    </a:cubicBezTo>
                    <a:cubicBezTo>
                      <a:pt x="7" y="13"/>
                      <a:pt x="8" y="12"/>
                      <a:pt x="9" y="12"/>
                    </a:cubicBezTo>
                    <a:cubicBezTo>
                      <a:pt x="11" y="11"/>
                      <a:pt x="12" y="11"/>
                      <a:pt x="13" y="10"/>
                    </a:cubicBezTo>
                    <a:cubicBezTo>
                      <a:pt x="14" y="9"/>
                      <a:pt x="15" y="9"/>
                      <a:pt x="17" y="8"/>
                    </a:cubicBezTo>
                    <a:cubicBezTo>
                      <a:pt x="18" y="8"/>
                      <a:pt x="19" y="7"/>
                      <a:pt x="21" y="7"/>
                    </a:cubicBezTo>
                    <a:cubicBezTo>
                      <a:pt x="22" y="6"/>
                      <a:pt x="23" y="6"/>
                      <a:pt x="25" y="5"/>
                    </a:cubicBezTo>
                    <a:cubicBezTo>
                      <a:pt x="26" y="5"/>
                      <a:pt x="27" y="4"/>
                      <a:pt x="29" y="4"/>
                    </a:cubicBezTo>
                    <a:cubicBezTo>
                      <a:pt x="30" y="3"/>
                      <a:pt x="31" y="3"/>
                      <a:pt x="32" y="3"/>
                    </a:cubicBezTo>
                    <a:cubicBezTo>
                      <a:pt x="34" y="2"/>
                      <a:pt x="35" y="2"/>
                      <a:pt x="36" y="1"/>
                    </a:cubicBezTo>
                    <a:cubicBezTo>
                      <a:pt x="38" y="1"/>
                      <a:pt x="40" y="0"/>
                      <a:pt x="41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1"/>
                    </a:cubicBezTo>
                    <a:cubicBezTo>
                      <a:pt x="41" y="2"/>
                      <a:pt x="39" y="3"/>
                      <a:pt x="37" y="4"/>
                    </a:cubicBezTo>
                    <a:cubicBezTo>
                      <a:pt x="36" y="5"/>
                      <a:pt x="35" y="6"/>
                      <a:pt x="34" y="7"/>
                    </a:cubicBezTo>
                    <a:cubicBezTo>
                      <a:pt x="33" y="7"/>
                      <a:pt x="32" y="8"/>
                      <a:pt x="31" y="8"/>
                    </a:cubicBezTo>
                    <a:cubicBezTo>
                      <a:pt x="30" y="9"/>
                      <a:pt x="28" y="10"/>
                      <a:pt x="27" y="10"/>
                    </a:cubicBezTo>
                    <a:cubicBezTo>
                      <a:pt x="26" y="11"/>
                      <a:pt x="24" y="12"/>
                      <a:pt x="23" y="12"/>
                    </a:cubicBezTo>
                    <a:cubicBezTo>
                      <a:pt x="22" y="13"/>
                      <a:pt x="20" y="13"/>
                      <a:pt x="19" y="14"/>
                    </a:cubicBezTo>
                    <a:cubicBezTo>
                      <a:pt x="17" y="14"/>
                      <a:pt x="16" y="14"/>
                      <a:pt x="15" y="15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9" y="16"/>
                      <a:pt x="8" y="16"/>
                      <a:pt x="7" y="16"/>
                    </a:cubicBezTo>
                    <a:cubicBezTo>
                      <a:pt x="3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95"/>
              <p:cNvSpPr>
                <a:spLocks/>
              </p:cNvSpPr>
              <p:nvPr/>
            </p:nvSpPr>
            <p:spPr bwMode="auto">
              <a:xfrm>
                <a:off x="4973638" y="4408487"/>
                <a:ext cx="436563" cy="204788"/>
              </a:xfrm>
              <a:custGeom>
                <a:avLst/>
                <a:gdLst>
                  <a:gd name="T0" fmla="*/ 0 w 183"/>
                  <a:gd name="T1" fmla="*/ 68 h 85"/>
                  <a:gd name="T2" fmla="*/ 9 w 183"/>
                  <a:gd name="T3" fmla="*/ 71 h 85"/>
                  <a:gd name="T4" fmla="*/ 14 w 183"/>
                  <a:gd name="T5" fmla="*/ 73 h 85"/>
                  <a:gd name="T6" fmla="*/ 19 w 183"/>
                  <a:gd name="T7" fmla="*/ 75 h 85"/>
                  <a:gd name="T8" fmla="*/ 26 w 183"/>
                  <a:gd name="T9" fmla="*/ 77 h 85"/>
                  <a:gd name="T10" fmla="*/ 33 w 183"/>
                  <a:gd name="T11" fmla="*/ 78 h 85"/>
                  <a:gd name="T12" fmla="*/ 41 w 183"/>
                  <a:gd name="T13" fmla="*/ 79 h 85"/>
                  <a:gd name="T14" fmla="*/ 49 w 183"/>
                  <a:gd name="T15" fmla="*/ 80 h 85"/>
                  <a:gd name="T16" fmla="*/ 53 w 183"/>
                  <a:gd name="T17" fmla="*/ 80 h 85"/>
                  <a:gd name="T18" fmla="*/ 58 w 183"/>
                  <a:gd name="T19" fmla="*/ 80 h 85"/>
                  <a:gd name="T20" fmla="*/ 67 w 183"/>
                  <a:gd name="T21" fmla="*/ 80 h 85"/>
                  <a:gd name="T22" fmla="*/ 86 w 183"/>
                  <a:gd name="T23" fmla="*/ 78 h 85"/>
                  <a:gd name="T24" fmla="*/ 106 w 183"/>
                  <a:gd name="T25" fmla="*/ 72 h 85"/>
                  <a:gd name="T26" fmla="*/ 124 w 183"/>
                  <a:gd name="T27" fmla="*/ 64 h 85"/>
                  <a:gd name="T28" fmla="*/ 140 w 183"/>
                  <a:gd name="T29" fmla="*/ 53 h 85"/>
                  <a:gd name="T30" fmla="*/ 147 w 183"/>
                  <a:gd name="T31" fmla="*/ 47 h 85"/>
                  <a:gd name="T32" fmla="*/ 151 w 183"/>
                  <a:gd name="T33" fmla="*/ 44 h 85"/>
                  <a:gd name="T34" fmla="*/ 154 w 183"/>
                  <a:gd name="T35" fmla="*/ 41 h 85"/>
                  <a:gd name="T36" fmla="*/ 160 w 183"/>
                  <a:gd name="T37" fmla="*/ 35 h 85"/>
                  <a:gd name="T38" fmla="*/ 165 w 183"/>
                  <a:gd name="T39" fmla="*/ 29 h 85"/>
                  <a:gd name="T40" fmla="*/ 169 w 183"/>
                  <a:gd name="T41" fmla="*/ 23 h 85"/>
                  <a:gd name="T42" fmla="*/ 173 w 183"/>
                  <a:gd name="T43" fmla="*/ 18 h 85"/>
                  <a:gd name="T44" fmla="*/ 176 w 183"/>
                  <a:gd name="T45" fmla="*/ 13 h 85"/>
                  <a:gd name="T46" fmla="*/ 178 w 183"/>
                  <a:gd name="T47" fmla="*/ 9 h 85"/>
                  <a:gd name="T48" fmla="*/ 183 w 183"/>
                  <a:gd name="T49" fmla="*/ 0 h 85"/>
                  <a:gd name="T50" fmla="*/ 179 w 183"/>
                  <a:gd name="T51" fmla="*/ 9 h 85"/>
                  <a:gd name="T52" fmla="*/ 178 w 183"/>
                  <a:gd name="T53" fmla="*/ 14 h 85"/>
                  <a:gd name="T54" fmla="*/ 175 w 183"/>
                  <a:gd name="T55" fmla="*/ 19 h 85"/>
                  <a:gd name="T56" fmla="*/ 172 w 183"/>
                  <a:gd name="T57" fmla="*/ 25 h 85"/>
                  <a:gd name="T58" fmla="*/ 167 w 183"/>
                  <a:gd name="T59" fmla="*/ 31 h 85"/>
                  <a:gd name="T60" fmla="*/ 163 w 183"/>
                  <a:gd name="T61" fmla="*/ 38 h 85"/>
                  <a:gd name="T62" fmla="*/ 157 w 183"/>
                  <a:gd name="T63" fmla="*/ 44 h 85"/>
                  <a:gd name="T64" fmla="*/ 154 w 183"/>
                  <a:gd name="T65" fmla="*/ 48 h 85"/>
                  <a:gd name="T66" fmla="*/ 150 w 183"/>
                  <a:gd name="T67" fmla="*/ 51 h 85"/>
                  <a:gd name="T68" fmla="*/ 143 w 183"/>
                  <a:gd name="T69" fmla="*/ 57 h 85"/>
                  <a:gd name="T70" fmla="*/ 127 w 183"/>
                  <a:gd name="T71" fmla="*/ 69 h 85"/>
                  <a:gd name="T72" fmla="*/ 108 w 183"/>
                  <a:gd name="T73" fmla="*/ 78 h 85"/>
                  <a:gd name="T74" fmla="*/ 88 w 183"/>
                  <a:gd name="T75" fmla="*/ 83 h 85"/>
                  <a:gd name="T76" fmla="*/ 67 w 183"/>
                  <a:gd name="T77" fmla="*/ 85 h 85"/>
                  <a:gd name="T78" fmla="*/ 58 w 183"/>
                  <a:gd name="T79" fmla="*/ 85 h 85"/>
                  <a:gd name="T80" fmla="*/ 53 w 183"/>
                  <a:gd name="T81" fmla="*/ 85 h 85"/>
                  <a:gd name="T82" fmla="*/ 49 w 183"/>
                  <a:gd name="T83" fmla="*/ 84 h 85"/>
                  <a:gd name="T84" fmla="*/ 40 w 183"/>
                  <a:gd name="T85" fmla="*/ 83 h 85"/>
                  <a:gd name="T86" fmla="*/ 32 w 183"/>
                  <a:gd name="T87" fmla="*/ 81 h 85"/>
                  <a:gd name="T88" fmla="*/ 25 w 183"/>
                  <a:gd name="T89" fmla="*/ 79 h 85"/>
                  <a:gd name="T90" fmla="*/ 19 w 183"/>
                  <a:gd name="T91" fmla="*/ 77 h 85"/>
                  <a:gd name="T92" fmla="*/ 13 w 183"/>
                  <a:gd name="T93" fmla="*/ 75 h 85"/>
                  <a:gd name="T94" fmla="*/ 9 w 183"/>
                  <a:gd name="T95" fmla="*/ 72 h 85"/>
                  <a:gd name="T96" fmla="*/ 0 w 183"/>
                  <a:gd name="T97" fmla="*/ 6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3" h="85">
                    <a:moveTo>
                      <a:pt x="0" y="68"/>
                    </a:moveTo>
                    <a:cubicBezTo>
                      <a:pt x="0" y="68"/>
                      <a:pt x="4" y="69"/>
                      <a:pt x="9" y="71"/>
                    </a:cubicBezTo>
                    <a:cubicBezTo>
                      <a:pt x="11" y="72"/>
                      <a:pt x="12" y="73"/>
                      <a:pt x="14" y="73"/>
                    </a:cubicBezTo>
                    <a:cubicBezTo>
                      <a:pt x="15" y="74"/>
                      <a:pt x="17" y="74"/>
                      <a:pt x="19" y="75"/>
                    </a:cubicBezTo>
                    <a:cubicBezTo>
                      <a:pt x="21" y="75"/>
                      <a:pt x="23" y="76"/>
                      <a:pt x="26" y="77"/>
                    </a:cubicBezTo>
                    <a:cubicBezTo>
                      <a:pt x="28" y="77"/>
                      <a:pt x="30" y="77"/>
                      <a:pt x="33" y="78"/>
                    </a:cubicBezTo>
                    <a:cubicBezTo>
                      <a:pt x="35" y="78"/>
                      <a:pt x="38" y="79"/>
                      <a:pt x="41" y="79"/>
                    </a:cubicBezTo>
                    <a:cubicBezTo>
                      <a:pt x="43" y="80"/>
                      <a:pt x="46" y="80"/>
                      <a:pt x="49" y="80"/>
                    </a:cubicBezTo>
                    <a:cubicBezTo>
                      <a:pt x="51" y="80"/>
                      <a:pt x="52" y="80"/>
                      <a:pt x="53" y="80"/>
                    </a:cubicBezTo>
                    <a:cubicBezTo>
                      <a:pt x="55" y="80"/>
                      <a:pt x="56" y="80"/>
                      <a:pt x="58" y="80"/>
                    </a:cubicBezTo>
                    <a:cubicBezTo>
                      <a:pt x="61" y="80"/>
                      <a:pt x="64" y="80"/>
                      <a:pt x="67" y="80"/>
                    </a:cubicBezTo>
                    <a:cubicBezTo>
                      <a:pt x="74" y="80"/>
                      <a:pt x="80" y="79"/>
                      <a:pt x="86" y="78"/>
                    </a:cubicBezTo>
                    <a:cubicBezTo>
                      <a:pt x="93" y="77"/>
                      <a:pt x="99" y="74"/>
                      <a:pt x="106" y="72"/>
                    </a:cubicBezTo>
                    <a:cubicBezTo>
                      <a:pt x="112" y="70"/>
                      <a:pt x="118" y="67"/>
                      <a:pt x="124" y="64"/>
                    </a:cubicBezTo>
                    <a:cubicBezTo>
                      <a:pt x="130" y="61"/>
                      <a:pt x="135" y="57"/>
                      <a:pt x="140" y="53"/>
                    </a:cubicBezTo>
                    <a:cubicBezTo>
                      <a:pt x="143" y="51"/>
                      <a:pt x="145" y="49"/>
                      <a:pt x="147" y="47"/>
                    </a:cubicBezTo>
                    <a:cubicBezTo>
                      <a:pt x="148" y="46"/>
                      <a:pt x="149" y="45"/>
                      <a:pt x="151" y="44"/>
                    </a:cubicBezTo>
                    <a:cubicBezTo>
                      <a:pt x="152" y="43"/>
                      <a:pt x="153" y="42"/>
                      <a:pt x="154" y="41"/>
                    </a:cubicBezTo>
                    <a:cubicBezTo>
                      <a:pt x="156" y="39"/>
                      <a:pt x="158" y="37"/>
                      <a:pt x="160" y="35"/>
                    </a:cubicBezTo>
                    <a:cubicBezTo>
                      <a:pt x="161" y="33"/>
                      <a:pt x="163" y="31"/>
                      <a:pt x="165" y="29"/>
                    </a:cubicBezTo>
                    <a:cubicBezTo>
                      <a:pt x="166" y="27"/>
                      <a:pt x="168" y="25"/>
                      <a:pt x="169" y="23"/>
                    </a:cubicBezTo>
                    <a:cubicBezTo>
                      <a:pt x="170" y="21"/>
                      <a:pt x="172" y="20"/>
                      <a:pt x="173" y="18"/>
                    </a:cubicBezTo>
                    <a:cubicBezTo>
                      <a:pt x="174" y="16"/>
                      <a:pt x="175" y="14"/>
                      <a:pt x="176" y="13"/>
                    </a:cubicBezTo>
                    <a:cubicBezTo>
                      <a:pt x="177" y="11"/>
                      <a:pt x="178" y="10"/>
                      <a:pt x="178" y="9"/>
                    </a:cubicBezTo>
                    <a:cubicBezTo>
                      <a:pt x="181" y="3"/>
                      <a:pt x="183" y="0"/>
                      <a:pt x="183" y="0"/>
                    </a:cubicBezTo>
                    <a:cubicBezTo>
                      <a:pt x="183" y="0"/>
                      <a:pt x="182" y="4"/>
                      <a:pt x="179" y="9"/>
                    </a:cubicBezTo>
                    <a:cubicBezTo>
                      <a:pt x="179" y="11"/>
                      <a:pt x="178" y="12"/>
                      <a:pt x="178" y="14"/>
                    </a:cubicBezTo>
                    <a:cubicBezTo>
                      <a:pt x="177" y="15"/>
                      <a:pt x="176" y="17"/>
                      <a:pt x="175" y="19"/>
                    </a:cubicBezTo>
                    <a:cubicBezTo>
                      <a:pt x="174" y="21"/>
                      <a:pt x="173" y="23"/>
                      <a:pt x="172" y="25"/>
                    </a:cubicBezTo>
                    <a:cubicBezTo>
                      <a:pt x="170" y="27"/>
                      <a:pt x="169" y="29"/>
                      <a:pt x="167" y="31"/>
                    </a:cubicBezTo>
                    <a:cubicBezTo>
                      <a:pt x="166" y="33"/>
                      <a:pt x="164" y="36"/>
                      <a:pt x="163" y="38"/>
                    </a:cubicBezTo>
                    <a:cubicBezTo>
                      <a:pt x="161" y="40"/>
                      <a:pt x="159" y="42"/>
                      <a:pt x="157" y="44"/>
                    </a:cubicBezTo>
                    <a:cubicBezTo>
                      <a:pt x="156" y="45"/>
                      <a:pt x="155" y="47"/>
                      <a:pt x="154" y="48"/>
                    </a:cubicBezTo>
                    <a:cubicBezTo>
                      <a:pt x="153" y="49"/>
                      <a:pt x="152" y="50"/>
                      <a:pt x="150" y="51"/>
                    </a:cubicBezTo>
                    <a:cubicBezTo>
                      <a:pt x="148" y="53"/>
                      <a:pt x="146" y="55"/>
                      <a:pt x="143" y="57"/>
                    </a:cubicBezTo>
                    <a:cubicBezTo>
                      <a:pt x="138" y="61"/>
                      <a:pt x="133" y="65"/>
                      <a:pt x="127" y="69"/>
                    </a:cubicBezTo>
                    <a:cubicBezTo>
                      <a:pt x="121" y="72"/>
                      <a:pt x="114" y="75"/>
                      <a:pt x="108" y="78"/>
                    </a:cubicBezTo>
                    <a:cubicBezTo>
                      <a:pt x="101" y="80"/>
                      <a:pt x="94" y="82"/>
                      <a:pt x="88" y="83"/>
                    </a:cubicBezTo>
                    <a:cubicBezTo>
                      <a:pt x="81" y="85"/>
                      <a:pt x="74" y="85"/>
                      <a:pt x="67" y="85"/>
                    </a:cubicBezTo>
                    <a:cubicBezTo>
                      <a:pt x="64" y="85"/>
                      <a:pt x="61" y="85"/>
                      <a:pt x="58" y="85"/>
                    </a:cubicBezTo>
                    <a:cubicBezTo>
                      <a:pt x="56" y="85"/>
                      <a:pt x="55" y="85"/>
                      <a:pt x="53" y="85"/>
                    </a:cubicBezTo>
                    <a:cubicBezTo>
                      <a:pt x="52" y="85"/>
                      <a:pt x="50" y="84"/>
                      <a:pt x="49" y="84"/>
                    </a:cubicBezTo>
                    <a:cubicBezTo>
                      <a:pt x="46" y="84"/>
                      <a:pt x="43" y="83"/>
                      <a:pt x="40" y="83"/>
                    </a:cubicBezTo>
                    <a:cubicBezTo>
                      <a:pt x="37" y="83"/>
                      <a:pt x="35" y="82"/>
                      <a:pt x="32" y="81"/>
                    </a:cubicBezTo>
                    <a:cubicBezTo>
                      <a:pt x="30" y="80"/>
                      <a:pt x="27" y="80"/>
                      <a:pt x="25" y="79"/>
                    </a:cubicBezTo>
                    <a:cubicBezTo>
                      <a:pt x="23" y="78"/>
                      <a:pt x="21" y="78"/>
                      <a:pt x="19" y="77"/>
                    </a:cubicBezTo>
                    <a:cubicBezTo>
                      <a:pt x="17" y="76"/>
                      <a:pt x="15" y="75"/>
                      <a:pt x="13" y="75"/>
                    </a:cubicBezTo>
                    <a:cubicBezTo>
                      <a:pt x="11" y="74"/>
                      <a:pt x="10" y="73"/>
                      <a:pt x="9" y="72"/>
                    </a:cubicBezTo>
                    <a:cubicBezTo>
                      <a:pt x="3" y="70"/>
                      <a:pt x="0" y="68"/>
                      <a:pt x="0" y="68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96"/>
              <p:cNvSpPr>
                <a:spLocks/>
              </p:cNvSpPr>
              <p:nvPr/>
            </p:nvSpPr>
            <p:spPr bwMode="auto">
              <a:xfrm>
                <a:off x="5092701" y="3868737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97"/>
              <p:cNvSpPr>
                <a:spLocks/>
              </p:cNvSpPr>
              <p:nvPr/>
            </p:nvSpPr>
            <p:spPr bwMode="auto">
              <a:xfrm>
                <a:off x="5092701" y="4189412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98"/>
              <p:cNvSpPr>
                <a:spLocks/>
              </p:cNvSpPr>
              <p:nvPr/>
            </p:nvSpPr>
            <p:spPr bwMode="auto">
              <a:xfrm>
                <a:off x="5357813" y="4464050"/>
                <a:ext cx="30163" cy="31750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6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1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99"/>
              <p:cNvSpPr>
                <a:spLocks/>
              </p:cNvSpPr>
              <p:nvPr/>
            </p:nvSpPr>
            <p:spPr bwMode="auto">
              <a:xfrm>
                <a:off x="5137151" y="4591050"/>
                <a:ext cx="31750" cy="31750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200"/>
              <p:cNvSpPr>
                <a:spLocks/>
              </p:cNvSpPr>
              <p:nvPr/>
            </p:nvSpPr>
            <p:spPr bwMode="auto">
              <a:xfrm>
                <a:off x="5068888" y="4589462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201"/>
              <p:cNvSpPr>
                <a:spLocks/>
              </p:cNvSpPr>
              <p:nvPr/>
            </p:nvSpPr>
            <p:spPr bwMode="auto">
              <a:xfrm>
                <a:off x="5319713" y="4505325"/>
                <a:ext cx="30163" cy="30163"/>
              </a:xfrm>
              <a:custGeom>
                <a:avLst/>
                <a:gdLst>
                  <a:gd name="T0" fmla="*/ 13 w 13"/>
                  <a:gd name="T1" fmla="*/ 6 h 13"/>
                  <a:gd name="T2" fmla="*/ 8 w 13"/>
                  <a:gd name="T3" fmla="*/ 13 h 13"/>
                  <a:gd name="T4" fmla="*/ 1 w 13"/>
                  <a:gd name="T5" fmla="*/ 8 h 13"/>
                  <a:gd name="T6" fmla="*/ 6 w 13"/>
                  <a:gd name="T7" fmla="*/ 1 h 13"/>
                  <a:gd name="T8" fmla="*/ 13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9"/>
                      <a:pt x="11" y="12"/>
                      <a:pt x="8" y="13"/>
                    </a:cubicBezTo>
                    <a:cubicBezTo>
                      <a:pt x="4" y="13"/>
                      <a:pt x="1" y="11"/>
                      <a:pt x="1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3" y="6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02"/>
              <p:cNvSpPr>
                <a:spLocks/>
              </p:cNvSpPr>
              <p:nvPr/>
            </p:nvSpPr>
            <p:spPr bwMode="auto">
              <a:xfrm>
                <a:off x="5281613" y="4194175"/>
                <a:ext cx="30163" cy="30163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0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03"/>
              <p:cNvSpPr>
                <a:spLocks/>
              </p:cNvSpPr>
              <p:nvPr/>
            </p:nvSpPr>
            <p:spPr bwMode="auto">
              <a:xfrm>
                <a:off x="5224463" y="4205287"/>
                <a:ext cx="30163" cy="31750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7 h 13"/>
                  <a:gd name="T6" fmla="*/ 6 w 13"/>
                  <a:gd name="T7" fmla="*/ 0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1" y="12"/>
                      <a:pt x="7" y="13"/>
                    </a:cubicBezTo>
                    <a:cubicBezTo>
                      <a:pt x="4" y="13"/>
                      <a:pt x="1" y="11"/>
                      <a:pt x="0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04"/>
              <p:cNvSpPr>
                <a:spLocks/>
              </p:cNvSpPr>
              <p:nvPr/>
            </p:nvSpPr>
            <p:spPr bwMode="auto">
              <a:xfrm>
                <a:off x="5002213" y="4573587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8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206"/>
              <p:cNvSpPr>
                <a:spLocks/>
              </p:cNvSpPr>
              <p:nvPr/>
            </p:nvSpPr>
            <p:spPr bwMode="auto">
              <a:xfrm>
                <a:off x="5272088" y="4543425"/>
                <a:ext cx="30163" cy="30163"/>
              </a:xfrm>
              <a:custGeom>
                <a:avLst/>
                <a:gdLst>
                  <a:gd name="T0" fmla="*/ 12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5 w 13"/>
                  <a:gd name="T7" fmla="*/ 0 h 13"/>
                  <a:gd name="T8" fmla="*/ 12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5"/>
                    </a:moveTo>
                    <a:cubicBezTo>
                      <a:pt x="13" y="9"/>
                      <a:pt x="10" y="12"/>
                      <a:pt x="7" y="12"/>
                    </a:cubicBezTo>
                    <a:cubicBezTo>
                      <a:pt x="4" y="13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9" y="0"/>
                      <a:pt x="12" y="2"/>
                      <a:pt x="12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207"/>
              <p:cNvSpPr>
                <a:spLocks/>
              </p:cNvSpPr>
              <p:nvPr/>
            </p:nvSpPr>
            <p:spPr bwMode="auto">
              <a:xfrm>
                <a:off x="5049838" y="3887788"/>
                <a:ext cx="30163" cy="30163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0" y="7"/>
                    </a:cubicBezTo>
                    <a:cubicBezTo>
                      <a:pt x="0" y="4"/>
                      <a:pt x="2" y="0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208"/>
              <p:cNvSpPr>
                <a:spLocks/>
              </p:cNvSpPr>
              <p:nvPr/>
            </p:nvSpPr>
            <p:spPr bwMode="auto">
              <a:xfrm>
                <a:off x="5035551" y="4162425"/>
                <a:ext cx="33338" cy="31750"/>
              </a:xfrm>
              <a:custGeom>
                <a:avLst/>
                <a:gdLst>
                  <a:gd name="T0" fmla="*/ 13 w 14"/>
                  <a:gd name="T1" fmla="*/ 5 h 13"/>
                  <a:gd name="T2" fmla="*/ 8 w 14"/>
                  <a:gd name="T3" fmla="*/ 12 h 13"/>
                  <a:gd name="T4" fmla="*/ 1 w 14"/>
                  <a:gd name="T5" fmla="*/ 7 h 13"/>
                  <a:gd name="T6" fmla="*/ 6 w 14"/>
                  <a:gd name="T7" fmla="*/ 0 h 13"/>
                  <a:gd name="T8" fmla="*/ 13 w 14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3" y="5"/>
                    </a:moveTo>
                    <a:cubicBezTo>
                      <a:pt x="14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3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209"/>
              <p:cNvSpPr>
                <a:spLocks/>
              </p:cNvSpPr>
              <p:nvPr/>
            </p:nvSpPr>
            <p:spPr bwMode="auto">
              <a:xfrm>
                <a:off x="5162551" y="4205288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210"/>
              <p:cNvSpPr>
                <a:spLocks/>
              </p:cNvSpPr>
              <p:nvPr/>
            </p:nvSpPr>
            <p:spPr bwMode="auto">
              <a:xfrm>
                <a:off x="5205413" y="4573588"/>
                <a:ext cx="30163" cy="31750"/>
              </a:xfrm>
              <a:custGeom>
                <a:avLst/>
                <a:gdLst>
                  <a:gd name="T0" fmla="*/ 13 w 13"/>
                  <a:gd name="T1" fmla="*/ 6 h 13"/>
                  <a:gd name="T2" fmla="*/ 8 w 13"/>
                  <a:gd name="T3" fmla="*/ 13 h 13"/>
                  <a:gd name="T4" fmla="*/ 1 w 13"/>
                  <a:gd name="T5" fmla="*/ 7 h 13"/>
                  <a:gd name="T6" fmla="*/ 6 w 13"/>
                  <a:gd name="T7" fmla="*/ 1 h 13"/>
                  <a:gd name="T8" fmla="*/ 13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9"/>
                      <a:pt x="11" y="12"/>
                      <a:pt x="8" y="13"/>
                    </a:cubicBezTo>
                    <a:cubicBezTo>
                      <a:pt x="4" y="13"/>
                      <a:pt x="1" y="11"/>
                      <a:pt x="1" y="7"/>
                    </a:cubicBezTo>
                    <a:cubicBezTo>
                      <a:pt x="0" y="4"/>
                      <a:pt x="3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211"/>
              <p:cNvSpPr>
                <a:spLocks/>
              </p:cNvSpPr>
              <p:nvPr/>
            </p:nvSpPr>
            <p:spPr bwMode="auto">
              <a:xfrm>
                <a:off x="5381626" y="4430713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8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212"/>
              <p:cNvSpPr>
                <a:spLocks/>
              </p:cNvSpPr>
              <p:nvPr/>
            </p:nvSpPr>
            <p:spPr bwMode="auto">
              <a:xfrm>
                <a:off x="5132388" y="3849688"/>
                <a:ext cx="31750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3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213"/>
              <p:cNvSpPr>
                <a:spLocks/>
              </p:cNvSpPr>
              <p:nvPr/>
            </p:nvSpPr>
            <p:spPr bwMode="auto">
              <a:xfrm>
                <a:off x="5235576" y="4375150"/>
                <a:ext cx="103188" cy="103188"/>
              </a:xfrm>
              <a:custGeom>
                <a:avLst/>
                <a:gdLst>
                  <a:gd name="T0" fmla="*/ 41 w 43"/>
                  <a:gd name="T1" fmla="*/ 19 h 43"/>
                  <a:gd name="T2" fmla="*/ 24 w 43"/>
                  <a:gd name="T3" fmla="*/ 42 h 43"/>
                  <a:gd name="T4" fmla="*/ 1 w 43"/>
                  <a:gd name="T5" fmla="*/ 24 h 43"/>
                  <a:gd name="T6" fmla="*/ 18 w 43"/>
                  <a:gd name="T7" fmla="*/ 2 h 43"/>
                  <a:gd name="T8" fmla="*/ 41 w 43"/>
                  <a:gd name="T9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9"/>
                    </a:moveTo>
                    <a:cubicBezTo>
                      <a:pt x="43" y="30"/>
                      <a:pt x="35" y="40"/>
                      <a:pt x="24" y="42"/>
                    </a:cubicBezTo>
                    <a:cubicBezTo>
                      <a:pt x="13" y="43"/>
                      <a:pt x="3" y="35"/>
                      <a:pt x="1" y="24"/>
                    </a:cubicBezTo>
                    <a:cubicBezTo>
                      <a:pt x="0" y="14"/>
                      <a:pt x="7" y="3"/>
                      <a:pt x="18" y="2"/>
                    </a:cubicBezTo>
                    <a:cubicBezTo>
                      <a:pt x="29" y="0"/>
                      <a:pt x="39" y="8"/>
                      <a:pt x="41" y="19"/>
                    </a:cubicBezTo>
                    <a:close/>
                  </a:path>
                </a:pathLst>
              </a:custGeom>
              <a:solidFill>
                <a:srgbClr val="45BF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214"/>
              <p:cNvSpPr>
                <a:spLocks/>
              </p:cNvSpPr>
              <p:nvPr/>
            </p:nvSpPr>
            <p:spPr bwMode="auto">
              <a:xfrm>
                <a:off x="4999038" y="4665663"/>
                <a:ext cx="103188" cy="103188"/>
              </a:xfrm>
              <a:custGeom>
                <a:avLst/>
                <a:gdLst>
                  <a:gd name="T0" fmla="*/ 41 w 43"/>
                  <a:gd name="T1" fmla="*/ 19 h 43"/>
                  <a:gd name="T2" fmla="*/ 24 w 43"/>
                  <a:gd name="T3" fmla="*/ 42 h 43"/>
                  <a:gd name="T4" fmla="*/ 2 w 43"/>
                  <a:gd name="T5" fmla="*/ 25 h 43"/>
                  <a:gd name="T6" fmla="*/ 19 w 43"/>
                  <a:gd name="T7" fmla="*/ 2 h 43"/>
                  <a:gd name="T8" fmla="*/ 41 w 43"/>
                  <a:gd name="T9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9"/>
                    </a:moveTo>
                    <a:cubicBezTo>
                      <a:pt x="43" y="30"/>
                      <a:pt x="35" y="40"/>
                      <a:pt x="24" y="42"/>
                    </a:cubicBezTo>
                    <a:cubicBezTo>
                      <a:pt x="13" y="43"/>
                      <a:pt x="3" y="36"/>
                      <a:pt x="2" y="25"/>
                    </a:cubicBezTo>
                    <a:cubicBezTo>
                      <a:pt x="0" y="14"/>
                      <a:pt x="8" y="3"/>
                      <a:pt x="19" y="2"/>
                    </a:cubicBezTo>
                    <a:cubicBezTo>
                      <a:pt x="30" y="0"/>
                      <a:pt x="40" y="8"/>
                      <a:pt x="41" y="19"/>
                    </a:cubicBezTo>
                    <a:close/>
                  </a:path>
                </a:pathLst>
              </a:custGeom>
              <a:solidFill>
                <a:srgbClr val="FF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215"/>
              <p:cNvSpPr>
                <a:spLocks/>
              </p:cNvSpPr>
              <p:nvPr/>
            </p:nvSpPr>
            <p:spPr bwMode="auto">
              <a:xfrm>
                <a:off x="5372101" y="4686300"/>
                <a:ext cx="101600" cy="101600"/>
              </a:xfrm>
              <a:custGeom>
                <a:avLst/>
                <a:gdLst>
                  <a:gd name="T0" fmla="*/ 41 w 43"/>
                  <a:gd name="T1" fmla="*/ 18 h 42"/>
                  <a:gd name="T2" fmla="*/ 24 w 43"/>
                  <a:gd name="T3" fmla="*/ 41 h 42"/>
                  <a:gd name="T4" fmla="*/ 2 w 43"/>
                  <a:gd name="T5" fmla="*/ 24 h 42"/>
                  <a:gd name="T6" fmla="*/ 19 w 43"/>
                  <a:gd name="T7" fmla="*/ 1 h 42"/>
                  <a:gd name="T8" fmla="*/ 41 w 43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2">
                    <a:moveTo>
                      <a:pt x="41" y="18"/>
                    </a:moveTo>
                    <a:cubicBezTo>
                      <a:pt x="43" y="29"/>
                      <a:pt x="35" y="39"/>
                      <a:pt x="24" y="41"/>
                    </a:cubicBezTo>
                    <a:cubicBezTo>
                      <a:pt x="13" y="42"/>
                      <a:pt x="3" y="35"/>
                      <a:pt x="2" y="24"/>
                    </a:cubicBezTo>
                    <a:cubicBezTo>
                      <a:pt x="0" y="13"/>
                      <a:pt x="8" y="3"/>
                      <a:pt x="19" y="1"/>
                    </a:cubicBezTo>
                    <a:cubicBezTo>
                      <a:pt x="30" y="0"/>
                      <a:pt x="40" y="7"/>
                      <a:pt x="41" y="18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216"/>
              <p:cNvSpPr>
                <a:spLocks/>
              </p:cNvSpPr>
              <p:nvPr/>
            </p:nvSpPr>
            <p:spPr bwMode="auto">
              <a:xfrm>
                <a:off x="5035551" y="4270375"/>
                <a:ext cx="101600" cy="103188"/>
              </a:xfrm>
              <a:custGeom>
                <a:avLst/>
                <a:gdLst>
                  <a:gd name="T0" fmla="*/ 41 w 43"/>
                  <a:gd name="T1" fmla="*/ 18 h 43"/>
                  <a:gd name="T2" fmla="*/ 24 w 43"/>
                  <a:gd name="T3" fmla="*/ 41 h 43"/>
                  <a:gd name="T4" fmla="*/ 2 w 43"/>
                  <a:gd name="T5" fmla="*/ 24 h 43"/>
                  <a:gd name="T6" fmla="*/ 19 w 43"/>
                  <a:gd name="T7" fmla="*/ 1 h 43"/>
                  <a:gd name="T8" fmla="*/ 41 w 43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8"/>
                    </a:moveTo>
                    <a:cubicBezTo>
                      <a:pt x="43" y="29"/>
                      <a:pt x="35" y="40"/>
                      <a:pt x="24" y="41"/>
                    </a:cubicBezTo>
                    <a:cubicBezTo>
                      <a:pt x="13" y="43"/>
                      <a:pt x="3" y="35"/>
                      <a:pt x="2" y="24"/>
                    </a:cubicBezTo>
                    <a:cubicBezTo>
                      <a:pt x="0" y="13"/>
                      <a:pt x="8" y="3"/>
                      <a:pt x="19" y="1"/>
                    </a:cubicBezTo>
                    <a:cubicBezTo>
                      <a:pt x="30" y="0"/>
                      <a:pt x="40" y="7"/>
                      <a:pt x="41" y="18"/>
                    </a:cubicBezTo>
                    <a:close/>
                  </a:path>
                </a:pathLst>
              </a:custGeom>
              <a:solidFill>
                <a:srgbClr val="C01E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217"/>
              <p:cNvSpPr>
                <a:spLocks/>
              </p:cNvSpPr>
              <p:nvPr/>
            </p:nvSpPr>
            <p:spPr bwMode="auto">
              <a:xfrm>
                <a:off x="5159376" y="4062413"/>
                <a:ext cx="69850" cy="71438"/>
              </a:xfrm>
              <a:custGeom>
                <a:avLst/>
                <a:gdLst>
                  <a:gd name="T0" fmla="*/ 28 w 29"/>
                  <a:gd name="T1" fmla="*/ 13 h 30"/>
                  <a:gd name="T2" fmla="*/ 17 w 29"/>
                  <a:gd name="T3" fmla="*/ 28 h 30"/>
                  <a:gd name="T4" fmla="*/ 1 w 29"/>
                  <a:gd name="T5" fmla="*/ 17 h 30"/>
                  <a:gd name="T6" fmla="*/ 13 w 29"/>
                  <a:gd name="T7" fmla="*/ 2 h 30"/>
                  <a:gd name="T8" fmla="*/ 28 w 29"/>
                  <a:gd name="T9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28" y="13"/>
                    </a:moveTo>
                    <a:cubicBezTo>
                      <a:pt x="29" y="21"/>
                      <a:pt x="24" y="27"/>
                      <a:pt x="17" y="28"/>
                    </a:cubicBezTo>
                    <a:cubicBezTo>
                      <a:pt x="9" y="30"/>
                      <a:pt x="2" y="24"/>
                      <a:pt x="1" y="17"/>
                    </a:cubicBezTo>
                    <a:cubicBezTo>
                      <a:pt x="0" y="9"/>
                      <a:pt x="6" y="3"/>
                      <a:pt x="13" y="2"/>
                    </a:cubicBezTo>
                    <a:cubicBezTo>
                      <a:pt x="20" y="0"/>
                      <a:pt x="27" y="6"/>
                      <a:pt x="28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218"/>
              <p:cNvSpPr>
                <a:spLocks/>
              </p:cNvSpPr>
              <p:nvPr/>
            </p:nvSpPr>
            <p:spPr bwMode="auto">
              <a:xfrm>
                <a:off x="5056188" y="3951288"/>
                <a:ext cx="69850" cy="69850"/>
              </a:xfrm>
              <a:custGeom>
                <a:avLst/>
                <a:gdLst>
                  <a:gd name="T0" fmla="*/ 28 w 29"/>
                  <a:gd name="T1" fmla="*/ 12 h 29"/>
                  <a:gd name="T2" fmla="*/ 17 w 29"/>
                  <a:gd name="T3" fmla="*/ 28 h 29"/>
                  <a:gd name="T4" fmla="*/ 1 w 29"/>
                  <a:gd name="T5" fmla="*/ 16 h 29"/>
                  <a:gd name="T6" fmla="*/ 13 w 29"/>
                  <a:gd name="T7" fmla="*/ 1 h 29"/>
                  <a:gd name="T8" fmla="*/ 28 w 29"/>
                  <a:gd name="T9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28" y="12"/>
                    </a:moveTo>
                    <a:cubicBezTo>
                      <a:pt x="29" y="20"/>
                      <a:pt x="24" y="27"/>
                      <a:pt x="17" y="28"/>
                    </a:cubicBezTo>
                    <a:cubicBezTo>
                      <a:pt x="9" y="29"/>
                      <a:pt x="2" y="24"/>
                      <a:pt x="1" y="16"/>
                    </a:cubicBezTo>
                    <a:cubicBezTo>
                      <a:pt x="0" y="9"/>
                      <a:pt x="5" y="2"/>
                      <a:pt x="13" y="1"/>
                    </a:cubicBezTo>
                    <a:cubicBezTo>
                      <a:pt x="20" y="0"/>
                      <a:pt x="27" y="5"/>
                      <a:pt x="28" y="12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219"/>
              <p:cNvSpPr>
                <a:spLocks/>
              </p:cNvSpPr>
              <p:nvPr/>
            </p:nvSpPr>
            <p:spPr bwMode="auto">
              <a:xfrm>
                <a:off x="4989513" y="3578225"/>
                <a:ext cx="153988" cy="146050"/>
              </a:xfrm>
              <a:custGeom>
                <a:avLst/>
                <a:gdLst>
                  <a:gd name="T0" fmla="*/ 30 w 64"/>
                  <a:gd name="T1" fmla="*/ 0 h 61"/>
                  <a:gd name="T2" fmla="*/ 22 w 64"/>
                  <a:gd name="T3" fmla="*/ 18 h 61"/>
                  <a:gd name="T4" fmla="*/ 4 w 64"/>
                  <a:gd name="T5" fmla="*/ 22 h 61"/>
                  <a:gd name="T6" fmla="*/ 17 w 64"/>
                  <a:gd name="T7" fmla="*/ 33 h 61"/>
                  <a:gd name="T8" fmla="*/ 15 w 64"/>
                  <a:gd name="T9" fmla="*/ 56 h 61"/>
                  <a:gd name="T10" fmla="*/ 34 w 64"/>
                  <a:gd name="T11" fmla="*/ 41 h 61"/>
                  <a:gd name="T12" fmla="*/ 55 w 64"/>
                  <a:gd name="T13" fmla="*/ 53 h 61"/>
                  <a:gd name="T14" fmla="*/ 51 w 64"/>
                  <a:gd name="T15" fmla="*/ 31 h 61"/>
                  <a:gd name="T16" fmla="*/ 64 w 64"/>
                  <a:gd name="T17" fmla="*/ 18 h 61"/>
                  <a:gd name="T18" fmla="*/ 43 w 64"/>
                  <a:gd name="T19" fmla="*/ 16 h 61"/>
                  <a:gd name="T20" fmla="*/ 30 w 64"/>
                  <a:gd name="T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61">
                    <a:moveTo>
                      <a:pt x="30" y="0"/>
                    </a:moveTo>
                    <a:cubicBezTo>
                      <a:pt x="26" y="0"/>
                      <a:pt x="22" y="18"/>
                      <a:pt x="22" y="18"/>
                    </a:cubicBezTo>
                    <a:cubicBezTo>
                      <a:pt x="22" y="18"/>
                      <a:pt x="8" y="18"/>
                      <a:pt x="4" y="22"/>
                    </a:cubicBezTo>
                    <a:cubicBezTo>
                      <a:pt x="0" y="26"/>
                      <a:pt x="17" y="33"/>
                      <a:pt x="17" y="33"/>
                    </a:cubicBezTo>
                    <a:cubicBezTo>
                      <a:pt x="17" y="33"/>
                      <a:pt x="10" y="52"/>
                      <a:pt x="15" y="56"/>
                    </a:cubicBezTo>
                    <a:cubicBezTo>
                      <a:pt x="23" y="61"/>
                      <a:pt x="34" y="41"/>
                      <a:pt x="34" y="41"/>
                    </a:cubicBezTo>
                    <a:cubicBezTo>
                      <a:pt x="34" y="41"/>
                      <a:pt x="50" y="54"/>
                      <a:pt x="55" y="53"/>
                    </a:cubicBezTo>
                    <a:cubicBezTo>
                      <a:pt x="61" y="52"/>
                      <a:pt x="51" y="31"/>
                      <a:pt x="51" y="31"/>
                    </a:cubicBezTo>
                    <a:cubicBezTo>
                      <a:pt x="51" y="31"/>
                      <a:pt x="64" y="24"/>
                      <a:pt x="64" y="18"/>
                    </a:cubicBezTo>
                    <a:cubicBezTo>
                      <a:pt x="64" y="14"/>
                      <a:pt x="43" y="16"/>
                      <a:pt x="43" y="16"/>
                    </a:cubicBezTo>
                    <a:cubicBezTo>
                      <a:pt x="43" y="16"/>
                      <a:pt x="36" y="1"/>
                      <a:pt x="30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220"/>
              <p:cNvSpPr>
                <a:spLocks/>
              </p:cNvSpPr>
              <p:nvPr/>
            </p:nvSpPr>
            <p:spPr bwMode="auto">
              <a:xfrm>
                <a:off x="5454651" y="4792663"/>
                <a:ext cx="279400" cy="160338"/>
              </a:xfrm>
              <a:custGeom>
                <a:avLst/>
                <a:gdLst>
                  <a:gd name="T0" fmla="*/ 0 w 176"/>
                  <a:gd name="T1" fmla="*/ 24 h 101"/>
                  <a:gd name="T2" fmla="*/ 20 w 176"/>
                  <a:gd name="T3" fmla="*/ 101 h 101"/>
                  <a:gd name="T4" fmla="*/ 176 w 176"/>
                  <a:gd name="T5" fmla="*/ 78 h 101"/>
                  <a:gd name="T6" fmla="*/ 172 w 176"/>
                  <a:gd name="T7" fmla="*/ 0 h 101"/>
                  <a:gd name="T8" fmla="*/ 0 w 176"/>
                  <a:gd name="T9" fmla="*/ 2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101">
                    <a:moveTo>
                      <a:pt x="0" y="24"/>
                    </a:moveTo>
                    <a:lnTo>
                      <a:pt x="20" y="101"/>
                    </a:lnTo>
                    <a:lnTo>
                      <a:pt x="176" y="78"/>
                    </a:lnTo>
                    <a:lnTo>
                      <a:pt x="17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359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21"/>
              <p:cNvSpPr>
                <a:spLocks/>
              </p:cNvSpPr>
              <p:nvPr/>
            </p:nvSpPr>
            <p:spPr bwMode="auto">
              <a:xfrm>
                <a:off x="5557838" y="4803775"/>
                <a:ext cx="76200" cy="131763"/>
              </a:xfrm>
              <a:custGeom>
                <a:avLst/>
                <a:gdLst>
                  <a:gd name="T0" fmla="*/ 0 w 48"/>
                  <a:gd name="T1" fmla="*/ 5 h 83"/>
                  <a:gd name="T2" fmla="*/ 23 w 48"/>
                  <a:gd name="T3" fmla="*/ 83 h 83"/>
                  <a:gd name="T4" fmla="*/ 48 w 48"/>
                  <a:gd name="T5" fmla="*/ 80 h 83"/>
                  <a:gd name="T6" fmla="*/ 45 w 48"/>
                  <a:gd name="T7" fmla="*/ 0 h 83"/>
                  <a:gd name="T8" fmla="*/ 0 w 48"/>
                  <a:gd name="T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3">
                    <a:moveTo>
                      <a:pt x="0" y="5"/>
                    </a:moveTo>
                    <a:lnTo>
                      <a:pt x="23" y="83"/>
                    </a:lnTo>
                    <a:lnTo>
                      <a:pt x="48" y="80"/>
                    </a:lnTo>
                    <a:lnTo>
                      <a:pt x="4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22"/>
              <p:cNvSpPr>
                <a:spLocks/>
              </p:cNvSpPr>
              <p:nvPr/>
            </p:nvSpPr>
            <p:spPr bwMode="auto">
              <a:xfrm>
                <a:off x="5576888" y="4679950"/>
                <a:ext cx="103188" cy="104775"/>
              </a:xfrm>
              <a:custGeom>
                <a:avLst/>
                <a:gdLst>
                  <a:gd name="T0" fmla="*/ 0 w 43"/>
                  <a:gd name="T1" fmla="*/ 39 h 44"/>
                  <a:gd name="T2" fmla="*/ 43 w 43"/>
                  <a:gd name="T3" fmla="*/ 2 h 44"/>
                  <a:gd name="T4" fmla="*/ 29 w 43"/>
                  <a:gd name="T5" fmla="*/ 0 h 44"/>
                  <a:gd name="T6" fmla="*/ 31 w 43"/>
                  <a:gd name="T7" fmla="*/ 21 h 44"/>
                  <a:gd name="T8" fmla="*/ 2 w 43"/>
                  <a:gd name="T9" fmla="*/ 36 h 44"/>
                  <a:gd name="T10" fmla="*/ 0 w 43"/>
                  <a:gd name="T11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4">
                    <a:moveTo>
                      <a:pt x="0" y="39"/>
                    </a:moveTo>
                    <a:cubicBezTo>
                      <a:pt x="1" y="39"/>
                      <a:pt x="42" y="44"/>
                      <a:pt x="43" y="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7" y="12"/>
                      <a:pt x="31" y="21"/>
                    </a:cubicBezTo>
                    <a:cubicBezTo>
                      <a:pt x="22" y="35"/>
                      <a:pt x="2" y="36"/>
                      <a:pt x="2" y="3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23"/>
              <p:cNvSpPr>
                <a:spLocks/>
              </p:cNvSpPr>
              <p:nvPr/>
            </p:nvSpPr>
            <p:spPr bwMode="auto">
              <a:xfrm>
                <a:off x="5462588" y="4699000"/>
                <a:ext cx="123825" cy="107950"/>
              </a:xfrm>
              <a:custGeom>
                <a:avLst/>
                <a:gdLst>
                  <a:gd name="T0" fmla="*/ 52 w 52"/>
                  <a:gd name="T1" fmla="*/ 30 h 45"/>
                  <a:gd name="T2" fmla="*/ 0 w 52"/>
                  <a:gd name="T3" fmla="*/ 6 h 45"/>
                  <a:gd name="T4" fmla="*/ 14 w 52"/>
                  <a:gd name="T5" fmla="*/ 0 h 45"/>
                  <a:gd name="T6" fmla="*/ 17 w 52"/>
                  <a:gd name="T7" fmla="*/ 21 h 45"/>
                  <a:gd name="T8" fmla="*/ 49 w 52"/>
                  <a:gd name="T9" fmla="*/ 28 h 45"/>
                  <a:gd name="T10" fmla="*/ 52 w 52"/>
                  <a:gd name="T11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45">
                    <a:moveTo>
                      <a:pt x="52" y="30"/>
                    </a:moveTo>
                    <a:cubicBezTo>
                      <a:pt x="52" y="30"/>
                      <a:pt x="16" y="45"/>
                      <a:pt x="0" y="6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0" y="14"/>
                      <a:pt x="17" y="21"/>
                    </a:cubicBezTo>
                    <a:cubicBezTo>
                      <a:pt x="30" y="33"/>
                      <a:pt x="49" y="28"/>
                      <a:pt x="49" y="28"/>
                    </a:cubicBezTo>
                    <a:lnTo>
                      <a:pt x="52" y="30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24"/>
              <p:cNvSpPr>
                <a:spLocks/>
              </p:cNvSpPr>
              <p:nvPr/>
            </p:nvSpPr>
            <p:spPr bwMode="auto">
              <a:xfrm>
                <a:off x="5561013" y="4656138"/>
                <a:ext cx="120650" cy="117475"/>
              </a:xfrm>
              <a:custGeom>
                <a:avLst/>
                <a:gdLst>
                  <a:gd name="T0" fmla="*/ 10 w 51"/>
                  <a:gd name="T1" fmla="*/ 49 h 49"/>
                  <a:gd name="T2" fmla="*/ 13 w 51"/>
                  <a:gd name="T3" fmla="*/ 19 h 49"/>
                  <a:gd name="T4" fmla="*/ 49 w 51"/>
                  <a:gd name="T5" fmla="*/ 5 h 49"/>
                  <a:gd name="T6" fmla="*/ 49 w 51"/>
                  <a:gd name="T7" fmla="*/ 15 h 49"/>
                  <a:gd name="T8" fmla="*/ 19 w 51"/>
                  <a:gd name="T9" fmla="*/ 23 h 49"/>
                  <a:gd name="T10" fmla="*/ 12 w 51"/>
                  <a:gd name="T11" fmla="*/ 48 h 49"/>
                  <a:gd name="T12" fmla="*/ 10 w 5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49">
                    <a:moveTo>
                      <a:pt x="10" y="49"/>
                    </a:moveTo>
                    <a:cubicBezTo>
                      <a:pt x="10" y="49"/>
                      <a:pt x="0" y="39"/>
                      <a:pt x="13" y="19"/>
                    </a:cubicBezTo>
                    <a:cubicBezTo>
                      <a:pt x="26" y="0"/>
                      <a:pt x="49" y="5"/>
                      <a:pt x="49" y="5"/>
                    </a:cubicBezTo>
                    <a:cubicBezTo>
                      <a:pt x="49" y="5"/>
                      <a:pt x="51" y="13"/>
                      <a:pt x="49" y="15"/>
                    </a:cubicBezTo>
                    <a:cubicBezTo>
                      <a:pt x="49" y="15"/>
                      <a:pt x="31" y="10"/>
                      <a:pt x="19" y="23"/>
                    </a:cubicBezTo>
                    <a:cubicBezTo>
                      <a:pt x="6" y="37"/>
                      <a:pt x="12" y="48"/>
                      <a:pt x="12" y="48"/>
                    </a:cubicBezTo>
                    <a:lnTo>
                      <a:pt x="10" y="49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25"/>
              <p:cNvSpPr>
                <a:spLocks/>
              </p:cNvSpPr>
              <p:nvPr/>
            </p:nvSpPr>
            <p:spPr bwMode="auto">
              <a:xfrm>
                <a:off x="5459413" y="4670425"/>
                <a:ext cx="136525" cy="103188"/>
              </a:xfrm>
              <a:custGeom>
                <a:avLst/>
                <a:gdLst>
                  <a:gd name="T0" fmla="*/ 51 w 57"/>
                  <a:gd name="T1" fmla="*/ 43 h 43"/>
                  <a:gd name="T2" fmla="*/ 39 w 57"/>
                  <a:gd name="T3" fmla="*/ 15 h 43"/>
                  <a:gd name="T4" fmla="*/ 0 w 57"/>
                  <a:gd name="T5" fmla="*/ 12 h 43"/>
                  <a:gd name="T6" fmla="*/ 3 w 57"/>
                  <a:gd name="T7" fmla="*/ 21 h 43"/>
                  <a:gd name="T8" fmla="*/ 35 w 57"/>
                  <a:gd name="T9" fmla="*/ 21 h 43"/>
                  <a:gd name="T10" fmla="*/ 48 w 57"/>
                  <a:gd name="T11" fmla="*/ 43 h 43"/>
                  <a:gd name="T12" fmla="*/ 51 w 57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1" y="43"/>
                    </a:moveTo>
                    <a:cubicBezTo>
                      <a:pt x="51" y="43"/>
                      <a:pt x="57" y="31"/>
                      <a:pt x="39" y="15"/>
                    </a:cubicBezTo>
                    <a:cubicBezTo>
                      <a:pt x="21" y="0"/>
                      <a:pt x="0" y="12"/>
                      <a:pt x="0" y="12"/>
                    </a:cubicBezTo>
                    <a:cubicBezTo>
                      <a:pt x="0" y="12"/>
                      <a:pt x="1" y="20"/>
                      <a:pt x="3" y="21"/>
                    </a:cubicBezTo>
                    <a:cubicBezTo>
                      <a:pt x="3" y="21"/>
                      <a:pt x="19" y="11"/>
                      <a:pt x="35" y="21"/>
                    </a:cubicBezTo>
                    <a:cubicBezTo>
                      <a:pt x="51" y="30"/>
                      <a:pt x="48" y="43"/>
                      <a:pt x="48" y="43"/>
                    </a:cubicBezTo>
                    <a:lnTo>
                      <a:pt x="51" y="43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26"/>
              <p:cNvSpPr>
                <a:spLocks/>
              </p:cNvSpPr>
              <p:nvPr/>
            </p:nvSpPr>
            <p:spPr bwMode="auto">
              <a:xfrm>
                <a:off x="5430838" y="4740275"/>
                <a:ext cx="303213" cy="109538"/>
              </a:xfrm>
              <a:custGeom>
                <a:avLst/>
                <a:gdLst>
                  <a:gd name="T0" fmla="*/ 0 w 191"/>
                  <a:gd name="T1" fmla="*/ 33 h 69"/>
                  <a:gd name="T2" fmla="*/ 191 w 191"/>
                  <a:gd name="T3" fmla="*/ 0 h 69"/>
                  <a:gd name="T4" fmla="*/ 191 w 191"/>
                  <a:gd name="T5" fmla="*/ 43 h 69"/>
                  <a:gd name="T6" fmla="*/ 11 w 191"/>
                  <a:gd name="T7" fmla="*/ 69 h 69"/>
                  <a:gd name="T8" fmla="*/ 0 w 191"/>
                  <a:gd name="T9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69">
                    <a:moveTo>
                      <a:pt x="0" y="33"/>
                    </a:moveTo>
                    <a:lnTo>
                      <a:pt x="191" y="0"/>
                    </a:lnTo>
                    <a:lnTo>
                      <a:pt x="191" y="43"/>
                    </a:lnTo>
                    <a:lnTo>
                      <a:pt x="11" y="69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73A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27"/>
              <p:cNvSpPr>
                <a:spLocks/>
              </p:cNvSpPr>
              <p:nvPr/>
            </p:nvSpPr>
            <p:spPr bwMode="auto">
              <a:xfrm>
                <a:off x="5534026" y="4754563"/>
                <a:ext cx="98425" cy="85725"/>
              </a:xfrm>
              <a:custGeom>
                <a:avLst/>
                <a:gdLst>
                  <a:gd name="T0" fmla="*/ 0 w 62"/>
                  <a:gd name="T1" fmla="*/ 12 h 54"/>
                  <a:gd name="T2" fmla="*/ 12 w 62"/>
                  <a:gd name="T3" fmla="*/ 54 h 54"/>
                  <a:gd name="T4" fmla="*/ 62 w 62"/>
                  <a:gd name="T5" fmla="*/ 46 h 54"/>
                  <a:gd name="T6" fmla="*/ 57 w 62"/>
                  <a:gd name="T7" fmla="*/ 0 h 54"/>
                  <a:gd name="T8" fmla="*/ 0 w 62"/>
                  <a:gd name="T9" fmla="*/ 1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4">
                    <a:moveTo>
                      <a:pt x="0" y="12"/>
                    </a:moveTo>
                    <a:lnTo>
                      <a:pt x="12" y="54"/>
                    </a:lnTo>
                    <a:lnTo>
                      <a:pt x="62" y="46"/>
                    </a:lnTo>
                    <a:lnTo>
                      <a:pt x="57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28"/>
              <p:cNvSpPr>
                <a:spLocks/>
              </p:cNvSpPr>
              <p:nvPr/>
            </p:nvSpPr>
            <p:spPr bwMode="auto">
              <a:xfrm>
                <a:off x="4767263" y="4837113"/>
                <a:ext cx="207963" cy="215900"/>
              </a:xfrm>
              <a:custGeom>
                <a:avLst/>
                <a:gdLst>
                  <a:gd name="T0" fmla="*/ 0 w 131"/>
                  <a:gd name="T1" fmla="*/ 17 h 136"/>
                  <a:gd name="T2" fmla="*/ 31 w 131"/>
                  <a:gd name="T3" fmla="*/ 136 h 136"/>
                  <a:gd name="T4" fmla="*/ 131 w 131"/>
                  <a:gd name="T5" fmla="*/ 121 h 136"/>
                  <a:gd name="T6" fmla="*/ 121 w 131"/>
                  <a:gd name="T7" fmla="*/ 0 h 136"/>
                  <a:gd name="T8" fmla="*/ 0 w 131"/>
                  <a:gd name="T9" fmla="*/ 1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136">
                    <a:moveTo>
                      <a:pt x="0" y="17"/>
                    </a:moveTo>
                    <a:lnTo>
                      <a:pt x="31" y="136"/>
                    </a:lnTo>
                    <a:lnTo>
                      <a:pt x="131" y="121"/>
                    </a:lnTo>
                    <a:lnTo>
                      <a:pt x="121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E21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29"/>
              <p:cNvSpPr>
                <a:spLocks/>
              </p:cNvSpPr>
              <p:nvPr/>
            </p:nvSpPr>
            <p:spPr bwMode="auto">
              <a:xfrm>
                <a:off x="4835526" y="4846638"/>
                <a:ext cx="85725" cy="200025"/>
              </a:xfrm>
              <a:custGeom>
                <a:avLst/>
                <a:gdLst>
                  <a:gd name="T0" fmla="*/ 0 w 54"/>
                  <a:gd name="T1" fmla="*/ 5 h 126"/>
                  <a:gd name="T2" fmla="*/ 25 w 54"/>
                  <a:gd name="T3" fmla="*/ 126 h 126"/>
                  <a:gd name="T4" fmla="*/ 54 w 54"/>
                  <a:gd name="T5" fmla="*/ 121 h 126"/>
                  <a:gd name="T6" fmla="*/ 43 w 54"/>
                  <a:gd name="T7" fmla="*/ 0 h 126"/>
                  <a:gd name="T8" fmla="*/ 0 w 54"/>
                  <a:gd name="T9" fmla="*/ 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126">
                    <a:moveTo>
                      <a:pt x="0" y="5"/>
                    </a:moveTo>
                    <a:lnTo>
                      <a:pt x="25" y="126"/>
                    </a:lnTo>
                    <a:lnTo>
                      <a:pt x="54" y="121"/>
                    </a:lnTo>
                    <a:lnTo>
                      <a:pt x="43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230"/>
              <p:cNvSpPr>
                <a:spLocks/>
              </p:cNvSpPr>
              <p:nvPr/>
            </p:nvSpPr>
            <p:spPr bwMode="auto">
              <a:xfrm>
                <a:off x="4859338" y="4756150"/>
                <a:ext cx="68263" cy="69850"/>
              </a:xfrm>
              <a:custGeom>
                <a:avLst/>
                <a:gdLst>
                  <a:gd name="T0" fmla="*/ 0 w 29"/>
                  <a:gd name="T1" fmla="*/ 26 h 29"/>
                  <a:gd name="T2" fmla="*/ 29 w 29"/>
                  <a:gd name="T3" fmla="*/ 1 h 29"/>
                  <a:gd name="T4" fmla="*/ 19 w 29"/>
                  <a:gd name="T5" fmla="*/ 0 h 29"/>
                  <a:gd name="T6" fmla="*/ 21 w 29"/>
                  <a:gd name="T7" fmla="*/ 14 h 29"/>
                  <a:gd name="T8" fmla="*/ 1 w 29"/>
                  <a:gd name="T9" fmla="*/ 24 h 29"/>
                  <a:gd name="T10" fmla="*/ 0 w 29"/>
                  <a:gd name="T1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0" y="26"/>
                    </a:moveTo>
                    <a:cubicBezTo>
                      <a:pt x="0" y="26"/>
                      <a:pt x="26" y="29"/>
                      <a:pt x="2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5" y="8"/>
                      <a:pt x="21" y="14"/>
                    </a:cubicBezTo>
                    <a:cubicBezTo>
                      <a:pt x="15" y="24"/>
                      <a:pt x="1" y="24"/>
                      <a:pt x="1" y="24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31"/>
              <p:cNvSpPr>
                <a:spLocks/>
              </p:cNvSpPr>
              <p:nvPr/>
            </p:nvSpPr>
            <p:spPr bwMode="auto">
              <a:xfrm>
                <a:off x="4783138" y="4768850"/>
                <a:ext cx="80963" cy="73025"/>
              </a:xfrm>
              <a:custGeom>
                <a:avLst/>
                <a:gdLst>
                  <a:gd name="T0" fmla="*/ 34 w 34"/>
                  <a:gd name="T1" fmla="*/ 20 h 31"/>
                  <a:gd name="T2" fmla="*/ 0 w 34"/>
                  <a:gd name="T3" fmla="*/ 5 h 31"/>
                  <a:gd name="T4" fmla="*/ 9 w 34"/>
                  <a:gd name="T5" fmla="*/ 0 h 31"/>
                  <a:gd name="T6" fmla="*/ 11 w 34"/>
                  <a:gd name="T7" fmla="*/ 15 h 31"/>
                  <a:gd name="T8" fmla="*/ 33 w 34"/>
                  <a:gd name="T9" fmla="*/ 19 h 31"/>
                  <a:gd name="T10" fmla="*/ 34 w 34"/>
                  <a:gd name="T11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1">
                    <a:moveTo>
                      <a:pt x="34" y="20"/>
                    </a:moveTo>
                    <a:cubicBezTo>
                      <a:pt x="34" y="20"/>
                      <a:pt x="10" y="31"/>
                      <a:pt x="0" y="5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6" y="10"/>
                      <a:pt x="11" y="15"/>
                    </a:cubicBezTo>
                    <a:cubicBezTo>
                      <a:pt x="20" y="22"/>
                      <a:pt x="33" y="19"/>
                      <a:pt x="33" y="19"/>
                    </a:cubicBez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32"/>
              <p:cNvSpPr>
                <a:spLocks/>
              </p:cNvSpPr>
              <p:nvPr/>
            </p:nvSpPr>
            <p:spPr bwMode="auto">
              <a:xfrm>
                <a:off x="4846638" y="4740275"/>
                <a:ext cx="84138" cy="77788"/>
              </a:xfrm>
              <a:custGeom>
                <a:avLst/>
                <a:gdLst>
                  <a:gd name="T0" fmla="*/ 7 w 35"/>
                  <a:gd name="T1" fmla="*/ 33 h 33"/>
                  <a:gd name="T2" fmla="*/ 9 w 35"/>
                  <a:gd name="T3" fmla="*/ 13 h 33"/>
                  <a:gd name="T4" fmla="*/ 34 w 35"/>
                  <a:gd name="T5" fmla="*/ 3 h 33"/>
                  <a:gd name="T6" fmla="*/ 33 w 35"/>
                  <a:gd name="T7" fmla="*/ 10 h 33"/>
                  <a:gd name="T8" fmla="*/ 13 w 35"/>
                  <a:gd name="T9" fmla="*/ 16 h 33"/>
                  <a:gd name="T10" fmla="*/ 8 w 35"/>
                  <a:gd name="T11" fmla="*/ 33 h 33"/>
                  <a:gd name="T12" fmla="*/ 7 w 35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3">
                    <a:moveTo>
                      <a:pt x="7" y="33"/>
                    </a:moveTo>
                    <a:cubicBezTo>
                      <a:pt x="7" y="33"/>
                      <a:pt x="0" y="26"/>
                      <a:pt x="9" y="13"/>
                    </a:cubicBezTo>
                    <a:cubicBezTo>
                      <a:pt x="18" y="0"/>
                      <a:pt x="34" y="3"/>
                      <a:pt x="34" y="3"/>
                    </a:cubicBezTo>
                    <a:cubicBezTo>
                      <a:pt x="34" y="3"/>
                      <a:pt x="35" y="9"/>
                      <a:pt x="33" y="10"/>
                    </a:cubicBezTo>
                    <a:cubicBezTo>
                      <a:pt x="33" y="10"/>
                      <a:pt x="21" y="7"/>
                      <a:pt x="13" y="16"/>
                    </a:cubicBezTo>
                    <a:cubicBezTo>
                      <a:pt x="4" y="25"/>
                      <a:pt x="8" y="33"/>
                      <a:pt x="8" y="33"/>
                    </a:cubicBez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33"/>
              <p:cNvSpPr>
                <a:spLocks/>
              </p:cNvSpPr>
              <p:nvPr/>
            </p:nvSpPr>
            <p:spPr bwMode="auto">
              <a:xfrm>
                <a:off x="4779963" y="4749800"/>
                <a:ext cx="90488" cy="68263"/>
              </a:xfrm>
              <a:custGeom>
                <a:avLst/>
                <a:gdLst>
                  <a:gd name="T0" fmla="*/ 34 w 38"/>
                  <a:gd name="T1" fmla="*/ 29 h 29"/>
                  <a:gd name="T2" fmla="*/ 26 w 38"/>
                  <a:gd name="T3" fmla="*/ 11 h 29"/>
                  <a:gd name="T4" fmla="*/ 0 w 38"/>
                  <a:gd name="T5" fmla="*/ 8 h 29"/>
                  <a:gd name="T6" fmla="*/ 2 w 38"/>
                  <a:gd name="T7" fmla="*/ 14 h 29"/>
                  <a:gd name="T8" fmla="*/ 23 w 38"/>
                  <a:gd name="T9" fmla="*/ 14 h 29"/>
                  <a:gd name="T10" fmla="*/ 33 w 38"/>
                  <a:gd name="T11" fmla="*/ 29 h 29"/>
                  <a:gd name="T12" fmla="*/ 34 w 38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9">
                    <a:moveTo>
                      <a:pt x="34" y="29"/>
                    </a:moveTo>
                    <a:cubicBezTo>
                      <a:pt x="34" y="29"/>
                      <a:pt x="38" y="21"/>
                      <a:pt x="26" y="11"/>
                    </a:cubicBezTo>
                    <a:cubicBezTo>
                      <a:pt x="14" y="0"/>
                      <a:pt x="0" y="8"/>
                      <a:pt x="0" y="8"/>
                    </a:cubicBezTo>
                    <a:cubicBezTo>
                      <a:pt x="0" y="8"/>
                      <a:pt x="0" y="13"/>
                      <a:pt x="2" y="14"/>
                    </a:cubicBezTo>
                    <a:cubicBezTo>
                      <a:pt x="2" y="14"/>
                      <a:pt x="13" y="8"/>
                      <a:pt x="23" y="14"/>
                    </a:cubicBezTo>
                    <a:cubicBezTo>
                      <a:pt x="34" y="21"/>
                      <a:pt x="33" y="29"/>
                      <a:pt x="33" y="29"/>
                    </a:cubicBezTo>
                    <a:lnTo>
                      <a:pt x="34" y="29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34"/>
              <p:cNvSpPr>
                <a:spLocks/>
              </p:cNvSpPr>
              <p:nvPr/>
            </p:nvSpPr>
            <p:spPr bwMode="auto">
              <a:xfrm>
                <a:off x="4751388" y="4792663"/>
                <a:ext cx="219075" cy="90488"/>
              </a:xfrm>
              <a:custGeom>
                <a:avLst/>
                <a:gdLst>
                  <a:gd name="T0" fmla="*/ 0 w 138"/>
                  <a:gd name="T1" fmla="*/ 25 h 57"/>
                  <a:gd name="T2" fmla="*/ 137 w 138"/>
                  <a:gd name="T3" fmla="*/ 0 h 57"/>
                  <a:gd name="T4" fmla="*/ 138 w 138"/>
                  <a:gd name="T5" fmla="*/ 39 h 57"/>
                  <a:gd name="T6" fmla="*/ 9 w 138"/>
                  <a:gd name="T7" fmla="*/ 57 h 57"/>
                  <a:gd name="T8" fmla="*/ 0 w 138"/>
                  <a:gd name="T9" fmla="*/ 2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57">
                    <a:moveTo>
                      <a:pt x="0" y="25"/>
                    </a:moveTo>
                    <a:lnTo>
                      <a:pt x="137" y="0"/>
                    </a:lnTo>
                    <a:lnTo>
                      <a:pt x="138" y="39"/>
                    </a:lnTo>
                    <a:lnTo>
                      <a:pt x="9" y="5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235"/>
              <p:cNvSpPr>
                <a:spLocks/>
              </p:cNvSpPr>
              <p:nvPr/>
            </p:nvSpPr>
            <p:spPr bwMode="auto">
              <a:xfrm>
                <a:off x="4821238" y="4802188"/>
                <a:ext cx="85725" cy="76200"/>
              </a:xfrm>
              <a:custGeom>
                <a:avLst/>
                <a:gdLst>
                  <a:gd name="T0" fmla="*/ 0 w 54"/>
                  <a:gd name="T1" fmla="*/ 10 h 48"/>
                  <a:gd name="T2" fmla="*/ 10 w 54"/>
                  <a:gd name="T3" fmla="*/ 48 h 48"/>
                  <a:gd name="T4" fmla="*/ 54 w 54"/>
                  <a:gd name="T5" fmla="*/ 42 h 48"/>
                  <a:gd name="T6" fmla="*/ 51 w 54"/>
                  <a:gd name="T7" fmla="*/ 0 h 48"/>
                  <a:gd name="T8" fmla="*/ 0 w 54"/>
                  <a:gd name="T9" fmla="*/ 1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8">
                    <a:moveTo>
                      <a:pt x="0" y="10"/>
                    </a:moveTo>
                    <a:lnTo>
                      <a:pt x="10" y="48"/>
                    </a:lnTo>
                    <a:lnTo>
                      <a:pt x="54" y="42"/>
                    </a:lnTo>
                    <a:lnTo>
                      <a:pt x="51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236"/>
              <p:cNvSpPr>
                <a:spLocks/>
              </p:cNvSpPr>
              <p:nvPr/>
            </p:nvSpPr>
            <p:spPr bwMode="auto">
              <a:xfrm>
                <a:off x="4994276" y="4886325"/>
                <a:ext cx="179388" cy="165100"/>
              </a:xfrm>
              <a:custGeom>
                <a:avLst/>
                <a:gdLst>
                  <a:gd name="T0" fmla="*/ 0 w 113"/>
                  <a:gd name="T1" fmla="*/ 13 h 104"/>
                  <a:gd name="T2" fmla="*/ 23 w 113"/>
                  <a:gd name="T3" fmla="*/ 104 h 104"/>
                  <a:gd name="T4" fmla="*/ 113 w 113"/>
                  <a:gd name="T5" fmla="*/ 91 h 104"/>
                  <a:gd name="T6" fmla="*/ 100 w 113"/>
                  <a:gd name="T7" fmla="*/ 0 h 104"/>
                  <a:gd name="T8" fmla="*/ 0 w 113"/>
                  <a:gd name="T9" fmla="*/ 1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04">
                    <a:moveTo>
                      <a:pt x="0" y="13"/>
                    </a:moveTo>
                    <a:lnTo>
                      <a:pt x="23" y="104"/>
                    </a:lnTo>
                    <a:lnTo>
                      <a:pt x="113" y="91"/>
                    </a:lnTo>
                    <a:lnTo>
                      <a:pt x="10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65D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237"/>
              <p:cNvSpPr>
                <a:spLocks/>
              </p:cNvSpPr>
              <p:nvPr/>
            </p:nvSpPr>
            <p:spPr bwMode="auto">
              <a:xfrm>
                <a:off x="5046663" y="4895850"/>
                <a:ext cx="69850" cy="150813"/>
              </a:xfrm>
              <a:custGeom>
                <a:avLst/>
                <a:gdLst>
                  <a:gd name="T0" fmla="*/ 0 w 44"/>
                  <a:gd name="T1" fmla="*/ 3 h 95"/>
                  <a:gd name="T2" fmla="*/ 23 w 44"/>
                  <a:gd name="T3" fmla="*/ 95 h 95"/>
                  <a:gd name="T4" fmla="*/ 44 w 44"/>
                  <a:gd name="T5" fmla="*/ 90 h 95"/>
                  <a:gd name="T6" fmla="*/ 33 w 44"/>
                  <a:gd name="T7" fmla="*/ 0 h 95"/>
                  <a:gd name="T8" fmla="*/ 0 w 44"/>
                  <a:gd name="T9" fmla="*/ 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5">
                    <a:moveTo>
                      <a:pt x="0" y="3"/>
                    </a:moveTo>
                    <a:lnTo>
                      <a:pt x="23" y="95"/>
                    </a:lnTo>
                    <a:lnTo>
                      <a:pt x="44" y="90"/>
                    </a:lnTo>
                    <a:lnTo>
                      <a:pt x="3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238"/>
              <p:cNvSpPr>
                <a:spLocks/>
              </p:cNvSpPr>
              <p:nvPr/>
            </p:nvSpPr>
            <p:spPr bwMode="auto">
              <a:xfrm>
                <a:off x="5064126" y="4818063"/>
                <a:ext cx="66675" cy="68263"/>
              </a:xfrm>
              <a:custGeom>
                <a:avLst/>
                <a:gdLst>
                  <a:gd name="T0" fmla="*/ 0 w 28"/>
                  <a:gd name="T1" fmla="*/ 25 h 28"/>
                  <a:gd name="T2" fmla="*/ 28 w 28"/>
                  <a:gd name="T3" fmla="*/ 2 h 28"/>
                  <a:gd name="T4" fmla="*/ 19 w 28"/>
                  <a:gd name="T5" fmla="*/ 0 h 28"/>
                  <a:gd name="T6" fmla="*/ 20 w 28"/>
                  <a:gd name="T7" fmla="*/ 14 h 28"/>
                  <a:gd name="T8" fmla="*/ 2 w 28"/>
                  <a:gd name="T9" fmla="*/ 23 h 28"/>
                  <a:gd name="T10" fmla="*/ 0 w 28"/>
                  <a:gd name="T11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0" y="25"/>
                    </a:moveTo>
                    <a:cubicBezTo>
                      <a:pt x="0" y="25"/>
                      <a:pt x="25" y="28"/>
                      <a:pt x="28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4" y="8"/>
                      <a:pt x="20" y="14"/>
                    </a:cubicBezTo>
                    <a:cubicBezTo>
                      <a:pt x="14" y="23"/>
                      <a:pt x="2" y="23"/>
                      <a:pt x="2" y="23"/>
                    </a:cubicBez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239"/>
              <p:cNvSpPr>
                <a:spLocks/>
              </p:cNvSpPr>
              <p:nvPr/>
            </p:nvSpPr>
            <p:spPr bwMode="auto">
              <a:xfrm>
                <a:off x="4992688" y="4832350"/>
                <a:ext cx="77788" cy="68263"/>
              </a:xfrm>
              <a:custGeom>
                <a:avLst/>
                <a:gdLst>
                  <a:gd name="T0" fmla="*/ 33 w 33"/>
                  <a:gd name="T1" fmla="*/ 19 h 28"/>
                  <a:gd name="T2" fmla="*/ 0 w 33"/>
                  <a:gd name="T3" fmla="*/ 3 h 28"/>
                  <a:gd name="T4" fmla="*/ 8 w 33"/>
                  <a:gd name="T5" fmla="*/ 0 h 28"/>
                  <a:gd name="T6" fmla="*/ 10 w 33"/>
                  <a:gd name="T7" fmla="*/ 13 h 28"/>
                  <a:gd name="T8" fmla="*/ 31 w 33"/>
                  <a:gd name="T9" fmla="*/ 17 h 28"/>
                  <a:gd name="T10" fmla="*/ 33 w 33"/>
                  <a:gd name="T1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28">
                    <a:moveTo>
                      <a:pt x="33" y="19"/>
                    </a:moveTo>
                    <a:cubicBezTo>
                      <a:pt x="33" y="19"/>
                      <a:pt x="10" y="28"/>
                      <a:pt x="0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5" y="9"/>
                      <a:pt x="10" y="13"/>
                    </a:cubicBezTo>
                    <a:cubicBezTo>
                      <a:pt x="18" y="21"/>
                      <a:pt x="31" y="17"/>
                      <a:pt x="31" y="17"/>
                    </a:cubicBez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240"/>
              <p:cNvSpPr>
                <a:spLocks/>
              </p:cNvSpPr>
              <p:nvPr/>
            </p:nvSpPr>
            <p:spPr bwMode="auto">
              <a:xfrm>
                <a:off x="5054601" y="4803775"/>
                <a:ext cx="77788" cy="74613"/>
              </a:xfrm>
              <a:custGeom>
                <a:avLst/>
                <a:gdLst>
                  <a:gd name="T0" fmla="*/ 6 w 33"/>
                  <a:gd name="T1" fmla="*/ 31 h 31"/>
                  <a:gd name="T2" fmla="*/ 8 w 33"/>
                  <a:gd name="T3" fmla="*/ 12 h 31"/>
                  <a:gd name="T4" fmla="*/ 31 w 33"/>
                  <a:gd name="T5" fmla="*/ 3 h 31"/>
                  <a:gd name="T6" fmla="*/ 31 w 33"/>
                  <a:gd name="T7" fmla="*/ 9 h 31"/>
                  <a:gd name="T8" fmla="*/ 12 w 33"/>
                  <a:gd name="T9" fmla="*/ 15 h 31"/>
                  <a:gd name="T10" fmla="*/ 7 w 33"/>
                  <a:gd name="T11" fmla="*/ 31 h 31"/>
                  <a:gd name="T12" fmla="*/ 6 w 33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1">
                    <a:moveTo>
                      <a:pt x="6" y="31"/>
                    </a:moveTo>
                    <a:cubicBezTo>
                      <a:pt x="6" y="31"/>
                      <a:pt x="0" y="25"/>
                      <a:pt x="8" y="12"/>
                    </a:cubicBezTo>
                    <a:cubicBezTo>
                      <a:pt x="17" y="0"/>
                      <a:pt x="31" y="3"/>
                      <a:pt x="31" y="3"/>
                    </a:cubicBezTo>
                    <a:cubicBezTo>
                      <a:pt x="31" y="3"/>
                      <a:pt x="33" y="8"/>
                      <a:pt x="31" y="9"/>
                    </a:cubicBezTo>
                    <a:cubicBezTo>
                      <a:pt x="31" y="9"/>
                      <a:pt x="20" y="6"/>
                      <a:pt x="12" y="15"/>
                    </a:cubicBezTo>
                    <a:cubicBezTo>
                      <a:pt x="4" y="24"/>
                      <a:pt x="7" y="31"/>
                      <a:pt x="7" y="31"/>
                    </a:cubicBezTo>
                    <a:lnTo>
                      <a:pt x="6" y="31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241"/>
              <p:cNvSpPr>
                <a:spLocks/>
              </p:cNvSpPr>
              <p:nvPr/>
            </p:nvSpPr>
            <p:spPr bwMode="auto">
              <a:xfrm>
                <a:off x="4989513" y="4813300"/>
                <a:ext cx="85725" cy="65088"/>
              </a:xfrm>
              <a:custGeom>
                <a:avLst/>
                <a:gdLst>
                  <a:gd name="T0" fmla="*/ 32 w 36"/>
                  <a:gd name="T1" fmla="*/ 27 h 27"/>
                  <a:gd name="T2" fmla="*/ 25 w 36"/>
                  <a:gd name="T3" fmla="*/ 10 h 27"/>
                  <a:gd name="T4" fmla="*/ 0 w 36"/>
                  <a:gd name="T5" fmla="*/ 7 h 27"/>
                  <a:gd name="T6" fmla="*/ 2 w 36"/>
                  <a:gd name="T7" fmla="*/ 13 h 27"/>
                  <a:gd name="T8" fmla="*/ 22 w 36"/>
                  <a:gd name="T9" fmla="*/ 13 h 27"/>
                  <a:gd name="T10" fmla="*/ 31 w 36"/>
                  <a:gd name="T11" fmla="*/ 27 h 27"/>
                  <a:gd name="T12" fmla="*/ 32 w 36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32" y="27"/>
                    </a:moveTo>
                    <a:cubicBezTo>
                      <a:pt x="32" y="27"/>
                      <a:pt x="36" y="19"/>
                      <a:pt x="25" y="10"/>
                    </a:cubicBezTo>
                    <a:cubicBezTo>
                      <a:pt x="13" y="0"/>
                      <a:pt x="0" y="7"/>
                      <a:pt x="0" y="7"/>
                    </a:cubicBezTo>
                    <a:cubicBezTo>
                      <a:pt x="0" y="7"/>
                      <a:pt x="0" y="12"/>
                      <a:pt x="2" y="13"/>
                    </a:cubicBezTo>
                    <a:cubicBezTo>
                      <a:pt x="2" y="13"/>
                      <a:pt x="12" y="7"/>
                      <a:pt x="22" y="13"/>
                    </a:cubicBezTo>
                    <a:cubicBezTo>
                      <a:pt x="32" y="19"/>
                      <a:pt x="31" y="27"/>
                      <a:pt x="31" y="27"/>
                    </a:cubicBezTo>
                    <a:lnTo>
                      <a:pt x="32" y="27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242"/>
              <p:cNvSpPr>
                <a:spLocks/>
              </p:cNvSpPr>
              <p:nvPr/>
            </p:nvSpPr>
            <p:spPr bwMode="auto">
              <a:xfrm>
                <a:off x="4983163" y="4851400"/>
                <a:ext cx="179388" cy="73025"/>
              </a:xfrm>
              <a:custGeom>
                <a:avLst/>
                <a:gdLst>
                  <a:gd name="T0" fmla="*/ 0 w 113"/>
                  <a:gd name="T1" fmla="*/ 20 h 46"/>
                  <a:gd name="T2" fmla="*/ 111 w 113"/>
                  <a:gd name="T3" fmla="*/ 0 h 46"/>
                  <a:gd name="T4" fmla="*/ 113 w 113"/>
                  <a:gd name="T5" fmla="*/ 31 h 46"/>
                  <a:gd name="T6" fmla="*/ 7 w 113"/>
                  <a:gd name="T7" fmla="*/ 46 h 46"/>
                  <a:gd name="T8" fmla="*/ 0 w 113"/>
                  <a:gd name="T9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46">
                    <a:moveTo>
                      <a:pt x="0" y="20"/>
                    </a:moveTo>
                    <a:lnTo>
                      <a:pt x="111" y="0"/>
                    </a:lnTo>
                    <a:lnTo>
                      <a:pt x="113" y="31"/>
                    </a:lnTo>
                    <a:lnTo>
                      <a:pt x="7" y="46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7B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243"/>
              <p:cNvSpPr>
                <a:spLocks/>
              </p:cNvSpPr>
              <p:nvPr/>
            </p:nvSpPr>
            <p:spPr bwMode="auto">
              <a:xfrm>
                <a:off x="5035551" y="4859338"/>
                <a:ext cx="63500" cy="57150"/>
              </a:xfrm>
              <a:custGeom>
                <a:avLst/>
                <a:gdLst>
                  <a:gd name="T0" fmla="*/ 0 w 40"/>
                  <a:gd name="T1" fmla="*/ 9 h 36"/>
                  <a:gd name="T2" fmla="*/ 7 w 40"/>
                  <a:gd name="T3" fmla="*/ 36 h 36"/>
                  <a:gd name="T4" fmla="*/ 40 w 40"/>
                  <a:gd name="T5" fmla="*/ 32 h 36"/>
                  <a:gd name="T6" fmla="*/ 39 w 40"/>
                  <a:gd name="T7" fmla="*/ 0 h 36"/>
                  <a:gd name="T8" fmla="*/ 0 w 40"/>
                  <a:gd name="T9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6">
                    <a:moveTo>
                      <a:pt x="0" y="9"/>
                    </a:moveTo>
                    <a:lnTo>
                      <a:pt x="7" y="36"/>
                    </a:lnTo>
                    <a:lnTo>
                      <a:pt x="40" y="32"/>
                    </a:lnTo>
                    <a:lnTo>
                      <a:pt x="3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244"/>
              <p:cNvSpPr>
                <a:spLocks/>
              </p:cNvSpPr>
              <p:nvPr/>
            </p:nvSpPr>
            <p:spPr bwMode="auto">
              <a:xfrm>
                <a:off x="4748213" y="4214813"/>
                <a:ext cx="188913" cy="168275"/>
              </a:xfrm>
              <a:custGeom>
                <a:avLst/>
                <a:gdLst>
                  <a:gd name="T0" fmla="*/ 0 w 119"/>
                  <a:gd name="T1" fmla="*/ 43 h 106"/>
                  <a:gd name="T2" fmla="*/ 38 w 119"/>
                  <a:gd name="T3" fmla="*/ 106 h 106"/>
                  <a:gd name="T4" fmla="*/ 119 w 119"/>
                  <a:gd name="T5" fmla="*/ 67 h 106"/>
                  <a:gd name="T6" fmla="*/ 91 w 119"/>
                  <a:gd name="T7" fmla="*/ 0 h 106"/>
                  <a:gd name="T8" fmla="*/ 0 w 119"/>
                  <a:gd name="T9" fmla="*/ 4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06">
                    <a:moveTo>
                      <a:pt x="0" y="43"/>
                    </a:moveTo>
                    <a:lnTo>
                      <a:pt x="38" y="106"/>
                    </a:lnTo>
                    <a:lnTo>
                      <a:pt x="119" y="67"/>
                    </a:lnTo>
                    <a:lnTo>
                      <a:pt x="91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DC2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245"/>
              <p:cNvSpPr>
                <a:spLocks/>
              </p:cNvSpPr>
              <p:nvPr/>
            </p:nvSpPr>
            <p:spPr bwMode="auto">
              <a:xfrm>
                <a:off x="4797426" y="4238625"/>
                <a:ext cx="90488" cy="122238"/>
              </a:xfrm>
              <a:custGeom>
                <a:avLst/>
                <a:gdLst>
                  <a:gd name="T0" fmla="*/ 0 w 57"/>
                  <a:gd name="T1" fmla="*/ 14 h 77"/>
                  <a:gd name="T2" fmla="*/ 37 w 57"/>
                  <a:gd name="T3" fmla="*/ 77 h 77"/>
                  <a:gd name="T4" fmla="*/ 57 w 57"/>
                  <a:gd name="T5" fmla="*/ 68 h 77"/>
                  <a:gd name="T6" fmla="*/ 30 w 57"/>
                  <a:gd name="T7" fmla="*/ 0 h 77"/>
                  <a:gd name="T8" fmla="*/ 0 w 57"/>
                  <a:gd name="T9" fmla="*/ 1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7">
                    <a:moveTo>
                      <a:pt x="0" y="14"/>
                    </a:moveTo>
                    <a:lnTo>
                      <a:pt x="37" y="77"/>
                    </a:lnTo>
                    <a:lnTo>
                      <a:pt x="57" y="68"/>
                    </a:lnTo>
                    <a:lnTo>
                      <a:pt x="3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246"/>
              <p:cNvSpPr>
                <a:spLocks/>
              </p:cNvSpPr>
              <p:nvPr/>
            </p:nvSpPr>
            <p:spPr bwMode="auto">
              <a:xfrm>
                <a:off x="4806951" y="4160838"/>
                <a:ext cx="58738" cy="73025"/>
              </a:xfrm>
              <a:custGeom>
                <a:avLst/>
                <a:gdLst>
                  <a:gd name="T0" fmla="*/ 0 w 25"/>
                  <a:gd name="T1" fmla="*/ 31 h 31"/>
                  <a:gd name="T2" fmla="*/ 19 w 25"/>
                  <a:gd name="T3" fmla="*/ 0 h 31"/>
                  <a:gd name="T4" fmla="*/ 10 w 25"/>
                  <a:gd name="T5" fmla="*/ 2 h 31"/>
                  <a:gd name="T6" fmla="*/ 16 w 25"/>
                  <a:gd name="T7" fmla="*/ 14 h 31"/>
                  <a:gd name="T8" fmla="*/ 1 w 25"/>
                  <a:gd name="T9" fmla="*/ 29 h 31"/>
                  <a:gd name="T10" fmla="*/ 0 w 25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31">
                    <a:moveTo>
                      <a:pt x="0" y="31"/>
                    </a:moveTo>
                    <a:cubicBezTo>
                      <a:pt x="0" y="31"/>
                      <a:pt x="25" y="27"/>
                      <a:pt x="19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7" y="8"/>
                      <a:pt x="16" y="14"/>
                    </a:cubicBezTo>
                    <a:cubicBezTo>
                      <a:pt x="13" y="25"/>
                      <a:pt x="1" y="29"/>
                      <a:pt x="1" y="29"/>
                    </a:cubicBez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247"/>
              <p:cNvSpPr>
                <a:spLocks/>
              </p:cNvSpPr>
              <p:nvPr/>
            </p:nvSpPr>
            <p:spPr bwMode="auto">
              <a:xfrm>
                <a:off x="4724401" y="4205288"/>
                <a:ext cx="87313" cy="65088"/>
              </a:xfrm>
              <a:custGeom>
                <a:avLst/>
                <a:gdLst>
                  <a:gd name="T0" fmla="*/ 36 w 36"/>
                  <a:gd name="T1" fmla="*/ 11 h 27"/>
                  <a:gd name="T2" fmla="*/ 0 w 36"/>
                  <a:gd name="T3" fmla="*/ 6 h 27"/>
                  <a:gd name="T4" fmla="*/ 7 w 36"/>
                  <a:gd name="T5" fmla="*/ 0 h 27"/>
                  <a:gd name="T6" fmla="*/ 13 w 36"/>
                  <a:gd name="T7" fmla="*/ 12 h 27"/>
                  <a:gd name="T8" fmla="*/ 34 w 36"/>
                  <a:gd name="T9" fmla="*/ 10 h 27"/>
                  <a:gd name="T10" fmla="*/ 36 w 36"/>
                  <a:gd name="T1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27">
                    <a:moveTo>
                      <a:pt x="36" y="11"/>
                    </a:moveTo>
                    <a:cubicBezTo>
                      <a:pt x="36" y="11"/>
                      <a:pt x="17" y="27"/>
                      <a:pt x="0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9"/>
                      <a:pt x="13" y="12"/>
                    </a:cubicBezTo>
                    <a:cubicBezTo>
                      <a:pt x="23" y="17"/>
                      <a:pt x="34" y="10"/>
                      <a:pt x="34" y="10"/>
                    </a:cubicBez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248"/>
              <p:cNvSpPr>
                <a:spLocks/>
              </p:cNvSpPr>
              <p:nvPr/>
            </p:nvSpPr>
            <p:spPr bwMode="auto">
              <a:xfrm>
                <a:off x="4792663" y="4151313"/>
                <a:ext cx="61913" cy="82550"/>
              </a:xfrm>
              <a:custGeom>
                <a:avLst/>
                <a:gdLst>
                  <a:gd name="T0" fmla="*/ 7 w 26"/>
                  <a:gd name="T1" fmla="*/ 35 h 35"/>
                  <a:gd name="T2" fmla="*/ 4 w 26"/>
                  <a:gd name="T3" fmla="*/ 16 h 35"/>
                  <a:gd name="T4" fmla="*/ 24 w 26"/>
                  <a:gd name="T5" fmla="*/ 0 h 35"/>
                  <a:gd name="T6" fmla="*/ 25 w 26"/>
                  <a:gd name="T7" fmla="*/ 6 h 35"/>
                  <a:gd name="T8" fmla="*/ 8 w 26"/>
                  <a:gd name="T9" fmla="*/ 17 h 35"/>
                  <a:gd name="T10" fmla="*/ 9 w 26"/>
                  <a:gd name="T11" fmla="*/ 34 h 35"/>
                  <a:gd name="T12" fmla="*/ 7 w 26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5">
                    <a:moveTo>
                      <a:pt x="7" y="35"/>
                    </a:moveTo>
                    <a:cubicBezTo>
                      <a:pt x="7" y="35"/>
                      <a:pt x="0" y="31"/>
                      <a:pt x="4" y="16"/>
                    </a:cubicBezTo>
                    <a:cubicBezTo>
                      <a:pt x="8" y="2"/>
                      <a:pt x="24" y="0"/>
                      <a:pt x="24" y="0"/>
                    </a:cubicBezTo>
                    <a:cubicBezTo>
                      <a:pt x="24" y="0"/>
                      <a:pt x="26" y="5"/>
                      <a:pt x="25" y="6"/>
                    </a:cubicBezTo>
                    <a:cubicBezTo>
                      <a:pt x="25" y="6"/>
                      <a:pt x="13" y="7"/>
                      <a:pt x="8" y="17"/>
                    </a:cubicBezTo>
                    <a:cubicBezTo>
                      <a:pt x="3" y="28"/>
                      <a:pt x="9" y="34"/>
                      <a:pt x="9" y="34"/>
                    </a:cubicBezTo>
                    <a:lnTo>
                      <a:pt x="7" y="35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249"/>
              <p:cNvSpPr>
                <a:spLocks/>
              </p:cNvSpPr>
              <p:nvPr/>
            </p:nvSpPr>
            <p:spPr bwMode="auto">
              <a:xfrm>
                <a:off x="4719638" y="4184650"/>
                <a:ext cx="92075" cy="49213"/>
              </a:xfrm>
              <a:custGeom>
                <a:avLst/>
                <a:gdLst>
                  <a:gd name="T0" fmla="*/ 37 w 38"/>
                  <a:gd name="T1" fmla="*/ 21 h 21"/>
                  <a:gd name="T2" fmla="*/ 25 w 38"/>
                  <a:gd name="T3" fmla="*/ 6 h 21"/>
                  <a:gd name="T4" fmla="*/ 0 w 38"/>
                  <a:gd name="T5" fmla="*/ 11 h 21"/>
                  <a:gd name="T6" fmla="*/ 4 w 38"/>
                  <a:gd name="T7" fmla="*/ 17 h 21"/>
                  <a:gd name="T8" fmla="*/ 23 w 38"/>
                  <a:gd name="T9" fmla="*/ 11 h 21"/>
                  <a:gd name="T10" fmla="*/ 36 w 38"/>
                  <a:gd name="T11" fmla="*/ 21 h 21"/>
                  <a:gd name="T12" fmla="*/ 37 w 38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1">
                    <a:moveTo>
                      <a:pt x="37" y="21"/>
                    </a:moveTo>
                    <a:cubicBezTo>
                      <a:pt x="37" y="21"/>
                      <a:pt x="38" y="12"/>
                      <a:pt x="25" y="6"/>
                    </a:cubicBezTo>
                    <a:cubicBezTo>
                      <a:pt x="11" y="0"/>
                      <a:pt x="0" y="11"/>
                      <a:pt x="0" y="11"/>
                    </a:cubicBezTo>
                    <a:cubicBezTo>
                      <a:pt x="0" y="11"/>
                      <a:pt x="2" y="16"/>
                      <a:pt x="4" y="17"/>
                    </a:cubicBezTo>
                    <a:cubicBezTo>
                      <a:pt x="4" y="17"/>
                      <a:pt x="11" y="8"/>
                      <a:pt x="23" y="11"/>
                    </a:cubicBezTo>
                    <a:cubicBezTo>
                      <a:pt x="34" y="13"/>
                      <a:pt x="36" y="21"/>
                      <a:pt x="36" y="21"/>
                    </a:cubicBez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250"/>
              <p:cNvSpPr>
                <a:spLocks/>
              </p:cNvSpPr>
              <p:nvPr/>
            </p:nvSpPr>
            <p:spPr bwMode="auto">
              <a:xfrm>
                <a:off x="4729163" y="4179888"/>
                <a:ext cx="174625" cy="119063"/>
              </a:xfrm>
              <a:custGeom>
                <a:avLst/>
                <a:gdLst>
                  <a:gd name="T0" fmla="*/ 0 w 110"/>
                  <a:gd name="T1" fmla="*/ 52 h 75"/>
                  <a:gd name="T2" fmla="*/ 101 w 110"/>
                  <a:gd name="T3" fmla="*/ 0 h 75"/>
                  <a:gd name="T4" fmla="*/ 110 w 110"/>
                  <a:gd name="T5" fmla="*/ 28 h 75"/>
                  <a:gd name="T6" fmla="*/ 14 w 110"/>
                  <a:gd name="T7" fmla="*/ 75 h 75"/>
                  <a:gd name="T8" fmla="*/ 0 w 110"/>
                  <a:gd name="T9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75">
                    <a:moveTo>
                      <a:pt x="0" y="52"/>
                    </a:moveTo>
                    <a:lnTo>
                      <a:pt x="101" y="0"/>
                    </a:lnTo>
                    <a:lnTo>
                      <a:pt x="110" y="28"/>
                    </a:lnTo>
                    <a:lnTo>
                      <a:pt x="14" y="75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D4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251"/>
              <p:cNvSpPr>
                <a:spLocks/>
              </p:cNvSpPr>
              <p:nvPr/>
            </p:nvSpPr>
            <p:spPr bwMode="auto">
              <a:xfrm>
                <a:off x="4775201" y="4208463"/>
                <a:ext cx="74613" cy="69850"/>
              </a:xfrm>
              <a:custGeom>
                <a:avLst/>
                <a:gdLst>
                  <a:gd name="T0" fmla="*/ 0 w 47"/>
                  <a:gd name="T1" fmla="*/ 18 h 44"/>
                  <a:gd name="T2" fmla="*/ 17 w 47"/>
                  <a:gd name="T3" fmla="*/ 44 h 44"/>
                  <a:gd name="T4" fmla="*/ 47 w 47"/>
                  <a:gd name="T5" fmla="*/ 28 h 44"/>
                  <a:gd name="T6" fmla="*/ 35 w 47"/>
                  <a:gd name="T7" fmla="*/ 0 h 44"/>
                  <a:gd name="T8" fmla="*/ 0 w 47"/>
                  <a:gd name="T9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0" y="18"/>
                    </a:moveTo>
                    <a:lnTo>
                      <a:pt x="17" y="44"/>
                    </a:lnTo>
                    <a:lnTo>
                      <a:pt x="47" y="28"/>
                    </a:lnTo>
                    <a:lnTo>
                      <a:pt x="35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252"/>
              <p:cNvSpPr>
                <a:spLocks/>
              </p:cNvSpPr>
              <p:nvPr/>
            </p:nvSpPr>
            <p:spPr bwMode="auto">
              <a:xfrm>
                <a:off x="5167313" y="4797425"/>
                <a:ext cx="219075" cy="203200"/>
              </a:xfrm>
              <a:custGeom>
                <a:avLst/>
                <a:gdLst>
                  <a:gd name="T0" fmla="*/ 0 w 138"/>
                  <a:gd name="T1" fmla="*/ 19 h 128"/>
                  <a:gd name="T2" fmla="*/ 31 w 138"/>
                  <a:gd name="T3" fmla="*/ 128 h 128"/>
                  <a:gd name="T4" fmla="*/ 138 w 138"/>
                  <a:gd name="T5" fmla="*/ 113 h 128"/>
                  <a:gd name="T6" fmla="*/ 133 w 138"/>
                  <a:gd name="T7" fmla="*/ 0 h 128"/>
                  <a:gd name="T8" fmla="*/ 0 w 138"/>
                  <a:gd name="T9" fmla="*/ 19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28">
                    <a:moveTo>
                      <a:pt x="0" y="19"/>
                    </a:moveTo>
                    <a:lnTo>
                      <a:pt x="31" y="128"/>
                    </a:lnTo>
                    <a:lnTo>
                      <a:pt x="138" y="113"/>
                    </a:lnTo>
                    <a:lnTo>
                      <a:pt x="133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C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253"/>
              <p:cNvSpPr>
                <a:spLocks/>
              </p:cNvSpPr>
              <p:nvPr/>
            </p:nvSpPr>
            <p:spPr bwMode="auto">
              <a:xfrm>
                <a:off x="5248276" y="4808538"/>
                <a:ext cx="68263" cy="182563"/>
              </a:xfrm>
              <a:custGeom>
                <a:avLst/>
                <a:gdLst>
                  <a:gd name="T0" fmla="*/ 0 w 43"/>
                  <a:gd name="T1" fmla="*/ 3 h 115"/>
                  <a:gd name="T2" fmla="*/ 24 w 43"/>
                  <a:gd name="T3" fmla="*/ 115 h 115"/>
                  <a:gd name="T4" fmla="*/ 43 w 43"/>
                  <a:gd name="T5" fmla="*/ 112 h 115"/>
                  <a:gd name="T6" fmla="*/ 34 w 43"/>
                  <a:gd name="T7" fmla="*/ 0 h 115"/>
                  <a:gd name="T8" fmla="*/ 0 w 43"/>
                  <a:gd name="T9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5">
                    <a:moveTo>
                      <a:pt x="0" y="3"/>
                    </a:moveTo>
                    <a:lnTo>
                      <a:pt x="24" y="115"/>
                    </a:lnTo>
                    <a:lnTo>
                      <a:pt x="43" y="112"/>
                    </a:lnTo>
                    <a:lnTo>
                      <a:pt x="3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9A5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54"/>
              <p:cNvSpPr>
                <a:spLocks/>
              </p:cNvSpPr>
              <p:nvPr/>
            </p:nvSpPr>
            <p:spPr bwMode="auto">
              <a:xfrm>
                <a:off x="5262563" y="4710113"/>
                <a:ext cx="80963" cy="82550"/>
              </a:xfrm>
              <a:custGeom>
                <a:avLst/>
                <a:gdLst>
                  <a:gd name="T0" fmla="*/ 0 w 34"/>
                  <a:gd name="T1" fmla="*/ 30 h 34"/>
                  <a:gd name="T2" fmla="*/ 34 w 34"/>
                  <a:gd name="T3" fmla="*/ 1 h 34"/>
                  <a:gd name="T4" fmla="*/ 22 w 34"/>
                  <a:gd name="T5" fmla="*/ 0 h 34"/>
                  <a:gd name="T6" fmla="*/ 24 w 34"/>
                  <a:gd name="T7" fmla="*/ 16 h 34"/>
                  <a:gd name="T8" fmla="*/ 2 w 34"/>
                  <a:gd name="T9" fmla="*/ 28 h 34"/>
                  <a:gd name="T10" fmla="*/ 0 w 34"/>
                  <a:gd name="T11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4">
                    <a:moveTo>
                      <a:pt x="0" y="30"/>
                    </a:moveTo>
                    <a:cubicBezTo>
                      <a:pt x="0" y="30"/>
                      <a:pt x="30" y="34"/>
                      <a:pt x="34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9" y="9"/>
                      <a:pt x="24" y="16"/>
                    </a:cubicBezTo>
                    <a:cubicBezTo>
                      <a:pt x="17" y="28"/>
                      <a:pt x="2" y="28"/>
                      <a:pt x="2" y="28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809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255"/>
              <p:cNvSpPr>
                <a:spLocks/>
              </p:cNvSpPr>
              <p:nvPr/>
            </p:nvSpPr>
            <p:spPr bwMode="auto">
              <a:xfrm>
                <a:off x="5173663" y="4724400"/>
                <a:ext cx="95250" cy="84138"/>
              </a:xfrm>
              <a:custGeom>
                <a:avLst/>
                <a:gdLst>
                  <a:gd name="T0" fmla="*/ 40 w 40"/>
                  <a:gd name="T1" fmla="*/ 23 h 35"/>
                  <a:gd name="T2" fmla="*/ 0 w 40"/>
                  <a:gd name="T3" fmla="*/ 5 h 35"/>
                  <a:gd name="T4" fmla="*/ 10 w 40"/>
                  <a:gd name="T5" fmla="*/ 0 h 35"/>
                  <a:gd name="T6" fmla="*/ 13 w 40"/>
                  <a:gd name="T7" fmla="*/ 17 h 35"/>
                  <a:gd name="T8" fmla="*/ 38 w 40"/>
                  <a:gd name="T9" fmla="*/ 22 h 35"/>
                  <a:gd name="T10" fmla="*/ 40 w 40"/>
                  <a:gd name="T11" fmla="*/ 2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23"/>
                    </a:moveTo>
                    <a:cubicBezTo>
                      <a:pt x="40" y="23"/>
                      <a:pt x="12" y="35"/>
                      <a:pt x="0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7" y="11"/>
                      <a:pt x="13" y="17"/>
                    </a:cubicBezTo>
                    <a:cubicBezTo>
                      <a:pt x="23" y="26"/>
                      <a:pt x="38" y="22"/>
                      <a:pt x="38" y="22"/>
                    </a:cubicBezTo>
                    <a:lnTo>
                      <a:pt x="40" y="23"/>
                    </a:lnTo>
                    <a:close/>
                  </a:path>
                </a:pathLst>
              </a:custGeom>
              <a:solidFill>
                <a:srgbClr val="809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256"/>
              <p:cNvSpPr>
                <a:spLocks/>
              </p:cNvSpPr>
              <p:nvPr/>
            </p:nvSpPr>
            <p:spPr bwMode="auto">
              <a:xfrm>
                <a:off x="5249863" y="4691063"/>
                <a:ext cx="95250" cy="92075"/>
              </a:xfrm>
              <a:custGeom>
                <a:avLst/>
                <a:gdLst>
                  <a:gd name="T0" fmla="*/ 7 w 40"/>
                  <a:gd name="T1" fmla="*/ 38 h 38"/>
                  <a:gd name="T2" fmla="*/ 10 w 40"/>
                  <a:gd name="T3" fmla="*/ 15 h 38"/>
                  <a:gd name="T4" fmla="*/ 38 w 40"/>
                  <a:gd name="T5" fmla="*/ 4 h 38"/>
                  <a:gd name="T6" fmla="*/ 38 w 40"/>
                  <a:gd name="T7" fmla="*/ 12 h 38"/>
                  <a:gd name="T8" fmla="*/ 14 w 40"/>
                  <a:gd name="T9" fmla="*/ 18 h 38"/>
                  <a:gd name="T10" fmla="*/ 9 w 40"/>
                  <a:gd name="T11" fmla="*/ 38 h 38"/>
                  <a:gd name="T12" fmla="*/ 7 w 40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7" y="38"/>
                    </a:moveTo>
                    <a:cubicBezTo>
                      <a:pt x="7" y="38"/>
                      <a:pt x="0" y="30"/>
                      <a:pt x="10" y="15"/>
                    </a:cubicBezTo>
                    <a:cubicBezTo>
                      <a:pt x="20" y="0"/>
                      <a:pt x="38" y="4"/>
                      <a:pt x="38" y="4"/>
                    </a:cubicBezTo>
                    <a:cubicBezTo>
                      <a:pt x="38" y="4"/>
                      <a:pt x="40" y="10"/>
                      <a:pt x="38" y="12"/>
                    </a:cubicBezTo>
                    <a:cubicBezTo>
                      <a:pt x="38" y="12"/>
                      <a:pt x="24" y="8"/>
                      <a:pt x="14" y="18"/>
                    </a:cubicBezTo>
                    <a:cubicBezTo>
                      <a:pt x="5" y="29"/>
                      <a:pt x="9" y="38"/>
                      <a:pt x="9" y="38"/>
                    </a:cubicBez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257"/>
              <p:cNvSpPr>
                <a:spLocks/>
              </p:cNvSpPr>
              <p:nvPr/>
            </p:nvSpPr>
            <p:spPr bwMode="auto">
              <a:xfrm>
                <a:off x="5172076" y="4703763"/>
                <a:ext cx="104775" cy="79375"/>
              </a:xfrm>
              <a:custGeom>
                <a:avLst/>
                <a:gdLst>
                  <a:gd name="T0" fmla="*/ 39 w 44"/>
                  <a:gd name="T1" fmla="*/ 33 h 33"/>
                  <a:gd name="T2" fmla="*/ 30 w 44"/>
                  <a:gd name="T3" fmla="*/ 12 h 33"/>
                  <a:gd name="T4" fmla="*/ 0 w 44"/>
                  <a:gd name="T5" fmla="*/ 9 h 33"/>
                  <a:gd name="T6" fmla="*/ 2 w 44"/>
                  <a:gd name="T7" fmla="*/ 16 h 33"/>
                  <a:gd name="T8" fmla="*/ 27 w 44"/>
                  <a:gd name="T9" fmla="*/ 16 h 33"/>
                  <a:gd name="T10" fmla="*/ 38 w 44"/>
                  <a:gd name="T11" fmla="*/ 33 h 33"/>
                  <a:gd name="T12" fmla="*/ 39 w 44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3">
                    <a:moveTo>
                      <a:pt x="39" y="33"/>
                    </a:moveTo>
                    <a:cubicBezTo>
                      <a:pt x="39" y="33"/>
                      <a:pt x="44" y="24"/>
                      <a:pt x="30" y="12"/>
                    </a:cubicBezTo>
                    <a:cubicBezTo>
                      <a:pt x="16" y="0"/>
                      <a:pt x="0" y="9"/>
                      <a:pt x="0" y="9"/>
                    </a:cubicBezTo>
                    <a:cubicBezTo>
                      <a:pt x="0" y="9"/>
                      <a:pt x="1" y="15"/>
                      <a:pt x="2" y="16"/>
                    </a:cubicBezTo>
                    <a:cubicBezTo>
                      <a:pt x="2" y="16"/>
                      <a:pt x="15" y="9"/>
                      <a:pt x="27" y="16"/>
                    </a:cubicBezTo>
                    <a:cubicBezTo>
                      <a:pt x="39" y="23"/>
                      <a:pt x="38" y="33"/>
                      <a:pt x="38" y="33"/>
                    </a:cubicBezTo>
                    <a:lnTo>
                      <a:pt x="39" y="33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258"/>
              <p:cNvSpPr>
                <a:spLocks/>
              </p:cNvSpPr>
              <p:nvPr/>
            </p:nvSpPr>
            <p:spPr bwMode="auto">
              <a:xfrm>
                <a:off x="5149851" y="4756150"/>
                <a:ext cx="236538" cy="85725"/>
              </a:xfrm>
              <a:custGeom>
                <a:avLst/>
                <a:gdLst>
                  <a:gd name="T0" fmla="*/ 0 w 149"/>
                  <a:gd name="T1" fmla="*/ 27 h 54"/>
                  <a:gd name="T2" fmla="*/ 147 w 149"/>
                  <a:gd name="T3" fmla="*/ 0 h 54"/>
                  <a:gd name="T4" fmla="*/ 149 w 149"/>
                  <a:gd name="T5" fmla="*/ 35 h 54"/>
                  <a:gd name="T6" fmla="*/ 8 w 149"/>
                  <a:gd name="T7" fmla="*/ 54 h 54"/>
                  <a:gd name="T8" fmla="*/ 0 w 149"/>
                  <a:gd name="T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54">
                    <a:moveTo>
                      <a:pt x="0" y="27"/>
                    </a:moveTo>
                    <a:lnTo>
                      <a:pt x="147" y="0"/>
                    </a:lnTo>
                    <a:lnTo>
                      <a:pt x="149" y="35"/>
                    </a:lnTo>
                    <a:lnTo>
                      <a:pt x="8" y="5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D9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259"/>
              <p:cNvSpPr>
                <a:spLocks/>
              </p:cNvSpPr>
              <p:nvPr/>
            </p:nvSpPr>
            <p:spPr bwMode="auto">
              <a:xfrm>
                <a:off x="5229226" y="4768850"/>
                <a:ext cx="76200" cy="66675"/>
              </a:xfrm>
              <a:custGeom>
                <a:avLst/>
                <a:gdLst>
                  <a:gd name="T0" fmla="*/ 0 w 48"/>
                  <a:gd name="T1" fmla="*/ 9 h 42"/>
                  <a:gd name="T2" fmla="*/ 9 w 48"/>
                  <a:gd name="T3" fmla="*/ 42 h 42"/>
                  <a:gd name="T4" fmla="*/ 48 w 48"/>
                  <a:gd name="T5" fmla="*/ 36 h 42"/>
                  <a:gd name="T6" fmla="*/ 45 w 48"/>
                  <a:gd name="T7" fmla="*/ 0 h 42"/>
                  <a:gd name="T8" fmla="*/ 0 w 48"/>
                  <a:gd name="T9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2">
                    <a:moveTo>
                      <a:pt x="0" y="9"/>
                    </a:moveTo>
                    <a:lnTo>
                      <a:pt x="9" y="42"/>
                    </a:lnTo>
                    <a:lnTo>
                      <a:pt x="48" y="36"/>
                    </a:lnTo>
                    <a:lnTo>
                      <a:pt x="4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60"/>
              <p:cNvSpPr>
                <a:spLocks noEditPoints="1"/>
              </p:cNvSpPr>
              <p:nvPr/>
            </p:nvSpPr>
            <p:spPr bwMode="auto">
              <a:xfrm>
                <a:off x="2371726" y="776288"/>
                <a:ext cx="3608388" cy="4770438"/>
              </a:xfrm>
              <a:custGeom>
                <a:avLst/>
                <a:gdLst>
                  <a:gd name="T0" fmla="*/ 1459 w 1512"/>
                  <a:gd name="T1" fmla="*/ 1826 h 1993"/>
                  <a:gd name="T2" fmla="*/ 1504 w 1512"/>
                  <a:gd name="T3" fmla="*/ 1745 h 1993"/>
                  <a:gd name="T4" fmla="*/ 1502 w 1512"/>
                  <a:gd name="T5" fmla="*/ 1649 h 1993"/>
                  <a:gd name="T6" fmla="*/ 1481 w 1512"/>
                  <a:gd name="T7" fmla="*/ 1555 h 1993"/>
                  <a:gd name="T8" fmla="*/ 1461 w 1512"/>
                  <a:gd name="T9" fmla="*/ 1413 h 1993"/>
                  <a:gd name="T10" fmla="*/ 1451 w 1512"/>
                  <a:gd name="T11" fmla="*/ 1342 h 1993"/>
                  <a:gd name="T12" fmla="*/ 1445 w 1512"/>
                  <a:gd name="T13" fmla="*/ 1246 h 1993"/>
                  <a:gd name="T14" fmla="*/ 1429 w 1512"/>
                  <a:gd name="T15" fmla="*/ 1127 h 1993"/>
                  <a:gd name="T16" fmla="*/ 1408 w 1512"/>
                  <a:gd name="T17" fmla="*/ 1033 h 1993"/>
                  <a:gd name="T18" fmla="*/ 1388 w 1512"/>
                  <a:gd name="T19" fmla="*/ 891 h 1993"/>
                  <a:gd name="T20" fmla="*/ 1378 w 1512"/>
                  <a:gd name="T21" fmla="*/ 819 h 1993"/>
                  <a:gd name="T22" fmla="*/ 1372 w 1512"/>
                  <a:gd name="T23" fmla="*/ 723 h 1993"/>
                  <a:gd name="T24" fmla="*/ 1356 w 1512"/>
                  <a:gd name="T25" fmla="*/ 605 h 1993"/>
                  <a:gd name="T26" fmla="*/ 1334 w 1512"/>
                  <a:gd name="T27" fmla="*/ 511 h 1993"/>
                  <a:gd name="T28" fmla="*/ 1314 w 1512"/>
                  <a:gd name="T29" fmla="*/ 368 h 1993"/>
                  <a:gd name="T30" fmla="*/ 1304 w 1512"/>
                  <a:gd name="T31" fmla="*/ 297 h 1993"/>
                  <a:gd name="T32" fmla="*/ 1299 w 1512"/>
                  <a:gd name="T33" fmla="*/ 201 h 1993"/>
                  <a:gd name="T34" fmla="*/ 1286 w 1512"/>
                  <a:gd name="T35" fmla="*/ 106 h 1993"/>
                  <a:gd name="T36" fmla="*/ 1240 w 1512"/>
                  <a:gd name="T37" fmla="*/ 22 h 1993"/>
                  <a:gd name="T38" fmla="*/ 1147 w 1512"/>
                  <a:gd name="T39" fmla="*/ 10 h 1993"/>
                  <a:gd name="T40" fmla="*/ 1050 w 1512"/>
                  <a:gd name="T41" fmla="*/ 16 h 1993"/>
                  <a:gd name="T42" fmla="*/ 932 w 1512"/>
                  <a:gd name="T43" fmla="*/ 32 h 1993"/>
                  <a:gd name="T44" fmla="*/ 838 w 1512"/>
                  <a:gd name="T45" fmla="*/ 54 h 1993"/>
                  <a:gd name="T46" fmla="*/ 695 w 1512"/>
                  <a:gd name="T47" fmla="*/ 74 h 1993"/>
                  <a:gd name="T48" fmla="*/ 624 w 1512"/>
                  <a:gd name="T49" fmla="*/ 84 h 1993"/>
                  <a:gd name="T50" fmla="*/ 528 w 1512"/>
                  <a:gd name="T51" fmla="*/ 89 h 1993"/>
                  <a:gd name="T52" fmla="*/ 409 w 1512"/>
                  <a:gd name="T53" fmla="*/ 106 h 1993"/>
                  <a:gd name="T54" fmla="*/ 315 w 1512"/>
                  <a:gd name="T55" fmla="*/ 127 h 1993"/>
                  <a:gd name="T56" fmla="*/ 173 w 1512"/>
                  <a:gd name="T57" fmla="*/ 147 h 1993"/>
                  <a:gd name="T58" fmla="*/ 102 w 1512"/>
                  <a:gd name="T59" fmla="*/ 157 h 1993"/>
                  <a:gd name="T60" fmla="*/ 19 w 1512"/>
                  <a:gd name="T61" fmla="*/ 200 h 1993"/>
                  <a:gd name="T62" fmla="*/ 9 w 1512"/>
                  <a:gd name="T63" fmla="*/ 270 h 1993"/>
                  <a:gd name="T64" fmla="*/ 29 w 1512"/>
                  <a:gd name="T65" fmla="*/ 412 h 1993"/>
                  <a:gd name="T66" fmla="*/ 39 w 1512"/>
                  <a:gd name="T67" fmla="*/ 484 h 1993"/>
                  <a:gd name="T68" fmla="*/ 45 w 1512"/>
                  <a:gd name="T69" fmla="*/ 580 h 1993"/>
                  <a:gd name="T70" fmla="*/ 61 w 1512"/>
                  <a:gd name="T71" fmla="*/ 698 h 1993"/>
                  <a:gd name="T72" fmla="*/ 82 w 1512"/>
                  <a:gd name="T73" fmla="*/ 792 h 1993"/>
                  <a:gd name="T74" fmla="*/ 102 w 1512"/>
                  <a:gd name="T75" fmla="*/ 935 h 1993"/>
                  <a:gd name="T76" fmla="*/ 112 w 1512"/>
                  <a:gd name="T77" fmla="*/ 1006 h 1993"/>
                  <a:gd name="T78" fmla="*/ 118 w 1512"/>
                  <a:gd name="T79" fmla="*/ 1102 h 1993"/>
                  <a:gd name="T80" fmla="*/ 134 w 1512"/>
                  <a:gd name="T81" fmla="*/ 1221 h 1993"/>
                  <a:gd name="T82" fmla="*/ 156 w 1512"/>
                  <a:gd name="T83" fmla="*/ 1315 h 1993"/>
                  <a:gd name="T84" fmla="*/ 176 w 1512"/>
                  <a:gd name="T85" fmla="*/ 1457 h 1993"/>
                  <a:gd name="T86" fmla="*/ 186 w 1512"/>
                  <a:gd name="T87" fmla="*/ 1528 h 1993"/>
                  <a:gd name="T88" fmla="*/ 191 w 1512"/>
                  <a:gd name="T89" fmla="*/ 1625 h 1993"/>
                  <a:gd name="T90" fmla="*/ 208 w 1512"/>
                  <a:gd name="T91" fmla="*/ 1743 h 1993"/>
                  <a:gd name="T92" fmla="*/ 229 w 1512"/>
                  <a:gd name="T93" fmla="*/ 1837 h 1993"/>
                  <a:gd name="T94" fmla="*/ 279 w 1512"/>
                  <a:gd name="T95" fmla="*/ 1963 h 1993"/>
                  <a:gd name="T96" fmla="*/ 358 w 1512"/>
                  <a:gd name="T97" fmla="*/ 1984 h 1993"/>
                  <a:gd name="T98" fmla="*/ 415 w 1512"/>
                  <a:gd name="T99" fmla="*/ 1984 h 1993"/>
                  <a:gd name="T100" fmla="*/ 509 w 1512"/>
                  <a:gd name="T101" fmla="*/ 1963 h 1993"/>
                  <a:gd name="T102" fmla="*/ 652 w 1512"/>
                  <a:gd name="T103" fmla="*/ 1943 h 1993"/>
                  <a:gd name="T104" fmla="*/ 723 w 1512"/>
                  <a:gd name="T105" fmla="*/ 1933 h 1993"/>
                  <a:gd name="T106" fmla="*/ 819 w 1512"/>
                  <a:gd name="T107" fmla="*/ 1927 h 1993"/>
                  <a:gd name="T108" fmla="*/ 938 w 1512"/>
                  <a:gd name="T109" fmla="*/ 1911 h 1993"/>
                  <a:gd name="T110" fmla="*/ 1032 w 1512"/>
                  <a:gd name="T111" fmla="*/ 1889 h 1993"/>
                  <a:gd name="T112" fmla="*/ 1174 w 1512"/>
                  <a:gd name="T113" fmla="*/ 1869 h 1993"/>
                  <a:gd name="T114" fmla="*/ 1245 w 1512"/>
                  <a:gd name="T115" fmla="*/ 1860 h 1993"/>
                  <a:gd name="T116" fmla="*/ 1341 w 1512"/>
                  <a:gd name="T117" fmla="*/ 1854 h 1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12" h="1993">
                    <a:moveTo>
                      <a:pt x="1412" y="1836"/>
                    </a:moveTo>
                    <a:cubicBezTo>
                      <a:pt x="1412" y="1836"/>
                      <a:pt x="1412" y="1836"/>
                      <a:pt x="1412" y="1836"/>
                    </a:cubicBezTo>
                    <a:cubicBezTo>
                      <a:pt x="1388" y="1840"/>
                      <a:pt x="1388" y="1840"/>
                      <a:pt x="1388" y="1840"/>
                    </a:cubicBezTo>
                    <a:cubicBezTo>
                      <a:pt x="1389" y="1847"/>
                      <a:pt x="1389" y="1847"/>
                      <a:pt x="1389" y="1847"/>
                    </a:cubicBezTo>
                    <a:cubicBezTo>
                      <a:pt x="1413" y="1844"/>
                      <a:pt x="1413" y="1844"/>
                      <a:pt x="1413" y="1844"/>
                    </a:cubicBezTo>
                    <a:cubicBezTo>
                      <a:pt x="1413" y="1844"/>
                      <a:pt x="1413" y="1844"/>
                      <a:pt x="1413" y="1844"/>
                    </a:cubicBezTo>
                    <a:cubicBezTo>
                      <a:pt x="1412" y="1836"/>
                      <a:pt x="1412" y="1836"/>
                      <a:pt x="1412" y="1836"/>
                    </a:cubicBezTo>
                    <a:close/>
                    <a:moveTo>
                      <a:pt x="1455" y="1820"/>
                    </a:moveTo>
                    <a:cubicBezTo>
                      <a:pt x="1448" y="1824"/>
                      <a:pt x="1441" y="1827"/>
                      <a:pt x="1434" y="1830"/>
                    </a:cubicBezTo>
                    <a:cubicBezTo>
                      <a:pt x="1437" y="1838"/>
                      <a:pt x="1437" y="1838"/>
                      <a:pt x="1437" y="1838"/>
                    </a:cubicBezTo>
                    <a:cubicBezTo>
                      <a:pt x="1445" y="1835"/>
                      <a:pt x="1452" y="1831"/>
                      <a:pt x="1459" y="1826"/>
                    </a:cubicBezTo>
                    <a:cubicBezTo>
                      <a:pt x="1455" y="1820"/>
                      <a:pt x="1455" y="1820"/>
                      <a:pt x="1455" y="1820"/>
                    </a:cubicBezTo>
                    <a:close/>
                    <a:moveTo>
                      <a:pt x="1487" y="1787"/>
                    </a:moveTo>
                    <a:cubicBezTo>
                      <a:pt x="1483" y="1793"/>
                      <a:pt x="1478" y="1799"/>
                      <a:pt x="1472" y="1805"/>
                    </a:cubicBezTo>
                    <a:cubicBezTo>
                      <a:pt x="1478" y="1811"/>
                      <a:pt x="1478" y="1811"/>
                      <a:pt x="1478" y="1811"/>
                    </a:cubicBezTo>
                    <a:cubicBezTo>
                      <a:pt x="1484" y="1805"/>
                      <a:pt x="1489" y="1798"/>
                      <a:pt x="1494" y="1792"/>
                    </a:cubicBezTo>
                    <a:cubicBezTo>
                      <a:pt x="1487" y="1787"/>
                      <a:pt x="1487" y="1787"/>
                      <a:pt x="1487" y="1787"/>
                    </a:cubicBezTo>
                    <a:close/>
                    <a:moveTo>
                      <a:pt x="1504" y="1745"/>
                    </a:moveTo>
                    <a:cubicBezTo>
                      <a:pt x="1503" y="1752"/>
                      <a:pt x="1501" y="1759"/>
                      <a:pt x="1498" y="1767"/>
                    </a:cubicBezTo>
                    <a:cubicBezTo>
                      <a:pt x="1505" y="1770"/>
                      <a:pt x="1505" y="1770"/>
                      <a:pt x="1505" y="1770"/>
                    </a:cubicBezTo>
                    <a:cubicBezTo>
                      <a:pt x="1509" y="1762"/>
                      <a:pt x="1511" y="1754"/>
                      <a:pt x="1512" y="1746"/>
                    </a:cubicBezTo>
                    <a:lnTo>
                      <a:pt x="1504" y="1745"/>
                    </a:lnTo>
                    <a:close/>
                    <a:moveTo>
                      <a:pt x="1501" y="1698"/>
                    </a:moveTo>
                    <a:cubicBezTo>
                      <a:pt x="1504" y="1721"/>
                      <a:pt x="1504" y="1721"/>
                      <a:pt x="1504" y="1721"/>
                    </a:cubicBezTo>
                    <a:cubicBezTo>
                      <a:pt x="1504" y="1722"/>
                      <a:pt x="1504" y="1722"/>
                      <a:pt x="1504" y="1722"/>
                    </a:cubicBezTo>
                    <a:cubicBezTo>
                      <a:pt x="1512" y="1721"/>
                      <a:pt x="1512" y="1721"/>
                      <a:pt x="1512" y="1721"/>
                    </a:cubicBezTo>
                    <a:cubicBezTo>
                      <a:pt x="1512" y="1720"/>
                      <a:pt x="1512" y="1720"/>
                      <a:pt x="1512" y="1720"/>
                    </a:cubicBezTo>
                    <a:cubicBezTo>
                      <a:pt x="1509" y="1697"/>
                      <a:pt x="1509" y="1697"/>
                      <a:pt x="1509" y="1697"/>
                    </a:cubicBezTo>
                    <a:cubicBezTo>
                      <a:pt x="1501" y="1698"/>
                      <a:pt x="1501" y="1698"/>
                      <a:pt x="1501" y="1698"/>
                    </a:cubicBezTo>
                    <a:close/>
                    <a:moveTo>
                      <a:pt x="1494" y="1650"/>
                    </a:moveTo>
                    <a:cubicBezTo>
                      <a:pt x="1497" y="1674"/>
                      <a:pt x="1497" y="1674"/>
                      <a:pt x="1497" y="1674"/>
                    </a:cubicBezTo>
                    <a:cubicBezTo>
                      <a:pt x="1505" y="1673"/>
                      <a:pt x="1505" y="1673"/>
                      <a:pt x="1505" y="1673"/>
                    </a:cubicBezTo>
                    <a:cubicBezTo>
                      <a:pt x="1502" y="1649"/>
                      <a:pt x="1502" y="1649"/>
                      <a:pt x="1502" y="1649"/>
                    </a:cubicBezTo>
                    <a:lnTo>
                      <a:pt x="1494" y="1650"/>
                    </a:lnTo>
                    <a:close/>
                    <a:moveTo>
                      <a:pt x="1487" y="1603"/>
                    </a:moveTo>
                    <a:cubicBezTo>
                      <a:pt x="1491" y="1627"/>
                      <a:pt x="1491" y="1627"/>
                      <a:pt x="1491" y="1627"/>
                    </a:cubicBezTo>
                    <a:cubicBezTo>
                      <a:pt x="1499" y="1626"/>
                      <a:pt x="1499" y="1626"/>
                      <a:pt x="1499" y="1626"/>
                    </a:cubicBezTo>
                    <a:cubicBezTo>
                      <a:pt x="1495" y="1602"/>
                      <a:pt x="1495" y="1602"/>
                      <a:pt x="1495" y="1602"/>
                    </a:cubicBezTo>
                    <a:lnTo>
                      <a:pt x="1487" y="1603"/>
                    </a:lnTo>
                    <a:close/>
                    <a:moveTo>
                      <a:pt x="1481" y="1555"/>
                    </a:moveTo>
                    <a:cubicBezTo>
                      <a:pt x="1484" y="1579"/>
                      <a:pt x="1484" y="1579"/>
                      <a:pt x="1484" y="1579"/>
                    </a:cubicBezTo>
                    <a:cubicBezTo>
                      <a:pt x="1492" y="1578"/>
                      <a:pt x="1492" y="1578"/>
                      <a:pt x="1492" y="1578"/>
                    </a:cubicBezTo>
                    <a:cubicBezTo>
                      <a:pt x="1489" y="1554"/>
                      <a:pt x="1489" y="1554"/>
                      <a:pt x="1489" y="1554"/>
                    </a:cubicBezTo>
                    <a:lnTo>
                      <a:pt x="1481" y="1555"/>
                    </a:lnTo>
                    <a:close/>
                    <a:moveTo>
                      <a:pt x="1474" y="1508"/>
                    </a:moveTo>
                    <a:cubicBezTo>
                      <a:pt x="1477" y="1532"/>
                      <a:pt x="1477" y="1532"/>
                      <a:pt x="1477" y="1532"/>
                    </a:cubicBezTo>
                    <a:cubicBezTo>
                      <a:pt x="1485" y="1531"/>
                      <a:pt x="1485" y="1531"/>
                      <a:pt x="1485" y="1531"/>
                    </a:cubicBezTo>
                    <a:cubicBezTo>
                      <a:pt x="1482" y="1507"/>
                      <a:pt x="1482" y="1507"/>
                      <a:pt x="1482" y="1507"/>
                    </a:cubicBezTo>
                    <a:lnTo>
                      <a:pt x="1474" y="1508"/>
                    </a:lnTo>
                    <a:close/>
                    <a:moveTo>
                      <a:pt x="1467" y="1460"/>
                    </a:moveTo>
                    <a:cubicBezTo>
                      <a:pt x="1471" y="1484"/>
                      <a:pt x="1471" y="1484"/>
                      <a:pt x="1471" y="1484"/>
                    </a:cubicBezTo>
                    <a:cubicBezTo>
                      <a:pt x="1479" y="1483"/>
                      <a:pt x="1479" y="1483"/>
                      <a:pt x="1479" y="1483"/>
                    </a:cubicBezTo>
                    <a:cubicBezTo>
                      <a:pt x="1475" y="1459"/>
                      <a:pt x="1475" y="1459"/>
                      <a:pt x="1475" y="1459"/>
                    </a:cubicBezTo>
                    <a:lnTo>
                      <a:pt x="1467" y="1460"/>
                    </a:lnTo>
                    <a:close/>
                    <a:moveTo>
                      <a:pt x="1461" y="1413"/>
                    </a:moveTo>
                    <a:cubicBezTo>
                      <a:pt x="1464" y="1437"/>
                      <a:pt x="1464" y="1437"/>
                      <a:pt x="1464" y="1437"/>
                    </a:cubicBezTo>
                    <a:cubicBezTo>
                      <a:pt x="1472" y="1436"/>
                      <a:pt x="1472" y="1436"/>
                      <a:pt x="1472" y="1436"/>
                    </a:cubicBezTo>
                    <a:cubicBezTo>
                      <a:pt x="1469" y="1412"/>
                      <a:pt x="1469" y="1412"/>
                      <a:pt x="1469" y="1412"/>
                    </a:cubicBezTo>
                    <a:lnTo>
                      <a:pt x="1461" y="1413"/>
                    </a:lnTo>
                    <a:close/>
                    <a:moveTo>
                      <a:pt x="1454" y="1366"/>
                    </a:moveTo>
                    <a:cubicBezTo>
                      <a:pt x="1457" y="1389"/>
                      <a:pt x="1457" y="1389"/>
                      <a:pt x="1457" y="1389"/>
                    </a:cubicBezTo>
                    <a:cubicBezTo>
                      <a:pt x="1465" y="1388"/>
                      <a:pt x="1465" y="1388"/>
                      <a:pt x="1465" y="1388"/>
                    </a:cubicBezTo>
                    <a:cubicBezTo>
                      <a:pt x="1462" y="1364"/>
                      <a:pt x="1462" y="1364"/>
                      <a:pt x="1462" y="1364"/>
                    </a:cubicBezTo>
                    <a:lnTo>
                      <a:pt x="1454" y="1366"/>
                    </a:lnTo>
                    <a:close/>
                    <a:moveTo>
                      <a:pt x="1447" y="1318"/>
                    </a:moveTo>
                    <a:cubicBezTo>
                      <a:pt x="1451" y="1342"/>
                      <a:pt x="1451" y="1342"/>
                      <a:pt x="1451" y="1342"/>
                    </a:cubicBezTo>
                    <a:cubicBezTo>
                      <a:pt x="1459" y="1341"/>
                      <a:pt x="1459" y="1341"/>
                      <a:pt x="1459" y="1341"/>
                    </a:cubicBezTo>
                    <a:cubicBezTo>
                      <a:pt x="1455" y="1317"/>
                      <a:pt x="1455" y="1317"/>
                      <a:pt x="1455" y="1317"/>
                    </a:cubicBezTo>
                    <a:lnTo>
                      <a:pt x="1447" y="1318"/>
                    </a:lnTo>
                    <a:close/>
                    <a:moveTo>
                      <a:pt x="1441" y="1271"/>
                    </a:moveTo>
                    <a:cubicBezTo>
                      <a:pt x="1444" y="1294"/>
                      <a:pt x="1444" y="1294"/>
                      <a:pt x="1444" y="1294"/>
                    </a:cubicBezTo>
                    <a:cubicBezTo>
                      <a:pt x="1452" y="1293"/>
                      <a:pt x="1452" y="1293"/>
                      <a:pt x="1452" y="1293"/>
                    </a:cubicBezTo>
                    <a:cubicBezTo>
                      <a:pt x="1449" y="1269"/>
                      <a:pt x="1449" y="1269"/>
                      <a:pt x="1449" y="1269"/>
                    </a:cubicBezTo>
                    <a:lnTo>
                      <a:pt x="1441" y="1271"/>
                    </a:lnTo>
                    <a:close/>
                    <a:moveTo>
                      <a:pt x="1434" y="1223"/>
                    </a:moveTo>
                    <a:cubicBezTo>
                      <a:pt x="1437" y="1247"/>
                      <a:pt x="1437" y="1247"/>
                      <a:pt x="1437" y="1247"/>
                    </a:cubicBezTo>
                    <a:cubicBezTo>
                      <a:pt x="1445" y="1246"/>
                      <a:pt x="1445" y="1246"/>
                      <a:pt x="1445" y="1246"/>
                    </a:cubicBezTo>
                    <a:cubicBezTo>
                      <a:pt x="1442" y="1222"/>
                      <a:pt x="1442" y="1222"/>
                      <a:pt x="1442" y="1222"/>
                    </a:cubicBezTo>
                    <a:lnTo>
                      <a:pt x="1434" y="1223"/>
                    </a:lnTo>
                    <a:close/>
                    <a:moveTo>
                      <a:pt x="1427" y="1176"/>
                    </a:moveTo>
                    <a:cubicBezTo>
                      <a:pt x="1431" y="1199"/>
                      <a:pt x="1431" y="1199"/>
                      <a:pt x="1431" y="1199"/>
                    </a:cubicBezTo>
                    <a:cubicBezTo>
                      <a:pt x="1439" y="1198"/>
                      <a:pt x="1439" y="1198"/>
                      <a:pt x="1439" y="1198"/>
                    </a:cubicBezTo>
                    <a:cubicBezTo>
                      <a:pt x="1435" y="1174"/>
                      <a:pt x="1435" y="1174"/>
                      <a:pt x="1435" y="1174"/>
                    </a:cubicBezTo>
                    <a:lnTo>
                      <a:pt x="1427" y="1176"/>
                    </a:lnTo>
                    <a:close/>
                    <a:moveTo>
                      <a:pt x="1421" y="1128"/>
                    </a:moveTo>
                    <a:cubicBezTo>
                      <a:pt x="1424" y="1152"/>
                      <a:pt x="1424" y="1152"/>
                      <a:pt x="1424" y="1152"/>
                    </a:cubicBezTo>
                    <a:cubicBezTo>
                      <a:pt x="1432" y="1151"/>
                      <a:pt x="1432" y="1151"/>
                      <a:pt x="1432" y="1151"/>
                    </a:cubicBezTo>
                    <a:cubicBezTo>
                      <a:pt x="1429" y="1127"/>
                      <a:pt x="1429" y="1127"/>
                      <a:pt x="1429" y="1127"/>
                    </a:cubicBezTo>
                    <a:lnTo>
                      <a:pt x="1421" y="1128"/>
                    </a:lnTo>
                    <a:close/>
                    <a:moveTo>
                      <a:pt x="1414" y="1081"/>
                    </a:moveTo>
                    <a:cubicBezTo>
                      <a:pt x="1418" y="1104"/>
                      <a:pt x="1418" y="1104"/>
                      <a:pt x="1418" y="1104"/>
                    </a:cubicBezTo>
                    <a:cubicBezTo>
                      <a:pt x="1425" y="1103"/>
                      <a:pt x="1425" y="1103"/>
                      <a:pt x="1425" y="1103"/>
                    </a:cubicBezTo>
                    <a:cubicBezTo>
                      <a:pt x="1422" y="1079"/>
                      <a:pt x="1422" y="1079"/>
                      <a:pt x="1422" y="1079"/>
                    </a:cubicBezTo>
                    <a:lnTo>
                      <a:pt x="1414" y="1081"/>
                    </a:lnTo>
                    <a:close/>
                    <a:moveTo>
                      <a:pt x="1408" y="1033"/>
                    </a:moveTo>
                    <a:cubicBezTo>
                      <a:pt x="1411" y="1057"/>
                      <a:pt x="1411" y="1057"/>
                      <a:pt x="1411" y="1057"/>
                    </a:cubicBezTo>
                    <a:cubicBezTo>
                      <a:pt x="1419" y="1056"/>
                      <a:pt x="1419" y="1056"/>
                      <a:pt x="1419" y="1056"/>
                    </a:cubicBezTo>
                    <a:cubicBezTo>
                      <a:pt x="1415" y="1032"/>
                      <a:pt x="1415" y="1032"/>
                      <a:pt x="1415" y="1032"/>
                    </a:cubicBezTo>
                    <a:lnTo>
                      <a:pt x="1408" y="1033"/>
                    </a:lnTo>
                    <a:close/>
                    <a:moveTo>
                      <a:pt x="1401" y="986"/>
                    </a:moveTo>
                    <a:cubicBezTo>
                      <a:pt x="1404" y="1009"/>
                      <a:pt x="1404" y="1009"/>
                      <a:pt x="1404" y="1009"/>
                    </a:cubicBezTo>
                    <a:cubicBezTo>
                      <a:pt x="1412" y="1008"/>
                      <a:pt x="1412" y="1008"/>
                      <a:pt x="1412" y="1008"/>
                    </a:cubicBezTo>
                    <a:cubicBezTo>
                      <a:pt x="1409" y="984"/>
                      <a:pt x="1409" y="984"/>
                      <a:pt x="1409" y="984"/>
                    </a:cubicBezTo>
                    <a:lnTo>
                      <a:pt x="1401" y="986"/>
                    </a:lnTo>
                    <a:close/>
                    <a:moveTo>
                      <a:pt x="1394" y="938"/>
                    </a:moveTo>
                    <a:cubicBezTo>
                      <a:pt x="1398" y="962"/>
                      <a:pt x="1398" y="962"/>
                      <a:pt x="1398" y="962"/>
                    </a:cubicBezTo>
                    <a:cubicBezTo>
                      <a:pt x="1405" y="961"/>
                      <a:pt x="1405" y="961"/>
                      <a:pt x="1405" y="961"/>
                    </a:cubicBezTo>
                    <a:cubicBezTo>
                      <a:pt x="1402" y="937"/>
                      <a:pt x="1402" y="937"/>
                      <a:pt x="1402" y="937"/>
                    </a:cubicBezTo>
                    <a:lnTo>
                      <a:pt x="1394" y="938"/>
                    </a:lnTo>
                    <a:close/>
                    <a:moveTo>
                      <a:pt x="1388" y="891"/>
                    </a:moveTo>
                    <a:cubicBezTo>
                      <a:pt x="1391" y="914"/>
                      <a:pt x="1391" y="914"/>
                      <a:pt x="1391" y="914"/>
                    </a:cubicBezTo>
                    <a:cubicBezTo>
                      <a:pt x="1399" y="913"/>
                      <a:pt x="1399" y="913"/>
                      <a:pt x="1399" y="913"/>
                    </a:cubicBezTo>
                    <a:cubicBezTo>
                      <a:pt x="1395" y="889"/>
                      <a:pt x="1395" y="889"/>
                      <a:pt x="1395" y="889"/>
                    </a:cubicBezTo>
                    <a:lnTo>
                      <a:pt x="1388" y="891"/>
                    </a:lnTo>
                    <a:close/>
                    <a:moveTo>
                      <a:pt x="1381" y="843"/>
                    </a:moveTo>
                    <a:cubicBezTo>
                      <a:pt x="1384" y="867"/>
                      <a:pt x="1384" y="867"/>
                      <a:pt x="1384" y="867"/>
                    </a:cubicBezTo>
                    <a:cubicBezTo>
                      <a:pt x="1392" y="866"/>
                      <a:pt x="1392" y="866"/>
                      <a:pt x="1392" y="866"/>
                    </a:cubicBezTo>
                    <a:cubicBezTo>
                      <a:pt x="1389" y="842"/>
                      <a:pt x="1389" y="842"/>
                      <a:pt x="1389" y="842"/>
                    </a:cubicBezTo>
                    <a:lnTo>
                      <a:pt x="1381" y="843"/>
                    </a:lnTo>
                    <a:close/>
                    <a:moveTo>
                      <a:pt x="1374" y="796"/>
                    </a:moveTo>
                    <a:cubicBezTo>
                      <a:pt x="1378" y="819"/>
                      <a:pt x="1378" y="819"/>
                      <a:pt x="1378" y="819"/>
                    </a:cubicBezTo>
                    <a:cubicBezTo>
                      <a:pt x="1386" y="818"/>
                      <a:pt x="1386" y="818"/>
                      <a:pt x="1386" y="818"/>
                    </a:cubicBezTo>
                    <a:cubicBezTo>
                      <a:pt x="1382" y="795"/>
                      <a:pt x="1382" y="795"/>
                      <a:pt x="1382" y="795"/>
                    </a:cubicBezTo>
                    <a:lnTo>
                      <a:pt x="1374" y="796"/>
                    </a:lnTo>
                    <a:close/>
                    <a:moveTo>
                      <a:pt x="1368" y="748"/>
                    </a:moveTo>
                    <a:cubicBezTo>
                      <a:pt x="1371" y="772"/>
                      <a:pt x="1371" y="772"/>
                      <a:pt x="1371" y="772"/>
                    </a:cubicBezTo>
                    <a:cubicBezTo>
                      <a:pt x="1379" y="771"/>
                      <a:pt x="1379" y="771"/>
                      <a:pt x="1379" y="771"/>
                    </a:cubicBezTo>
                    <a:cubicBezTo>
                      <a:pt x="1376" y="747"/>
                      <a:pt x="1376" y="747"/>
                      <a:pt x="1376" y="747"/>
                    </a:cubicBezTo>
                    <a:lnTo>
                      <a:pt x="1368" y="748"/>
                    </a:lnTo>
                    <a:close/>
                    <a:moveTo>
                      <a:pt x="1361" y="701"/>
                    </a:moveTo>
                    <a:cubicBezTo>
                      <a:pt x="1364" y="724"/>
                      <a:pt x="1364" y="724"/>
                      <a:pt x="1364" y="724"/>
                    </a:cubicBezTo>
                    <a:cubicBezTo>
                      <a:pt x="1372" y="723"/>
                      <a:pt x="1372" y="723"/>
                      <a:pt x="1372" y="723"/>
                    </a:cubicBezTo>
                    <a:cubicBezTo>
                      <a:pt x="1369" y="700"/>
                      <a:pt x="1369" y="700"/>
                      <a:pt x="1369" y="700"/>
                    </a:cubicBezTo>
                    <a:lnTo>
                      <a:pt x="1361" y="701"/>
                    </a:lnTo>
                    <a:close/>
                    <a:moveTo>
                      <a:pt x="1354" y="653"/>
                    </a:moveTo>
                    <a:cubicBezTo>
                      <a:pt x="1358" y="677"/>
                      <a:pt x="1358" y="677"/>
                      <a:pt x="1358" y="677"/>
                    </a:cubicBezTo>
                    <a:cubicBezTo>
                      <a:pt x="1366" y="676"/>
                      <a:pt x="1366" y="676"/>
                      <a:pt x="1366" y="676"/>
                    </a:cubicBezTo>
                    <a:cubicBezTo>
                      <a:pt x="1362" y="652"/>
                      <a:pt x="1362" y="652"/>
                      <a:pt x="1362" y="652"/>
                    </a:cubicBezTo>
                    <a:lnTo>
                      <a:pt x="1354" y="653"/>
                    </a:lnTo>
                    <a:close/>
                    <a:moveTo>
                      <a:pt x="1348" y="606"/>
                    </a:moveTo>
                    <a:cubicBezTo>
                      <a:pt x="1351" y="629"/>
                      <a:pt x="1351" y="629"/>
                      <a:pt x="1351" y="629"/>
                    </a:cubicBezTo>
                    <a:cubicBezTo>
                      <a:pt x="1359" y="628"/>
                      <a:pt x="1359" y="628"/>
                      <a:pt x="1359" y="628"/>
                    </a:cubicBezTo>
                    <a:cubicBezTo>
                      <a:pt x="1356" y="605"/>
                      <a:pt x="1356" y="605"/>
                      <a:pt x="1356" y="605"/>
                    </a:cubicBezTo>
                    <a:lnTo>
                      <a:pt x="1348" y="606"/>
                    </a:lnTo>
                    <a:close/>
                    <a:moveTo>
                      <a:pt x="1341" y="558"/>
                    </a:moveTo>
                    <a:cubicBezTo>
                      <a:pt x="1344" y="582"/>
                      <a:pt x="1344" y="582"/>
                      <a:pt x="1344" y="582"/>
                    </a:cubicBezTo>
                    <a:cubicBezTo>
                      <a:pt x="1352" y="581"/>
                      <a:pt x="1352" y="581"/>
                      <a:pt x="1352" y="581"/>
                    </a:cubicBezTo>
                    <a:cubicBezTo>
                      <a:pt x="1349" y="557"/>
                      <a:pt x="1349" y="557"/>
                      <a:pt x="1349" y="557"/>
                    </a:cubicBezTo>
                    <a:lnTo>
                      <a:pt x="1341" y="558"/>
                    </a:lnTo>
                    <a:close/>
                    <a:moveTo>
                      <a:pt x="1334" y="511"/>
                    </a:moveTo>
                    <a:cubicBezTo>
                      <a:pt x="1338" y="534"/>
                      <a:pt x="1338" y="534"/>
                      <a:pt x="1338" y="534"/>
                    </a:cubicBezTo>
                    <a:cubicBezTo>
                      <a:pt x="1346" y="533"/>
                      <a:pt x="1346" y="533"/>
                      <a:pt x="1346" y="533"/>
                    </a:cubicBezTo>
                    <a:cubicBezTo>
                      <a:pt x="1342" y="510"/>
                      <a:pt x="1342" y="510"/>
                      <a:pt x="1342" y="510"/>
                    </a:cubicBezTo>
                    <a:lnTo>
                      <a:pt x="1334" y="511"/>
                    </a:lnTo>
                    <a:close/>
                    <a:moveTo>
                      <a:pt x="1328" y="463"/>
                    </a:moveTo>
                    <a:cubicBezTo>
                      <a:pt x="1331" y="487"/>
                      <a:pt x="1331" y="487"/>
                      <a:pt x="1331" y="487"/>
                    </a:cubicBezTo>
                    <a:cubicBezTo>
                      <a:pt x="1339" y="486"/>
                      <a:pt x="1339" y="486"/>
                      <a:pt x="1339" y="486"/>
                    </a:cubicBezTo>
                    <a:cubicBezTo>
                      <a:pt x="1336" y="462"/>
                      <a:pt x="1336" y="462"/>
                      <a:pt x="1336" y="462"/>
                    </a:cubicBezTo>
                    <a:lnTo>
                      <a:pt x="1328" y="463"/>
                    </a:lnTo>
                    <a:close/>
                    <a:moveTo>
                      <a:pt x="1321" y="416"/>
                    </a:moveTo>
                    <a:cubicBezTo>
                      <a:pt x="1324" y="439"/>
                      <a:pt x="1324" y="439"/>
                      <a:pt x="1324" y="439"/>
                    </a:cubicBezTo>
                    <a:cubicBezTo>
                      <a:pt x="1332" y="438"/>
                      <a:pt x="1332" y="438"/>
                      <a:pt x="1332" y="438"/>
                    </a:cubicBezTo>
                    <a:cubicBezTo>
                      <a:pt x="1329" y="415"/>
                      <a:pt x="1329" y="415"/>
                      <a:pt x="1329" y="415"/>
                    </a:cubicBezTo>
                    <a:lnTo>
                      <a:pt x="1321" y="416"/>
                    </a:lnTo>
                    <a:close/>
                    <a:moveTo>
                      <a:pt x="1314" y="368"/>
                    </a:moveTo>
                    <a:cubicBezTo>
                      <a:pt x="1318" y="392"/>
                      <a:pt x="1318" y="392"/>
                      <a:pt x="1318" y="392"/>
                    </a:cubicBezTo>
                    <a:cubicBezTo>
                      <a:pt x="1326" y="391"/>
                      <a:pt x="1326" y="391"/>
                      <a:pt x="1326" y="391"/>
                    </a:cubicBezTo>
                    <a:cubicBezTo>
                      <a:pt x="1322" y="367"/>
                      <a:pt x="1322" y="367"/>
                      <a:pt x="1322" y="367"/>
                    </a:cubicBezTo>
                    <a:lnTo>
                      <a:pt x="1314" y="368"/>
                    </a:lnTo>
                    <a:close/>
                    <a:moveTo>
                      <a:pt x="1308" y="321"/>
                    </a:moveTo>
                    <a:cubicBezTo>
                      <a:pt x="1311" y="344"/>
                      <a:pt x="1311" y="344"/>
                      <a:pt x="1311" y="344"/>
                    </a:cubicBezTo>
                    <a:cubicBezTo>
                      <a:pt x="1319" y="343"/>
                      <a:pt x="1319" y="343"/>
                      <a:pt x="1319" y="343"/>
                    </a:cubicBezTo>
                    <a:cubicBezTo>
                      <a:pt x="1316" y="320"/>
                      <a:pt x="1316" y="320"/>
                      <a:pt x="1316" y="320"/>
                    </a:cubicBezTo>
                    <a:lnTo>
                      <a:pt x="1308" y="321"/>
                    </a:lnTo>
                    <a:close/>
                    <a:moveTo>
                      <a:pt x="1301" y="273"/>
                    </a:moveTo>
                    <a:cubicBezTo>
                      <a:pt x="1304" y="297"/>
                      <a:pt x="1304" y="297"/>
                      <a:pt x="1304" y="297"/>
                    </a:cubicBezTo>
                    <a:cubicBezTo>
                      <a:pt x="1312" y="296"/>
                      <a:pt x="1312" y="296"/>
                      <a:pt x="1312" y="296"/>
                    </a:cubicBezTo>
                    <a:cubicBezTo>
                      <a:pt x="1309" y="272"/>
                      <a:pt x="1309" y="272"/>
                      <a:pt x="1309" y="272"/>
                    </a:cubicBezTo>
                    <a:lnTo>
                      <a:pt x="1301" y="273"/>
                    </a:lnTo>
                    <a:close/>
                    <a:moveTo>
                      <a:pt x="1294" y="226"/>
                    </a:moveTo>
                    <a:cubicBezTo>
                      <a:pt x="1298" y="249"/>
                      <a:pt x="1298" y="249"/>
                      <a:pt x="1298" y="249"/>
                    </a:cubicBezTo>
                    <a:cubicBezTo>
                      <a:pt x="1306" y="248"/>
                      <a:pt x="1306" y="248"/>
                      <a:pt x="1306" y="248"/>
                    </a:cubicBezTo>
                    <a:cubicBezTo>
                      <a:pt x="1302" y="225"/>
                      <a:pt x="1302" y="225"/>
                      <a:pt x="1302" y="225"/>
                    </a:cubicBezTo>
                    <a:lnTo>
                      <a:pt x="1294" y="226"/>
                    </a:lnTo>
                    <a:close/>
                    <a:moveTo>
                      <a:pt x="1288" y="178"/>
                    </a:moveTo>
                    <a:cubicBezTo>
                      <a:pt x="1291" y="202"/>
                      <a:pt x="1291" y="202"/>
                      <a:pt x="1291" y="202"/>
                    </a:cubicBezTo>
                    <a:cubicBezTo>
                      <a:pt x="1299" y="201"/>
                      <a:pt x="1299" y="201"/>
                      <a:pt x="1299" y="201"/>
                    </a:cubicBezTo>
                    <a:cubicBezTo>
                      <a:pt x="1296" y="177"/>
                      <a:pt x="1296" y="177"/>
                      <a:pt x="1296" y="177"/>
                    </a:cubicBezTo>
                    <a:lnTo>
                      <a:pt x="1288" y="178"/>
                    </a:lnTo>
                    <a:close/>
                    <a:moveTo>
                      <a:pt x="1281" y="131"/>
                    </a:moveTo>
                    <a:cubicBezTo>
                      <a:pt x="1284" y="154"/>
                      <a:pt x="1284" y="154"/>
                      <a:pt x="1284" y="154"/>
                    </a:cubicBezTo>
                    <a:cubicBezTo>
                      <a:pt x="1292" y="153"/>
                      <a:pt x="1292" y="153"/>
                      <a:pt x="1292" y="153"/>
                    </a:cubicBezTo>
                    <a:cubicBezTo>
                      <a:pt x="1289" y="130"/>
                      <a:pt x="1289" y="130"/>
                      <a:pt x="1289" y="130"/>
                    </a:cubicBezTo>
                    <a:lnTo>
                      <a:pt x="1281" y="131"/>
                    </a:lnTo>
                    <a:close/>
                    <a:moveTo>
                      <a:pt x="1274" y="84"/>
                    </a:moveTo>
                    <a:cubicBezTo>
                      <a:pt x="1275" y="86"/>
                      <a:pt x="1275" y="88"/>
                      <a:pt x="1276" y="91"/>
                    </a:cubicBezTo>
                    <a:cubicBezTo>
                      <a:pt x="1278" y="107"/>
                      <a:pt x="1278" y="107"/>
                      <a:pt x="1278" y="107"/>
                    </a:cubicBezTo>
                    <a:cubicBezTo>
                      <a:pt x="1286" y="106"/>
                      <a:pt x="1286" y="106"/>
                      <a:pt x="1286" y="106"/>
                    </a:cubicBezTo>
                    <a:cubicBezTo>
                      <a:pt x="1284" y="90"/>
                      <a:pt x="1284" y="90"/>
                      <a:pt x="1284" y="90"/>
                    </a:cubicBezTo>
                    <a:cubicBezTo>
                      <a:pt x="1283" y="87"/>
                      <a:pt x="1283" y="84"/>
                      <a:pt x="1282" y="82"/>
                    </a:cubicBezTo>
                    <a:cubicBezTo>
                      <a:pt x="1274" y="84"/>
                      <a:pt x="1274" y="84"/>
                      <a:pt x="1274" y="84"/>
                    </a:cubicBezTo>
                    <a:close/>
                    <a:moveTo>
                      <a:pt x="1253" y="44"/>
                    </a:moveTo>
                    <a:cubicBezTo>
                      <a:pt x="1258" y="49"/>
                      <a:pt x="1262" y="56"/>
                      <a:pt x="1266" y="62"/>
                    </a:cubicBezTo>
                    <a:cubicBezTo>
                      <a:pt x="1273" y="59"/>
                      <a:pt x="1273" y="59"/>
                      <a:pt x="1273" y="59"/>
                    </a:cubicBezTo>
                    <a:cubicBezTo>
                      <a:pt x="1269" y="51"/>
                      <a:pt x="1264" y="44"/>
                      <a:pt x="1258" y="38"/>
                    </a:cubicBezTo>
                    <a:lnTo>
                      <a:pt x="1253" y="44"/>
                    </a:lnTo>
                    <a:close/>
                    <a:moveTo>
                      <a:pt x="1215" y="18"/>
                    </a:moveTo>
                    <a:cubicBezTo>
                      <a:pt x="1222" y="21"/>
                      <a:pt x="1229" y="24"/>
                      <a:pt x="1235" y="29"/>
                    </a:cubicBezTo>
                    <a:cubicBezTo>
                      <a:pt x="1240" y="22"/>
                      <a:pt x="1240" y="22"/>
                      <a:pt x="1240" y="22"/>
                    </a:cubicBezTo>
                    <a:cubicBezTo>
                      <a:pt x="1233" y="17"/>
                      <a:pt x="1226" y="13"/>
                      <a:pt x="1218" y="10"/>
                    </a:cubicBezTo>
                    <a:lnTo>
                      <a:pt x="1215" y="18"/>
                    </a:lnTo>
                    <a:close/>
                    <a:moveTo>
                      <a:pt x="1170" y="8"/>
                    </a:moveTo>
                    <a:cubicBezTo>
                      <a:pt x="1170" y="8"/>
                      <a:pt x="1170" y="8"/>
                      <a:pt x="1170" y="8"/>
                    </a:cubicBezTo>
                    <a:cubicBezTo>
                      <a:pt x="1178" y="8"/>
                      <a:pt x="1185" y="9"/>
                      <a:pt x="1193" y="11"/>
                    </a:cubicBezTo>
                    <a:cubicBezTo>
                      <a:pt x="1194" y="3"/>
                      <a:pt x="1194" y="3"/>
                      <a:pt x="1194" y="3"/>
                    </a:cubicBezTo>
                    <a:cubicBezTo>
                      <a:pt x="1186" y="1"/>
                      <a:pt x="1178" y="0"/>
                      <a:pt x="1170" y="0"/>
                    </a:cubicBezTo>
                    <a:cubicBezTo>
                      <a:pt x="1170" y="0"/>
                      <a:pt x="1170" y="0"/>
                      <a:pt x="1170" y="0"/>
                    </a:cubicBezTo>
                    <a:cubicBezTo>
                      <a:pt x="1170" y="8"/>
                      <a:pt x="1170" y="8"/>
                      <a:pt x="1170" y="8"/>
                    </a:cubicBezTo>
                    <a:close/>
                    <a:moveTo>
                      <a:pt x="1123" y="14"/>
                    </a:moveTo>
                    <a:cubicBezTo>
                      <a:pt x="1147" y="10"/>
                      <a:pt x="1147" y="10"/>
                      <a:pt x="1147" y="10"/>
                    </a:cubicBezTo>
                    <a:cubicBezTo>
                      <a:pt x="1145" y="2"/>
                      <a:pt x="1145" y="2"/>
                      <a:pt x="1145" y="2"/>
                    </a:cubicBezTo>
                    <a:cubicBezTo>
                      <a:pt x="1122" y="6"/>
                      <a:pt x="1122" y="6"/>
                      <a:pt x="1122" y="6"/>
                    </a:cubicBezTo>
                    <a:lnTo>
                      <a:pt x="1123" y="14"/>
                    </a:lnTo>
                    <a:close/>
                    <a:moveTo>
                      <a:pt x="1075" y="20"/>
                    </a:moveTo>
                    <a:cubicBezTo>
                      <a:pt x="1099" y="17"/>
                      <a:pt x="1099" y="17"/>
                      <a:pt x="1099" y="17"/>
                    </a:cubicBezTo>
                    <a:cubicBezTo>
                      <a:pt x="1098" y="9"/>
                      <a:pt x="1098" y="9"/>
                      <a:pt x="1098" y="9"/>
                    </a:cubicBezTo>
                    <a:cubicBezTo>
                      <a:pt x="1074" y="12"/>
                      <a:pt x="1074" y="12"/>
                      <a:pt x="1074" y="12"/>
                    </a:cubicBezTo>
                    <a:lnTo>
                      <a:pt x="1075" y="20"/>
                    </a:lnTo>
                    <a:close/>
                    <a:moveTo>
                      <a:pt x="1028" y="27"/>
                    </a:moveTo>
                    <a:cubicBezTo>
                      <a:pt x="1052" y="24"/>
                      <a:pt x="1052" y="24"/>
                      <a:pt x="1052" y="24"/>
                    </a:cubicBezTo>
                    <a:cubicBezTo>
                      <a:pt x="1050" y="16"/>
                      <a:pt x="1050" y="16"/>
                      <a:pt x="1050" y="16"/>
                    </a:cubicBezTo>
                    <a:cubicBezTo>
                      <a:pt x="1027" y="19"/>
                      <a:pt x="1027" y="19"/>
                      <a:pt x="1027" y="19"/>
                    </a:cubicBezTo>
                    <a:lnTo>
                      <a:pt x="1028" y="27"/>
                    </a:lnTo>
                    <a:close/>
                    <a:moveTo>
                      <a:pt x="980" y="34"/>
                    </a:moveTo>
                    <a:cubicBezTo>
                      <a:pt x="1004" y="30"/>
                      <a:pt x="1004" y="30"/>
                      <a:pt x="1004" y="30"/>
                    </a:cubicBezTo>
                    <a:cubicBezTo>
                      <a:pt x="1003" y="22"/>
                      <a:pt x="1003" y="22"/>
                      <a:pt x="1003" y="22"/>
                    </a:cubicBezTo>
                    <a:cubicBezTo>
                      <a:pt x="979" y="26"/>
                      <a:pt x="979" y="26"/>
                      <a:pt x="979" y="26"/>
                    </a:cubicBezTo>
                    <a:lnTo>
                      <a:pt x="980" y="34"/>
                    </a:lnTo>
                    <a:close/>
                    <a:moveTo>
                      <a:pt x="933" y="40"/>
                    </a:moveTo>
                    <a:cubicBezTo>
                      <a:pt x="957" y="37"/>
                      <a:pt x="957" y="37"/>
                      <a:pt x="957" y="37"/>
                    </a:cubicBezTo>
                    <a:cubicBezTo>
                      <a:pt x="955" y="29"/>
                      <a:pt x="955" y="29"/>
                      <a:pt x="955" y="29"/>
                    </a:cubicBezTo>
                    <a:cubicBezTo>
                      <a:pt x="932" y="32"/>
                      <a:pt x="932" y="32"/>
                      <a:pt x="932" y="32"/>
                    </a:cubicBezTo>
                    <a:lnTo>
                      <a:pt x="933" y="40"/>
                    </a:lnTo>
                    <a:close/>
                    <a:moveTo>
                      <a:pt x="885" y="47"/>
                    </a:moveTo>
                    <a:cubicBezTo>
                      <a:pt x="909" y="44"/>
                      <a:pt x="909" y="44"/>
                      <a:pt x="909" y="44"/>
                    </a:cubicBezTo>
                    <a:cubicBezTo>
                      <a:pt x="908" y="36"/>
                      <a:pt x="908" y="36"/>
                      <a:pt x="908" y="36"/>
                    </a:cubicBezTo>
                    <a:cubicBezTo>
                      <a:pt x="884" y="39"/>
                      <a:pt x="884" y="39"/>
                      <a:pt x="884" y="39"/>
                    </a:cubicBezTo>
                    <a:lnTo>
                      <a:pt x="885" y="47"/>
                    </a:lnTo>
                    <a:close/>
                    <a:moveTo>
                      <a:pt x="838" y="54"/>
                    </a:moveTo>
                    <a:cubicBezTo>
                      <a:pt x="862" y="50"/>
                      <a:pt x="862" y="50"/>
                      <a:pt x="862" y="50"/>
                    </a:cubicBezTo>
                    <a:cubicBezTo>
                      <a:pt x="860" y="42"/>
                      <a:pt x="860" y="42"/>
                      <a:pt x="860" y="42"/>
                    </a:cubicBezTo>
                    <a:cubicBezTo>
                      <a:pt x="837" y="46"/>
                      <a:pt x="837" y="46"/>
                      <a:pt x="837" y="46"/>
                    </a:cubicBezTo>
                    <a:lnTo>
                      <a:pt x="838" y="54"/>
                    </a:lnTo>
                    <a:close/>
                    <a:moveTo>
                      <a:pt x="790" y="60"/>
                    </a:moveTo>
                    <a:cubicBezTo>
                      <a:pt x="814" y="57"/>
                      <a:pt x="814" y="57"/>
                      <a:pt x="814" y="57"/>
                    </a:cubicBezTo>
                    <a:cubicBezTo>
                      <a:pt x="813" y="49"/>
                      <a:pt x="813" y="49"/>
                      <a:pt x="813" y="49"/>
                    </a:cubicBezTo>
                    <a:cubicBezTo>
                      <a:pt x="789" y="52"/>
                      <a:pt x="789" y="52"/>
                      <a:pt x="789" y="52"/>
                    </a:cubicBezTo>
                    <a:lnTo>
                      <a:pt x="790" y="60"/>
                    </a:lnTo>
                    <a:close/>
                    <a:moveTo>
                      <a:pt x="743" y="67"/>
                    </a:moveTo>
                    <a:cubicBezTo>
                      <a:pt x="767" y="64"/>
                      <a:pt x="767" y="64"/>
                      <a:pt x="767" y="64"/>
                    </a:cubicBezTo>
                    <a:cubicBezTo>
                      <a:pt x="765" y="56"/>
                      <a:pt x="765" y="56"/>
                      <a:pt x="765" y="56"/>
                    </a:cubicBezTo>
                    <a:cubicBezTo>
                      <a:pt x="742" y="59"/>
                      <a:pt x="742" y="59"/>
                      <a:pt x="742" y="59"/>
                    </a:cubicBezTo>
                    <a:lnTo>
                      <a:pt x="743" y="67"/>
                    </a:lnTo>
                    <a:close/>
                    <a:moveTo>
                      <a:pt x="695" y="74"/>
                    </a:moveTo>
                    <a:cubicBezTo>
                      <a:pt x="719" y="70"/>
                      <a:pt x="719" y="70"/>
                      <a:pt x="719" y="70"/>
                    </a:cubicBezTo>
                    <a:cubicBezTo>
                      <a:pt x="718" y="62"/>
                      <a:pt x="718" y="62"/>
                      <a:pt x="718" y="62"/>
                    </a:cubicBezTo>
                    <a:cubicBezTo>
                      <a:pt x="694" y="66"/>
                      <a:pt x="694" y="66"/>
                      <a:pt x="694" y="66"/>
                    </a:cubicBezTo>
                    <a:lnTo>
                      <a:pt x="695" y="74"/>
                    </a:lnTo>
                    <a:close/>
                    <a:moveTo>
                      <a:pt x="648" y="80"/>
                    </a:moveTo>
                    <a:cubicBezTo>
                      <a:pt x="672" y="77"/>
                      <a:pt x="672" y="77"/>
                      <a:pt x="672" y="77"/>
                    </a:cubicBezTo>
                    <a:cubicBezTo>
                      <a:pt x="670" y="69"/>
                      <a:pt x="670" y="69"/>
                      <a:pt x="670" y="69"/>
                    </a:cubicBezTo>
                    <a:cubicBezTo>
                      <a:pt x="647" y="72"/>
                      <a:pt x="647" y="72"/>
                      <a:pt x="647" y="72"/>
                    </a:cubicBezTo>
                    <a:lnTo>
                      <a:pt x="648" y="80"/>
                    </a:lnTo>
                    <a:close/>
                    <a:moveTo>
                      <a:pt x="600" y="87"/>
                    </a:moveTo>
                    <a:cubicBezTo>
                      <a:pt x="624" y="84"/>
                      <a:pt x="624" y="84"/>
                      <a:pt x="624" y="84"/>
                    </a:cubicBezTo>
                    <a:cubicBezTo>
                      <a:pt x="623" y="76"/>
                      <a:pt x="623" y="76"/>
                      <a:pt x="623" y="76"/>
                    </a:cubicBezTo>
                    <a:cubicBezTo>
                      <a:pt x="599" y="79"/>
                      <a:pt x="599" y="79"/>
                      <a:pt x="599" y="79"/>
                    </a:cubicBezTo>
                    <a:lnTo>
                      <a:pt x="600" y="87"/>
                    </a:lnTo>
                    <a:close/>
                    <a:moveTo>
                      <a:pt x="553" y="94"/>
                    </a:moveTo>
                    <a:cubicBezTo>
                      <a:pt x="577" y="90"/>
                      <a:pt x="577" y="90"/>
                      <a:pt x="577" y="90"/>
                    </a:cubicBezTo>
                    <a:cubicBezTo>
                      <a:pt x="576" y="82"/>
                      <a:pt x="576" y="82"/>
                      <a:pt x="576" y="82"/>
                    </a:cubicBezTo>
                    <a:cubicBezTo>
                      <a:pt x="552" y="86"/>
                      <a:pt x="552" y="86"/>
                      <a:pt x="552" y="86"/>
                    </a:cubicBezTo>
                    <a:lnTo>
                      <a:pt x="553" y="94"/>
                    </a:lnTo>
                    <a:close/>
                    <a:moveTo>
                      <a:pt x="505" y="100"/>
                    </a:moveTo>
                    <a:cubicBezTo>
                      <a:pt x="529" y="97"/>
                      <a:pt x="529" y="97"/>
                      <a:pt x="529" y="97"/>
                    </a:cubicBezTo>
                    <a:cubicBezTo>
                      <a:pt x="528" y="89"/>
                      <a:pt x="528" y="89"/>
                      <a:pt x="528" y="89"/>
                    </a:cubicBezTo>
                    <a:cubicBezTo>
                      <a:pt x="504" y="92"/>
                      <a:pt x="504" y="92"/>
                      <a:pt x="504" y="92"/>
                    </a:cubicBezTo>
                    <a:lnTo>
                      <a:pt x="505" y="100"/>
                    </a:lnTo>
                    <a:close/>
                    <a:moveTo>
                      <a:pt x="458" y="107"/>
                    </a:moveTo>
                    <a:cubicBezTo>
                      <a:pt x="482" y="104"/>
                      <a:pt x="482" y="104"/>
                      <a:pt x="482" y="104"/>
                    </a:cubicBezTo>
                    <a:cubicBezTo>
                      <a:pt x="481" y="96"/>
                      <a:pt x="481" y="96"/>
                      <a:pt x="481" y="96"/>
                    </a:cubicBezTo>
                    <a:cubicBezTo>
                      <a:pt x="457" y="99"/>
                      <a:pt x="457" y="99"/>
                      <a:pt x="457" y="99"/>
                    </a:cubicBezTo>
                    <a:lnTo>
                      <a:pt x="458" y="107"/>
                    </a:lnTo>
                    <a:close/>
                    <a:moveTo>
                      <a:pt x="410" y="113"/>
                    </a:moveTo>
                    <a:cubicBezTo>
                      <a:pt x="434" y="110"/>
                      <a:pt x="434" y="110"/>
                      <a:pt x="434" y="110"/>
                    </a:cubicBezTo>
                    <a:cubicBezTo>
                      <a:pt x="433" y="102"/>
                      <a:pt x="433" y="102"/>
                      <a:pt x="433" y="102"/>
                    </a:cubicBezTo>
                    <a:cubicBezTo>
                      <a:pt x="409" y="106"/>
                      <a:pt x="409" y="106"/>
                      <a:pt x="409" y="106"/>
                    </a:cubicBezTo>
                    <a:lnTo>
                      <a:pt x="410" y="113"/>
                    </a:lnTo>
                    <a:close/>
                    <a:moveTo>
                      <a:pt x="363" y="120"/>
                    </a:moveTo>
                    <a:cubicBezTo>
                      <a:pt x="387" y="117"/>
                      <a:pt x="387" y="117"/>
                      <a:pt x="387" y="117"/>
                    </a:cubicBezTo>
                    <a:cubicBezTo>
                      <a:pt x="386" y="109"/>
                      <a:pt x="386" y="109"/>
                      <a:pt x="386" y="109"/>
                    </a:cubicBezTo>
                    <a:cubicBezTo>
                      <a:pt x="362" y="112"/>
                      <a:pt x="362" y="112"/>
                      <a:pt x="362" y="112"/>
                    </a:cubicBezTo>
                    <a:lnTo>
                      <a:pt x="363" y="120"/>
                    </a:lnTo>
                    <a:close/>
                    <a:moveTo>
                      <a:pt x="315" y="127"/>
                    </a:moveTo>
                    <a:cubicBezTo>
                      <a:pt x="339" y="123"/>
                      <a:pt x="339" y="123"/>
                      <a:pt x="339" y="123"/>
                    </a:cubicBezTo>
                    <a:cubicBezTo>
                      <a:pt x="338" y="116"/>
                      <a:pt x="338" y="116"/>
                      <a:pt x="338" y="116"/>
                    </a:cubicBezTo>
                    <a:cubicBezTo>
                      <a:pt x="314" y="119"/>
                      <a:pt x="314" y="119"/>
                      <a:pt x="314" y="119"/>
                    </a:cubicBezTo>
                    <a:lnTo>
                      <a:pt x="315" y="127"/>
                    </a:lnTo>
                    <a:close/>
                    <a:moveTo>
                      <a:pt x="268" y="133"/>
                    </a:moveTo>
                    <a:cubicBezTo>
                      <a:pt x="292" y="130"/>
                      <a:pt x="292" y="130"/>
                      <a:pt x="292" y="130"/>
                    </a:cubicBezTo>
                    <a:cubicBezTo>
                      <a:pt x="291" y="122"/>
                      <a:pt x="291" y="122"/>
                      <a:pt x="291" y="122"/>
                    </a:cubicBezTo>
                    <a:cubicBezTo>
                      <a:pt x="267" y="126"/>
                      <a:pt x="267" y="126"/>
                      <a:pt x="267" y="126"/>
                    </a:cubicBezTo>
                    <a:lnTo>
                      <a:pt x="268" y="133"/>
                    </a:lnTo>
                    <a:close/>
                    <a:moveTo>
                      <a:pt x="220" y="140"/>
                    </a:moveTo>
                    <a:cubicBezTo>
                      <a:pt x="244" y="137"/>
                      <a:pt x="244" y="137"/>
                      <a:pt x="244" y="137"/>
                    </a:cubicBezTo>
                    <a:cubicBezTo>
                      <a:pt x="243" y="129"/>
                      <a:pt x="243" y="129"/>
                      <a:pt x="243" y="129"/>
                    </a:cubicBezTo>
                    <a:cubicBezTo>
                      <a:pt x="219" y="132"/>
                      <a:pt x="219" y="132"/>
                      <a:pt x="219" y="132"/>
                    </a:cubicBezTo>
                    <a:lnTo>
                      <a:pt x="220" y="140"/>
                    </a:lnTo>
                    <a:close/>
                    <a:moveTo>
                      <a:pt x="173" y="147"/>
                    </a:moveTo>
                    <a:cubicBezTo>
                      <a:pt x="197" y="143"/>
                      <a:pt x="197" y="143"/>
                      <a:pt x="197" y="143"/>
                    </a:cubicBezTo>
                    <a:cubicBezTo>
                      <a:pt x="196" y="136"/>
                      <a:pt x="196" y="136"/>
                      <a:pt x="196" y="136"/>
                    </a:cubicBezTo>
                    <a:cubicBezTo>
                      <a:pt x="172" y="139"/>
                      <a:pt x="172" y="139"/>
                      <a:pt x="172" y="139"/>
                    </a:cubicBezTo>
                    <a:lnTo>
                      <a:pt x="173" y="147"/>
                    </a:lnTo>
                    <a:close/>
                    <a:moveTo>
                      <a:pt x="125" y="153"/>
                    </a:moveTo>
                    <a:cubicBezTo>
                      <a:pt x="149" y="150"/>
                      <a:pt x="149" y="150"/>
                      <a:pt x="149" y="150"/>
                    </a:cubicBezTo>
                    <a:cubicBezTo>
                      <a:pt x="148" y="142"/>
                      <a:pt x="148" y="142"/>
                      <a:pt x="148" y="142"/>
                    </a:cubicBezTo>
                    <a:cubicBezTo>
                      <a:pt x="124" y="145"/>
                      <a:pt x="124" y="145"/>
                      <a:pt x="124" y="145"/>
                    </a:cubicBezTo>
                    <a:lnTo>
                      <a:pt x="125" y="153"/>
                    </a:lnTo>
                    <a:close/>
                    <a:moveTo>
                      <a:pt x="79" y="162"/>
                    </a:moveTo>
                    <a:cubicBezTo>
                      <a:pt x="87" y="160"/>
                      <a:pt x="94" y="158"/>
                      <a:pt x="102" y="157"/>
                    </a:cubicBezTo>
                    <a:cubicBezTo>
                      <a:pt x="101" y="149"/>
                      <a:pt x="101" y="149"/>
                      <a:pt x="101" y="149"/>
                    </a:cubicBezTo>
                    <a:cubicBezTo>
                      <a:pt x="92" y="150"/>
                      <a:pt x="84" y="152"/>
                      <a:pt x="77" y="155"/>
                    </a:cubicBezTo>
                    <a:cubicBezTo>
                      <a:pt x="79" y="162"/>
                      <a:pt x="79" y="162"/>
                      <a:pt x="79" y="162"/>
                    </a:cubicBezTo>
                    <a:close/>
                    <a:moveTo>
                      <a:pt x="40" y="187"/>
                    </a:moveTo>
                    <a:cubicBezTo>
                      <a:pt x="46" y="182"/>
                      <a:pt x="52" y="177"/>
                      <a:pt x="59" y="173"/>
                    </a:cubicBezTo>
                    <a:cubicBezTo>
                      <a:pt x="54" y="166"/>
                      <a:pt x="54" y="166"/>
                      <a:pt x="54" y="166"/>
                    </a:cubicBezTo>
                    <a:cubicBezTo>
                      <a:pt x="47" y="170"/>
                      <a:pt x="41" y="176"/>
                      <a:pt x="35" y="181"/>
                    </a:cubicBezTo>
                    <a:cubicBezTo>
                      <a:pt x="40" y="187"/>
                      <a:pt x="40" y="187"/>
                      <a:pt x="40" y="187"/>
                    </a:cubicBezTo>
                    <a:close/>
                    <a:moveTo>
                      <a:pt x="15" y="225"/>
                    </a:moveTo>
                    <a:cubicBezTo>
                      <a:pt x="17" y="218"/>
                      <a:pt x="21" y="211"/>
                      <a:pt x="25" y="205"/>
                    </a:cubicBezTo>
                    <a:cubicBezTo>
                      <a:pt x="19" y="200"/>
                      <a:pt x="19" y="200"/>
                      <a:pt x="19" y="200"/>
                    </a:cubicBezTo>
                    <a:cubicBezTo>
                      <a:pt x="14" y="207"/>
                      <a:pt x="10" y="214"/>
                      <a:pt x="7" y="222"/>
                    </a:cubicBezTo>
                    <a:cubicBezTo>
                      <a:pt x="15" y="225"/>
                      <a:pt x="15" y="225"/>
                      <a:pt x="15" y="225"/>
                    </a:cubicBezTo>
                    <a:close/>
                    <a:moveTo>
                      <a:pt x="9" y="270"/>
                    </a:moveTo>
                    <a:cubicBezTo>
                      <a:pt x="9" y="268"/>
                      <a:pt x="9" y="268"/>
                      <a:pt x="9" y="268"/>
                    </a:cubicBezTo>
                    <a:cubicBezTo>
                      <a:pt x="9" y="264"/>
                      <a:pt x="8" y="261"/>
                      <a:pt x="8" y="257"/>
                    </a:cubicBezTo>
                    <a:cubicBezTo>
                      <a:pt x="8" y="254"/>
                      <a:pt x="8" y="250"/>
                      <a:pt x="9" y="247"/>
                    </a:cubicBezTo>
                    <a:cubicBezTo>
                      <a:pt x="1" y="246"/>
                      <a:pt x="1" y="246"/>
                      <a:pt x="1" y="246"/>
                    </a:cubicBezTo>
                    <a:cubicBezTo>
                      <a:pt x="0" y="250"/>
                      <a:pt x="0" y="253"/>
                      <a:pt x="0" y="257"/>
                    </a:cubicBezTo>
                    <a:cubicBezTo>
                      <a:pt x="0" y="261"/>
                      <a:pt x="1" y="265"/>
                      <a:pt x="1" y="269"/>
                    </a:cubicBezTo>
                    <a:cubicBezTo>
                      <a:pt x="1" y="271"/>
                      <a:pt x="1" y="271"/>
                      <a:pt x="1" y="271"/>
                    </a:cubicBezTo>
                    <a:cubicBezTo>
                      <a:pt x="9" y="270"/>
                      <a:pt x="9" y="270"/>
                      <a:pt x="9" y="270"/>
                    </a:cubicBezTo>
                    <a:close/>
                    <a:moveTo>
                      <a:pt x="16" y="317"/>
                    </a:moveTo>
                    <a:cubicBezTo>
                      <a:pt x="13" y="294"/>
                      <a:pt x="13" y="294"/>
                      <a:pt x="13" y="294"/>
                    </a:cubicBezTo>
                    <a:cubicBezTo>
                      <a:pt x="5" y="295"/>
                      <a:pt x="5" y="295"/>
                      <a:pt x="5" y="295"/>
                    </a:cubicBezTo>
                    <a:cubicBezTo>
                      <a:pt x="8" y="319"/>
                      <a:pt x="8" y="319"/>
                      <a:pt x="8" y="319"/>
                    </a:cubicBezTo>
                    <a:lnTo>
                      <a:pt x="16" y="317"/>
                    </a:lnTo>
                    <a:close/>
                    <a:moveTo>
                      <a:pt x="23" y="365"/>
                    </a:moveTo>
                    <a:cubicBezTo>
                      <a:pt x="19" y="341"/>
                      <a:pt x="19" y="341"/>
                      <a:pt x="19" y="341"/>
                    </a:cubicBezTo>
                    <a:cubicBezTo>
                      <a:pt x="11" y="342"/>
                      <a:pt x="11" y="342"/>
                      <a:pt x="11" y="342"/>
                    </a:cubicBezTo>
                    <a:cubicBezTo>
                      <a:pt x="15" y="366"/>
                      <a:pt x="15" y="366"/>
                      <a:pt x="15" y="366"/>
                    </a:cubicBezTo>
                    <a:lnTo>
                      <a:pt x="23" y="365"/>
                    </a:lnTo>
                    <a:close/>
                    <a:moveTo>
                      <a:pt x="29" y="412"/>
                    </a:moveTo>
                    <a:cubicBezTo>
                      <a:pt x="26" y="389"/>
                      <a:pt x="26" y="389"/>
                      <a:pt x="26" y="389"/>
                    </a:cubicBezTo>
                    <a:cubicBezTo>
                      <a:pt x="18" y="390"/>
                      <a:pt x="18" y="390"/>
                      <a:pt x="18" y="390"/>
                    </a:cubicBezTo>
                    <a:cubicBezTo>
                      <a:pt x="21" y="413"/>
                      <a:pt x="21" y="413"/>
                      <a:pt x="21" y="413"/>
                    </a:cubicBezTo>
                    <a:lnTo>
                      <a:pt x="29" y="412"/>
                    </a:lnTo>
                    <a:close/>
                    <a:moveTo>
                      <a:pt x="36" y="460"/>
                    </a:moveTo>
                    <a:cubicBezTo>
                      <a:pt x="33" y="436"/>
                      <a:pt x="33" y="436"/>
                      <a:pt x="33" y="436"/>
                    </a:cubicBezTo>
                    <a:cubicBezTo>
                      <a:pt x="25" y="437"/>
                      <a:pt x="25" y="437"/>
                      <a:pt x="25" y="437"/>
                    </a:cubicBezTo>
                    <a:cubicBezTo>
                      <a:pt x="28" y="461"/>
                      <a:pt x="28" y="461"/>
                      <a:pt x="28" y="461"/>
                    </a:cubicBezTo>
                    <a:lnTo>
                      <a:pt x="36" y="460"/>
                    </a:lnTo>
                    <a:close/>
                    <a:moveTo>
                      <a:pt x="43" y="507"/>
                    </a:moveTo>
                    <a:cubicBezTo>
                      <a:pt x="39" y="484"/>
                      <a:pt x="39" y="484"/>
                      <a:pt x="39" y="484"/>
                    </a:cubicBezTo>
                    <a:cubicBezTo>
                      <a:pt x="31" y="485"/>
                      <a:pt x="31" y="485"/>
                      <a:pt x="31" y="485"/>
                    </a:cubicBezTo>
                    <a:cubicBezTo>
                      <a:pt x="35" y="508"/>
                      <a:pt x="35" y="508"/>
                      <a:pt x="35" y="508"/>
                    </a:cubicBezTo>
                    <a:lnTo>
                      <a:pt x="43" y="507"/>
                    </a:lnTo>
                    <a:close/>
                    <a:moveTo>
                      <a:pt x="49" y="555"/>
                    </a:moveTo>
                    <a:cubicBezTo>
                      <a:pt x="46" y="531"/>
                      <a:pt x="46" y="531"/>
                      <a:pt x="46" y="531"/>
                    </a:cubicBezTo>
                    <a:cubicBezTo>
                      <a:pt x="38" y="532"/>
                      <a:pt x="38" y="532"/>
                      <a:pt x="38" y="532"/>
                    </a:cubicBezTo>
                    <a:cubicBezTo>
                      <a:pt x="41" y="556"/>
                      <a:pt x="41" y="556"/>
                      <a:pt x="41" y="556"/>
                    </a:cubicBezTo>
                    <a:lnTo>
                      <a:pt x="49" y="555"/>
                    </a:lnTo>
                    <a:close/>
                    <a:moveTo>
                      <a:pt x="56" y="602"/>
                    </a:moveTo>
                    <a:cubicBezTo>
                      <a:pt x="52" y="579"/>
                      <a:pt x="52" y="579"/>
                      <a:pt x="52" y="579"/>
                    </a:cubicBezTo>
                    <a:cubicBezTo>
                      <a:pt x="45" y="580"/>
                      <a:pt x="45" y="580"/>
                      <a:pt x="45" y="580"/>
                    </a:cubicBezTo>
                    <a:cubicBezTo>
                      <a:pt x="48" y="603"/>
                      <a:pt x="48" y="603"/>
                      <a:pt x="48" y="603"/>
                    </a:cubicBezTo>
                    <a:lnTo>
                      <a:pt x="56" y="602"/>
                    </a:lnTo>
                    <a:close/>
                    <a:moveTo>
                      <a:pt x="62" y="650"/>
                    </a:moveTo>
                    <a:cubicBezTo>
                      <a:pt x="59" y="626"/>
                      <a:pt x="59" y="626"/>
                      <a:pt x="59" y="626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55" y="651"/>
                      <a:pt x="55" y="651"/>
                      <a:pt x="55" y="651"/>
                    </a:cubicBezTo>
                    <a:lnTo>
                      <a:pt x="62" y="650"/>
                    </a:lnTo>
                    <a:close/>
                    <a:moveTo>
                      <a:pt x="69" y="697"/>
                    </a:moveTo>
                    <a:cubicBezTo>
                      <a:pt x="66" y="674"/>
                      <a:pt x="66" y="674"/>
                      <a:pt x="66" y="674"/>
                    </a:cubicBezTo>
                    <a:cubicBezTo>
                      <a:pt x="58" y="675"/>
                      <a:pt x="58" y="675"/>
                      <a:pt x="58" y="675"/>
                    </a:cubicBezTo>
                    <a:cubicBezTo>
                      <a:pt x="61" y="698"/>
                      <a:pt x="61" y="698"/>
                      <a:pt x="61" y="698"/>
                    </a:cubicBezTo>
                    <a:lnTo>
                      <a:pt x="69" y="697"/>
                    </a:lnTo>
                    <a:close/>
                    <a:moveTo>
                      <a:pt x="76" y="745"/>
                    </a:moveTo>
                    <a:cubicBezTo>
                      <a:pt x="72" y="721"/>
                      <a:pt x="72" y="721"/>
                      <a:pt x="72" y="721"/>
                    </a:cubicBezTo>
                    <a:cubicBezTo>
                      <a:pt x="65" y="722"/>
                      <a:pt x="65" y="722"/>
                      <a:pt x="65" y="722"/>
                    </a:cubicBezTo>
                    <a:cubicBezTo>
                      <a:pt x="68" y="746"/>
                      <a:pt x="68" y="746"/>
                      <a:pt x="68" y="746"/>
                    </a:cubicBezTo>
                    <a:lnTo>
                      <a:pt x="76" y="745"/>
                    </a:lnTo>
                    <a:close/>
                    <a:moveTo>
                      <a:pt x="82" y="792"/>
                    </a:moveTo>
                    <a:cubicBezTo>
                      <a:pt x="79" y="769"/>
                      <a:pt x="79" y="769"/>
                      <a:pt x="79" y="769"/>
                    </a:cubicBezTo>
                    <a:cubicBezTo>
                      <a:pt x="71" y="770"/>
                      <a:pt x="71" y="770"/>
                      <a:pt x="71" y="770"/>
                    </a:cubicBezTo>
                    <a:cubicBezTo>
                      <a:pt x="75" y="793"/>
                      <a:pt x="75" y="793"/>
                      <a:pt x="75" y="793"/>
                    </a:cubicBezTo>
                    <a:lnTo>
                      <a:pt x="82" y="792"/>
                    </a:lnTo>
                    <a:close/>
                    <a:moveTo>
                      <a:pt x="89" y="840"/>
                    </a:moveTo>
                    <a:cubicBezTo>
                      <a:pt x="86" y="816"/>
                      <a:pt x="86" y="816"/>
                      <a:pt x="86" y="816"/>
                    </a:cubicBezTo>
                    <a:cubicBezTo>
                      <a:pt x="78" y="817"/>
                      <a:pt x="78" y="817"/>
                      <a:pt x="78" y="817"/>
                    </a:cubicBezTo>
                    <a:cubicBezTo>
                      <a:pt x="81" y="841"/>
                      <a:pt x="81" y="841"/>
                      <a:pt x="81" y="841"/>
                    </a:cubicBezTo>
                    <a:lnTo>
                      <a:pt x="89" y="840"/>
                    </a:lnTo>
                    <a:close/>
                    <a:moveTo>
                      <a:pt x="96" y="887"/>
                    </a:moveTo>
                    <a:cubicBezTo>
                      <a:pt x="92" y="864"/>
                      <a:pt x="92" y="864"/>
                      <a:pt x="92" y="864"/>
                    </a:cubicBezTo>
                    <a:cubicBezTo>
                      <a:pt x="84" y="865"/>
                      <a:pt x="84" y="865"/>
                      <a:pt x="84" y="865"/>
                    </a:cubicBezTo>
                    <a:cubicBezTo>
                      <a:pt x="88" y="888"/>
                      <a:pt x="88" y="888"/>
                      <a:pt x="88" y="888"/>
                    </a:cubicBezTo>
                    <a:lnTo>
                      <a:pt x="96" y="887"/>
                    </a:lnTo>
                    <a:close/>
                    <a:moveTo>
                      <a:pt x="102" y="935"/>
                    </a:moveTo>
                    <a:cubicBezTo>
                      <a:pt x="99" y="911"/>
                      <a:pt x="99" y="911"/>
                      <a:pt x="99" y="911"/>
                    </a:cubicBezTo>
                    <a:cubicBezTo>
                      <a:pt x="91" y="912"/>
                      <a:pt x="91" y="912"/>
                      <a:pt x="91" y="912"/>
                    </a:cubicBezTo>
                    <a:cubicBezTo>
                      <a:pt x="94" y="936"/>
                      <a:pt x="94" y="936"/>
                      <a:pt x="94" y="936"/>
                    </a:cubicBezTo>
                    <a:lnTo>
                      <a:pt x="102" y="935"/>
                    </a:lnTo>
                    <a:close/>
                    <a:moveTo>
                      <a:pt x="109" y="982"/>
                    </a:moveTo>
                    <a:cubicBezTo>
                      <a:pt x="106" y="959"/>
                      <a:pt x="106" y="959"/>
                      <a:pt x="106" y="959"/>
                    </a:cubicBezTo>
                    <a:cubicBezTo>
                      <a:pt x="98" y="960"/>
                      <a:pt x="98" y="960"/>
                      <a:pt x="98" y="960"/>
                    </a:cubicBezTo>
                    <a:cubicBezTo>
                      <a:pt x="101" y="983"/>
                      <a:pt x="101" y="983"/>
                      <a:pt x="101" y="983"/>
                    </a:cubicBezTo>
                    <a:lnTo>
                      <a:pt x="109" y="982"/>
                    </a:lnTo>
                    <a:close/>
                    <a:moveTo>
                      <a:pt x="116" y="1030"/>
                    </a:moveTo>
                    <a:cubicBezTo>
                      <a:pt x="112" y="1006"/>
                      <a:pt x="112" y="1006"/>
                      <a:pt x="112" y="1006"/>
                    </a:cubicBezTo>
                    <a:cubicBezTo>
                      <a:pt x="104" y="1007"/>
                      <a:pt x="104" y="1007"/>
                      <a:pt x="104" y="1007"/>
                    </a:cubicBezTo>
                    <a:cubicBezTo>
                      <a:pt x="108" y="1031"/>
                      <a:pt x="108" y="1031"/>
                      <a:pt x="108" y="1031"/>
                    </a:cubicBezTo>
                    <a:lnTo>
                      <a:pt x="116" y="1030"/>
                    </a:lnTo>
                    <a:close/>
                    <a:moveTo>
                      <a:pt x="122" y="1077"/>
                    </a:moveTo>
                    <a:cubicBezTo>
                      <a:pt x="119" y="1054"/>
                      <a:pt x="119" y="1054"/>
                      <a:pt x="119" y="1054"/>
                    </a:cubicBezTo>
                    <a:cubicBezTo>
                      <a:pt x="111" y="1055"/>
                      <a:pt x="111" y="1055"/>
                      <a:pt x="111" y="1055"/>
                    </a:cubicBezTo>
                    <a:cubicBezTo>
                      <a:pt x="114" y="1078"/>
                      <a:pt x="114" y="1078"/>
                      <a:pt x="114" y="1078"/>
                    </a:cubicBezTo>
                    <a:lnTo>
                      <a:pt x="122" y="1077"/>
                    </a:lnTo>
                    <a:close/>
                    <a:moveTo>
                      <a:pt x="129" y="1125"/>
                    </a:moveTo>
                    <a:cubicBezTo>
                      <a:pt x="126" y="1101"/>
                      <a:pt x="126" y="1101"/>
                      <a:pt x="126" y="1101"/>
                    </a:cubicBezTo>
                    <a:cubicBezTo>
                      <a:pt x="118" y="1102"/>
                      <a:pt x="118" y="1102"/>
                      <a:pt x="118" y="1102"/>
                    </a:cubicBezTo>
                    <a:cubicBezTo>
                      <a:pt x="121" y="1126"/>
                      <a:pt x="121" y="1126"/>
                      <a:pt x="121" y="1126"/>
                    </a:cubicBezTo>
                    <a:lnTo>
                      <a:pt x="129" y="1125"/>
                    </a:lnTo>
                    <a:close/>
                    <a:moveTo>
                      <a:pt x="136" y="1172"/>
                    </a:moveTo>
                    <a:cubicBezTo>
                      <a:pt x="132" y="1148"/>
                      <a:pt x="132" y="1148"/>
                      <a:pt x="132" y="1148"/>
                    </a:cubicBezTo>
                    <a:cubicBezTo>
                      <a:pt x="124" y="1150"/>
                      <a:pt x="124" y="1150"/>
                      <a:pt x="124" y="1150"/>
                    </a:cubicBezTo>
                    <a:cubicBezTo>
                      <a:pt x="128" y="1173"/>
                      <a:pt x="128" y="1173"/>
                      <a:pt x="128" y="1173"/>
                    </a:cubicBezTo>
                    <a:lnTo>
                      <a:pt x="136" y="1172"/>
                    </a:lnTo>
                    <a:close/>
                    <a:moveTo>
                      <a:pt x="142" y="1220"/>
                    </a:moveTo>
                    <a:cubicBezTo>
                      <a:pt x="139" y="1196"/>
                      <a:pt x="139" y="1196"/>
                      <a:pt x="139" y="1196"/>
                    </a:cubicBezTo>
                    <a:cubicBezTo>
                      <a:pt x="131" y="1197"/>
                      <a:pt x="131" y="1197"/>
                      <a:pt x="131" y="1197"/>
                    </a:cubicBezTo>
                    <a:cubicBezTo>
                      <a:pt x="134" y="1221"/>
                      <a:pt x="134" y="1221"/>
                      <a:pt x="134" y="1221"/>
                    </a:cubicBezTo>
                    <a:lnTo>
                      <a:pt x="142" y="1220"/>
                    </a:lnTo>
                    <a:close/>
                    <a:moveTo>
                      <a:pt x="149" y="1267"/>
                    </a:moveTo>
                    <a:cubicBezTo>
                      <a:pt x="146" y="1243"/>
                      <a:pt x="146" y="1243"/>
                      <a:pt x="146" y="1243"/>
                    </a:cubicBezTo>
                    <a:cubicBezTo>
                      <a:pt x="138" y="1245"/>
                      <a:pt x="138" y="1245"/>
                      <a:pt x="138" y="1245"/>
                    </a:cubicBezTo>
                    <a:cubicBezTo>
                      <a:pt x="141" y="1268"/>
                      <a:pt x="141" y="1268"/>
                      <a:pt x="141" y="1268"/>
                    </a:cubicBezTo>
                    <a:lnTo>
                      <a:pt x="149" y="1267"/>
                    </a:lnTo>
                    <a:close/>
                    <a:moveTo>
                      <a:pt x="156" y="1315"/>
                    </a:moveTo>
                    <a:cubicBezTo>
                      <a:pt x="152" y="1291"/>
                      <a:pt x="152" y="1291"/>
                      <a:pt x="152" y="1291"/>
                    </a:cubicBezTo>
                    <a:cubicBezTo>
                      <a:pt x="144" y="1292"/>
                      <a:pt x="144" y="1292"/>
                      <a:pt x="144" y="1292"/>
                    </a:cubicBezTo>
                    <a:cubicBezTo>
                      <a:pt x="148" y="1316"/>
                      <a:pt x="148" y="1316"/>
                      <a:pt x="148" y="1316"/>
                    </a:cubicBezTo>
                    <a:lnTo>
                      <a:pt x="156" y="1315"/>
                    </a:lnTo>
                    <a:close/>
                    <a:moveTo>
                      <a:pt x="162" y="1362"/>
                    </a:moveTo>
                    <a:cubicBezTo>
                      <a:pt x="159" y="1338"/>
                      <a:pt x="159" y="1338"/>
                      <a:pt x="159" y="1338"/>
                    </a:cubicBezTo>
                    <a:cubicBezTo>
                      <a:pt x="151" y="1340"/>
                      <a:pt x="151" y="1340"/>
                      <a:pt x="151" y="1340"/>
                    </a:cubicBezTo>
                    <a:cubicBezTo>
                      <a:pt x="154" y="1363"/>
                      <a:pt x="154" y="1363"/>
                      <a:pt x="154" y="1363"/>
                    </a:cubicBezTo>
                    <a:lnTo>
                      <a:pt x="162" y="1362"/>
                    </a:lnTo>
                    <a:close/>
                    <a:moveTo>
                      <a:pt x="169" y="1410"/>
                    </a:moveTo>
                    <a:cubicBezTo>
                      <a:pt x="166" y="1386"/>
                      <a:pt x="166" y="1386"/>
                      <a:pt x="166" y="1386"/>
                    </a:cubicBezTo>
                    <a:cubicBezTo>
                      <a:pt x="158" y="1387"/>
                      <a:pt x="158" y="1387"/>
                      <a:pt x="158" y="1387"/>
                    </a:cubicBezTo>
                    <a:cubicBezTo>
                      <a:pt x="161" y="1411"/>
                      <a:pt x="161" y="1411"/>
                      <a:pt x="161" y="1411"/>
                    </a:cubicBezTo>
                    <a:lnTo>
                      <a:pt x="169" y="1410"/>
                    </a:lnTo>
                    <a:close/>
                    <a:moveTo>
                      <a:pt x="176" y="1457"/>
                    </a:moveTo>
                    <a:cubicBezTo>
                      <a:pt x="172" y="1433"/>
                      <a:pt x="172" y="1433"/>
                      <a:pt x="172" y="1433"/>
                    </a:cubicBezTo>
                    <a:cubicBezTo>
                      <a:pt x="164" y="1435"/>
                      <a:pt x="164" y="1435"/>
                      <a:pt x="164" y="1435"/>
                    </a:cubicBezTo>
                    <a:cubicBezTo>
                      <a:pt x="168" y="1458"/>
                      <a:pt x="168" y="1458"/>
                      <a:pt x="168" y="1458"/>
                    </a:cubicBezTo>
                    <a:lnTo>
                      <a:pt x="176" y="1457"/>
                    </a:lnTo>
                    <a:close/>
                    <a:moveTo>
                      <a:pt x="182" y="1505"/>
                    </a:moveTo>
                    <a:cubicBezTo>
                      <a:pt x="179" y="1481"/>
                      <a:pt x="179" y="1481"/>
                      <a:pt x="179" y="1481"/>
                    </a:cubicBezTo>
                    <a:cubicBezTo>
                      <a:pt x="171" y="1482"/>
                      <a:pt x="171" y="1482"/>
                      <a:pt x="171" y="1482"/>
                    </a:cubicBezTo>
                    <a:cubicBezTo>
                      <a:pt x="174" y="1506"/>
                      <a:pt x="174" y="1506"/>
                      <a:pt x="174" y="1506"/>
                    </a:cubicBezTo>
                    <a:lnTo>
                      <a:pt x="182" y="1505"/>
                    </a:lnTo>
                    <a:close/>
                    <a:moveTo>
                      <a:pt x="189" y="1552"/>
                    </a:moveTo>
                    <a:cubicBezTo>
                      <a:pt x="186" y="1528"/>
                      <a:pt x="186" y="1528"/>
                      <a:pt x="186" y="1528"/>
                    </a:cubicBezTo>
                    <a:cubicBezTo>
                      <a:pt x="178" y="1530"/>
                      <a:pt x="178" y="1530"/>
                      <a:pt x="178" y="1530"/>
                    </a:cubicBezTo>
                    <a:cubicBezTo>
                      <a:pt x="181" y="1553"/>
                      <a:pt x="181" y="1553"/>
                      <a:pt x="181" y="1553"/>
                    </a:cubicBezTo>
                    <a:lnTo>
                      <a:pt x="189" y="1552"/>
                    </a:lnTo>
                    <a:close/>
                    <a:moveTo>
                      <a:pt x="195" y="1600"/>
                    </a:moveTo>
                    <a:cubicBezTo>
                      <a:pt x="192" y="1576"/>
                      <a:pt x="192" y="1576"/>
                      <a:pt x="192" y="1576"/>
                    </a:cubicBezTo>
                    <a:cubicBezTo>
                      <a:pt x="184" y="1577"/>
                      <a:pt x="184" y="1577"/>
                      <a:pt x="184" y="1577"/>
                    </a:cubicBezTo>
                    <a:cubicBezTo>
                      <a:pt x="188" y="1601"/>
                      <a:pt x="188" y="1601"/>
                      <a:pt x="188" y="1601"/>
                    </a:cubicBezTo>
                    <a:lnTo>
                      <a:pt x="195" y="1600"/>
                    </a:lnTo>
                    <a:close/>
                    <a:moveTo>
                      <a:pt x="202" y="1647"/>
                    </a:moveTo>
                    <a:cubicBezTo>
                      <a:pt x="199" y="1623"/>
                      <a:pt x="199" y="1623"/>
                      <a:pt x="199" y="1623"/>
                    </a:cubicBezTo>
                    <a:cubicBezTo>
                      <a:pt x="191" y="1625"/>
                      <a:pt x="191" y="1625"/>
                      <a:pt x="191" y="1625"/>
                    </a:cubicBezTo>
                    <a:cubicBezTo>
                      <a:pt x="194" y="1648"/>
                      <a:pt x="194" y="1648"/>
                      <a:pt x="194" y="1648"/>
                    </a:cubicBezTo>
                    <a:lnTo>
                      <a:pt x="202" y="1647"/>
                    </a:lnTo>
                    <a:close/>
                    <a:moveTo>
                      <a:pt x="209" y="1695"/>
                    </a:moveTo>
                    <a:cubicBezTo>
                      <a:pt x="205" y="1671"/>
                      <a:pt x="205" y="1671"/>
                      <a:pt x="205" y="1671"/>
                    </a:cubicBezTo>
                    <a:cubicBezTo>
                      <a:pt x="198" y="1672"/>
                      <a:pt x="198" y="1672"/>
                      <a:pt x="198" y="1672"/>
                    </a:cubicBezTo>
                    <a:cubicBezTo>
                      <a:pt x="201" y="1696"/>
                      <a:pt x="201" y="1696"/>
                      <a:pt x="201" y="1696"/>
                    </a:cubicBezTo>
                    <a:lnTo>
                      <a:pt x="209" y="1695"/>
                    </a:lnTo>
                    <a:close/>
                    <a:moveTo>
                      <a:pt x="215" y="1742"/>
                    </a:moveTo>
                    <a:cubicBezTo>
                      <a:pt x="212" y="1718"/>
                      <a:pt x="212" y="1718"/>
                      <a:pt x="212" y="1718"/>
                    </a:cubicBezTo>
                    <a:cubicBezTo>
                      <a:pt x="204" y="1720"/>
                      <a:pt x="204" y="1720"/>
                      <a:pt x="204" y="1720"/>
                    </a:cubicBezTo>
                    <a:cubicBezTo>
                      <a:pt x="208" y="1743"/>
                      <a:pt x="208" y="1743"/>
                      <a:pt x="208" y="1743"/>
                    </a:cubicBezTo>
                    <a:lnTo>
                      <a:pt x="215" y="1742"/>
                    </a:lnTo>
                    <a:close/>
                    <a:moveTo>
                      <a:pt x="222" y="1790"/>
                    </a:moveTo>
                    <a:cubicBezTo>
                      <a:pt x="219" y="1766"/>
                      <a:pt x="219" y="1766"/>
                      <a:pt x="219" y="1766"/>
                    </a:cubicBezTo>
                    <a:cubicBezTo>
                      <a:pt x="211" y="1767"/>
                      <a:pt x="211" y="1767"/>
                      <a:pt x="211" y="1767"/>
                    </a:cubicBezTo>
                    <a:cubicBezTo>
                      <a:pt x="214" y="1791"/>
                      <a:pt x="214" y="1791"/>
                      <a:pt x="214" y="1791"/>
                    </a:cubicBezTo>
                    <a:lnTo>
                      <a:pt x="222" y="1790"/>
                    </a:lnTo>
                    <a:close/>
                    <a:moveTo>
                      <a:pt x="229" y="1837"/>
                    </a:moveTo>
                    <a:cubicBezTo>
                      <a:pt x="225" y="1813"/>
                      <a:pt x="225" y="1813"/>
                      <a:pt x="225" y="1813"/>
                    </a:cubicBezTo>
                    <a:cubicBezTo>
                      <a:pt x="217" y="1814"/>
                      <a:pt x="217" y="1814"/>
                      <a:pt x="217" y="1814"/>
                    </a:cubicBezTo>
                    <a:cubicBezTo>
                      <a:pt x="221" y="1838"/>
                      <a:pt x="221" y="1838"/>
                      <a:pt x="221" y="1838"/>
                    </a:cubicBezTo>
                    <a:lnTo>
                      <a:pt x="229" y="1837"/>
                    </a:lnTo>
                    <a:close/>
                    <a:moveTo>
                      <a:pt x="235" y="1885"/>
                    </a:moveTo>
                    <a:cubicBezTo>
                      <a:pt x="232" y="1861"/>
                      <a:pt x="232" y="1861"/>
                      <a:pt x="232" y="1861"/>
                    </a:cubicBezTo>
                    <a:cubicBezTo>
                      <a:pt x="224" y="1862"/>
                      <a:pt x="224" y="1862"/>
                      <a:pt x="224" y="1862"/>
                    </a:cubicBezTo>
                    <a:cubicBezTo>
                      <a:pt x="227" y="1886"/>
                      <a:pt x="227" y="1886"/>
                      <a:pt x="227" y="1886"/>
                    </a:cubicBezTo>
                    <a:lnTo>
                      <a:pt x="235" y="1885"/>
                    </a:lnTo>
                    <a:close/>
                    <a:moveTo>
                      <a:pt x="248" y="1929"/>
                    </a:moveTo>
                    <a:cubicBezTo>
                      <a:pt x="244" y="1922"/>
                      <a:pt x="241" y="1915"/>
                      <a:pt x="239" y="1908"/>
                    </a:cubicBezTo>
                    <a:cubicBezTo>
                      <a:pt x="231" y="1910"/>
                      <a:pt x="231" y="1910"/>
                      <a:pt x="231" y="1910"/>
                    </a:cubicBezTo>
                    <a:cubicBezTo>
                      <a:pt x="233" y="1918"/>
                      <a:pt x="237" y="1926"/>
                      <a:pt x="241" y="1933"/>
                    </a:cubicBezTo>
                    <a:cubicBezTo>
                      <a:pt x="248" y="1929"/>
                      <a:pt x="248" y="1929"/>
                      <a:pt x="248" y="1929"/>
                    </a:cubicBezTo>
                    <a:close/>
                    <a:moveTo>
                      <a:pt x="279" y="1963"/>
                    </a:moveTo>
                    <a:cubicBezTo>
                      <a:pt x="272" y="1958"/>
                      <a:pt x="266" y="1953"/>
                      <a:pt x="261" y="1948"/>
                    </a:cubicBezTo>
                    <a:cubicBezTo>
                      <a:pt x="255" y="1953"/>
                      <a:pt x="255" y="1953"/>
                      <a:pt x="255" y="1953"/>
                    </a:cubicBezTo>
                    <a:cubicBezTo>
                      <a:pt x="261" y="1959"/>
                      <a:pt x="267" y="1965"/>
                      <a:pt x="274" y="1969"/>
                    </a:cubicBezTo>
                    <a:cubicBezTo>
                      <a:pt x="279" y="1963"/>
                      <a:pt x="279" y="1963"/>
                      <a:pt x="279" y="1963"/>
                    </a:cubicBezTo>
                    <a:close/>
                    <a:moveTo>
                      <a:pt x="321" y="1982"/>
                    </a:moveTo>
                    <a:cubicBezTo>
                      <a:pt x="313" y="1980"/>
                      <a:pt x="306" y="1978"/>
                      <a:pt x="299" y="1974"/>
                    </a:cubicBezTo>
                    <a:cubicBezTo>
                      <a:pt x="295" y="1982"/>
                      <a:pt x="295" y="1982"/>
                      <a:pt x="295" y="1982"/>
                    </a:cubicBezTo>
                    <a:cubicBezTo>
                      <a:pt x="303" y="1985"/>
                      <a:pt x="311" y="1988"/>
                      <a:pt x="319" y="1990"/>
                    </a:cubicBezTo>
                    <a:cubicBezTo>
                      <a:pt x="321" y="1982"/>
                      <a:pt x="321" y="1982"/>
                      <a:pt x="321" y="1982"/>
                    </a:cubicBezTo>
                    <a:close/>
                    <a:moveTo>
                      <a:pt x="367" y="1983"/>
                    </a:moveTo>
                    <a:cubicBezTo>
                      <a:pt x="358" y="1984"/>
                      <a:pt x="358" y="1984"/>
                      <a:pt x="358" y="1984"/>
                    </a:cubicBezTo>
                    <a:cubicBezTo>
                      <a:pt x="353" y="1984"/>
                      <a:pt x="349" y="1985"/>
                      <a:pt x="344" y="1985"/>
                    </a:cubicBezTo>
                    <a:cubicBezTo>
                      <a:pt x="343" y="1985"/>
                      <a:pt x="343" y="1985"/>
                      <a:pt x="343" y="1985"/>
                    </a:cubicBezTo>
                    <a:cubicBezTo>
                      <a:pt x="343" y="1993"/>
                      <a:pt x="343" y="1993"/>
                      <a:pt x="343" y="1993"/>
                    </a:cubicBezTo>
                    <a:cubicBezTo>
                      <a:pt x="344" y="1993"/>
                      <a:pt x="344" y="1993"/>
                      <a:pt x="344" y="1993"/>
                    </a:cubicBezTo>
                    <a:cubicBezTo>
                      <a:pt x="349" y="1993"/>
                      <a:pt x="354" y="1992"/>
                      <a:pt x="359" y="1992"/>
                    </a:cubicBezTo>
                    <a:cubicBezTo>
                      <a:pt x="368" y="1990"/>
                      <a:pt x="368" y="1990"/>
                      <a:pt x="368" y="1990"/>
                    </a:cubicBezTo>
                    <a:cubicBezTo>
                      <a:pt x="367" y="1983"/>
                      <a:pt x="367" y="1983"/>
                      <a:pt x="367" y="1983"/>
                    </a:cubicBezTo>
                    <a:close/>
                    <a:moveTo>
                      <a:pt x="414" y="1976"/>
                    </a:moveTo>
                    <a:cubicBezTo>
                      <a:pt x="390" y="1979"/>
                      <a:pt x="390" y="1979"/>
                      <a:pt x="390" y="1979"/>
                    </a:cubicBezTo>
                    <a:cubicBezTo>
                      <a:pt x="392" y="1987"/>
                      <a:pt x="392" y="1987"/>
                      <a:pt x="392" y="1987"/>
                    </a:cubicBezTo>
                    <a:cubicBezTo>
                      <a:pt x="415" y="1984"/>
                      <a:pt x="415" y="1984"/>
                      <a:pt x="415" y="1984"/>
                    </a:cubicBezTo>
                    <a:lnTo>
                      <a:pt x="414" y="1976"/>
                    </a:lnTo>
                    <a:close/>
                    <a:moveTo>
                      <a:pt x="462" y="1969"/>
                    </a:moveTo>
                    <a:cubicBezTo>
                      <a:pt x="438" y="1973"/>
                      <a:pt x="438" y="1973"/>
                      <a:pt x="438" y="1973"/>
                    </a:cubicBezTo>
                    <a:cubicBezTo>
                      <a:pt x="439" y="1980"/>
                      <a:pt x="439" y="1980"/>
                      <a:pt x="439" y="1980"/>
                    </a:cubicBezTo>
                    <a:cubicBezTo>
                      <a:pt x="463" y="1977"/>
                      <a:pt x="463" y="1977"/>
                      <a:pt x="463" y="1977"/>
                    </a:cubicBezTo>
                    <a:lnTo>
                      <a:pt x="462" y="1969"/>
                    </a:lnTo>
                    <a:close/>
                    <a:moveTo>
                      <a:pt x="509" y="1963"/>
                    </a:moveTo>
                    <a:cubicBezTo>
                      <a:pt x="485" y="1966"/>
                      <a:pt x="485" y="1966"/>
                      <a:pt x="485" y="1966"/>
                    </a:cubicBezTo>
                    <a:cubicBezTo>
                      <a:pt x="487" y="1974"/>
                      <a:pt x="487" y="1974"/>
                      <a:pt x="487" y="1974"/>
                    </a:cubicBezTo>
                    <a:cubicBezTo>
                      <a:pt x="510" y="1971"/>
                      <a:pt x="510" y="1971"/>
                      <a:pt x="510" y="1971"/>
                    </a:cubicBezTo>
                    <a:lnTo>
                      <a:pt x="509" y="1963"/>
                    </a:lnTo>
                    <a:close/>
                    <a:moveTo>
                      <a:pt x="557" y="1956"/>
                    </a:moveTo>
                    <a:cubicBezTo>
                      <a:pt x="533" y="1959"/>
                      <a:pt x="533" y="1959"/>
                      <a:pt x="533" y="1959"/>
                    </a:cubicBezTo>
                    <a:cubicBezTo>
                      <a:pt x="534" y="1967"/>
                      <a:pt x="534" y="1967"/>
                      <a:pt x="534" y="1967"/>
                    </a:cubicBezTo>
                    <a:cubicBezTo>
                      <a:pt x="558" y="1964"/>
                      <a:pt x="558" y="1964"/>
                      <a:pt x="558" y="1964"/>
                    </a:cubicBezTo>
                    <a:lnTo>
                      <a:pt x="557" y="1956"/>
                    </a:lnTo>
                    <a:close/>
                    <a:moveTo>
                      <a:pt x="604" y="1949"/>
                    </a:moveTo>
                    <a:cubicBezTo>
                      <a:pt x="580" y="1953"/>
                      <a:pt x="580" y="1953"/>
                      <a:pt x="580" y="1953"/>
                    </a:cubicBezTo>
                    <a:cubicBezTo>
                      <a:pt x="582" y="1961"/>
                      <a:pt x="582" y="1961"/>
                      <a:pt x="582" y="1961"/>
                    </a:cubicBezTo>
                    <a:cubicBezTo>
                      <a:pt x="605" y="1957"/>
                      <a:pt x="605" y="1957"/>
                      <a:pt x="605" y="1957"/>
                    </a:cubicBezTo>
                    <a:lnTo>
                      <a:pt x="604" y="1949"/>
                    </a:lnTo>
                    <a:close/>
                    <a:moveTo>
                      <a:pt x="652" y="1943"/>
                    </a:moveTo>
                    <a:cubicBezTo>
                      <a:pt x="628" y="1946"/>
                      <a:pt x="628" y="1946"/>
                      <a:pt x="628" y="1946"/>
                    </a:cubicBezTo>
                    <a:cubicBezTo>
                      <a:pt x="629" y="1954"/>
                      <a:pt x="629" y="1954"/>
                      <a:pt x="629" y="1954"/>
                    </a:cubicBezTo>
                    <a:cubicBezTo>
                      <a:pt x="653" y="1951"/>
                      <a:pt x="653" y="1951"/>
                      <a:pt x="653" y="1951"/>
                    </a:cubicBezTo>
                    <a:lnTo>
                      <a:pt x="652" y="1943"/>
                    </a:lnTo>
                    <a:close/>
                    <a:moveTo>
                      <a:pt x="699" y="1936"/>
                    </a:moveTo>
                    <a:cubicBezTo>
                      <a:pt x="675" y="1939"/>
                      <a:pt x="675" y="1939"/>
                      <a:pt x="675" y="1939"/>
                    </a:cubicBezTo>
                    <a:cubicBezTo>
                      <a:pt x="677" y="1947"/>
                      <a:pt x="677" y="1947"/>
                      <a:pt x="677" y="1947"/>
                    </a:cubicBezTo>
                    <a:cubicBezTo>
                      <a:pt x="700" y="1944"/>
                      <a:pt x="700" y="1944"/>
                      <a:pt x="700" y="1944"/>
                    </a:cubicBezTo>
                    <a:lnTo>
                      <a:pt x="699" y="1936"/>
                    </a:lnTo>
                    <a:close/>
                    <a:moveTo>
                      <a:pt x="747" y="1929"/>
                    </a:moveTo>
                    <a:cubicBezTo>
                      <a:pt x="723" y="1933"/>
                      <a:pt x="723" y="1933"/>
                      <a:pt x="723" y="1933"/>
                    </a:cubicBezTo>
                    <a:cubicBezTo>
                      <a:pt x="724" y="1941"/>
                      <a:pt x="724" y="1941"/>
                      <a:pt x="724" y="1941"/>
                    </a:cubicBezTo>
                    <a:cubicBezTo>
                      <a:pt x="748" y="1937"/>
                      <a:pt x="748" y="1937"/>
                      <a:pt x="748" y="1937"/>
                    </a:cubicBezTo>
                    <a:lnTo>
                      <a:pt x="747" y="1929"/>
                    </a:lnTo>
                    <a:close/>
                    <a:moveTo>
                      <a:pt x="794" y="1923"/>
                    </a:moveTo>
                    <a:cubicBezTo>
                      <a:pt x="770" y="1926"/>
                      <a:pt x="770" y="1926"/>
                      <a:pt x="770" y="1926"/>
                    </a:cubicBezTo>
                    <a:cubicBezTo>
                      <a:pt x="772" y="1934"/>
                      <a:pt x="772" y="1934"/>
                      <a:pt x="772" y="1934"/>
                    </a:cubicBezTo>
                    <a:cubicBezTo>
                      <a:pt x="795" y="1931"/>
                      <a:pt x="795" y="1931"/>
                      <a:pt x="795" y="1931"/>
                    </a:cubicBezTo>
                    <a:lnTo>
                      <a:pt x="794" y="1923"/>
                    </a:lnTo>
                    <a:close/>
                    <a:moveTo>
                      <a:pt x="842" y="1916"/>
                    </a:moveTo>
                    <a:cubicBezTo>
                      <a:pt x="818" y="1919"/>
                      <a:pt x="818" y="1919"/>
                      <a:pt x="818" y="1919"/>
                    </a:cubicBezTo>
                    <a:cubicBezTo>
                      <a:pt x="819" y="1927"/>
                      <a:pt x="819" y="1927"/>
                      <a:pt x="819" y="1927"/>
                    </a:cubicBezTo>
                    <a:cubicBezTo>
                      <a:pt x="843" y="1924"/>
                      <a:pt x="843" y="1924"/>
                      <a:pt x="843" y="1924"/>
                    </a:cubicBezTo>
                    <a:lnTo>
                      <a:pt x="842" y="1916"/>
                    </a:lnTo>
                    <a:close/>
                    <a:moveTo>
                      <a:pt x="889" y="1909"/>
                    </a:moveTo>
                    <a:cubicBezTo>
                      <a:pt x="865" y="1913"/>
                      <a:pt x="865" y="1913"/>
                      <a:pt x="865" y="1913"/>
                    </a:cubicBezTo>
                    <a:cubicBezTo>
                      <a:pt x="866" y="1921"/>
                      <a:pt x="866" y="1921"/>
                      <a:pt x="866" y="1921"/>
                    </a:cubicBezTo>
                    <a:cubicBezTo>
                      <a:pt x="890" y="1917"/>
                      <a:pt x="890" y="1917"/>
                      <a:pt x="890" y="1917"/>
                    </a:cubicBezTo>
                    <a:lnTo>
                      <a:pt x="889" y="1909"/>
                    </a:lnTo>
                    <a:close/>
                    <a:moveTo>
                      <a:pt x="937" y="1903"/>
                    </a:moveTo>
                    <a:cubicBezTo>
                      <a:pt x="913" y="1906"/>
                      <a:pt x="913" y="1906"/>
                      <a:pt x="913" y="1906"/>
                    </a:cubicBezTo>
                    <a:cubicBezTo>
                      <a:pt x="914" y="1914"/>
                      <a:pt x="914" y="1914"/>
                      <a:pt x="914" y="1914"/>
                    </a:cubicBezTo>
                    <a:cubicBezTo>
                      <a:pt x="938" y="1911"/>
                      <a:pt x="938" y="1911"/>
                      <a:pt x="938" y="1911"/>
                    </a:cubicBezTo>
                    <a:lnTo>
                      <a:pt x="937" y="1903"/>
                    </a:lnTo>
                    <a:close/>
                    <a:moveTo>
                      <a:pt x="984" y="1896"/>
                    </a:moveTo>
                    <a:cubicBezTo>
                      <a:pt x="960" y="1899"/>
                      <a:pt x="960" y="1899"/>
                      <a:pt x="960" y="1899"/>
                    </a:cubicBezTo>
                    <a:cubicBezTo>
                      <a:pt x="961" y="1907"/>
                      <a:pt x="961" y="1907"/>
                      <a:pt x="961" y="1907"/>
                    </a:cubicBezTo>
                    <a:cubicBezTo>
                      <a:pt x="985" y="1904"/>
                      <a:pt x="985" y="1904"/>
                      <a:pt x="985" y="1904"/>
                    </a:cubicBezTo>
                    <a:lnTo>
                      <a:pt x="984" y="1896"/>
                    </a:lnTo>
                    <a:close/>
                    <a:moveTo>
                      <a:pt x="1032" y="1889"/>
                    </a:moveTo>
                    <a:cubicBezTo>
                      <a:pt x="1008" y="1893"/>
                      <a:pt x="1008" y="1893"/>
                      <a:pt x="1008" y="1893"/>
                    </a:cubicBezTo>
                    <a:cubicBezTo>
                      <a:pt x="1009" y="1901"/>
                      <a:pt x="1009" y="1901"/>
                      <a:pt x="1009" y="1901"/>
                    </a:cubicBezTo>
                    <a:cubicBezTo>
                      <a:pt x="1033" y="1897"/>
                      <a:pt x="1033" y="1897"/>
                      <a:pt x="1033" y="1897"/>
                    </a:cubicBezTo>
                    <a:lnTo>
                      <a:pt x="1032" y="1889"/>
                    </a:lnTo>
                    <a:close/>
                    <a:moveTo>
                      <a:pt x="1079" y="1883"/>
                    </a:moveTo>
                    <a:cubicBezTo>
                      <a:pt x="1055" y="1886"/>
                      <a:pt x="1055" y="1886"/>
                      <a:pt x="1055" y="1886"/>
                    </a:cubicBezTo>
                    <a:cubicBezTo>
                      <a:pt x="1056" y="1894"/>
                      <a:pt x="1056" y="1894"/>
                      <a:pt x="1056" y="1894"/>
                    </a:cubicBezTo>
                    <a:cubicBezTo>
                      <a:pt x="1080" y="1891"/>
                      <a:pt x="1080" y="1891"/>
                      <a:pt x="1080" y="1891"/>
                    </a:cubicBezTo>
                    <a:lnTo>
                      <a:pt x="1079" y="1883"/>
                    </a:lnTo>
                    <a:close/>
                    <a:moveTo>
                      <a:pt x="1127" y="1876"/>
                    </a:moveTo>
                    <a:cubicBezTo>
                      <a:pt x="1103" y="1879"/>
                      <a:pt x="1103" y="1879"/>
                      <a:pt x="1103" y="1879"/>
                    </a:cubicBezTo>
                    <a:cubicBezTo>
                      <a:pt x="1104" y="1887"/>
                      <a:pt x="1104" y="1887"/>
                      <a:pt x="1104" y="1887"/>
                    </a:cubicBezTo>
                    <a:cubicBezTo>
                      <a:pt x="1128" y="1884"/>
                      <a:pt x="1128" y="1884"/>
                      <a:pt x="1128" y="1884"/>
                    </a:cubicBezTo>
                    <a:lnTo>
                      <a:pt x="1127" y="1876"/>
                    </a:lnTo>
                    <a:close/>
                    <a:moveTo>
                      <a:pt x="1174" y="1869"/>
                    </a:moveTo>
                    <a:cubicBezTo>
                      <a:pt x="1150" y="1873"/>
                      <a:pt x="1150" y="1873"/>
                      <a:pt x="1150" y="1873"/>
                    </a:cubicBezTo>
                    <a:cubicBezTo>
                      <a:pt x="1151" y="1881"/>
                      <a:pt x="1151" y="1881"/>
                      <a:pt x="1151" y="1881"/>
                    </a:cubicBezTo>
                    <a:cubicBezTo>
                      <a:pt x="1175" y="1877"/>
                      <a:pt x="1175" y="1877"/>
                      <a:pt x="1175" y="1877"/>
                    </a:cubicBezTo>
                    <a:lnTo>
                      <a:pt x="1174" y="1869"/>
                    </a:lnTo>
                    <a:close/>
                    <a:moveTo>
                      <a:pt x="1222" y="1863"/>
                    </a:moveTo>
                    <a:cubicBezTo>
                      <a:pt x="1198" y="1866"/>
                      <a:pt x="1198" y="1866"/>
                      <a:pt x="1198" y="1866"/>
                    </a:cubicBezTo>
                    <a:cubicBezTo>
                      <a:pt x="1199" y="1874"/>
                      <a:pt x="1199" y="1874"/>
                      <a:pt x="1199" y="1874"/>
                    </a:cubicBezTo>
                    <a:cubicBezTo>
                      <a:pt x="1223" y="1871"/>
                      <a:pt x="1223" y="1871"/>
                      <a:pt x="1223" y="1871"/>
                    </a:cubicBezTo>
                    <a:lnTo>
                      <a:pt x="1222" y="1863"/>
                    </a:lnTo>
                    <a:close/>
                    <a:moveTo>
                      <a:pt x="1269" y="1856"/>
                    </a:moveTo>
                    <a:cubicBezTo>
                      <a:pt x="1245" y="1860"/>
                      <a:pt x="1245" y="1860"/>
                      <a:pt x="1245" y="1860"/>
                    </a:cubicBezTo>
                    <a:cubicBezTo>
                      <a:pt x="1246" y="1867"/>
                      <a:pt x="1246" y="1867"/>
                      <a:pt x="1246" y="1867"/>
                    </a:cubicBezTo>
                    <a:cubicBezTo>
                      <a:pt x="1270" y="1864"/>
                      <a:pt x="1270" y="1864"/>
                      <a:pt x="1270" y="1864"/>
                    </a:cubicBezTo>
                    <a:lnTo>
                      <a:pt x="1269" y="1856"/>
                    </a:lnTo>
                    <a:close/>
                    <a:moveTo>
                      <a:pt x="1317" y="1850"/>
                    </a:moveTo>
                    <a:cubicBezTo>
                      <a:pt x="1293" y="1853"/>
                      <a:pt x="1293" y="1853"/>
                      <a:pt x="1293" y="1853"/>
                    </a:cubicBezTo>
                    <a:cubicBezTo>
                      <a:pt x="1294" y="1861"/>
                      <a:pt x="1294" y="1861"/>
                      <a:pt x="1294" y="1861"/>
                    </a:cubicBezTo>
                    <a:cubicBezTo>
                      <a:pt x="1318" y="1857"/>
                      <a:pt x="1318" y="1857"/>
                      <a:pt x="1318" y="1857"/>
                    </a:cubicBezTo>
                    <a:lnTo>
                      <a:pt x="1317" y="1850"/>
                    </a:lnTo>
                    <a:close/>
                    <a:moveTo>
                      <a:pt x="1364" y="1843"/>
                    </a:moveTo>
                    <a:cubicBezTo>
                      <a:pt x="1340" y="1846"/>
                      <a:pt x="1340" y="1846"/>
                      <a:pt x="1340" y="1846"/>
                    </a:cubicBezTo>
                    <a:cubicBezTo>
                      <a:pt x="1341" y="1854"/>
                      <a:pt x="1341" y="1854"/>
                      <a:pt x="1341" y="1854"/>
                    </a:cubicBezTo>
                    <a:cubicBezTo>
                      <a:pt x="1365" y="1851"/>
                      <a:pt x="1365" y="1851"/>
                      <a:pt x="1365" y="1851"/>
                    </a:cubicBezTo>
                    <a:lnTo>
                      <a:pt x="1364" y="1843"/>
                    </a:lnTo>
                    <a:close/>
                  </a:path>
                </a:pathLst>
              </a:custGeom>
              <a:solidFill>
                <a:srgbClr val="FF5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267" name="直角三角形 266"/>
          <p:cNvSpPr/>
          <p:nvPr/>
        </p:nvSpPr>
        <p:spPr>
          <a:xfrm>
            <a:off x="0" y="0"/>
            <a:ext cx="933450" cy="6858000"/>
          </a:xfrm>
          <a:prstGeom prst="rt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8" name="直角三角形 267"/>
          <p:cNvSpPr/>
          <p:nvPr/>
        </p:nvSpPr>
        <p:spPr>
          <a:xfrm rot="10800000">
            <a:off x="11162093" y="0"/>
            <a:ext cx="1049125" cy="6858000"/>
          </a:xfrm>
          <a:prstGeom prst="rt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9" name="文本框 268"/>
          <p:cNvSpPr txBox="1"/>
          <p:nvPr/>
        </p:nvSpPr>
        <p:spPr>
          <a:xfrm rot="4924623">
            <a:off x="-3790293" y="3312335"/>
            <a:ext cx="93492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POWERPOINT TEMPLATE 2015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270" name="文本框 269"/>
          <p:cNvSpPr txBox="1"/>
          <p:nvPr/>
        </p:nvSpPr>
        <p:spPr>
          <a:xfrm rot="4859657">
            <a:off x="6552469" y="2798106"/>
            <a:ext cx="93492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POWERPOINT TEMPLATE 2015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271" name="文本框 270"/>
          <p:cNvSpPr txBox="1"/>
          <p:nvPr/>
        </p:nvSpPr>
        <p:spPr>
          <a:xfrm rot="21133077">
            <a:off x="2308901" y="2267108"/>
            <a:ext cx="4307237" cy="18651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2" name="文本框 271"/>
          <p:cNvSpPr txBox="1"/>
          <p:nvPr/>
        </p:nvSpPr>
        <p:spPr>
          <a:xfrm rot="21133077">
            <a:off x="2872524" y="4242309"/>
            <a:ext cx="2140735" cy="2456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</a:t>
            </a:r>
            <a:endParaRPr lang="zh-CN" altLang="en-US" sz="16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3" name="文本框 272"/>
          <p:cNvSpPr txBox="1"/>
          <p:nvPr/>
        </p:nvSpPr>
        <p:spPr>
          <a:xfrm rot="21112366">
            <a:off x="521880" y="1615235"/>
            <a:ext cx="75156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tx1">
                    <a:lumMod val="75000"/>
                    <a:lumOff val="25000"/>
                  </a:schemeClr>
                </a:solidFill>
                <a:latin typeface="Felix Titling" panose="04060505060202020A04" pitchFamily="82" charset="0"/>
              </a:rPr>
              <a:t>GUANHAI TEMPLATE</a:t>
            </a:r>
            <a:endParaRPr lang="zh-CN" altLang="en-US" sz="3200">
              <a:solidFill>
                <a:schemeClr val="tx1">
                  <a:lumMod val="75000"/>
                  <a:lumOff val="25000"/>
                </a:schemeClr>
              </a:solidFill>
              <a:latin typeface="Felix Titling" panose="04060505060202020A04" pitchFamily="82" charset="0"/>
            </a:endParaRPr>
          </a:p>
        </p:txBody>
      </p:sp>
      <p:cxnSp>
        <p:nvCxnSpPr>
          <p:cNvPr id="275" name="直接连接符 274"/>
          <p:cNvCxnSpPr/>
          <p:nvPr/>
        </p:nvCxnSpPr>
        <p:spPr>
          <a:xfrm>
            <a:off x="0" y="1764931"/>
            <a:ext cx="742950" cy="524546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直接连接符 275"/>
          <p:cNvCxnSpPr/>
          <p:nvPr/>
        </p:nvCxnSpPr>
        <p:spPr>
          <a:xfrm>
            <a:off x="11352978" y="-162294"/>
            <a:ext cx="945936" cy="667861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769554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组合 71"/>
          <p:cNvGrpSpPr/>
          <p:nvPr/>
        </p:nvGrpSpPr>
        <p:grpSpPr>
          <a:xfrm>
            <a:off x="-781969" y="-667095"/>
            <a:ext cx="7279482" cy="2866877"/>
            <a:chOff x="350839" y="-580566"/>
            <a:chExt cx="7279482" cy="2866877"/>
          </a:xfrm>
        </p:grpSpPr>
        <p:grpSp>
          <p:nvGrpSpPr>
            <p:cNvPr id="73" name="组合 72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16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4" name="组合 73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75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57" name="组合 156"/>
          <p:cNvGrpSpPr/>
          <p:nvPr/>
        </p:nvGrpSpPr>
        <p:grpSpPr>
          <a:xfrm>
            <a:off x="5881872" y="-686487"/>
            <a:ext cx="7279482" cy="2866877"/>
            <a:chOff x="350839" y="-580566"/>
            <a:chExt cx="7279482" cy="2866877"/>
          </a:xfrm>
        </p:grpSpPr>
        <p:grpSp>
          <p:nvGrpSpPr>
            <p:cNvPr id="158" name="组合 157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01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59" name="组合 158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0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70" name="椭圆 69"/>
          <p:cNvSpPr/>
          <p:nvPr/>
        </p:nvSpPr>
        <p:spPr>
          <a:xfrm>
            <a:off x="-1916354" y="1696264"/>
            <a:ext cx="16086871" cy="6857801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椭圆 70"/>
          <p:cNvSpPr/>
          <p:nvPr/>
        </p:nvSpPr>
        <p:spPr>
          <a:xfrm>
            <a:off x="-1947436" y="1970220"/>
            <a:ext cx="16086871" cy="6857801"/>
          </a:xfrm>
          <a:prstGeom prst="ellipse">
            <a:avLst/>
          </a:prstGeom>
          <a:noFill/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7" name="椭圆 556"/>
          <p:cNvSpPr/>
          <p:nvPr/>
        </p:nvSpPr>
        <p:spPr>
          <a:xfrm>
            <a:off x="3144259" y="5146485"/>
            <a:ext cx="5745134" cy="2145265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6" name="椭圆 555"/>
          <p:cNvSpPr/>
          <p:nvPr/>
        </p:nvSpPr>
        <p:spPr>
          <a:xfrm>
            <a:off x="4060480" y="5581876"/>
            <a:ext cx="3905250" cy="154716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1635318" y="307806"/>
            <a:ext cx="8724492" cy="6315414"/>
            <a:chOff x="4687889" y="725488"/>
            <a:chExt cx="2673350" cy="1935163"/>
          </a:xfrm>
        </p:grpSpPr>
        <p:sp>
          <p:nvSpPr>
            <p:cNvPr id="5" name="Freeform 72"/>
            <p:cNvSpPr>
              <a:spLocks/>
            </p:cNvSpPr>
            <p:nvPr/>
          </p:nvSpPr>
          <p:spPr bwMode="auto">
            <a:xfrm>
              <a:off x="4687889" y="784226"/>
              <a:ext cx="2673350" cy="785813"/>
            </a:xfrm>
            <a:custGeom>
              <a:avLst/>
              <a:gdLst>
                <a:gd name="T0" fmla="*/ 0 w 1684"/>
                <a:gd name="T1" fmla="*/ 0 h 495"/>
                <a:gd name="T2" fmla="*/ 1684 w 1684"/>
                <a:gd name="T3" fmla="*/ 0 h 495"/>
                <a:gd name="T4" fmla="*/ 1578 w 1684"/>
                <a:gd name="T5" fmla="*/ 247 h 495"/>
                <a:gd name="T6" fmla="*/ 1684 w 1684"/>
                <a:gd name="T7" fmla="*/ 495 h 495"/>
                <a:gd name="T8" fmla="*/ 0 w 1684"/>
                <a:gd name="T9" fmla="*/ 495 h 495"/>
                <a:gd name="T10" fmla="*/ 106 w 1684"/>
                <a:gd name="T11" fmla="*/ 247 h 495"/>
                <a:gd name="T12" fmla="*/ 0 w 1684"/>
                <a:gd name="T13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4" h="495">
                  <a:moveTo>
                    <a:pt x="0" y="0"/>
                  </a:moveTo>
                  <a:lnTo>
                    <a:pt x="1684" y="0"/>
                  </a:lnTo>
                  <a:lnTo>
                    <a:pt x="1578" y="247"/>
                  </a:lnTo>
                  <a:lnTo>
                    <a:pt x="1684" y="495"/>
                  </a:lnTo>
                  <a:lnTo>
                    <a:pt x="0" y="495"/>
                  </a:lnTo>
                  <a:lnTo>
                    <a:pt x="106" y="2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7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Oval 73"/>
            <p:cNvSpPr>
              <a:spLocks noChangeArrowheads="1"/>
            </p:cNvSpPr>
            <p:nvPr/>
          </p:nvSpPr>
          <p:spPr bwMode="auto">
            <a:xfrm>
              <a:off x="5791201" y="1116013"/>
              <a:ext cx="465138" cy="4683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Rectangle 74"/>
            <p:cNvSpPr>
              <a:spLocks noChangeArrowheads="1"/>
            </p:cNvSpPr>
            <p:nvPr/>
          </p:nvSpPr>
          <p:spPr bwMode="auto">
            <a:xfrm>
              <a:off x="6029326" y="1514476"/>
              <a:ext cx="509588" cy="200025"/>
            </a:xfrm>
            <a:prstGeom prst="rect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Rectangle 75"/>
            <p:cNvSpPr>
              <a:spLocks noChangeArrowheads="1"/>
            </p:cNvSpPr>
            <p:nvPr/>
          </p:nvSpPr>
          <p:spPr bwMode="auto">
            <a:xfrm>
              <a:off x="6029326" y="1514476"/>
              <a:ext cx="509588" cy="150813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6"/>
            <p:cNvSpPr>
              <a:spLocks/>
            </p:cNvSpPr>
            <p:nvPr/>
          </p:nvSpPr>
          <p:spPr bwMode="auto">
            <a:xfrm>
              <a:off x="6513514" y="1495426"/>
              <a:ext cx="109538" cy="238125"/>
            </a:xfrm>
            <a:custGeom>
              <a:avLst/>
              <a:gdLst>
                <a:gd name="T0" fmla="*/ 2 w 47"/>
                <a:gd name="T1" fmla="*/ 93 h 102"/>
                <a:gd name="T2" fmla="*/ 2 w 47"/>
                <a:gd name="T3" fmla="*/ 9 h 102"/>
                <a:gd name="T4" fmla="*/ 10 w 47"/>
                <a:gd name="T5" fmla="*/ 1 h 102"/>
                <a:gd name="T6" fmla="*/ 38 w 47"/>
                <a:gd name="T7" fmla="*/ 10 h 102"/>
                <a:gd name="T8" fmla="*/ 38 w 47"/>
                <a:gd name="T9" fmla="*/ 92 h 102"/>
                <a:gd name="T10" fmla="*/ 10 w 47"/>
                <a:gd name="T11" fmla="*/ 102 h 102"/>
                <a:gd name="T12" fmla="*/ 2 w 47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02">
                  <a:moveTo>
                    <a:pt x="2" y="93"/>
                  </a:moveTo>
                  <a:cubicBezTo>
                    <a:pt x="9" y="69"/>
                    <a:pt x="8" y="29"/>
                    <a:pt x="2" y="9"/>
                  </a:cubicBezTo>
                  <a:cubicBezTo>
                    <a:pt x="0" y="3"/>
                    <a:pt x="6" y="1"/>
                    <a:pt x="10" y="1"/>
                  </a:cubicBezTo>
                  <a:cubicBezTo>
                    <a:pt x="22" y="0"/>
                    <a:pt x="35" y="1"/>
                    <a:pt x="38" y="10"/>
                  </a:cubicBezTo>
                  <a:cubicBezTo>
                    <a:pt x="47" y="35"/>
                    <a:pt x="47" y="68"/>
                    <a:pt x="38" y="92"/>
                  </a:cubicBezTo>
                  <a:cubicBezTo>
                    <a:pt x="35" y="101"/>
                    <a:pt x="21" y="102"/>
                    <a:pt x="10" y="102"/>
                  </a:cubicBezTo>
                  <a:cubicBezTo>
                    <a:pt x="5" y="101"/>
                    <a:pt x="0" y="98"/>
                    <a:pt x="2" y="9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7"/>
            <p:cNvSpPr>
              <a:spLocks/>
            </p:cNvSpPr>
            <p:nvPr/>
          </p:nvSpPr>
          <p:spPr bwMode="auto">
            <a:xfrm>
              <a:off x="6532564" y="1490663"/>
              <a:ext cx="296863" cy="242888"/>
            </a:xfrm>
            <a:custGeom>
              <a:avLst/>
              <a:gdLst>
                <a:gd name="T0" fmla="*/ 53 w 127"/>
                <a:gd name="T1" fmla="*/ 8 h 104"/>
                <a:gd name="T2" fmla="*/ 85 w 127"/>
                <a:gd name="T3" fmla="*/ 31 h 104"/>
                <a:gd name="T4" fmla="*/ 127 w 127"/>
                <a:gd name="T5" fmla="*/ 56 h 104"/>
                <a:gd name="T6" fmla="*/ 32 w 127"/>
                <a:gd name="T7" fmla="*/ 87 h 104"/>
                <a:gd name="T8" fmla="*/ 53 w 127"/>
                <a:gd name="T9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04">
                  <a:moveTo>
                    <a:pt x="53" y="8"/>
                  </a:moveTo>
                  <a:cubicBezTo>
                    <a:pt x="84" y="0"/>
                    <a:pt x="105" y="8"/>
                    <a:pt x="85" y="31"/>
                  </a:cubicBezTo>
                  <a:cubicBezTo>
                    <a:pt x="98" y="30"/>
                    <a:pt x="127" y="35"/>
                    <a:pt x="127" y="56"/>
                  </a:cubicBezTo>
                  <a:cubicBezTo>
                    <a:pt x="126" y="98"/>
                    <a:pt x="77" y="104"/>
                    <a:pt x="32" y="87"/>
                  </a:cubicBezTo>
                  <a:cubicBezTo>
                    <a:pt x="6" y="78"/>
                    <a:pt x="0" y="22"/>
                    <a:pt x="53" y="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8"/>
            <p:cNvSpPr>
              <a:spLocks/>
            </p:cNvSpPr>
            <p:nvPr/>
          </p:nvSpPr>
          <p:spPr bwMode="auto">
            <a:xfrm>
              <a:off x="6524626" y="1495426"/>
              <a:ext cx="107950" cy="238125"/>
            </a:xfrm>
            <a:custGeom>
              <a:avLst/>
              <a:gdLst>
                <a:gd name="T0" fmla="*/ 2 w 46"/>
                <a:gd name="T1" fmla="*/ 93 h 102"/>
                <a:gd name="T2" fmla="*/ 2 w 46"/>
                <a:gd name="T3" fmla="*/ 9 h 102"/>
                <a:gd name="T4" fmla="*/ 10 w 46"/>
                <a:gd name="T5" fmla="*/ 1 h 102"/>
                <a:gd name="T6" fmla="*/ 37 w 46"/>
                <a:gd name="T7" fmla="*/ 10 h 102"/>
                <a:gd name="T8" fmla="*/ 37 w 46"/>
                <a:gd name="T9" fmla="*/ 92 h 102"/>
                <a:gd name="T10" fmla="*/ 10 w 46"/>
                <a:gd name="T11" fmla="*/ 102 h 102"/>
                <a:gd name="T12" fmla="*/ 2 w 46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02">
                  <a:moveTo>
                    <a:pt x="2" y="93"/>
                  </a:moveTo>
                  <a:cubicBezTo>
                    <a:pt x="9" y="68"/>
                    <a:pt x="8" y="28"/>
                    <a:pt x="2" y="9"/>
                  </a:cubicBezTo>
                  <a:cubicBezTo>
                    <a:pt x="0" y="3"/>
                    <a:pt x="6" y="1"/>
                    <a:pt x="10" y="1"/>
                  </a:cubicBezTo>
                  <a:cubicBezTo>
                    <a:pt x="21" y="0"/>
                    <a:pt x="34" y="1"/>
                    <a:pt x="37" y="10"/>
                  </a:cubicBezTo>
                  <a:cubicBezTo>
                    <a:pt x="46" y="36"/>
                    <a:pt x="45" y="68"/>
                    <a:pt x="37" y="92"/>
                  </a:cubicBezTo>
                  <a:cubicBezTo>
                    <a:pt x="34" y="101"/>
                    <a:pt x="21" y="102"/>
                    <a:pt x="10" y="102"/>
                  </a:cubicBezTo>
                  <a:cubicBezTo>
                    <a:pt x="5" y="101"/>
                    <a:pt x="0" y="98"/>
                    <a:pt x="2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Oval 79"/>
            <p:cNvSpPr>
              <a:spLocks noChangeArrowheads="1"/>
            </p:cNvSpPr>
            <p:nvPr/>
          </p:nvSpPr>
          <p:spPr bwMode="auto">
            <a:xfrm>
              <a:off x="6710364" y="1589088"/>
              <a:ext cx="88900" cy="95250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Rectangle 80"/>
            <p:cNvSpPr>
              <a:spLocks noChangeArrowheads="1"/>
            </p:cNvSpPr>
            <p:nvPr/>
          </p:nvSpPr>
          <p:spPr bwMode="auto">
            <a:xfrm>
              <a:off x="5497514" y="1514476"/>
              <a:ext cx="511175" cy="200025"/>
            </a:xfrm>
            <a:prstGeom prst="rect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Rectangle 81"/>
            <p:cNvSpPr>
              <a:spLocks noChangeArrowheads="1"/>
            </p:cNvSpPr>
            <p:nvPr/>
          </p:nvSpPr>
          <p:spPr bwMode="auto">
            <a:xfrm>
              <a:off x="5497514" y="1514476"/>
              <a:ext cx="511175" cy="150813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82"/>
            <p:cNvSpPr>
              <a:spLocks/>
            </p:cNvSpPr>
            <p:nvPr/>
          </p:nvSpPr>
          <p:spPr bwMode="auto">
            <a:xfrm>
              <a:off x="5413376" y="1495426"/>
              <a:ext cx="111125" cy="238125"/>
            </a:xfrm>
            <a:custGeom>
              <a:avLst/>
              <a:gdLst>
                <a:gd name="T0" fmla="*/ 45 w 47"/>
                <a:gd name="T1" fmla="*/ 93 h 102"/>
                <a:gd name="T2" fmla="*/ 45 w 47"/>
                <a:gd name="T3" fmla="*/ 9 h 102"/>
                <a:gd name="T4" fmla="*/ 37 w 47"/>
                <a:gd name="T5" fmla="*/ 1 h 102"/>
                <a:gd name="T6" fmla="*/ 9 w 47"/>
                <a:gd name="T7" fmla="*/ 10 h 102"/>
                <a:gd name="T8" fmla="*/ 9 w 47"/>
                <a:gd name="T9" fmla="*/ 92 h 102"/>
                <a:gd name="T10" fmla="*/ 37 w 47"/>
                <a:gd name="T11" fmla="*/ 102 h 102"/>
                <a:gd name="T12" fmla="*/ 45 w 47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02">
                  <a:moveTo>
                    <a:pt x="45" y="93"/>
                  </a:moveTo>
                  <a:cubicBezTo>
                    <a:pt x="38" y="69"/>
                    <a:pt x="39" y="29"/>
                    <a:pt x="45" y="9"/>
                  </a:cubicBezTo>
                  <a:cubicBezTo>
                    <a:pt x="47" y="3"/>
                    <a:pt x="41" y="1"/>
                    <a:pt x="37" y="1"/>
                  </a:cubicBezTo>
                  <a:cubicBezTo>
                    <a:pt x="25" y="0"/>
                    <a:pt x="13" y="1"/>
                    <a:pt x="9" y="10"/>
                  </a:cubicBezTo>
                  <a:cubicBezTo>
                    <a:pt x="0" y="35"/>
                    <a:pt x="0" y="68"/>
                    <a:pt x="9" y="92"/>
                  </a:cubicBezTo>
                  <a:cubicBezTo>
                    <a:pt x="13" y="101"/>
                    <a:pt x="26" y="102"/>
                    <a:pt x="37" y="102"/>
                  </a:cubicBezTo>
                  <a:cubicBezTo>
                    <a:pt x="42" y="101"/>
                    <a:pt x="47" y="98"/>
                    <a:pt x="45" y="9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83"/>
            <p:cNvSpPr>
              <a:spLocks/>
            </p:cNvSpPr>
            <p:nvPr/>
          </p:nvSpPr>
          <p:spPr bwMode="auto">
            <a:xfrm>
              <a:off x="5208589" y="1490663"/>
              <a:ext cx="296863" cy="242888"/>
            </a:xfrm>
            <a:custGeom>
              <a:avLst/>
              <a:gdLst>
                <a:gd name="T0" fmla="*/ 74 w 127"/>
                <a:gd name="T1" fmla="*/ 8 h 104"/>
                <a:gd name="T2" fmla="*/ 42 w 127"/>
                <a:gd name="T3" fmla="*/ 31 h 104"/>
                <a:gd name="T4" fmla="*/ 0 w 127"/>
                <a:gd name="T5" fmla="*/ 56 h 104"/>
                <a:gd name="T6" fmla="*/ 95 w 127"/>
                <a:gd name="T7" fmla="*/ 87 h 104"/>
                <a:gd name="T8" fmla="*/ 74 w 127"/>
                <a:gd name="T9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04">
                  <a:moveTo>
                    <a:pt x="74" y="8"/>
                  </a:moveTo>
                  <a:cubicBezTo>
                    <a:pt x="43" y="0"/>
                    <a:pt x="22" y="8"/>
                    <a:pt x="42" y="31"/>
                  </a:cubicBezTo>
                  <a:cubicBezTo>
                    <a:pt x="29" y="30"/>
                    <a:pt x="0" y="35"/>
                    <a:pt x="0" y="56"/>
                  </a:cubicBezTo>
                  <a:cubicBezTo>
                    <a:pt x="1" y="98"/>
                    <a:pt x="50" y="104"/>
                    <a:pt x="95" y="87"/>
                  </a:cubicBezTo>
                  <a:cubicBezTo>
                    <a:pt x="121" y="78"/>
                    <a:pt x="127" y="22"/>
                    <a:pt x="74" y="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84"/>
            <p:cNvSpPr>
              <a:spLocks/>
            </p:cNvSpPr>
            <p:nvPr/>
          </p:nvSpPr>
          <p:spPr bwMode="auto">
            <a:xfrm>
              <a:off x="5403851" y="1495426"/>
              <a:ext cx="107950" cy="238125"/>
            </a:xfrm>
            <a:custGeom>
              <a:avLst/>
              <a:gdLst>
                <a:gd name="T0" fmla="*/ 44 w 46"/>
                <a:gd name="T1" fmla="*/ 93 h 102"/>
                <a:gd name="T2" fmla="*/ 44 w 46"/>
                <a:gd name="T3" fmla="*/ 9 h 102"/>
                <a:gd name="T4" fmla="*/ 36 w 46"/>
                <a:gd name="T5" fmla="*/ 1 h 102"/>
                <a:gd name="T6" fmla="*/ 9 w 46"/>
                <a:gd name="T7" fmla="*/ 10 h 102"/>
                <a:gd name="T8" fmla="*/ 9 w 46"/>
                <a:gd name="T9" fmla="*/ 92 h 102"/>
                <a:gd name="T10" fmla="*/ 36 w 46"/>
                <a:gd name="T11" fmla="*/ 102 h 102"/>
                <a:gd name="T12" fmla="*/ 44 w 46"/>
                <a:gd name="T13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02">
                  <a:moveTo>
                    <a:pt x="44" y="93"/>
                  </a:moveTo>
                  <a:cubicBezTo>
                    <a:pt x="37" y="68"/>
                    <a:pt x="38" y="28"/>
                    <a:pt x="44" y="9"/>
                  </a:cubicBezTo>
                  <a:cubicBezTo>
                    <a:pt x="46" y="3"/>
                    <a:pt x="40" y="1"/>
                    <a:pt x="36" y="1"/>
                  </a:cubicBezTo>
                  <a:cubicBezTo>
                    <a:pt x="25" y="0"/>
                    <a:pt x="12" y="1"/>
                    <a:pt x="9" y="10"/>
                  </a:cubicBezTo>
                  <a:cubicBezTo>
                    <a:pt x="0" y="36"/>
                    <a:pt x="1" y="68"/>
                    <a:pt x="9" y="92"/>
                  </a:cubicBezTo>
                  <a:cubicBezTo>
                    <a:pt x="13" y="101"/>
                    <a:pt x="25" y="102"/>
                    <a:pt x="36" y="102"/>
                  </a:cubicBezTo>
                  <a:cubicBezTo>
                    <a:pt x="41" y="101"/>
                    <a:pt x="46" y="98"/>
                    <a:pt x="44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Oval 85"/>
            <p:cNvSpPr>
              <a:spLocks noChangeArrowheads="1"/>
            </p:cNvSpPr>
            <p:nvPr/>
          </p:nvSpPr>
          <p:spPr bwMode="auto">
            <a:xfrm>
              <a:off x="5240339" y="1589088"/>
              <a:ext cx="87313" cy="95250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86"/>
            <p:cNvSpPr>
              <a:spLocks/>
            </p:cNvSpPr>
            <p:nvPr/>
          </p:nvSpPr>
          <p:spPr bwMode="auto">
            <a:xfrm>
              <a:off x="6038851" y="2384426"/>
              <a:ext cx="315913" cy="276225"/>
            </a:xfrm>
            <a:custGeom>
              <a:avLst/>
              <a:gdLst>
                <a:gd name="T0" fmla="*/ 112 w 135"/>
                <a:gd name="T1" fmla="*/ 35 h 118"/>
                <a:gd name="T2" fmla="*/ 134 w 135"/>
                <a:gd name="T3" fmla="*/ 75 h 118"/>
                <a:gd name="T4" fmla="*/ 62 w 135"/>
                <a:gd name="T5" fmla="*/ 110 h 118"/>
                <a:gd name="T6" fmla="*/ 11 w 135"/>
                <a:gd name="T7" fmla="*/ 34 h 118"/>
                <a:gd name="T8" fmla="*/ 112 w 135"/>
                <a:gd name="T9" fmla="*/ 3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18">
                  <a:moveTo>
                    <a:pt x="112" y="35"/>
                  </a:moveTo>
                  <a:cubicBezTo>
                    <a:pt x="113" y="45"/>
                    <a:pt x="135" y="54"/>
                    <a:pt x="134" y="75"/>
                  </a:cubicBezTo>
                  <a:cubicBezTo>
                    <a:pt x="134" y="97"/>
                    <a:pt x="124" y="118"/>
                    <a:pt x="62" y="110"/>
                  </a:cubicBezTo>
                  <a:cubicBezTo>
                    <a:pt x="6" y="102"/>
                    <a:pt x="0" y="69"/>
                    <a:pt x="11" y="34"/>
                  </a:cubicBezTo>
                  <a:cubicBezTo>
                    <a:pt x="21" y="0"/>
                    <a:pt x="106" y="4"/>
                    <a:pt x="112" y="3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87"/>
            <p:cNvSpPr>
              <a:spLocks/>
            </p:cNvSpPr>
            <p:nvPr/>
          </p:nvSpPr>
          <p:spPr bwMode="auto">
            <a:xfrm>
              <a:off x="6196014" y="2513013"/>
              <a:ext cx="130175" cy="107950"/>
            </a:xfrm>
            <a:custGeom>
              <a:avLst/>
              <a:gdLst>
                <a:gd name="T0" fmla="*/ 28 w 56"/>
                <a:gd name="T1" fmla="*/ 1 h 46"/>
                <a:gd name="T2" fmla="*/ 0 w 56"/>
                <a:gd name="T3" fmla="*/ 25 h 46"/>
                <a:gd name="T4" fmla="*/ 28 w 56"/>
                <a:gd name="T5" fmla="*/ 45 h 46"/>
                <a:gd name="T6" fmla="*/ 56 w 56"/>
                <a:gd name="T7" fmla="*/ 22 h 46"/>
                <a:gd name="T8" fmla="*/ 28 w 56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6">
                  <a:moveTo>
                    <a:pt x="28" y="1"/>
                  </a:moveTo>
                  <a:cubicBezTo>
                    <a:pt x="12" y="2"/>
                    <a:pt x="0" y="13"/>
                    <a:pt x="0" y="25"/>
                  </a:cubicBezTo>
                  <a:cubicBezTo>
                    <a:pt x="0" y="37"/>
                    <a:pt x="12" y="46"/>
                    <a:pt x="28" y="45"/>
                  </a:cubicBezTo>
                  <a:cubicBezTo>
                    <a:pt x="44" y="44"/>
                    <a:pt x="56" y="34"/>
                    <a:pt x="56" y="22"/>
                  </a:cubicBezTo>
                  <a:cubicBezTo>
                    <a:pt x="56" y="10"/>
                    <a:pt x="44" y="0"/>
                    <a:pt x="28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Rectangle 88"/>
            <p:cNvSpPr>
              <a:spLocks noChangeArrowheads="1"/>
            </p:cNvSpPr>
            <p:nvPr/>
          </p:nvSpPr>
          <p:spPr bwMode="auto">
            <a:xfrm>
              <a:off x="6067426" y="1782763"/>
              <a:ext cx="239713" cy="615950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89"/>
            <p:cNvSpPr>
              <a:spLocks/>
            </p:cNvSpPr>
            <p:nvPr/>
          </p:nvSpPr>
          <p:spPr bwMode="auto">
            <a:xfrm>
              <a:off x="6067426" y="2335213"/>
              <a:ext cx="239713" cy="63500"/>
            </a:xfrm>
            <a:custGeom>
              <a:avLst/>
              <a:gdLst>
                <a:gd name="T0" fmla="*/ 103 w 103"/>
                <a:gd name="T1" fmla="*/ 0 h 27"/>
                <a:gd name="T2" fmla="*/ 103 w 103"/>
                <a:gd name="T3" fmla="*/ 27 h 27"/>
                <a:gd name="T4" fmla="*/ 0 w 103"/>
                <a:gd name="T5" fmla="*/ 27 h 27"/>
                <a:gd name="T6" fmla="*/ 0 w 103"/>
                <a:gd name="T7" fmla="*/ 0 h 27"/>
                <a:gd name="T8" fmla="*/ 1 w 103"/>
                <a:gd name="T9" fmla="*/ 0 h 27"/>
                <a:gd name="T10" fmla="*/ 103 w 103"/>
                <a:gd name="T11" fmla="*/ 0 h 27"/>
                <a:gd name="T12" fmla="*/ 103 w 103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27">
                  <a:moveTo>
                    <a:pt x="103" y="0"/>
                  </a:moveTo>
                  <a:cubicBezTo>
                    <a:pt x="103" y="27"/>
                    <a:pt x="103" y="27"/>
                    <a:pt x="103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1" y="9"/>
                    <a:pt x="79" y="7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90"/>
            <p:cNvSpPr>
              <a:spLocks/>
            </p:cNvSpPr>
            <p:nvPr/>
          </p:nvSpPr>
          <p:spPr bwMode="auto">
            <a:xfrm>
              <a:off x="6043614" y="2368551"/>
              <a:ext cx="287338" cy="134938"/>
            </a:xfrm>
            <a:custGeom>
              <a:avLst/>
              <a:gdLst>
                <a:gd name="T0" fmla="*/ 11 w 123"/>
                <a:gd name="T1" fmla="*/ 3 h 58"/>
                <a:gd name="T2" fmla="*/ 113 w 123"/>
                <a:gd name="T3" fmla="*/ 2 h 58"/>
                <a:gd name="T4" fmla="*/ 123 w 123"/>
                <a:gd name="T5" fmla="*/ 12 h 58"/>
                <a:gd name="T6" fmla="*/ 111 w 123"/>
                <a:gd name="T7" fmla="*/ 47 h 58"/>
                <a:gd name="T8" fmla="*/ 12 w 123"/>
                <a:gd name="T9" fmla="*/ 46 h 58"/>
                <a:gd name="T10" fmla="*/ 1 w 123"/>
                <a:gd name="T11" fmla="*/ 12 h 58"/>
                <a:gd name="T12" fmla="*/ 11 w 123"/>
                <a:gd name="T1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58">
                  <a:moveTo>
                    <a:pt x="11" y="3"/>
                  </a:moveTo>
                  <a:cubicBezTo>
                    <a:pt x="41" y="11"/>
                    <a:pt x="89" y="10"/>
                    <a:pt x="113" y="2"/>
                  </a:cubicBezTo>
                  <a:cubicBezTo>
                    <a:pt x="120" y="0"/>
                    <a:pt x="123" y="8"/>
                    <a:pt x="123" y="12"/>
                  </a:cubicBezTo>
                  <a:cubicBezTo>
                    <a:pt x="123" y="27"/>
                    <a:pt x="123" y="42"/>
                    <a:pt x="111" y="47"/>
                  </a:cubicBezTo>
                  <a:cubicBezTo>
                    <a:pt x="81" y="58"/>
                    <a:pt x="41" y="57"/>
                    <a:pt x="12" y="46"/>
                  </a:cubicBezTo>
                  <a:cubicBezTo>
                    <a:pt x="1" y="42"/>
                    <a:pt x="0" y="26"/>
                    <a:pt x="1" y="12"/>
                  </a:cubicBezTo>
                  <a:cubicBezTo>
                    <a:pt x="1" y="6"/>
                    <a:pt x="5" y="1"/>
                    <a:pt x="11" y="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91"/>
            <p:cNvSpPr>
              <a:spLocks/>
            </p:cNvSpPr>
            <p:nvPr/>
          </p:nvSpPr>
          <p:spPr bwMode="auto">
            <a:xfrm>
              <a:off x="6043614" y="2351088"/>
              <a:ext cx="287338" cy="131763"/>
            </a:xfrm>
            <a:custGeom>
              <a:avLst/>
              <a:gdLst>
                <a:gd name="T0" fmla="*/ 11 w 123"/>
                <a:gd name="T1" fmla="*/ 3 h 56"/>
                <a:gd name="T2" fmla="*/ 113 w 123"/>
                <a:gd name="T3" fmla="*/ 3 h 56"/>
                <a:gd name="T4" fmla="*/ 123 w 123"/>
                <a:gd name="T5" fmla="*/ 12 h 56"/>
                <a:gd name="T6" fmla="*/ 111 w 123"/>
                <a:gd name="T7" fmla="*/ 45 h 56"/>
                <a:gd name="T8" fmla="*/ 12 w 123"/>
                <a:gd name="T9" fmla="*/ 45 h 56"/>
                <a:gd name="T10" fmla="*/ 1 w 123"/>
                <a:gd name="T11" fmla="*/ 12 h 56"/>
                <a:gd name="T12" fmla="*/ 11 w 123"/>
                <a:gd name="T13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56">
                  <a:moveTo>
                    <a:pt x="11" y="3"/>
                  </a:moveTo>
                  <a:cubicBezTo>
                    <a:pt x="41" y="11"/>
                    <a:pt x="89" y="10"/>
                    <a:pt x="113" y="3"/>
                  </a:cubicBezTo>
                  <a:cubicBezTo>
                    <a:pt x="120" y="0"/>
                    <a:pt x="123" y="8"/>
                    <a:pt x="123" y="12"/>
                  </a:cubicBezTo>
                  <a:cubicBezTo>
                    <a:pt x="123" y="26"/>
                    <a:pt x="123" y="41"/>
                    <a:pt x="111" y="45"/>
                  </a:cubicBezTo>
                  <a:cubicBezTo>
                    <a:pt x="80" y="56"/>
                    <a:pt x="41" y="55"/>
                    <a:pt x="12" y="45"/>
                  </a:cubicBezTo>
                  <a:cubicBezTo>
                    <a:pt x="1" y="41"/>
                    <a:pt x="0" y="25"/>
                    <a:pt x="1" y="12"/>
                  </a:cubicBezTo>
                  <a:cubicBezTo>
                    <a:pt x="1" y="6"/>
                    <a:pt x="5" y="1"/>
                    <a:pt x="1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92"/>
            <p:cNvSpPr>
              <a:spLocks/>
            </p:cNvSpPr>
            <p:nvPr/>
          </p:nvSpPr>
          <p:spPr bwMode="auto">
            <a:xfrm>
              <a:off x="5689601" y="2384426"/>
              <a:ext cx="315913" cy="276225"/>
            </a:xfrm>
            <a:custGeom>
              <a:avLst/>
              <a:gdLst>
                <a:gd name="T0" fmla="*/ 23 w 135"/>
                <a:gd name="T1" fmla="*/ 35 h 118"/>
                <a:gd name="T2" fmla="*/ 1 w 135"/>
                <a:gd name="T3" fmla="*/ 75 h 118"/>
                <a:gd name="T4" fmla="*/ 72 w 135"/>
                <a:gd name="T5" fmla="*/ 110 h 118"/>
                <a:gd name="T6" fmla="*/ 124 w 135"/>
                <a:gd name="T7" fmla="*/ 34 h 118"/>
                <a:gd name="T8" fmla="*/ 23 w 135"/>
                <a:gd name="T9" fmla="*/ 3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18">
                  <a:moveTo>
                    <a:pt x="23" y="35"/>
                  </a:moveTo>
                  <a:cubicBezTo>
                    <a:pt x="22" y="45"/>
                    <a:pt x="0" y="54"/>
                    <a:pt x="1" y="75"/>
                  </a:cubicBezTo>
                  <a:cubicBezTo>
                    <a:pt x="1" y="97"/>
                    <a:pt x="11" y="118"/>
                    <a:pt x="72" y="110"/>
                  </a:cubicBezTo>
                  <a:cubicBezTo>
                    <a:pt x="129" y="102"/>
                    <a:pt x="135" y="69"/>
                    <a:pt x="124" y="34"/>
                  </a:cubicBezTo>
                  <a:cubicBezTo>
                    <a:pt x="114" y="0"/>
                    <a:pt x="29" y="4"/>
                    <a:pt x="23" y="3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93"/>
            <p:cNvSpPr>
              <a:spLocks/>
            </p:cNvSpPr>
            <p:nvPr/>
          </p:nvSpPr>
          <p:spPr bwMode="auto">
            <a:xfrm>
              <a:off x="5718176" y="2513013"/>
              <a:ext cx="130175" cy="107950"/>
            </a:xfrm>
            <a:custGeom>
              <a:avLst/>
              <a:gdLst>
                <a:gd name="T0" fmla="*/ 28 w 56"/>
                <a:gd name="T1" fmla="*/ 1 h 46"/>
                <a:gd name="T2" fmla="*/ 56 w 56"/>
                <a:gd name="T3" fmla="*/ 25 h 46"/>
                <a:gd name="T4" fmla="*/ 28 w 56"/>
                <a:gd name="T5" fmla="*/ 45 h 46"/>
                <a:gd name="T6" fmla="*/ 0 w 56"/>
                <a:gd name="T7" fmla="*/ 22 h 46"/>
                <a:gd name="T8" fmla="*/ 28 w 56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6">
                  <a:moveTo>
                    <a:pt x="28" y="1"/>
                  </a:moveTo>
                  <a:cubicBezTo>
                    <a:pt x="44" y="2"/>
                    <a:pt x="56" y="13"/>
                    <a:pt x="56" y="25"/>
                  </a:cubicBezTo>
                  <a:cubicBezTo>
                    <a:pt x="56" y="37"/>
                    <a:pt x="44" y="46"/>
                    <a:pt x="28" y="45"/>
                  </a:cubicBezTo>
                  <a:cubicBezTo>
                    <a:pt x="12" y="44"/>
                    <a:pt x="0" y="34"/>
                    <a:pt x="0" y="22"/>
                  </a:cubicBezTo>
                  <a:cubicBezTo>
                    <a:pt x="0" y="10"/>
                    <a:pt x="12" y="0"/>
                    <a:pt x="28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Rectangle 94"/>
            <p:cNvSpPr>
              <a:spLocks noChangeArrowheads="1"/>
            </p:cNvSpPr>
            <p:nvPr/>
          </p:nvSpPr>
          <p:spPr bwMode="auto">
            <a:xfrm>
              <a:off x="5738814" y="1782763"/>
              <a:ext cx="242888" cy="615950"/>
            </a:xfrm>
            <a:prstGeom prst="rect">
              <a:avLst/>
            </a:pr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95"/>
            <p:cNvSpPr>
              <a:spLocks/>
            </p:cNvSpPr>
            <p:nvPr/>
          </p:nvSpPr>
          <p:spPr bwMode="auto">
            <a:xfrm>
              <a:off x="5738814" y="2335213"/>
              <a:ext cx="242888" cy="63500"/>
            </a:xfrm>
            <a:custGeom>
              <a:avLst/>
              <a:gdLst>
                <a:gd name="T0" fmla="*/ 0 w 104"/>
                <a:gd name="T1" fmla="*/ 0 h 27"/>
                <a:gd name="T2" fmla="*/ 0 w 104"/>
                <a:gd name="T3" fmla="*/ 27 h 27"/>
                <a:gd name="T4" fmla="*/ 104 w 104"/>
                <a:gd name="T5" fmla="*/ 27 h 27"/>
                <a:gd name="T6" fmla="*/ 104 w 104"/>
                <a:gd name="T7" fmla="*/ 0 h 27"/>
                <a:gd name="T8" fmla="*/ 103 w 104"/>
                <a:gd name="T9" fmla="*/ 0 h 27"/>
                <a:gd name="T10" fmla="*/ 1 w 104"/>
                <a:gd name="T11" fmla="*/ 0 h 27"/>
                <a:gd name="T12" fmla="*/ 0 w 104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72" y="9"/>
                    <a:pt x="25" y="7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96"/>
            <p:cNvSpPr>
              <a:spLocks/>
            </p:cNvSpPr>
            <p:nvPr/>
          </p:nvSpPr>
          <p:spPr bwMode="auto">
            <a:xfrm>
              <a:off x="5718176" y="2368551"/>
              <a:ext cx="285750" cy="134938"/>
            </a:xfrm>
            <a:custGeom>
              <a:avLst/>
              <a:gdLst>
                <a:gd name="T0" fmla="*/ 112 w 122"/>
                <a:gd name="T1" fmla="*/ 3 h 58"/>
                <a:gd name="T2" fmla="*/ 10 w 122"/>
                <a:gd name="T3" fmla="*/ 2 h 58"/>
                <a:gd name="T4" fmla="*/ 0 w 122"/>
                <a:gd name="T5" fmla="*/ 12 h 58"/>
                <a:gd name="T6" fmla="*/ 12 w 122"/>
                <a:gd name="T7" fmla="*/ 47 h 58"/>
                <a:gd name="T8" fmla="*/ 111 w 122"/>
                <a:gd name="T9" fmla="*/ 46 h 58"/>
                <a:gd name="T10" fmla="*/ 122 w 122"/>
                <a:gd name="T11" fmla="*/ 12 h 58"/>
                <a:gd name="T12" fmla="*/ 112 w 122"/>
                <a:gd name="T1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58">
                  <a:moveTo>
                    <a:pt x="112" y="3"/>
                  </a:moveTo>
                  <a:cubicBezTo>
                    <a:pt x="82" y="11"/>
                    <a:pt x="34" y="10"/>
                    <a:pt x="10" y="2"/>
                  </a:cubicBezTo>
                  <a:cubicBezTo>
                    <a:pt x="3" y="0"/>
                    <a:pt x="0" y="8"/>
                    <a:pt x="0" y="12"/>
                  </a:cubicBezTo>
                  <a:cubicBezTo>
                    <a:pt x="0" y="27"/>
                    <a:pt x="0" y="42"/>
                    <a:pt x="12" y="47"/>
                  </a:cubicBezTo>
                  <a:cubicBezTo>
                    <a:pt x="42" y="58"/>
                    <a:pt x="81" y="57"/>
                    <a:pt x="111" y="46"/>
                  </a:cubicBezTo>
                  <a:cubicBezTo>
                    <a:pt x="122" y="42"/>
                    <a:pt x="122" y="26"/>
                    <a:pt x="122" y="12"/>
                  </a:cubicBezTo>
                  <a:cubicBezTo>
                    <a:pt x="122" y="6"/>
                    <a:pt x="118" y="1"/>
                    <a:pt x="112" y="3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97"/>
            <p:cNvSpPr>
              <a:spLocks/>
            </p:cNvSpPr>
            <p:nvPr/>
          </p:nvSpPr>
          <p:spPr bwMode="auto">
            <a:xfrm>
              <a:off x="5718176" y="2351088"/>
              <a:ext cx="285750" cy="131763"/>
            </a:xfrm>
            <a:custGeom>
              <a:avLst/>
              <a:gdLst>
                <a:gd name="T0" fmla="*/ 112 w 122"/>
                <a:gd name="T1" fmla="*/ 3 h 56"/>
                <a:gd name="T2" fmla="*/ 10 w 122"/>
                <a:gd name="T3" fmla="*/ 3 h 56"/>
                <a:gd name="T4" fmla="*/ 0 w 122"/>
                <a:gd name="T5" fmla="*/ 12 h 56"/>
                <a:gd name="T6" fmla="*/ 12 w 122"/>
                <a:gd name="T7" fmla="*/ 45 h 56"/>
                <a:gd name="T8" fmla="*/ 111 w 122"/>
                <a:gd name="T9" fmla="*/ 45 h 56"/>
                <a:gd name="T10" fmla="*/ 122 w 122"/>
                <a:gd name="T11" fmla="*/ 12 h 56"/>
                <a:gd name="T12" fmla="*/ 112 w 122"/>
                <a:gd name="T13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56">
                  <a:moveTo>
                    <a:pt x="112" y="3"/>
                  </a:moveTo>
                  <a:cubicBezTo>
                    <a:pt x="81" y="11"/>
                    <a:pt x="34" y="10"/>
                    <a:pt x="10" y="3"/>
                  </a:cubicBezTo>
                  <a:cubicBezTo>
                    <a:pt x="3" y="0"/>
                    <a:pt x="0" y="8"/>
                    <a:pt x="0" y="12"/>
                  </a:cubicBezTo>
                  <a:cubicBezTo>
                    <a:pt x="0" y="26"/>
                    <a:pt x="0" y="41"/>
                    <a:pt x="12" y="45"/>
                  </a:cubicBezTo>
                  <a:cubicBezTo>
                    <a:pt x="42" y="56"/>
                    <a:pt x="82" y="55"/>
                    <a:pt x="111" y="45"/>
                  </a:cubicBezTo>
                  <a:cubicBezTo>
                    <a:pt x="122" y="41"/>
                    <a:pt x="122" y="25"/>
                    <a:pt x="122" y="12"/>
                  </a:cubicBezTo>
                  <a:cubicBezTo>
                    <a:pt x="122" y="6"/>
                    <a:pt x="118" y="1"/>
                    <a:pt x="11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98"/>
            <p:cNvSpPr>
              <a:spLocks/>
            </p:cNvSpPr>
            <p:nvPr/>
          </p:nvSpPr>
          <p:spPr bwMode="auto">
            <a:xfrm>
              <a:off x="5610226" y="1481138"/>
              <a:ext cx="828675" cy="760413"/>
            </a:xfrm>
            <a:custGeom>
              <a:avLst/>
              <a:gdLst>
                <a:gd name="T0" fmla="*/ 262 w 354"/>
                <a:gd name="T1" fmla="*/ 0 h 325"/>
                <a:gd name="T2" fmla="*/ 354 w 354"/>
                <a:gd name="T3" fmla="*/ 297 h 325"/>
                <a:gd name="T4" fmla="*/ 0 w 354"/>
                <a:gd name="T5" fmla="*/ 297 h 325"/>
                <a:gd name="T6" fmla="*/ 96 w 354"/>
                <a:gd name="T7" fmla="*/ 0 h 325"/>
                <a:gd name="T8" fmla="*/ 262 w 354"/>
                <a:gd name="T9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25">
                  <a:moveTo>
                    <a:pt x="262" y="0"/>
                  </a:moveTo>
                  <a:cubicBezTo>
                    <a:pt x="310" y="77"/>
                    <a:pt x="352" y="231"/>
                    <a:pt x="354" y="297"/>
                  </a:cubicBezTo>
                  <a:cubicBezTo>
                    <a:pt x="221" y="325"/>
                    <a:pt x="133" y="325"/>
                    <a:pt x="0" y="297"/>
                  </a:cubicBezTo>
                  <a:cubicBezTo>
                    <a:pt x="1" y="229"/>
                    <a:pt x="47" y="75"/>
                    <a:pt x="96" y="0"/>
                  </a:cubicBezTo>
                  <a:lnTo>
                    <a:pt x="262" y="0"/>
                  </a:ln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Oval 99"/>
            <p:cNvSpPr>
              <a:spLocks noChangeArrowheads="1"/>
            </p:cNvSpPr>
            <p:nvPr/>
          </p:nvSpPr>
          <p:spPr bwMode="auto">
            <a:xfrm>
              <a:off x="5981701" y="1714501"/>
              <a:ext cx="82550" cy="82550"/>
            </a:xfrm>
            <a:prstGeom prst="ellipse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00"/>
            <p:cNvSpPr>
              <a:spLocks/>
            </p:cNvSpPr>
            <p:nvPr/>
          </p:nvSpPr>
          <p:spPr bwMode="auto">
            <a:xfrm>
              <a:off x="5629276" y="1911351"/>
              <a:ext cx="790575" cy="173038"/>
            </a:xfrm>
            <a:custGeom>
              <a:avLst/>
              <a:gdLst>
                <a:gd name="T0" fmla="*/ 338 w 338"/>
                <a:gd name="T1" fmla="*/ 50 h 74"/>
                <a:gd name="T2" fmla="*/ 199 w 338"/>
                <a:gd name="T3" fmla="*/ 68 h 74"/>
                <a:gd name="T4" fmla="*/ 191 w 338"/>
                <a:gd name="T5" fmla="*/ 74 h 74"/>
                <a:gd name="T6" fmla="*/ 147 w 338"/>
                <a:gd name="T7" fmla="*/ 74 h 74"/>
                <a:gd name="T8" fmla="*/ 139 w 338"/>
                <a:gd name="T9" fmla="*/ 68 h 74"/>
                <a:gd name="T10" fmla="*/ 0 w 338"/>
                <a:gd name="T11" fmla="*/ 50 h 74"/>
                <a:gd name="T12" fmla="*/ 12 w 338"/>
                <a:gd name="T13" fmla="*/ 0 h 74"/>
                <a:gd name="T14" fmla="*/ 139 w 338"/>
                <a:gd name="T15" fmla="*/ 16 h 74"/>
                <a:gd name="T16" fmla="*/ 147 w 338"/>
                <a:gd name="T17" fmla="*/ 10 h 74"/>
                <a:gd name="T18" fmla="*/ 191 w 338"/>
                <a:gd name="T19" fmla="*/ 10 h 74"/>
                <a:gd name="T20" fmla="*/ 199 w 338"/>
                <a:gd name="T21" fmla="*/ 16 h 74"/>
                <a:gd name="T22" fmla="*/ 326 w 338"/>
                <a:gd name="T23" fmla="*/ 0 h 74"/>
                <a:gd name="T24" fmla="*/ 338 w 338"/>
                <a:gd name="T25" fmla="*/ 5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8" h="74">
                  <a:moveTo>
                    <a:pt x="338" y="50"/>
                  </a:moveTo>
                  <a:cubicBezTo>
                    <a:pt x="287" y="60"/>
                    <a:pt x="242" y="66"/>
                    <a:pt x="199" y="68"/>
                  </a:cubicBezTo>
                  <a:cubicBezTo>
                    <a:pt x="198" y="72"/>
                    <a:pt x="195" y="74"/>
                    <a:pt x="191" y="74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143" y="74"/>
                    <a:pt x="140" y="72"/>
                    <a:pt x="139" y="68"/>
                  </a:cubicBezTo>
                  <a:cubicBezTo>
                    <a:pt x="95" y="66"/>
                    <a:pt x="51" y="60"/>
                    <a:pt x="0" y="50"/>
                  </a:cubicBezTo>
                  <a:cubicBezTo>
                    <a:pt x="3" y="34"/>
                    <a:pt x="7" y="17"/>
                    <a:pt x="12" y="0"/>
                  </a:cubicBezTo>
                  <a:cubicBezTo>
                    <a:pt x="58" y="9"/>
                    <a:pt x="99" y="14"/>
                    <a:pt x="139" y="16"/>
                  </a:cubicBezTo>
                  <a:cubicBezTo>
                    <a:pt x="140" y="12"/>
                    <a:pt x="143" y="10"/>
                    <a:pt x="147" y="10"/>
                  </a:cubicBezTo>
                  <a:cubicBezTo>
                    <a:pt x="191" y="10"/>
                    <a:pt x="191" y="10"/>
                    <a:pt x="191" y="10"/>
                  </a:cubicBezTo>
                  <a:cubicBezTo>
                    <a:pt x="195" y="10"/>
                    <a:pt x="198" y="12"/>
                    <a:pt x="199" y="16"/>
                  </a:cubicBezTo>
                  <a:cubicBezTo>
                    <a:pt x="239" y="14"/>
                    <a:pt x="280" y="9"/>
                    <a:pt x="326" y="0"/>
                  </a:cubicBezTo>
                  <a:cubicBezTo>
                    <a:pt x="331" y="17"/>
                    <a:pt x="334" y="34"/>
                    <a:pt x="338" y="50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01"/>
            <p:cNvSpPr>
              <a:spLocks/>
            </p:cNvSpPr>
            <p:nvPr/>
          </p:nvSpPr>
          <p:spPr bwMode="auto">
            <a:xfrm>
              <a:off x="5732464" y="1481138"/>
              <a:ext cx="582613" cy="246063"/>
            </a:xfrm>
            <a:custGeom>
              <a:avLst/>
              <a:gdLst>
                <a:gd name="T0" fmla="*/ 23 w 249"/>
                <a:gd name="T1" fmla="*/ 38 h 105"/>
                <a:gd name="T2" fmla="*/ 23 w 249"/>
                <a:gd name="T3" fmla="*/ 38 h 105"/>
                <a:gd name="T4" fmla="*/ 23 w 249"/>
                <a:gd name="T5" fmla="*/ 38 h 105"/>
                <a:gd name="T6" fmla="*/ 23 w 249"/>
                <a:gd name="T7" fmla="*/ 38 h 105"/>
                <a:gd name="T8" fmla="*/ 23 w 249"/>
                <a:gd name="T9" fmla="*/ 38 h 105"/>
                <a:gd name="T10" fmla="*/ 23 w 249"/>
                <a:gd name="T11" fmla="*/ 38 h 105"/>
                <a:gd name="T12" fmla="*/ 23 w 249"/>
                <a:gd name="T13" fmla="*/ 38 h 105"/>
                <a:gd name="T14" fmla="*/ 23 w 249"/>
                <a:gd name="T15" fmla="*/ 38 h 105"/>
                <a:gd name="T16" fmla="*/ 23 w 249"/>
                <a:gd name="T17" fmla="*/ 38 h 105"/>
                <a:gd name="T18" fmla="*/ 23 w 249"/>
                <a:gd name="T19" fmla="*/ 38 h 105"/>
                <a:gd name="T20" fmla="*/ 23 w 249"/>
                <a:gd name="T21" fmla="*/ 38 h 105"/>
                <a:gd name="T22" fmla="*/ 23 w 249"/>
                <a:gd name="T23" fmla="*/ 38 h 105"/>
                <a:gd name="T24" fmla="*/ 24 w 249"/>
                <a:gd name="T25" fmla="*/ 38 h 105"/>
                <a:gd name="T26" fmla="*/ 23 w 249"/>
                <a:gd name="T27" fmla="*/ 46 h 105"/>
                <a:gd name="T28" fmla="*/ 57 w 249"/>
                <a:gd name="T29" fmla="*/ 73 h 105"/>
                <a:gd name="T30" fmla="*/ 57 w 249"/>
                <a:gd name="T31" fmla="*/ 73 h 105"/>
                <a:gd name="T32" fmla="*/ 57 w 249"/>
                <a:gd name="T33" fmla="*/ 74 h 105"/>
                <a:gd name="T34" fmla="*/ 57 w 249"/>
                <a:gd name="T35" fmla="*/ 75 h 105"/>
                <a:gd name="T36" fmla="*/ 58 w 249"/>
                <a:gd name="T37" fmla="*/ 75 h 105"/>
                <a:gd name="T38" fmla="*/ 58 w 249"/>
                <a:gd name="T39" fmla="*/ 76 h 105"/>
                <a:gd name="T40" fmla="*/ 58 w 249"/>
                <a:gd name="T41" fmla="*/ 76 h 105"/>
                <a:gd name="T42" fmla="*/ 58 w 249"/>
                <a:gd name="T43" fmla="*/ 77 h 105"/>
                <a:gd name="T44" fmla="*/ 58 w 249"/>
                <a:gd name="T45" fmla="*/ 77 h 105"/>
                <a:gd name="T46" fmla="*/ 58 w 249"/>
                <a:gd name="T47" fmla="*/ 78 h 105"/>
                <a:gd name="T48" fmla="*/ 59 w 249"/>
                <a:gd name="T49" fmla="*/ 78 h 105"/>
                <a:gd name="T50" fmla="*/ 59 w 249"/>
                <a:gd name="T51" fmla="*/ 79 h 105"/>
                <a:gd name="T52" fmla="*/ 59 w 249"/>
                <a:gd name="T53" fmla="*/ 79 h 105"/>
                <a:gd name="T54" fmla="*/ 101 w 249"/>
                <a:gd name="T55" fmla="*/ 91 h 105"/>
                <a:gd name="T56" fmla="*/ 191 w 249"/>
                <a:gd name="T57" fmla="*/ 79 h 105"/>
                <a:gd name="T58" fmla="*/ 191 w 249"/>
                <a:gd name="T59" fmla="*/ 79 h 105"/>
                <a:gd name="T60" fmla="*/ 191 w 249"/>
                <a:gd name="T61" fmla="*/ 78 h 105"/>
                <a:gd name="T62" fmla="*/ 191 w 249"/>
                <a:gd name="T63" fmla="*/ 78 h 105"/>
                <a:gd name="T64" fmla="*/ 191 w 249"/>
                <a:gd name="T65" fmla="*/ 78 h 105"/>
                <a:gd name="T66" fmla="*/ 191 w 249"/>
                <a:gd name="T67" fmla="*/ 77 h 105"/>
                <a:gd name="T68" fmla="*/ 191 w 249"/>
                <a:gd name="T69" fmla="*/ 77 h 105"/>
                <a:gd name="T70" fmla="*/ 192 w 249"/>
                <a:gd name="T71" fmla="*/ 76 h 105"/>
                <a:gd name="T72" fmla="*/ 192 w 249"/>
                <a:gd name="T73" fmla="*/ 76 h 105"/>
                <a:gd name="T74" fmla="*/ 192 w 249"/>
                <a:gd name="T75" fmla="*/ 75 h 105"/>
                <a:gd name="T76" fmla="*/ 192 w 249"/>
                <a:gd name="T77" fmla="*/ 74 h 105"/>
                <a:gd name="T78" fmla="*/ 192 w 249"/>
                <a:gd name="T79" fmla="*/ 74 h 105"/>
                <a:gd name="T80" fmla="*/ 192 w 249"/>
                <a:gd name="T81" fmla="*/ 73 h 105"/>
                <a:gd name="T82" fmla="*/ 192 w 249"/>
                <a:gd name="T83" fmla="*/ 72 h 105"/>
                <a:gd name="T84" fmla="*/ 226 w 249"/>
                <a:gd name="T85" fmla="*/ 38 h 105"/>
                <a:gd name="T86" fmla="*/ 226 w 249"/>
                <a:gd name="T87" fmla="*/ 38 h 105"/>
                <a:gd name="T88" fmla="*/ 227 w 249"/>
                <a:gd name="T89" fmla="*/ 38 h 105"/>
                <a:gd name="T90" fmla="*/ 227 w 249"/>
                <a:gd name="T91" fmla="*/ 38 h 105"/>
                <a:gd name="T92" fmla="*/ 227 w 249"/>
                <a:gd name="T93" fmla="*/ 38 h 105"/>
                <a:gd name="T94" fmla="*/ 228 w 249"/>
                <a:gd name="T95" fmla="*/ 38 h 105"/>
                <a:gd name="T96" fmla="*/ 228 w 249"/>
                <a:gd name="T97" fmla="*/ 38 h 105"/>
                <a:gd name="T98" fmla="*/ 228 w 249"/>
                <a:gd name="T99" fmla="*/ 38 h 105"/>
                <a:gd name="T100" fmla="*/ 229 w 249"/>
                <a:gd name="T101" fmla="*/ 38 h 105"/>
                <a:gd name="T102" fmla="*/ 229 w 249"/>
                <a:gd name="T103" fmla="*/ 38 h 105"/>
                <a:gd name="T104" fmla="*/ 229 w 249"/>
                <a:gd name="T105" fmla="*/ 38 h 105"/>
                <a:gd name="T106" fmla="*/ 229 w 249"/>
                <a:gd name="T107" fmla="*/ 38 h 105"/>
                <a:gd name="T108" fmla="*/ 230 w 249"/>
                <a:gd name="T109" fmla="*/ 38 h 105"/>
                <a:gd name="T110" fmla="*/ 230 w 249"/>
                <a:gd name="T111" fmla="*/ 38 h 105"/>
                <a:gd name="T112" fmla="*/ 230 w 249"/>
                <a:gd name="T113" fmla="*/ 37 h 105"/>
                <a:gd name="T114" fmla="*/ 218 w 249"/>
                <a:gd name="T115" fmla="*/ 14 h 105"/>
                <a:gd name="T116" fmla="*/ 0 w 249"/>
                <a:gd name="T117" fmla="*/ 1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9" h="105">
                  <a:moveTo>
                    <a:pt x="0" y="14"/>
                  </a:moveTo>
                  <a:cubicBezTo>
                    <a:pt x="2" y="26"/>
                    <a:pt x="11" y="36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41"/>
                    <a:pt x="23" y="43"/>
                    <a:pt x="23" y="46"/>
                  </a:cubicBezTo>
                  <a:cubicBezTo>
                    <a:pt x="23" y="61"/>
                    <a:pt x="35" y="73"/>
                    <a:pt x="50" y="73"/>
                  </a:cubicBezTo>
                  <a:cubicBezTo>
                    <a:pt x="52" y="73"/>
                    <a:pt x="55" y="73"/>
                    <a:pt x="57" y="72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3" y="89"/>
                    <a:pt x="73" y="96"/>
                    <a:pt x="84" y="96"/>
                  </a:cubicBezTo>
                  <a:cubicBezTo>
                    <a:pt x="90" y="96"/>
                    <a:pt x="96" y="94"/>
                    <a:pt x="101" y="91"/>
                  </a:cubicBezTo>
                  <a:cubicBezTo>
                    <a:pt x="105" y="99"/>
                    <a:pt x="114" y="105"/>
                    <a:pt x="125" y="105"/>
                  </a:cubicBezTo>
                  <a:cubicBezTo>
                    <a:pt x="135" y="105"/>
                    <a:pt x="144" y="99"/>
                    <a:pt x="149" y="91"/>
                  </a:cubicBezTo>
                  <a:cubicBezTo>
                    <a:pt x="153" y="94"/>
                    <a:pt x="159" y="96"/>
                    <a:pt x="165" y="96"/>
                  </a:cubicBezTo>
                  <a:cubicBezTo>
                    <a:pt x="177" y="96"/>
                    <a:pt x="187" y="8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5"/>
                    <a:pt x="192" y="75"/>
                    <a:pt x="192" y="75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2"/>
                    <a:pt x="192" y="72"/>
                    <a:pt x="192" y="72"/>
                  </a:cubicBezTo>
                  <a:cubicBezTo>
                    <a:pt x="195" y="73"/>
                    <a:pt x="197" y="73"/>
                    <a:pt x="200" y="73"/>
                  </a:cubicBezTo>
                  <a:cubicBezTo>
                    <a:pt x="215" y="73"/>
                    <a:pt x="227" y="61"/>
                    <a:pt x="227" y="46"/>
                  </a:cubicBezTo>
                  <a:cubicBezTo>
                    <a:pt x="227" y="43"/>
                    <a:pt x="227" y="41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8"/>
                    <a:pt x="230" y="38"/>
                    <a:pt x="230" y="38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40" y="34"/>
                    <a:pt x="248" y="25"/>
                    <a:pt x="249" y="14"/>
                  </a:cubicBezTo>
                  <a:cubicBezTo>
                    <a:pt x="218" y="14"/>
                    <a:pt x="218" y="14"/>
                    <a:pt x="218" y="14"/>
                  </a:cubicBezTo>
                  <a:cubicBezTo>
                    <a:pt x="216" y="9"/>
                    <a:pt x="213" y="5"/>
                    <a:pt x="210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1" y="5"/>
                    <a:pt x="38" y="9"/>
                    <a:pt x="35" y="14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Oval 102"/>
            <p:cNvSpPr>
              <a:spLocks noChangeArrowheads="1"/>
            </p:cNvSpPr>
            <p:nvPr/>
          </p:nvSpPr>
          <p:spPr bwMode="auto">
            <a:xfrm>
              <a:off x="5788026" y="993776"/>
              <a:ext cx="473075" cy="473075"/>
            </a:xfrm>
            <a:prstGeom prst="ellipse">
              <a:avLst/>
            </a:pr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Oval 103"/>
            <p:cNvSpPr>
              <a:spLocks noChangeArrowheads="1"/>
            </p:cNvSpPr>
            <p:nvPr/>
          </p:nvSpPr>
          <p:spPr bwMode="auto">
            <a:xfrm>
              <a:off x="5929314" y="725488"/>
              <a:ext cx="190500" cy="1889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04"/>
            <p:cNvSpPr>
              <a:spLocks/>
            </p:cNvSpPr>
            <p:nvPr/>
          </p:nvSpPr>
          <p:spPr bwMode="auto">
            <a:xfrm>
              <a:off x="5934076" y="835026"/>
              <a:ext cx="182563" cy="79375"/>
            </a:xfrm>
            <a:custGeom>
              <a:avLst/>
              <a:gdLst>
                <a:gd name="T0" fmla="*/ 78 w 78"/>
                <a:gd name="T1" fmla="*/ 5 h 34"/>
                <a:gd name="T2" fmla="*/ 39 w 78"/>
                <a:gd name="T3" fmla="*/ 34 h 34"/>
                <a:gd name="T4" fmla="*/ 0 w 78"/>
                <a:gd name="T5" fmla="*/ 5 h 34"/>
                <a:gd name="T6" fmla="*/ 39 w 78"/>
                <a:gd name="T7" fmla="*/ 0 h 34"/>
                <a:gd name="T8" fmla="*/ 78 w 78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4">
                  <a:moveTo>
                    <a:pt x="78" y="5"/>
                  </a:moveTo>
                  <a:cubicBezTo>
                    <a:pt x="73" y="22"/>
                    <a:pt x="57" y="34"/>
                    <a:pt x="39" y="34"/>
                  </a:cubicBezTo>
                  <a:cubicBezTo>
                    <a:pt x="20" y="34"/>
                    <a:pt x="5" y="22"/>
                    <a:pt x="0" y="5"/>
                  </a:cubicBezTo>
                  <a:cubicBezTo>
                    <a:pt x="12" y="2"/>
                    <a:pt x="25" y="0"/>
                    <a:pt x="39" y="0"/>
                  </a:cubicBezTo>
                  <a:cubicBezTo>
                    <a:pt x="52" y="0"/>
                    <a:pt x="65" y="2"/>
                    <a:pt x="78" y="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05"/>
            <p:cNvSpPr>
              <a:spLocks/>
            </p:cNvSpPr>
            <p:nvPr/>
          </p:nvSpPr>
          <p:spPr bwMode="auto">
            <a:xfrm>
              <a:off x="5757864" y="858838"/>
              <a:ext cx="531813" cy="292100"/>
            </a:xfrm>
            <a:custGeom>
              <a:avLst/>
              <a:gdLst>
                <a:gd name="T0" fmla="*/ 114 w 227"/>
                <a:gd name="T1" fmla="*/ 0 h 125"/>
                <a:gd name="T2" fmla="*/ 227 w 227"/>
                <a:gd name="T3" fmla="*/ 114 h 125"/>
                <a:gd name="T4" fmla="*/ 227 w 227"/>
                <a:gd name="T5" fmla="*/ 125 h 125"/>
                <a:gd name="T6" fmla="*/ 1 w 227"/>
                <a:gd name="T7" fmla="*/ 125 h 125"/>
                <a:gd name="T8" fmla="*/ 0 w 227"/>
                <a:gd name="T9" fmla="*/ 114 h 125"/>
                <a:gd name="T10" fmla="*/ 114 w 227"/>
                <a:gd name="T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7" h="125">
                  <a:moveTo>
                    <a:pt x="114" y="0"/>
                  </a:moveTo>
                  <a:cubicBezTo>
                    <a:pt x="176" y="0"/>
                    <a:pt x="227" y="51"/>
                    <a:pt x="227" y="114"/>
                  </a:cubicBezTo>
                  <a:cubicBezTo>
                    <a:pt x="227" y="117"/>
                    <a:pt x="227" y="121"/>
                    <a:pt x="227" y="125"/>
                  </a:cubicBezTo>
                  <a:cubicBezTo>
                    <a:pt x="155" y="111"/>
                    <a:pt x="73" y="111"/>
                    <a:pt x="1" y="125"/>
                  </a:cubicBezTo>
                  <a:cubicBezTo>
                    <a:pt x="0" y="121"/>
                    <a:pt x="0" y="117"/>
                    <a:pt x="0" y="114"/>
                  </a:cubicBezTo>
                  <a:cubicBezTo>
                    <a:pt x="0" y="51"/>
                    <a:pt x="51" y="0"/>
                    <a:pt x="114" y="0"/>
                  </a:cubicBezTo>
                  <a:close/>
                </a:path>
              </a:pathLst>
            </a:custGeom>
            <a:solidFill>
              <a:srgbClr val="F03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06"/>
            <p:cNvSpPr>
              <a:spLocks/>
            </p:cNvSpPr>
            <p:nvPr/>
          </p:nvSpPr>
          <p:spPr bwMode="auto">
            <a:xfrm>
              <a:off x="5757864" y="927101"/>
              <a:ext cx="531813" cy="214313"/>
            </a:xfrm>
            <a:custGeom>
              <a:avLst/>
              <a:gdLst>
                <a:gd name="T0" fmla="*/ 204 w 227"/>
                <a:gd name="T1" fmla="*/ 16 h 92"/>
                <a:gd name="T2" fmla="*/ 227 w 227"/>
                <a:gd name="T3" fmla="*/ 85 h 92"/>
                <a:gd name="T4" fmla="*/ 227 w 227"/>
                <a:gd name="T5" fmla="*/ 92 h 92"/>
                <a:gd name="T6" fmla="*/ 222 w 227"/>
                <a:gd name="T7" fmla="*/ 91 h 92"/>
                <a:gd name="T8" fmla="*/ 5 w 227"/>
                <a:gd name="T9" fmla="*/ 91 h 92"/>
                <a:gd name="T10" fmla="*/ 1 w 227"/>
                <a:gd name="T11" fmla="*/ 92 h 92"/>
                <a:gd name="T12" fmla="*/ 0 w 227"/>
                <a:gd name="T13" fmla="*/ 85 h 92"/>
                <a:gd name="T14" fmla="*/ 23 w 227"/>
                <a:gd name="T15" fmla="*/ 16 h 92"/>
                <a:gd name="T16" fmla="*/ 204 w 227"/>
                <a:gd name="T17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7" h="92">
                  <a:moveTo>
                    <a:pt x="204" y="16"/>
                  </a:moveTo>
                  <a:cubicBezTo>
                    <a:pt x="219" y="35"/>
                    <a:pt x="227" y="59"/>
                    <a:pt x="227" y="85"/>
                  </a:cubicBezTo>
                  <a:cubicBezTo>
                    <a:pt x="227" y="87"/>
                    <a:pt x="227" y="90"/>
                    <a:pt x="227" y="92"/>
                  </a:cubicBezTo>
                  <a:cubicBezTo>
                    <a:pt x="225" y="92"/>
                    <a:pt x="224" y="92"/>
                    <a:pt x="222" y="91"/>
                  </a:cubicBezTo>
                  <a:cubicBezTo>
                    <a:pt x="157" y="67"/>
                    <a:pt x="55" y="71"/>
                    <a:pt x="5" y="91"/>
                  </a:cubicBezTo>
                  <a:cubicBezTo>
                    <a:pt x="3" y="92"/>
                    <a:pt x="2" y="92"/>
                    <a:pt x="1" y="92"/>
                  </a:cubicBezTo>
                  <a:cubicBezTo>
                    <a:pt x="0" y="90"/>
                    <a:pt x="0" y="87"/>
                    <a:pt x="0" y="85"/>
                  </a:cubicBezTo>
                  <a:cubicBezTo>
                    <a:pt x="0" y="59"/>
                    <a:pt x="9" y="35"/>
                    <a:pt x="23" y="16"/>
                  </a:cubicBezTo>
                  <a:cubicBezTo>
                    <a:pt x="80" y="0"/>
                    <a:pt x="149" y="0"/>
                    <a:pt x="204" y="16"/>
                  </a:cubicBezTo>
                  <a:close/>
                </a:path>
              </a:pathLst>
            </a:cu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Oval 107"/>
            <p:cNvSpPr>
              <a:spLocks noChangeArrowheads="1"/>
            </p:cNvSpPr>
            <p:nvPr/>
          </p:nvSpPr>
          <p:spPr bwMode="auto">
            <a:xfrm>
              <a:off x="6094414" y="1174751"/>
              <a:ext cx="23813" cy="492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Oval 108"/>
            <p:cNvSpPr>
              <a:spLocks noChangeArrowheads="1"/>
            </p:cNvSpPr>
            <p:nvPr/>
          </p:nvSpPr>
          <p:spPr bwMode="auto">
            <a:xfrm>
              <a:off x="5929314" y="1174751"/>
              <a:ext cx="25400" cy="4921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09"/>
            <p:cNvSpPr>
              <a:spLocks/>
            </p:cNvSpPr>
            <p:nvPr/>
          </p:nvSpPr>
          <p:spPr bwMode="auto">
            <a:xfrm>
              <a:off x="5715001" y="1195388"/>
              <a:ext cx="615950" cy="488950"/>
            </a:xfrm>
            <a:custGeom>
              <a:avLst/>
              <a:gdLst>
                <a:gd name="T0" fmla="*/ 49 w 263"/>
                <a:gd name="T1" fmla="*/ 55 h 209"/>
                <a:gd name="T2" fmla="*/ 33 w 263"/>
                <a:gd name="T3" fmla="*/ 55 h 209"/>
                <a:gd name="T4" fmla="*/ 34 w 263"/>
                <a:gd name="T5" fmla="*/ 0 h 209"/>
                <a:gd name="T6" fmla="*/ 6 w 263"/>
                <a:gd name="T7" fmla="*/ 28 h 209"/>
                <a:gd name="T8" fmla="*/ 15 w 263"/>
                <a:gd name="T9" fmla="*/ 48 h 209"/>
                <a:gd name="T10" fmla="*/ 0 w 263"/>
                <a:gd name="T11" fmla="*/ 72 h 209"/>
                <a:gd name="T12" fmla="*/ 15 w 263"/>
                <a:gd name="T13" fmla="*/ 96 h 209"/>
                <a:gd name="T14" fmla="*/ 7 w 263"/>
                <a:gd name="T15" fmla="*/ 115 h 209"/>
                <a:gd name="T16" fmla="*/ 31 w 263"/>
                <a:gd name="T17" fmla="*/ 142 h 209"/>
                <a:gd name="T18" fmla="*/ 30 w 263"/>
                <a:gd name="T19" fmla="*/ 149 h 209"/>
                <a:gd name="T20" fmla="*/ 57 w 263"/>
                <a:gd name="T21" fmla="*/ 176 h 209"/>
                <a:gd name="T22" fmla="*/ 64 w 263"/>
                <a:gd name="T23" fmla="*/ 175 h 209"/>
                <a:gd name="T24" fmla="*/ 91 w 263"/>
                <a:gd name="T25" fmla="*/ 199 h 209"/>
                <a:gd name="T26" fmla="*/ 108 w 263"/>
                <a:gd name="T27" fmla="*/ 194 h 209"/>
                <a:gd name="T28" fmla="*/ 132 w 263"/>
                <a:gd name="T29" fmla="*/ 209 h 209"/>
                <a:gd name="T30" fmla="*/ 156 w 263"/>
                <a:gd name="T31" fmla="*/ 194 h 209"/>
                <a:gd name="T32" fmla="*/ 172 w 263"/>
                <a:gd name="T33" fmla="*/ 199 h 209"/>
                <a:gd name="T34" fmla="*/ 199 w 263"/>
                <a:gd name="T35" fmla="*/ 175 h 209"/>
                <a:gd name="T36" fmla="*/ 207 w 263"/>
                <a:gd name="T37" fmla="*/ 176 h 209"/>
                <a:gd name="T38" fmla="*/ 234 w 263"/>
                <a:gd name="T39" fmla="*/ 149 h 209"/>
                <a:gd name="T40" fmla="*/ 233 w 263"/>
                <a:gd name="T41" fmla="*/ 142 h 209"/>
                <a:gd name="T42" fmla="*/ 256 w 263"/>
                <a:gd name="T43" fmla="*/ 115 h 209"/>
                <a:gd name="T44" fmla="*/ 249 w 263"/>
                <a:gd name="T45" fmla="*/ 96 h 209"/>
                <a:gd name="T46" fmla="*/ 263 w 263"/>
                <a:gd name="T47" fmla="*/ 72 h 209"/>
                <a:gd name="T48" fmla="*/ 249 w 263"/>
                <a:gd name="T49" fmla="*/ 48 h 209"/>
                <a:gd name="T50" fmla="*/ 258 w 263"/>
                <a:gd name="T51" fmla="*/ 28 h 209"/>
                <a:gd name="T52" fmla="*/ 231 w 263"/>
                <a:gd name="T53" fmla="*/ 1 h 209"/>
                <a:gd name="T54" fmla="*/ 231 w 263"/>
                <a:gd name="T55" fmla="*/ 55 h 209"/>
                <a:gd name="T56" fmla="*/ 215 w 263"/>
                <a:gd name="T57" fmla="*/ 55 h 209"/>
                <a:gd name="T58" fmla="*/ 49 w 263"/>
                <a:gd name="T59" fmla="*/ 5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3" h="209">
                  <a:moveTo>
                    <a:pt x="49" y="55"/>
                  </a:moveTo>
                  <a:cubicBezTo>
                    <a:pt x="33" y="55"/>
                    <a:pt x="33" y="55"/>
                    <a:pt x="33" y="55"/>
                  </a:cubicBezTo>
                  <a:cubicBezTo>
                    <a:pt x="29" y="42"/>
                    <a:pt x="27" y="37"/>
                    <a:pt x="34" y="0"/>
                  </a:cubicBezTo>
                  <a:cubicBezTo>
                    <a:pt x="19" y="0"/>
                    <a:pt x="6" y="16"/>
                    <a:pt x="6" y="28"/>
                  </a:cubicBezTo>
                  <a:cubicBezTo>
                    <a:pt x="6" y="39"/>
                    <a:pt x="9" y="43"/>
                    <a:pt x="15" y="48"/>
                  </a:cubicBezTo>
                  <a:cubicBezTo>
                    <a:pt x="6" y="53"/>
                    <a:pt x="0" y="62"/>
                    <a:pt x="0" y="72"/>
                  </a:cubicBezTo>
                  <a:cubicBezTo>
                    <a:pt x="0" y="82"/>
                    <a:pt x="6" y="91"/>
                    <a:pt x="15" y="96"/>
                  </a:cubicBezTo>
                  <a:cubicBezTo>
                    <a:pt x="10" y="101"/>
                    <a:pt x="7" y="108"/>
                    <a:pt x="7" y="115"/>
                  </a:cubicBezTo>
                  <a:cubicBezTo>
                    <a:pt x="7" y="128"/>
                    <a:pt x="17" y="140"/>
                    <a:pt x="31" y="142"/>
                  </a:cubicBezTo>
                  <a:cubicBezTo>
                    <a:pt x="30" y="144"/>
                    <a:pt x="30" y="147"/>
                    <a:pt x="30" y="149"/>
                  </a:cubicBezTo>
                  <a:cubicBezTo>
                    <a:pt x="30" y="164"/>
                    <a:pt x="42" y="176"/>
                    <a:pt x="57" y="176"/>
                  </a:cubicBezTo>
                  <a:cubicBezTo>
                    <a:pt x="59" y="176"/>
                    <a:pt x="62" y="176"/>
                    <a:pt x="64" y="175"/>
                  </a:cubicBezTo>
                  <a:cubicBezTo>
                    <a:pt x="66" y="189"/>
                    <a:pt x="77" y="199"/>
                    <a:pt x="91" y="199"/>
                  </a:cubicBezTo>
                  <a:cubicBezTo>
                    <a:pt x="97" y="199"/>
                    <a:pt x="103" y="197"/>
                    <a:pt x="108" y="194"/>
                  </a:cubicBezTo>
                  <a:cubicBezTo>
                    <a:pt x="112" y="203"/>
                    <a:pt x="121" y="209"/>
                    <a:pt x="132" y="209"/>
                  </a:cubicBezTo>
                  <a:cubicBezTo>
                    <a:pt x="142" y="209"/>
                    <a:pt x="151" y="203"/>
                    <a:pt x="156" y="194"/>
                  </a:cubicBezTo>
                  <a:cubicBezTo>
                    <a:pt x="160" y="197"/>
                    <a:pt x="166" y="199"/>
                    <a:pt x="172" y="199"/>
                  </a:cubicBezTo>
                  <a:cubicBezTo>
                    <a:pt x="186" y="199"/>
                    <a:pt x="198" y="189"/>
                    <a:pt x="199" y="175"/>
                  </a:cubicBezTo>
                  <a:cubicBezTo>
                    <a:pt x="202" y="176"/>
                    <a:pt x="204" y="176"/>
                    <a:pt x="207" y="176"/>
                  </a:cubicBezTo>
                  <a:cubicBezTo>
                    <a:pt x="222" y="176"/>
                    <a:pt x="234" y="164"/>
                    <a:pt x="234" y="149"/>
                  </a:cubicBezTo>
                  <a:cubicBezTo>
                    <a:pt x="234" y="147"/>
                    <a:pt x="234" y="144"/>
                    <a:pt x="233" y="142"/>
                  </a:cubicBezTo>
                  <a:cubicBezTo>
                    <a:pt x="246" y="140"/>
                    <a:pt x="256" y="128"/>
                    <a:pt x="256" y="115"/>
                  </a:cubicBezTo>
                  <a:cubicBezTo>
                    <a:pt x="256" y="108"/>
                    <a:pt x="254" y="101"/>
                    <a:pt x="249" y="96"/>
                  </a:cubicBezTo>
                  <a:cubicBezTo>
                    <a:pt x="258" y="91"/>
                    <a:pt x="263" y="82"/>
                    <a:pt x="263" y="72"/>
                  </a:cubicBezTo>
                  <a:cubicBezTo>
                    <a:pt x="263" y="62"/>
                    <a:pt x="258" y="53"/>
                    <a:pt x="249" y="48"/>
                  </a:cubicBezTo>
                  <a:cubicBezTo>
                    <a:pt x="254" y="43"/>
                    <a:pt x="258" y="36"/>
                    <a:pt x="258" y="28"/>
                  </a:cubicBezTo>
                  <a:cubicBezTo>
                    <a:pt x="258" y="13"/>
                    <a:pt x="246" y="1"/>
                    <a:pt x="231" y="1"/>
                  </a:cubicBezTo>
                  <a:cubicBezTo>
                    <a:pt x="232" y="19"/>
                    <a:pt x="232" y="38"/>
                    <a:pt x="231" y="55"/>
                  </a:cubicBezTo>
                  <a:cubicBezTo>
                    <a:pt x="215" y="55"/>
                    <a:pt x="215" y="55"/>
                    <a:pt x="215" y="55"/>
                  </a:cubicBezTo>
                  <a:lnTo>
                    <a:pt x="49" y="55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10"/>
            <p:cNvSpPr>
              <a:spLocks/>
            </p:cNvSpPr>
            <p:nvPr/>
          </p:nvSpPr>
          <p:spPr bwMode="auto">
            <a:xfrm>
              <a:off x="5715001" y="1173163"/>
              <a:ext cx="615950" cy="455613"/>
            </a:xfrm>
            <a:custGeom>
              <a:avLst/>
              <a:gdLst>
                <a:gd name="T0" fmla="*/ 49 w 263"/>
                <a:gd name="T1" fmla="*/ 52 h 195"/>
                <a:gd name="T2" fmla="*/ 33 w 263"/>
                <a:gd name="T3" fmla="*/ 52 h 195"/>
                <a:gd name="T4" fmla="*/ 34 w 263"/>
                <a:gd name="T5" fmla="*/ 0 h 195"/>
                <a:gd name="T6" fmla="*/ 6 w 263"/>
                <a:gd name="T7" fmla="*/ 26 h 195"/>
                <a:gd name="T8" fmla="*/ 15 w 263"/>
                <a:gd name="T9" fmla="*/ 45 h 195"/>
                <a:gd name="T10" fmla="*/ 0 w 263"/>
                <a:gd name="T11" fmla="*/ 67 h 195"/>
                <a:gd name="T12" fmla="*/ 15 w 263"/>
                <a:gd name="T13" fmla="*/ 90 h 195"/>
                <a:gd name="T14" fmla="*/ 7 w 263"/>
                <a:gd name="T15" fmla="*/ 107 h 195"/>
                <a:gd name="T16" fmla="*/ 31 w 263"/>
                <a:gd name="T17" fmla="*/ 133 h 195"/>
                <a:gd name="T18" fmla="*/ 30 w 263"/>
                <a:gd name="T19" fmla="*/ 139 h 195"/>
                <a:gd name="T20" fmla="*/ 57 w 263"/>
                <a:gd name="T21" fmla="*/ 165 h 195"/>
                <a:gd name="T22" fmla="*/ 64 w 263"/>
                <a:gd name="T23" fmla="*/ 164 h 195"/>
                <a:gd name="T24" fmla="*/ 91 w 263"/>
                <a:gd name="T25" fmla="*/ 187 h 195"/>
                <a:gd name="T26" fmla="*/ 108 w 263"/>
                <a:gd name="T27" fmla="*/ 181 h 195"/>
                <a:gd name="T28" fmla="*/ 132 w 263"/>
                <a:gd name="T29" fmla="*/ 195 h 195"/>
                <a:gd name="T30" fmla="*/ 156 w 263"/>
                <a:gd name="T31" fmla="*/ 181 h 195"/>
                <a:gd name="T32" fmla="*/ 172 w 263"/>
                <a:gd name="T33" fmla="*/ 187 h 195"/>
                <a:gd name="T34" fmla="*/ 199 w 263"/>
                <a:gd name="T35" fmla="*/ 164 h 195"/>
                <a:gd name="T36" fmla="*/ 207 w 263"/>
                <a:gd name="T37" fmla="*/ 165 h 195"/>
                <a:gd name="T38" fmla="*/ 234 w 263"/>
                <a:gd name="T39" fmla="*/ 139 h 195"/>
                <a:gd name="T40" fmla="*/ 233 w 263"/>
                <a:gd name="T41" fmla="*/ 133 h 195"/>
                <a:gd name="T42" fmla="*/ 256 w 263"/>
                <a:gd name="T43" fmla="*/ 107 h 195"/>
                <a:gd name="T44" fmla="*/ 249 w 263"/>
                <a:gd name="T45" fmla="*/ 90 h 195"/>
                <a:gd name="T46" fmla="*/ 263 w 263"/>
                <a:gd name="T47" fmla="*/ 67 h 195"/>
                <a:gd name="T48" fmla="*/ 249 w 263"/>
                <a:gd name="T49" fmla="*/ 45 h 195"/>
                <a:gd name="T50" fmla="*/ 258 w 263"/>
                <a:gd name="T51" fmla="*/ 26 h 195"/>
                <a:gd name="T52" fmla="*/ 231 w 263"/>
                <a:gd name="T53" fmla="*/ 1 h 195"/>
                <a:gd name="T54" fmla="*/ 231 w 263"/>
                <a:gd name="T55" fmla="*/ 52 h 195"/>
                <a:gd name="T56" fmla="*/ 215 w 263"/>
                <a:gd name="T57" fmla="*/ 52 h 195"/>
                <a:gd name="T58" fmla="*/ 49 w 263"/>
                <a:gd name="T59" fmla="*/ 5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3" h="195">
                  <a:moveTo>
                    <a:pt x="49" y="52"/>
                  </a:moveTo>
                  <a:cubicBezTo>
                    <a:pt x="33" y="52"/>
                    <a:pt x="33" y="52"/>
                    <a:pt x="33" y="52"/>
                  </a:cubicBezTo>
                  <a:cubicBezTo>
                    <a:pt x="29" y="40"/>
                    <a:pt x="27" y="34"/>
                    <a:pt x="34" y="0"/>
                  </a:cubicBezTo>
                  <a:cubicBezTo>
                    <a:pt x="19" y="0"/>
                    <a:pt x="6" y="15"/>
                    <a:pt x="6" y="26"/>
                  </a:cubicBezTo>
                  <a:cubicBezTo>
                    <a:pt x="6" y="37"/>
                    <a:pt x="9" y="40"/>
                    <a:pt x="15" y="45"/>
                  </a:cubicBezTo>
                  <a:cubicBezTo>
                    <a:pt x="6" y="49"/>
                    <a:pt x="0" y="58"/>
                    <a:pt x="0" y="67"/>
                  </a:cubicBezTo>
                  <a:cubicBezTo>
                    <a:pt x="0" y="77"/>
                    <a:pt x="6" y="86"/>
                    <a:pt x="15" y="90"/>
                  </a:cubicBezTo>
                  <a:cubicBezTo>
                    <a:pt x="10" y="94"/>
                    <a:pt x="7" y="101"/>
                    <a:pt x="7" y="107"/>
                  </a:cubicBezTo>
                  <a:cubicBezTo>
                    <a:pt x="7" y="120"/>
                    <a:pt x="17" y="131"/>
                    <a:pt x="31" y="133"/>
                  </a:cubicBezTo>
                  <a:cubicBezTo>
                    <a:pt x="30" y="135"/>
                    <a:pt x="30" y="137"/>
                    <a:pt x="30" y="139"/>
                  </a:cubicBezTo>
                  <a:cubicBezTo>
                    <a:pt x="30" y="153"/>
                    <a:pt x="42" y="165"/>
                    <a:pt x="57" y="165"/>
                  </a:cubicBezTo>
                  <a:cubicBezTo>
                    <a:pt x="59" y="165"/>
                    <a:pt x="62" y="165"/>
                    <a:pt x="64" y="164"/>
                  </a:cubicBezTo>
                  <a:cubicBezTo>
                    <a:pt x="66" y="177"/>
                    <a:pt x="77" y="187"/>
                    <a:pt x="91" y="187"/>
                  </a:cubicBezTo>
                  <a:cubicBezTo>
                    <a:pt x="97" y="187"/>
                    <a:pt x="103" y="185"/>
                    <a:pt x="108" y="181"/>
                  </a:cubicBezTo>
                  <a:cubicBezTo>
                    <a:pt x="112" y="189"/>
                    <a:pt x="121" y="195"/>
                    <a:pt x="132" y="195"/>
                  </a:cubicBezTo>
                  <a:cubicBezTo>
                    <a:pt x="142" y="195"/>
                    <a:pt x="151" y="189"/>
                    <a:pt x="156" y="181"/>
                  </a:cubicBezTo>
                  <a:cubicBezTo>
                    <a:pt x="160" y="185"/>
                    <a:pt x="166" y="187"/>
                    <a:pt x="172" y="187"/>
                  </a:cubicBezTo>
                  <a:cubicBezTo>
                    <a:pt x="186" y="187"/>
                    <a:pt x="198" y="177"/>
                    <a:pt x="199" y="164"/>
                  </a:cubicBezTo>
                  <a:cubicBezTo>
                    <a:pt x="202" y="165"/>
                    <a:pt x="204" y="165"/>
                    <a:pt x="207" y="165"/>
                  </a:cubicBezTo>
                  <a:cubicBezTo>
                    <a:pt x="222" y="165"/>
                    <a:pt x="234" y="153"/>
                    <a:pt x="234" y="139"/>
                  </a:cubicBezTo>
                  <a:cubicBezTo>
                    <a:pt x="234" y="137"/>
                    <a:pt x="234" y="135"/>
                    <a:pt x="233" y="133"/>
                  </a:cubicBezTo>
                  <a:cubicBezTo>
                    <a:pt x="246" y="131"/>
                    <a:pt x="256" y="120"/>
                    <a:pt x="256" y="107"/>
                  </a:cubicBezTo>
                  <a:cubicBezTo>
                    <a:pt x="256" y="101"/>
                    <a:pt x="254" y="94"/>
                    <a:pt x="249" y="90"/>
                  </a:cubicBezTo>
                  <a:cubicBezTo>
                    <a:pt x="258" y="86"/>
                    <a:pt x="263" y="77"/>
                    <a:pt x="263" y="67"/>
                  </a:cubicBezTo>
                  <a:cubicBezTo>
                    <a:pt x="263" y="58"/>
                    <a:pt x="258" y="49"/>
                    <a:pt x="249" y="45"/>
                  </a:cubicBezTo>
                  <a:cubicBezTo>
                    <a:pt x="254" y="40"/>
                    <a:pt x="258" y="34"/>
                    <a:pt x="258" y="26"/>
                  </a:cubicBezTo>
                  <a:cubicBezTo>
                    <a:pt x="258" y="12"/>
                    <a:pt x="246" y="1"/>
                    <a:pt x="231" y="1"/>
                  </a:cubicBezTo>
                  <a:cubicBezTo>
                    <a:pt x="232" y="18"/>
                    <a:pt x="232" y="36"/>
                    <a:pt x="231" y="52"/>
                  </a:cubicBezTo>
                  <a:cubicBezTo>
                    <a:pt x="215" y="52"/>
                    <a:pt x="215" y="52"/>
                    <a:pt x="215" y="52"/>
                  </a:cubicBezTo>
                  <a:lnTo>
                    <a:pt x="49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11"/>
            <p:cNvSpPr>
              <a:spLocks/>
            </p:cNvSpPr>
            <p:nvPr/>
          </p:nvSpPr>
          <p:spPr bwMode="auto">
            <a:xfrm>
              <a:off x="5768976" y="1228726"/>
              <a:ext cx="279400" cy="198438"/>
            </a:xfrm>
            <a:custGeom>
              <a:avLst/>
              <a:gdLst>
                <a:gd name="T0" fmla="*/ 7 w 119"/>
                <a:gd name="T1" fmla="*/ 5 h 85"/>
                <a:gd name="T2" fmla="*/ 94 w 119"/>
                <a:gd name="T3" fmla="*/ 65 h 85"/>
                <a:gd name="T4" fmla="*/ 101 w 119"/>
                <a:gd name="T5" fmla="*/ 15 h 85"/>
                <a:gd name="T6" fmla="*/ 7 w 119"/>
                <a:gd name="T7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85">
                  <a:moveTo>
                    <a:pt x="7" y="5"/>
                  </a:moveTo>
                  <a:cubicBezTo>
                    <a:pt x="0" y="60"/>
                    <a:pt x="47" y="85"/>
                    <a:pt x="94" y="65"/>
                  </a:cubicBezTo>
                  <a:cubicBezTo>
                    <a:pt x="119" y="54"/>
                    <a:pt x="118" y="23"/>
                    <a:pt x="101" y="15"/>
                  </a:cubicBezTo>
                  <a:cubicBezTo>
                    <a:pt x="72" y="0"/>
                    <a:pt x="14" y="67"/>
                    <a:pt x="7" y="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12"/>
            <p:cNvSpPr>
              <a:spLocks/>
            </p:cNvSpPr>
            <p:nvPr/>
          </p:nvSpPr>
          <p:spPr bwMode="auto">
            <a:xfrm>
              <a:off x="6000751" y="1228726"/>
              <a:ext cx="276225" cy="198438"/>
            </a:xfrm>
            <a:custGeom>
              <a:avLst/>
              <a:gdLst>
                <a:gd name="T0" fmla="*/ 112 w 118"/>
                <a:gd name="T1" fmla="*/ 5 h 85"/>
                <a:gd name="T2" fmla="*/ 25 w 118"/>
                <a:gd name="T3" fmla="*/ 65 h 85"/>
                <a:gd name="T4" fmla="*/ 17 w 118"/>
                <a:gd name="T5" fmla="*/ 15 h 85"/>
                <a:gd name="T6" fmla="*/ 112 w 118"/>
                <a:gd name="T7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85">
                  <a:moveTo>
                    <a:pt x="112" y="5"/>
                  </a:moveTo>
                  <a:cubicBezTo>
                    <a:pt x="118" y="60"/>
                    <a:pt x="71" y="85"/>
                    <a:pt x="25" y="65"/>
                  </a:cubicBezTo>
                  <a:cubicBezTo>
                    <a:pt x="0" y="54"/>
                    <a:pt x="1" y="23"/>
                    <a:pt x="17" y="15"/>
                  </a:cubicBezTo>
                  <a:cubicBezTo>
                    <a:pt x="47" y="0"/>
                    <a:pt x="104" y="67"/>
                    <a:pt x="112" y="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13"/>
            <p:cNvSpPr>
              <a:spLocks/>
            </p:cNvSpPr>
            <p:nvPr/>
          </p:nvSpPr>
          <p:spPr bwMode="auto">
            <a:xfrm>
              <a:off x="5772151" y="1214438"/>
              <a:ext cx="276225" cy="177800"/>
            </a:xfrm>
            <a:custGeom>
              <a:avLst/>
              <a:gdLst>
                <a:gd name="T0" fmla="*/ 7 w 118"/>
                <a:gd name="T1" fmla="*/ 4 h 76"/>
                <a:gd name="T2" fmla="*/ 93 w 118"/>
                <a:gd name="T3" fmla="*/ 58 h 76"/>
                <a:gd name="T4" fmla="*/ 100 w 118"/>
                <a:gd name="T5" fmla="*/ 13 h 76"/>
                <a:gd name="T6" fmla="*/ 7 w 118"/>
                <a:gd name="T7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6">
                  <a:moveTo>
                    <a:pt x="7" y="4"/>
                  </a:moveTo>
                  <a:cubicBezTo>
                    <a:pt x="0" y="54"/>
                    <a:pt x="47" y="76"/>
                    <a:pt x="93" y="58"/>
                  </a:cubicBezTo>
                  <a:cubicBezTo>
                    <a:pt x="118" y="48"/>
                    <a:pt x="117" y="20"/>
                    <a:pt x="100" y="13"/>
                  </a:cubicBezTo>
                  <a:cubicBezTo>
                    <a:pt x="71" y="0"/>
                    <a:pt x="14" y="60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14"/>
            <p:cNvSpPr>
              <a:spLocks/>
            </p:cNvSpPr>
            <p:nvPr/>
          </p:nvSpPr>
          <p:spPr bwMode="auto">
            <a:xfrm>
              <a:off x="6000751" y="1214438"/>
              <a:ext cx="274638" cy="177800"/>
            </a:xfrm>
            <a:custGeom>
              <a:avLst/>
              <a:gdLst>
                <a:gd name="T0" fmla="*/ 111 w 117"/>
                <a:gd name="T1" fmla="*/ 4 h 76"/>
                <a:gd name="T2" fmla="*/ 25 w 117"/>
                <a:gd name="T3" fmla="*/ 58 h 76"/>
                <a:gd name="T4" fmla="*/ 17 w 117"/>
                <a:gd name="T5" fmla="*/ 13 h 76"/>
                <a:gd name="T6" fmla="*/ 111 w 117"/>
                <a:gd name="T7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76">
                  <a:moveTo>
                    <a:pt x="111" y="4"/>
                  </a:moveTo>
                  <a:cubicBezTo>
                    <a:pt x="117" y="54"/>
                    <a:pt x="71" y="76"/>
                    <a:pt x="25" y="58"/>
                  </a:cubicBezTo>
                  <a:cubicBezTo>
                    <a:pt x="0" y="48"/>
                    <a:pt x="1" y="20"/>
                    <a:pt x="17" y="13"/>
                  </a:cubicBezTo>
                  <a:cubicBezTo>
                    <a:pt x="47" y="0"/>
                    <a:pt x="103" y="60"/>
                    <a:pt x="11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Oval 115"/>
            <p:cNvSpPr>
              <a:spLocks noChangeArrowheads="1"/>
            </p:cNvSpPr>
            <p:nvPr/>
          </p:nvSpPr>
          <p:spPr bwMode="auto">
            <a:xfrm>
              <a:off x="5978526" y="1212851"/>
              <a:ext cx="92075" cy="93663"/>
            </a:xfrm>
            <a:prstGeom prst="ellipse">
              <a:avLst/>
            </a:prstGeom>
            <a:solidFill>
              <a:srgbClr val="D6A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Oval 116"/>
            <p:cNvSpPr>
              <a:spLocks noChangeArrowheads="1"/>
            </p:cNvSpPr>
            <p:nvPr/>
          </p:nvSpPr>
          <p:spPr bwMode="auto">
            <a:xfrm>
              <a:off x="5978526" y="1198563"/>
              <a:ext cx="92075" cy="93663"/>
            </a:xfrm>
            <a:prstGeom prst="ellipse">
              <a:avLst/>
            </a:prstGeom>
            <a:solidFill>
              <a:srgbClr val="F8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17"/>
            <p:cNvSpPr>
              <a:spLocks/>
            </p:cNvSpPr>
            <p:nvPr/>
          </p:nvSpPr>
          <p:spPr bwMode="auto">
            <a:xfrm>
              <a:off x="5699126" y="954088"/>
              <a:ext cx="647700" cy="260350"/>
            </a:xfrm>
            <a:custGeom>
              <a:avLst/>
              <a:gdLst>
                <a:gd name="T0" fmla="*/ 254 w 277"/>
                <a:gd name="T1" fmla="*/ 102 h 111"/>
                <a:gd name="T2" fmla="*/ 24 w 277"/>
                <a:gd name="T3" fmla="*/ 102 h 111"/>
                <a:gd name="T4" fmla="*/ 1 w 277"/>
                <a:gd name="T5" fmla="*/ 85 h 111"/>
                <a:gd name="T6" fmla="*/ 28 w 277"/>
                <a:gd name="T7" fmla="*/ 25 h 111"/>
                <a:gd name="T8" fmla="*/ 251 w 277"/>
                <a:gd name="T9" fmla="*/ 25 h 111"/>
                <a:gd name="T10" fmla="*/ 277 w 277"/>
                <a:gd name="T11" fmla="*/ 85 h 111"/>
                <a:gd name="T12" fmla="*/ 254 w 277"/>
                <a:gd name="T13" fmla="*/ 10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111">
                  <a:moveTo>
                    <a:pt x="254" y="102"/>
                  </a:moveTo>
                  <a:cubicBezTo>
                    <a:pt x="184" y="66"/>
                    <a:pt x="76" y="71"/>
                    <a:pt x="24" y="102"/>
                  </a:cubicBezTo>
                  <a:cubicBezTo>
                    <a:pt x="9" y="111"/>
                    <a:pt x="1" y="93"/>
                    <a:pt x="1" y="85"/>
                  </a:cubicBezTo>
                  <a:cubicBezTo>
                    <a:pt x="0" y="59"/>
                    <a:pt x="2" y="34"/>
                    <a:pt x="28" y="25"/>
                  </a:cubicBezTo>
                  <a:cubicBezTo>
                    <a:pt x="97" y="0"/>
                    <a:pt x="186" y="0"/>
                    <a:pt x="251" y="25"/>
                  </a:cubicBezTo>
                  <a:cubicBezTo>
                    <a:pt x="275" y="35"/>
                    <a:pt x="277" y="61"/>
                    <a:pt x="277" y="85"/>
                  </a:cubicBezTo>
                  <a:cubicBezTo>
                    <a:pt x="276" y="96"/>
                    <a:pt x="266" y="108"/>
                    <a:pt x="254" y="10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18"/>
            <p:cNvSpPr>
              <a:spLocks/>
            </p:cNvSpPr>
            <p:nvPr/>
          </p:nvSpPr>
          <p:spPr bwMode="auto">
            <a:xfrm>
              <a:off x="5699126" y="938213"/>
              <a:ext cx="647700" cy="247650"/>
            </a:xfrm>
            <a:custGeom>
              <a:avLst/>
              <a:gdLst>
                <a:gd name="T0" fmla="*/ 254 w 277"/>
                <a:gd name="T1" fmla="*/ 98 h 106"/>
                <a:gd name="T2" fmla="*/ 24 w 277"/>
                <a:gd name="T3" fmla="*/ 98 h 106"/>
                <a:gd name="T4" fmla="*/ 1 w 277"/>
                <a:gd name="T5" fmla="*/ 81 h 106"/>
                <a:gd name="T6" fmla="*/ 28 w 277"/>
                <a:gd name="T7" fmla="*/ 24 h 106"/>
                <a:gd name="T8" fmla="*/ 251 w 277"/>
                <a:gd name="T9" fmla="*/ 24 h 106"/>
                <a:gd name="T10" fmla="*/ 277 w 277"/>
                <a:gd name="T11" fmla="*/ 81 h 106"/>
                <a:gd name="T12" fmla="*/ 254 w 277"/>
                <a:gd name="T13" fmla="*/ 9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7" h="106">
                  <a:moveTo>
                    <a:pt x="254" y="98"/>
                  </a:moveTo>
                  <a:cubicBezTo>
                    <a:pt x="184" y="64"/>
                    <a:pt x="76" y="69"/>
                    <a:pt x="24" y="98"/>
                  </a:cubicBezTo>
                  <a:cubicBezTo>
                    <a:pt x="9" y="106"/>
                    <a:pt x="1" y="90"/>
                    <a:pt x="1" y="81"/>
                  </a:cubicBezTo>
                  <a:cubicBezTo>
                    <a:pt x="0" y="57"/>
                    <a:pt x="2" y="33"/>
                    <a:pt x="28" y="24"/>
                  </a:cubicBezTo>
                  <a:cubicBezTo>
                    <a:pt x="97" y="0"/>
                    <a:pt x="186" y="0"/>
                    <a:pt x="251" y="24"/>
                  </a:cubicBezTo>
                  <a:cubicBezTo>
                    <a:pt x="275" y="33"/>
                    <a:pt x="277" y="58"/>
                    <a:pt x="277" y="81"/>
                  </a:cubicBezTo>
                  <a:cubicBezTo>
                    <a:pt x="276" y="92"/>
                    <a:pt x="266" y="104"/>
                    <a:pt x="254" y="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19"/>
            <p:cNvSpPr>
              <a:spLocks/>
            </p:cNvSpPr>
            <p:nvPr/>
          </p:nvSpPr>
          <p:spPr bwMode="auto">
            <a:xfrm>
              <a:off x="5634039" y="1897063"/>
              <a:ext cx="781050" cy="171450"/>
            </a:xfrm>
            <a:custGeom>
              <a:avLst/>
              <a:gdLst>
                <a:gd name="T0" fmla="*/ 334 w 334"/>
                <a:gd name="T1" fmla="*/ 47 h 73"/>
                <a:gd name="T2" fmla="*/ 0 w 334"/>
                <a:gd name="T3" fmla="*/ 47 h 73"/>
                <a:gd name="T4" fmla="*/ 12 w 334"/>
                <a:gd name="T5" fmla="*/ 0 h 73"/>
                <a:gd name="T6" fmla="*/ 322 w 334"/>
                <a:gd name="T7" fmla="*/ 0 h 73"/>
                <a:gd name="T8" fmla="*/ 334 w 334"/>
                <a:gd name="T9" fmla="*/ 4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73">
                  <a:moveTo>
                    <a:pt x="334" y="47"/>
                  </a:moveTo>
                  <a:cubicBezTo>
                    <a:pt x="210" y="73"/>
                    <a:pt x="124" y="73"/>
                    <a:pt x="0" y="47"/>
                  </a:cubicBezTo>
                  <a:cubicBezTo>
                    <a:pt x="3" y="32"/>
                    <a:pt x="7" y="16"/>
                    <a:pt x="12" y="0"/>
                  </a:cubicBezTo>
                  <a:cubicBezTo>
                    <a:pt x="126" y="22"/>
                    <a:pt x="208" y="22"/>
                    <a:pt x="322" y="0"/>
                  </a:cubicBezTo>
                  <a:cubicBezTo>
                    <a:pt x="327" y="16"/>
                    <a:pt x="331" y="32"/>
                    <a:pt x="334" y="4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20"/>
            <p:cNvSpPr>
              <a:spLocks/>
            </p:cNvSpPr>
            <p:nvPr/>
          </p:nvSpPr>
          <p:spPr bwMode="auto">
            <a:xfrm>
              <a:off x="5580064" y="2084388"/>
              <a:ext cx="887413" cy="168275"/>
            </a:xfrm>
            <a:custGeom>
              <a:avLst/>
              <a:gdLst>
                <a:gd name="T0" fmla="*/ 378 w 379"/>
                <a:gd name="T1" fmla="*/ 21 h 72"/>
                <a:gd name="T2" fmla="*/ 370 w 379"/>
                <a:gd name="T3" fmla="*/ 41 h 72"/>
                <a:gd name="T4" fmla="*/ 15 w 379"/>
                <a:gd name="T5" fmla="*/ 43 h 72"/>
                <a:gd name="T6" fmla="*/ 2 w 379"/>
                <a:gd name="T7" fmla="*/ 20 h 72"/>
                <a:gd name="T8" fmla="*/ 16 w 379"/>
                <a:gd name="T9" fmla="*/ 2 h 72"/>
                <a:gd name="T10" fmla="*/ 365 w 379"/>
                <a:gd name="T11" fmla="*/ 2 h 72"/>
                <a:gd name="T12" fmla="*/ 378 w 379"/>
                <a:gd name="T13" fmla="*/ 2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9" h="72">
                  <a:moveTo>
                    <a:pt x="378" y="21"/>
                  </a:moveTo>
                  <a:cubicBezTo>
                    <a:pt x="379" y="34"/>
                    <a:pt x="378" y="39"/>
                    <a:pt x="370" y="41"/>
                  </a:cubicBezTo>
                  <a:cubicBezTo>
                    <a:pt x="266" y="64"/>
                    <a:pt x="146" y="72"/>
                    <a:pt x="15" y="43"/>
                  </a:cubicBezTo>
                  <a:cubicBezTo>
                    <a:pt x="5" y="41"/>
                    <a:pt x="0" y="37"/>
                    <a:pt x="2" y="20"/>
                  </a:cubicBezTo>
                  <a:cubicBezTo>
                    <a:pt x="3" y="4"/>
                    <a:pt x="7" y="0"/>
                    <a:pt x="16" y="2"/>
                  </a:cubicBezTo>
                  <a:cubicBezTo>
                    <a:pt x="105" y="29"/>
                    <a:pt x="253" y="33"/>
                    <a:pt x="365" y="2"/>
                  </a:cubicBezTo>
                  <a:cubicBezTo>
                    <a:pt x="369" y="1"/>
                    <a:pt x="376" y="6"/>
                    <a:pt x="378" y="2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21"/>
            <p:cNvSpPr>
              <a:spLocks/>
            </p:cNvSpPr>
            <p:nvPr/>
          </p:nvSpPr>
          <p:spPr bwMode="auto">
            <a:xfrm>
              <a:off x="5580064" y="2066926"/>
              <a:ext cx="887413" cy="169863"/>
            </a:xfrm>
            <a:custGeom>
              <a:avLst/>
              <a:gdLst>
                <a:gd name="T0" fmla="*/ 378 w 379"/>
                <a:gd name="T1" fmla="*/ 21 h 73"/>
                <a:gd name="T2" fmla="*/ 370 w 379"/>
                <a:gd name="T3" fmla="*/ 41 h 73"/>
                <a:gd name="T4" fmla="*/ 15 w 379"/>
                <a:gd name="T5" fmla="*/ 43 h 73"/>
                <a:gd name="T6" fmla="*/ 2 w 379"/>
                <a:gd name="T7" fmla="*/ 20 h 73"/>
                <a:gd name="T8" fmla="*/ 16 w 379"/>
                <a:gd name="T9" fmla="*/ 3 h 73"/>
                <a:gd name="T10" fmla="*/ 365 w 379"/>
                <a:gd name="T11" fmla="*/ 2 h 73"/>
                <a:gd name="T12" fmla="*/ 378 w 379"/>
                <a:gd name="T13" fmla="*/ 2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9" h="73">
                  <a:moveTo>
                    <a:pt x="378" y="21"/>
                  </a:moveTo>
                  <a:cubicBezTo>
                    <a:pt x="379" y="34"/>
                    <a:pt x="378" y="40"/>
                    <a:pt x="370" y="41"/>
                  </a:cubicBezTo>
                  <a:cubicBezTo>
                    <a:pt x="266" y="64"/>
                    <a:pt x="146" y="73"/>
                    <a:pt x="15" y="43"/>
                  </a:cubicBezTo>
                  <a:cubicBezTo>
                    <a:pt x="5" y="41"/>
                    <a:pt x="0" y="38"/>
                    <a:pt x="2" y="20"/>
                  </a:cubicBezTo>
                  <a:cubicBezTo>
                    <a:pt x="3" y="4"/>
                    <a:pt x="7" y="0"/>
                    <a:pt x="16" y="3"/>
                  </a:cubicBezTo>
                  <a:cubicBezTo>
                    <a:pt x="105" y="29"/>
                    <a:pt x="253" y="33"/>
                    <a:pt x="365" y="2"/>
                  </a:cubicBezTo>
                  <a:cubicBezTo>
                    <a:pt x="369" y="1"/>
                    <a:pt x="376" y="7"/>
                    <a:pt x="37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22"/>
            <p:cNvSpPr>
              <a:spLocks noEditPoints="1"/>
            </p:cNvSpPr>
            <p:nvPr/>
          </p:nvSpPr>
          <p:spPr bwMode="auto">
            <a:xfrm>
              <a:off x="5951539" y="1919288"/>
              <a:ext cx="142875" cy="149225"/>
            </a:xfrm>
            <a:custGeom>
              <a:avLst/>
              <a:gdLst>
                <a:gd name="T0" fmla="*/ 31 w 61"/>
                <a:gd name="T1" fmla="*/ 7 h 64"/>
                <a:gd name="T2" fmla="*/ 49 w 61"/>
                <a:gd name="T3" fmla="*/ 7 h 64"/>
                <a:gd name="T4" fmla="*/ 54 w 61"/>
                <a:gd name="T5" fmla="*/ 13 h 64"/>
                <a:gd name="T6" fmla="*/ 54 w 61"/>
                <a:gd name="T7" fmla="*/ 51 h 64"/>
                <a:gd name="T8" fmla="*/ 49 w 61"/>
                <a:gd name="T9" fmla="*/ 56 h 64"/>
                <a:gd name="T10" fmla="*/ 31 w 61"/>
                <a:gd name="T11" fmla="*/ 56 h 64"/>
                <a:gd name="T12" fmla="*/ 31 w 61"/>
                <a:gd name="T13" fmla="*/ 64 h 64"/>
                <a:gd name="T14" fmla="*/ 53 w 61"/>
                <a:gd name="T15" fmla="*/ 64 h 64"/>
                <a:gd name="T16" fmla="*/ 61 w 61"/>
                <a:gd name="T17" fmla="*/ 55 h 64"/>
                <a:gd name="T18" fmla="*/ 61 w 61"/>
                <a:gd name="T19" fmla="*/ 8 h 64"/>
                <a:gd name="T20" fmla="*/ 53 w 61"/>
                <a:gd name="T21" fmla="*/ 0 h 64"/>
                <a:gd name="T22" fmla="*/ 31 w 61"/>
                <a:gd name="T23" fmla="*/ 0 h 64"/>
                <a:gd name="T24" fmla="*/ 31 w 61"/>
                <a:gd name="T25" fmla="*/ 7 h 64"/>
                <a:gd name="T26" fmla="*/ 13 w 61"/>
                <a:gd name="T27" fmla="*/ 7 h 64"/>
                <a:gd name="T28" fmla="*/ 31 w 61"/>
                <a:gd name="T29" fmla="*/ 7 h 64"/>
                <a:gd name="T30" fmla="*/ 31 w 61"/>
                <a:gd name="T31" fmla="*/ 0 h 64"/>
                <a:gd name="T32" fmla="*/ 9 w 61"/>
                <a:gd name="T33" fmla="*/ 0 h 64"/>
                <a:gd name="T34" fmla="*/ 0 w 61"/>
                <a:gd name="T35" fmla="*/ 8 h 64"/>
                <a:gd name="T36" fmla="*/ 0 w 61"/>
                <a:gd name="T37" fmla="*/ 55 h 64"/>
                <a:gd name="T38" fmla="*/ 9 w 61"/>
                <a:gd name="T39" fmla="*/ 64 h 64"/>
                <a:gd name="T40" fmla="*/ 31 w 61"/>
                <a:gd name="T41" fmla="*/ 64 h 64"/>
                <a:gd name="T42" fmla="*/ 31 w 61"/>
                <a:gd name="T43" fmla="*/ 56 h 64"/>
                <a:gd name="T44" fmla="*/ 13 w 61"/>
                <a:gd name="T45" fmla="*/ 56 h 64"/>
                <a:gd name="T46" fmla="*/ 8 w 61"/>
                <a:gd name="T47" fmla="*/ 51 h 64"/>
                <a:gd name="T48" fmla="*/ 8 w 61"/>
                <a:gd name="T49" fmla="*/ 13 h 64"/>
                <a:gd name="T50" fmla="*/ 13 w 61"/>
                <a:gd name="T51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1" h="64">
                  <a:moveTo>
                    <a:pt x="31" y="7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52" y="7"/>
                    <a:pt x="54" y="10"/>
                    <a:pt x="54" y="13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4"/>
                    <a:pt x="52" y="56"/>
                    <a:pt x="49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7" y="64"/>
                    <a:pt x="61" y="60"/>
                    <a:pt x="61" y="55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3"/>
                    <a:pt x="57" y="0"/>
                    <a:pt x="53" y="0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31" y="7"/>
                  </a:lnTo>
                  <a:close/>
                  <a:moveTo>
                    <a:pt x="13" y="7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4" y="64"/>
                    <a:pt x="9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0" y="56"/>
                    <a:pt x="8" y="54"/>
                    <a:pt x="8" y="5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7"/>
                    <a:pt x="13" y="7"/>
                  </a:cubicBezTo>
                  <a:close/>
                </a:path>
              </a:pathLst>
            </a:custGeom>
            <a:solidFill>
              <a:srgbClr val="E09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Oval 123"/>
            <p:cNvSpPr>
              <a:spLocks noChangeArrowheads="1"/>
            </p:cNvSpPr>
            <p:nvPr/>
          </p:nvSpPr>
          <p:spPr bwMode="auto">
            <a:xfrm>
              <a:off x="5981701" y="1703388"/>
              <a:ext cx="82550" cy="82550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24"/>
            <p:cNvSpPr>
              <a:spLocks/>
            </p:cNvSpPr>
            <p:nvPr/>
          </p:nvSpPr>
          <p:spPr bwMode="auto">
            <a:xfrm>
              <a:off x="5981701" y="1703388"/>
              <a:ext cx="82550" cy="68263"/>
            </a:xfrm>
            <a:custGeom>
              <a:avLst/>
              <a:gdLst>
                <a:gd name="T0" fmla="*/ 35 w 35"/>
                <a:gd name="T1" fmla="*/ 14 h 29"/>
                <a:gd name="T2" fmla="*/ 18 w 35"/>
                <a:gd name="T3" fmla="*/ 29 h 29"/>
                <a:gd name="T4" fmla="*/ 0 w 35"/>
                <a:gd name="T5" fmla="*/ 14 h 29"/>
                <a:gd name="T6" fmla="*/ 18 w 35"/>
                <a:gd name="T7" fmla="*/ 0 h 29"/>
                <a:gd name="T8" fmla="*/ 35 w 35"/>
                <a:gd name="T9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9">
                  <a:moveTo>
                    <a:pt x="35" y="14"/>
                  </a:moveTo>
                  <a:cubicBezTo>
                    <a:pt x="34" y="23"/>
                    <a:pt x="26" y="29"/>
                    <a:pt x="18" y="29"/>
                  </a:cubicBezTo>
                  <a:cubicBezTo>
                    <a:pt x="9" y="29"/>
                    <a:pt x="2" y="23"/>
                    <a:pt x="0" y="14"/>
                  </a:cubicBezTo>
                  <a:cubicBezTo>
                    <a:pt x="2" y="6"/>
                    <a:pt x="9" y="0"/>
                    <a:pt x="18" y="0"/>
                  </a:cubicBezTo>
                  <a:cubicBezTo>
                    <a:pt x="26" y="0"/>
                    <a:pt x="34" y="6"/>
                    <a:pt x="3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Oval 125"/>
            <p:cNvSpPr>
              <a:spLocks noChangeArrowheads="1"/>
            </p:cNvSpPr>
            <p:nvPr/>
          </p:nvSpPr>
          <p:spPr bwMode="auto">
            <a:xfrm>
              <a:off x="5981701" y="1820863"/>
              <a:ext cx="82550" cy="80963"/>
            </a:xfrm>
            <a:prstGeom prst="ellipse">
              <a:avLst/>
            </a:prstGeom>
            <a:solidFill>
              <a:srgbClr val="CF2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Oval 126"/>
            <p:cNvSpPr>
              <a:spLocks noChangeArrowheads="1"/>
            </p:cNvSpPr>
            <p:nvPr/>
          </p:nvSpPr>
          <p:spPr bwMode="auto">
            <a:xfrm>
              <a:off x="5981701" y="1808163"/>
              <a:ext cx="82550" cy="82550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27"/>
            <p:cNvSpPr>
              <a:spLocks/>
            </p:cNvSpPr>
            <p:nvPr/>
          </p:nvSpPr>
          <p:spPr bwMode="auto">
            <a:xfrm>
              <a:off x="5981701" y="1808163"/>
              <a:ext cx="82550" cy="68263"/>
            </a:xfrm>
            <a:custGeom>
              <a:avLst/>
              <a:gdLst>
                <a:gd name="T0" fmla="*/ 35 w 35"/>
                <a:gd name="T1" fmla="*/ 15 h 29"/>
                <a:gd name="T2" fmla="*/ 18 w 35"/>
                <a:gd name="T3" fmla="*/ 29 h 29"/>
                <a:gd name="T4" fmla="*/ 0 w 35"/>
                <a:gd name="T5" fmla="*/ 15 h 29"/>
                <a:gd name="T6" fmla="*/ 18 w 35"/>
                <a:gd name="T7" fmla="*/ 0 h 29"/>
                <a:gd name="T8" fmla="*/ 35 w 35"/>
                <a:gd name="T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9">
                  <a:moveTo>
                    <a:pt x="35" y="15"/>
                  </a:moveTo>
                  <a:cubicBezTo>
                    <a:pt x="34" y="23"/>
                    <a:pt x="26" y="29"/>
                    <a:pt x="18" y="29"/>
                  </a:cubicBezTo>
                  <a:cubicBezTo>
                    <a:pt x="9" y="29"/>
                    <a:pt x="2" y="23"/>
                    <a:pt x="0" y="15"/>
                  </a:cubicBezTo>
                  <a:cubicBezTo>
                    <a:pt x="2" y="6"/>
                    <a:pt x="9" y="0"/>
                    <a:pt x="18" y="0"/>
                  </a:cubicBezTo>
                  <a:cubicBezTo>
                    <a:pt x="26" y="0"/>
                    <a:pt x="34" y="6"/>
                    <a:pt x="35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5" name="文本框 64"/>
          <p:cNvSpPr txBox="1"/>
          <p:nvPr/>
        </p:nvSpPr>
        <p:spPr>
          <a:xfrm>
            <a:off x="1821106" y="714194"/>
            <a:ext cx="365319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</a:t>
            </a:r>
          </a:p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TEMPLATE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66" name="文本框 65"/>
          <p:cNvSpPr txBox="1"/>
          <p:nvPr/>
        </p:nvSpPr>
        <p:spPr>
          <a:xfrm>
            <a:off x="6603718" y="1671641"/>
            <a:ext cx="365319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GUANHAI </a:t>
            </a:r>
          </a:p>
          <a:p>
            <a:pPr algn="ctr"/>
            <a:r>
              <a:rPr lang="en-US" altLang="zh-CN" sz="3200" smtClean="0">
                <a:solidFill>
                  <a:schemeClr val="bg1"/>
                </a:solidFill>
                <a:latin typeface="Felix Titling" panose="04060505060202020A04" pitchFamily="82" charset="0"/>
              </a:rPr>
              <a:t>TEMPLATE</a:t>
            </a:r>
            <a:endParaRPr lang="zh-CN" altLang="en-US" sz="3200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sp>
        <p:nvSpPr>
          <p:cNvPr id="67" name="文本框 66"/>
          <p:cNvSpPr txBox="1"/>
          <p:nvPr/>
        </p:nvSpPr>
        <p:spPr>
          <a:xfrm>
            <a:off x="2233185" y="1745696"/>
            <a:ext cx="2726166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8" name="文本框 67"/>
          <p:cNvSpPr txBox="1"/>
          <p:nvPr/>
        </p:nvSpPr>
        <p:spPr>
          <a:xfrm>
            <a:off x="7142179" y="710558"/>
            <a:ext cx="252156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467903" y="3368461"/>
            <a:ext cx="3765879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38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80</a:t>
            </a:r>
            <a:r>
              <a:rPr lang="en-US" altLang="zh-CN" sz="66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%</a:t>
            </a:r>
            <a:endParaRPr lang="zh-CN" altLang="en-US" sz="6600">
              <a:solidFill>
                <a:schemeClr val="bg1"/>
              </a:solidFill>
              <a:effectLst>
                <a:outerShdw blurRad="50800" dist="25400" dir="2700000" algn="tl" rotWithShape="0">
                  <a:prstClr val="black">
                    <a:alpha val="40000"/>
                  </a:prst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43" name="文本框 242"/>
          <p:cNvSpPr txBox="1"/>
          <p:nvPr/>
        </p:nvSpPr>
        <p:spPr>
          <a:xfrm>
            <a:off x="8721975" y="3981991"/>
            <a:ext cx="3765879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38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65</a:t>
            </a:r>
            <a:r>
              <a:rPr lang="en-US" altLang="zh-CN" sz="6000" smtClean="0">
                <a:solidFill>
                  <a:schemeClr val="bg1"/>
                </a:solidFill>
                <a:effectLst>
                  <a:outerShdw blurRad="508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Felix Titling" panose="04060505060202020A04" pitchFamily="82" charset="0"/>
              </a:rPr>
              <a:t>%</a:t>
            </a:r>
            <a:endParaRPr lang="zh-CN" altLang="en-US" sz="6000">
              <a:solidFill>
                <a:schemeClr val="bg1"/>
              </a:solidFill>
              <a:effectLst>
                <a:outerShdw blurRad="50800" dist="25400" dir="2700000" algn="tl" rotWithShape="0">
                  <a:prstClr val="black">
                    <a:alpha val="40000"/>
                  </a:prst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44" name="文本框 243"/>
          <p:cNvSpPr txBox="1"/>
          <p:nvPr/>
        </p:nvSpPr>
        <p:spPr>
          <a:xfrm>
            <a:off x="-1441230" y="5307579"/>
            <a:ext cx="686113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22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  <p:sp>
        <p:nvSpPr>
          <p:cNvPr id="245" name="文本框 244"/>
          <p:cNvSpPr txBox="1"/>
          <p:nvPr/>
        </p:nvSpPr>
        <p:spPr>
          <a:xfrm>
            <a:off x="8141233" y="3801802"/>
            <a:ext cx="400911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20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elix Titling" panose="04060505060202020A04" pitchFamily="82" charset="0"/>
              </a:rPr>
              <a:t>GUANHAI TEMPLATE</a:t>
            </a:r>
            <a:endParaRPr lang="zh-CN" altLang="en-US" sz="220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elix Titling" panose="04060505060202020A04" pitchFamily="8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82464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EA0000"/>
            </a:gs>
            <a:gs pos="46000">
              <a:srgbClr val="C00000"/>
            </a:gs>
            <a:gs pos="100000">
              <a:srgbClr val="8E0000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组合 160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162" name="组合 161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05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3" name="组合 162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164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46" name="组合 245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247" name="组合 246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290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8" name="组合 247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249" name="Freeform 8"/>
              <p:cNvSpPr>
                <a:spLocks/>
              </p:cNvSpPr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9"/>
              <p:cNvSpPr>
                <a:spLocks/>
              </p:cNvSpPr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5"/>
              <p:cNvSpPr>
                <a:spLocks/>
              </p:cNvSpPr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6"/>
              <p:cNvSpPr>
                <a:spLocks/>
              </p:cNvSpPr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7"/>
              <p:cNvSpPr>
                <a:spLocks/>
              </p:cNvSpPr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21"/>
              <p:cNvSpPr>
                <a:spLocks/>
              </p:cNvSpPr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23"/>
              <p:cNvSpPr>
                <a:spLocks/>
              </p:cNvSpPr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31"/>
              <p:cNvSpPr>
                <a:spLocks/>
              </p:cNvSpPr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35"/>
              <p:cNvSpPr>
                <a:spLocks/>
              </p:cNvSpPr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36"/>
              <p:cNvSpPr>
                <a:spLocks/>
              </p:cNvSpPr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37"/>
              <p:cNvSpPr>
                <a:spLocks/>
              </p:cNvSpPr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38"/>
              <p:cNvSpPr>
                <a:spLocks/>
              </p:cNvSpPr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39"/>
              <p:cNvSpPr>
                <a:spLocks/>
              </p:cNvSpPr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40"/>
              <p:cNvSpPr>
                <a:spLocks/>
              </p:cNvSpPr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69"/>
              <p:cNvSpPr>
                <a:spLocks/>
              </p:cNvSpPr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70"/>
              <p:cNvSpPr>
                <a:spLocks/>
              </p:cNvSpPr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79"/>
              <p:cNvSpPr>
                <a:spLocks/>
              </p:cNvSpPr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83"/>
              <p:cNvSpPr>
                <a:spLocks/>
              </p:cNvSpPr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84"/>
              <p:cNvSpPr>
                <a:spLocks/>
              </p:cNvSpPr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96"/>
              <p:cNvSpPr>
                <a:spLocks/>
              </p:cNvSpPr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99"/>
              <p:cNvSpPr>
                <a:spLocks/>
              </p:cNvSpPr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00"/>
              <p:cNvSpPr>
                <a:spLocks/>
              </p:cNvSpPr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16"/>
              <p:cNvSpPr>
                <a:spLocks/>
              </p:cNvSpPr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17"/>
              <p:cNvSpPr>
                <a:spLocks/>
              </p:cNvSpPr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18"/>
              <p:cNvSpPr>
                <a:spLocks/>
              </p:cNvSpPr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35"/>
              <p:cNvSpPr>
                <a:spLocks/>
              </p:cNvSpPr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36"/>
              <p:cNvSpPr>
                <a:spLocks/>
              </p:cNvSpPr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39"/>
              <p:cNvSpPr>
                <a:spLocks/>
              </p:cNvSpPr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40"/>
              <p:cNvSpPr>
                <a:spLocks/>
              </p:cNvSpPr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41"/>
              <p:cNvSpPr>
                <a:spLocks/>
              </p:cNvSpPr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42"/>
              <p:cNvSpPr>
                <a:spLocks/>
              </p:cNvSpPr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43"/>
              <p:cNvSpPr>
                <a:spLocks/>
              </p:cNvSpPr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44"/>
              <p:cNvSpPr>
                <a:spLocks/>
              </p:cNvSpPr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45"/>
              <p:cNvSpPr>
                <a:spLocks/>
              </p:cNvSpPr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46"/>
              <p:cNvSpPr>
                <a:spLocks/>
              </p:cNvSpPr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58"/>
              <p:cNvSpPr>
                <a:spLocks/>
              </p:cNvSpPr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63"/>
              <p:cNvSpPr>
                <a:spLocks/>
              </p:cNvSpPr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67"/>
              <p:cNvSpPr>
                <a:spLocks/>
              </p:cNvSpPr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68"/>
              <p:cNvSpPr>
                <a:spLocks/>
              </p:cNvSpPr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2" name="文本框 1"/>
          <p:cNvSpPr txBox="1"/>
          <p:nvPr/>
        </p:nvSpPr>
        <p:spPr>
          <a:xfrm>
            <a:off x="1153192" y="3736811"/>
            <a:ext cx="5463070" cy="1107996"/>
          </a:xfrm>
          <a:prstGeom prst="rect">
            <a:avLst/>
          </a:prstGeom>
          <a:noFill/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b="1" smtClean="0">
                <a:solidFill>
                  <a:schemeClr val="bg1"/>
                </a:solidFill>
                <a:latin typeface="Felix Titling" panose="04060505060202020A04" pitchFamily="82" charset="0"/>
              </a:rPr>
              <a:t>PART THREE</a:t>
            </a:r>
            <a:endParaRPr lang="zh-CN" altLang="en-US" sz="6600" b="1">
              <a:solidFill>
                <a:schemeClr val="bg1"/>
              </a:solidFill>
              <a:latin typeface="Felix Titling" panose="04060505060202020A04" pitchFamily="82" charset="0"/>
            </a:endParaRPr>
          </a:p>
        </p:txBody>
      </p:sp>
      <p:grpSp>
        <p:nvGrpSpPr>
          <p:cNvPr id="159" name="组合 158"/>
          <p:cNvGrpSpPr/>
          <p:nvPr/>
        </p:nvGrpSpPr>
        <p:grpSpPr>
          <a:xfrm rot="20389766">
            <a:off x="4946307" y="-736193"/>
            <a:ext cx="1885281" cy="4527493"/>
            <a:chOff x="717309" y="2246353"/>
            <a:chExt cx="636588" cy="1528763"/>
          </a:xfrm>
        </p:grpSpPr>
        <p:sp>
          <p:nvSpPr>
            <p:cNvPr id="47" name="Freeform 44"/>
            <p:cNvSpPr>
              <a:spLocks/>
            </p:cNvSpPr>
            <p:nvPr/>
          </p:nvSpPr>
          <p:spPr bwMode="auto">
            <a:xfrm>
              <a:off x="717309" y="2246353"/>
              <a:ext cx="636588" cy="1528763"/>
            </a:xfrm>
            <a:custGeom>
              <a:avLst/>
              <a:gdLst>
                <a:gd name="T0" fmla="*/ 265 w 300"/>
                <a:gd name="T1" fmla="*/ 84 h 720"/>
                <a:gd name="T2" fmla="*/ 119 w 300"/>
                <a:gd name="T3" fmla="*/ 21 h 720"/>
                <a:gd name="T4" fmla="*/ 22 w 300"/>
                <a:gd name="T5" fmla="*/ 81 h 720"/>
                <a:gd name="T6" fmla="*/ 10 w 300"/>
                <a:gd name="T7" fmla="*/ 189 h 720"/>
                <a:gd name="T8" fmla="*/ 118 w 300"/>
                <a:gd name="T9" fmla="*/ 675 h 720"/>
                <a:gd name="T10" fmla="*/ 119 w 300"/>
                <a:gd name="T11" fmla="*/ 681 h 720"/>
                <a:gd name="T12" fmla="*/ 169 w 300"/>
                <a:gd name="T13" fmla="*/ 711 h 720"/>
                <a:gd name="T14" fmla="*/ 205 w 300"/>
                <a:gd name="T15" fmla="*/ 667 h 720"/>
                <a:gd name="T16" fmla="*/ 99 w 300"/>
                <a:gd name="T17" fmla="*/ 161 h 720"/>
                <a:gd name="T18" fmla="*/ 138 w 300"/>
                <a:gd name="T19" fmla="*/ 111 h 720"/>
                <a:gd name="T20" fmla="*/ 185 w 300"/>
                <a:gd name="T21" fmla="*/ 128 h 720"/>
                <a:gd name="T22" fmla="*/ 247 w 300"/>
                <a:gd name="T23" fmla="*/ 173 h 720"/>
                <a:gd name="T24" fmla="*/ 260 w 300"/>
                <a:gd name="T25" fmla="*/ 168 h 720"/>
                <a:gd name="T26" fmla="*/ 265 w 300"/>
                <a:gd name="T27" fmla="*/ 84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0" h="720">
                  <a:moveTo>
                    <a:pt x="265" y="84"/>
                  </a:moveTo>
                  <a:cubicBezTo>
                    <a:pt x="250" y="58"/>
                    <a:pt x="206" y="0"/>
                    <a:pt x="119" y="21"/>
                  </a:cubicBezTo>
                  <a:cubicBezTo>
                    <a:pt x="73" y="31"/>
                    <a:pt x="40" y="52"/>
                    <a:pt x="22" y="81"/>
                  </a:cubicBezTo>
                  <a:cubicBezTo>
                    <a:pt x="4" y="110"/>
                    <a:pt x="0" y="146"/>
                    <a:pt x="10" y="189"/>
                  </a:cubicBezTo>
                  <a:cubicBezTo>
                    <a:pt x="34" y="291"/>
                    <a:pt x="99" y="587"/>
                    <a:pt x="118" y="675"/>
                  </a:cubicBezTo>
                  <a:cubicBezTo>
                    <a:pt x="119" y="681"/>
                    <a:pt x="119" y="681"/>
                    <a:pt x="119" y="681"/>
                  </a:cubicBezTo>
                  <a:cubicBezTo>
                    <a:pt x="120" y="681"/>
                    <a:pt x="132" y="720"/>
                    <a:pt x="169" y="711"/>
                  </a:cubicBezTo>
                  <a:cubicBezTo>
                    <a:pt x="210" y="701"/>
                    <a:pt x="205" y="668"/>
                    <a:pt x="205" y="667"/>
                  </a:cubicBezTo>
                  <a:cubicBezTo>
                    <a:pt x="200" y="647"/>
                    <a:pt x="101" y="179"/>
                    <a:pt x="99" y="161"/>
                  </a:cubicBezTo>
                  <a:cubicBezTo>
                    <a:pt x="96" y="142"/>
                    <a:pt x="113" y="115"/>
                    <a:pt x="138" y="111"/>
                  </a:cubicBezTo>
                  <a:cubicBezTo>
                    <a:pt x="165" y="107"/>
                    <a:pt x="180" y="119"/>
                    <a:pt x="185" y="128"/>
                  </a:cubicBezTo>
                  <a:cubicBezTo>
                    <a:pt x="202" y="155"/>
                    <a:pt x="220" y="179"/>
                    <a:pt x="247" y="173"/>
                  </a:cubicBezTo>
                  <a:cubicBezTo>
                    <a:pt x="251" y="172"/>
                    <a:pt x="255" y="170"/>
                    <a:pt x="260" y="168"/>
                  </a:cubicBezTo>
                  <a:cubicBezTo>
                    <a:pt x="300" y="144"/>
                    <a:pt x="275" y="100"/>
                    <a:pt x="265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5"/>
            <p:cNvSpPr>
              <a:spLocks/>
            </p:cNvSpPr>
            <p:nvPr/>
          </p:nvSpPr>
          <p:spPr bwMode="auto">
            <a:xfrm>
              <a:off x="1136409" y="2514640"/>
              <a:ext cx="161925" cy="100013"/>
            </a:xfrm>
            <a:custGeom>
              <a:avLst/>
              <a:gdLst>
                <a:gd name="T0" fmla="*/ 0 w 76"/>
                <a:gd name="T1" fmla="*/ 8 h 47"/>
                <a:gd name="T2" fmla="*/ 56 w 76"/>
                <a:gd name="T3" fmla="*/ 33 h 47"/>
                <a:gd name="T4" fmla="*/ 75 w 76"/>
                <a:gd name="T5" fmla="*/ 0 h 47"/>
                <a:gd name="T6" fmla="*/ 0 w 76"/>
                <a:gd name="T7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47">
                  <a:moveTo>
                    <a:pt x="0" y="8"/>
                  </a:moveTo>
                  <a:cubicBezTo>
                    <a:pt x="17" y="32"/>
                    <a:pt x="34" y="47"/>
                    <a:pt x="56" y="33"/>
                  </a:cubicBezTo>
                  <a:cubicBezTo>
                    <a:pt x="70" y="25"/>
                    <a:pt x="76" y="14"/>
                    <a:pt x="75" y="0"/>
                  </a:cubicBezTo>
                  <a:cubicBezTo>
                    <a:pt x="50" y="2"/>
                    <a:pt x="25" y="5"/>
                    <a:pt x="0" y="8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>
              <a:off x="1044334" y="2352715"/>
              <a:ext cx="222250" cy="173038"/>
            </a:xfrm>
            <a:custGeom>
              <a:avLst/>
              <a:gdLst>
                <a:gd name="T0" fmla="*/ 104 w 105"/>
                <a:gd name="T1" fmla="*/ 35 h 81"/>
                <a:gd name="T2" fmla="*/ 75 w 105"/>
                <a:gd name="T3" fmla="*/ 0 h 81"/>
                <a:gd name="T4" fmla="*/ 0 w 105"/>
                <a:gd name="T5" fmla="*/ 51 h 81"/>
                <a:gd name="T6" fmla="*/ 36 w 105"/>
                <a:gd name="T7" fmla="*/ 71 h 81"/>
                <a:gd name="T8" fmla="*/ 42 w 105"/>
                <a:gd name="T9" fmla="*/ 81 h 81"/>
                <a:gd name="T10" fmla="*/ 105 w 105"/>
                <a:gd name="T11" fmla="*/ 38 h 81"/>
                <a:gd name="T12" fmla="*/ 104 w 105"/>
                <a:gd name="T13" fmla="*/ 3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81">
                  <a:moveTo>
                    <a:pt x="104" y="35"/>
                  </a:moveTo>
                  <a:cubicBezTo>
                    <a:pt x="97" y="25"/>
                    <a:pt x="88" y="12"/>
                    <a:pt x="75" y="0"/>
                  </a:cubicBezTo>
                  <a:cubicBezTo>
                    <a:pt x="51" y="17"/>
                    <a:pt x="26" y="34"/>
                    <a:pt x="0" y="51"/>
                  </a:cubicBezTo>
                  <a:cubicBezTo>
                    <a:pt x="19" y="53"/>
                    <a:pt x="31" y="63"/>
                    <a:pt x="36" y="71"/>
                  </a:cubicBezTo>
                  <a:cubicBezTo>
                    <a:pt x="38" y="75"/>
                    <a:pt x="40" y="78"/>
                    <a:pt x="42" y="81"/>
                  </a:cubicBezTo>
                  <a:cubicBezTo>
                    <a:pt x="63" y="67"/>
                    <a:pt x="84" y="52"/>
                    <a:pt x="105" y="38"/>
                  </a:cubicBezTo>
                  <a:cubicBezTo>
                    <a:pt x="105" y="37"/>
                    <a:pt x="104" y="36"/>
                    <a:pt x="104" y="35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/>
            </p:cNvSpPr>
            <p:nvPr/>
          </p:nvSpPr>
          <p:spPr bwMode="auto">
            <a:xfrm>
              <a:off x="920509" y="2292390"/>
              <a:ext cx="111125" cy="214313"/>
            </a:xfrm>
            <a:custGeom>
              <a:avLst/>
              <a:gdLst>
                <a:gd name="T0" fmla="*/ 23 w 52"/>
                <a:gd name="T1" fmla="*/ 4 h 101"/>
                <a:gd name="T2" fmla="*/ 0 w 52"/>
                <a:gd name="T3" fmla="*/ 11 h 101"/>
                <a:gd name="T4" fmla="*/ 6 w 52"/>
                <a:gd name="T5" fmla="*/ 101 h 101"/>
                <a:gd name="T6" fmla="*/ 40 w 52"/>
                <a:gd name="T7" fmla="*/ 80 h 101"/>
                <a:gd name="T8" fmla="*/ 52 w 52"/>
                <a:gd name="T9" fmla="*/ 79 h 101"/>
                <a:gd name="T10" fmla="*/ 47 w 52"/>
                <a:gd name="T11" fmla="*/ 0 h 101"/>
                <a:gd name="T12" fmla="*/ 23 w 52"/>
                <a:gd name="T13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01">
                  <a:moveTo>
                    <a:pt x="23" y="4"/>
                  </a:moveTo>
                  <a:cubicBezTo>
                    <a:pt x="15" y="6"/>
                    <a:pt x="7" y="8"/>
                    <a:pt x="0" y="11"/>
                  </a:cubicBezTo>
                  <a:cubicBezTo>
                    <a:pt x="2" y="41"/>
                    <a:pt x="4" y="71"/>
                    <a:pt x="6" y="101"/>
                  </a:cubicBezTo>
                  <a:cubicBezTo>
                    <a:pt x="14" y="90"/>
                    <a:pt x="26" y="82"/>
                    <a:pt x="40" y="80"/>
                  </a:cubicBezTo>
                  <a:cubicBezTo>
                    <a:pt x="44" y="79"/>
                    <a:pt x="48" y="79"/>
                    <a:pt x="52" y="79"/>
                  </a:cubicBezTo>
                  <a:cubicBezTo>
                    <a:pt x="51" y="53"/>
                    <a:pt x="49" y="27"/>
                    <a:pt x="47" y="0"/>
                  </a:cubicBezTo>
                  <a:cubicBezTo>
                    <a:pt x="39" y="1"/>
                    <a:pt x="31" y="2"/>
                    <a:pt x="23" y="4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8"/>
            <p:cNvSpPr>
              <a:spLocks/>
            </p:cNvSpPr>
            <p:nvPr/>
          </p:nvSpPr>
          <p:spPr bwMode="auto">
            <a:xfrm>
              <a:off x="741122" y="2427328"/>
              <a:ext cx="179388" cy="214313"/>
            </a:xfrm>
            <a:custGeom>
              <a:avLst/>
              <a:gdLst>
                <a:gd name="T0" fmla="*/ 0 w 85"/>
                <a:gd name="T1" fmla="*/ 48 h 101"/>
                <a:gd name="T2" fmla="*/ 84 w 85"/>
                <a:gd name="T3" fmla="*/ 101 h 101"/>
                <a:gd name="T4" fmla="*/ 79 w 85"/>
                <a:gd name="T5" fmla="*/ 74 h 101"/>
                <a:gd name="T6" fmla="*/ 85 w 85"/>
                <a:gd name="T7" fmla="*/ 45 h 101"/>
                <a:gd name="T8" fmla="*/ 14 w 85"/>
                <a:gd name="T9" fmla="*/ 0 h 101"/>
                <a:gd name="T10" fmla="*/ 0 w 85"/>
                <a:gd name="T11" fmla="*/ 4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01">
                  <a:moveTo>
                    <a:pt x="0" y="48"/>
                  </a:moveTo>
                  <a:cubicBezTo>
                    <a:pt x="28" y="66"/>
                    <a:pt x="56" y="83"/>
                    <a:pt x="84" y="101"/>
                  </a:cubicBezTo>
                  <a:cubicBezTo>
                    <a:pt x="81" y="86"/>
                    <a:pt x="79" y="76"/>
                    <a:pt x="79" y="74"/>
                  </a:cubicBezTo>
                  <a:cubicBezTo>
                    <a:pt x="78" y="65"/>
                    <a:pt x="80" y="54"/>
                    <a:pt x="85" y="45"/>
                  </a:cubicBezTo>
                  <a:cubicBezTo>
                    <a:pt x="61" y="30"/>
                    <a:pt x="38" y="15"/>
                    <a:pt x="14" y="0"/>
                  </a:cubicBezTo>
                  <a:cubicBezTo>
                    <a:pt x="5" y="15"/>
                    <a:pt x="1" y="31"/>
                    <a:pt x="0" y="48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9"/>
            <p:cNvSpPr>
              <a:spLocks/>
            </p:cNvSpPr>
            <p:nvPr/>
          </p:nvSpPr>
          <p:spPr bwMode="auto">
            <a:xfrm>
              <a:off x="752234" y="2638465"/>
              <a:ext cx="219075" cy="258763"/>
            </a:xfrm>
            <a:custGeom>
              <a:avLst/>
              <a:gdLst>
                <a:gd name="T0" fmla="*/ 0 w 104"/>
                <a:gd name="T1" fmla="*/ 1 h 122"/>
                <a:gd name="T2" fmla="*/ 15 w 104"/>
                <a:gd name="T3" fmla="*/ 66 h 122"/>
                <a:gd name="T4" fmla="*/ 104 w 104"/>
                <a:gd name="T5" fmla="*/ 122 h 122"/>
                <a:gd name="T6" fmla="*/ 91 w 104"/>
                <a:gd name="T7" fmla="*/ 57 h 122"/>
                <a:gd name="T8" fmla="*/ 0 w 104"/>
                <a:gd name="T9" fmla="*/ 0 h 122"/>
                <a:gd name="T10" fmla="*/ 0 w 104"/>
                <a:gd name="T11" fmla="*/ 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122">
                  <a:moveTo>
                    <a:pt x="0" y="1"/>
                  </a:moveTo>
                  <a:cubicBezTo>
                    <a:pt x="4" y="18"/>
                    <a:pt x="9" y="40"/>
                    <a:pt x="15" y="66"/>
                  </a:cubicBezTo>
                  <a:cubicBezTo>
                    <a:pt x="45" y="85"/>
                    <a:pt x="74" y="103"/>
                    <a:pt x="104" y="122"/>
                  </a:cubicBezTo>
                  <a:cubicBezTo>
                    <a:pt x="99" y="98"/>
                    <a:pt x="95" y="76"/>
                    <a:pt x="91" y="57"/>
                  </a:cubicBezTo>
                  <a:cubicBezTo>
                    <a:pt x="60" y="38"/>
                    <a:pt x="30" y="19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0"/>
            <p:cNvSpPr>
              <a:spLocks/>
            </p:cNvSpPr>
            <p:nvPr/>
          </p:nvSpPr>
          <p:spPr bwMode="auto">
            <a:xfrm>
              <a:off x="806209" y="2886115"/>
              <a:ext cx="215900" cy="254000"/>
            </a:xfrm>
            <a:custGeom>
              <a:avLst/>
              <a:gdLst>
                <a:gd name="T0" fmla="*/ 15 w 102"/>
                <a:gd name="T1" fmla="*/ 66 h 120"/>
                <a:gd name="T2" fmla="*/ 102 w 102"/>
                <a:gd name="T3" fmla="*/ 120 h 120"/>
                <a:gd name="T4" fmla="*/ 89 w 102"/>
                <a:gd name="T5" fmla="*/ 55 h 120"/>
                <a:gd name="T6" fmla="*/ 0 w 102"/>
                <a:gd name="T7" fmla="*/ 0 h 120"/>
                <a:gd name="T8" fmla="*/ 15 w 102"/>
                <a:gd name="T9" fmla="*/ 6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20">
                  <a:moveTo>
                    <a:pt x="15" y="66"/>
                  </a:moveTo>
                  <a:cubicBezTo>
                    <a:pt x="44" y="84"/>
                    <a:pt x="73" y="102"/>
                    <a:pt x="102" y="120"/>
                  </a:cubicBezTo>
                  <a:cubicBezTo>
                    <a:pt x="98" y="98"/>
                    <a:pt x="93" y="77"/>
                    <a:pt x="89" y="55"/>
                  </a:cubicBezTo>
                  <a:cubicBezTo>
                    <a:pt x="59" y="37"/>
                    <a:pt x="30" y="18"/>
                    <a:pt x="0" y="0"/>
                  </a:cubicBezTo>
                  <a:cubicBezTo>
                    <a:pt x="5" y="21"/>
                    <a:pt x="10" y="43"/>
                    <a:pt x="15" y="66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1"/>
            <p:cNvSpPr>
              <a:spLocks/>
            </p:cNvSpPr>
            <p:nvPr/>
          </p:nvSpPr>
          <p:spPr bwMode="auto">
            <a:xfrm>
              <a:off x="866534" y="3148053"/>
              <a:ext cx="211138" cy="252413"/>
            </a:xfrm>
            <a:custGeom>
              <a:avLst/>
              <a:gdLst>
                <a:gd name="T0" fmla="*/ 14 w 100"/>
                <a:gd name="T1" fmla="*/ 65 h 119"/>
                <a:gd name="T2" fmla="*/ 100 w 100"/>
                <a:gd name="T3" fmla="*/ 119 h 119"/>
                <a:gd name="T4" fmla="*/ 86 w 100"/>
                <a:gd name="T5" fmla="*/ 54 h 119"/>
                <a:gd name="T6" fmla="*/ 0 w 100"/>
                <a:gd name="T7" fmla="*/ 0 h 119"/>
                <a:gd name="T8" fmla="*/ 14 w 100"/>
                <a:gd name="T9" fmla="*/ 6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119">
                  <a:moveTo>
                    <a:pt x="14" y="65"/>
                  </a:moveTo>
                  <a:cubicBezTo>
                    <a:pt x="43" y="83"/>
                    <a:pt x="71" y="101"/>
                    <a:pt x="100" y="119"/>
                  </a:cubicBezTo>
                  <a:cubicBezTo>
                    <a:pt x="96" y="98"/>
                    <a:pt x="91" y="76"/>
                    <a:pt x="86" y="54"/>
                  </a:cubicBezTo>
                  <a:cubicBezTo>
                    <a:pt x="57" y="36"/>
                    <a:pt x="28" y="18"/>
                    <a:pt x="0" y="0"/>
                  </a:cubicBezTo>
                  <a:cubicBezTo>
                    <a:pt x="4" y="22"/>
                    <a:pt x="9" y="44"/>
                    <a:pt x="14" y="65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2"/>
            <p:cNvSpPr>
              <a:spLocks/>
            </p:cNvSpPr>
            <p:nvPr/>
          </p:nvSpPr>
          <p:spPr bwMode="auto">
            <a:xfrm>
              <a:off x="918922" y="3394115"/>
              <a:ext cx="209550" cy="249238"/>
            </a:xfrm>
            <a:custGeom>
              <a:avLst/>
              <a:gdLst>
                <a:gd name="T0" fmla="*/ 14 w 99"/>
                <a:gd name="T1" fmla="*/ 65 h 118"/>
                <a:gd name="T2" fmla="*/ 99 w 99"/>
                <a:gd name="T3" fmla="*/ 118 h 118"/>
                <a:gd name="T4" fmla="*/ 86 w 99"/>
                <a:gd name="T5" fmla="*/ 53 h 118"/>
                <a:gd name="T6" fmla="*/ 0 w 99"/>
                <a:gd name="T7" fmla="*/ 0 h 118"/>
                <a:gd name="T8" fmla="*/ 14 w 99"/>
                <a:gd name="T9" fmla="*/ 6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18">
                  <a:moveTo>
                    <a:pt x="14" y="65"/>
                  </a:moveTo>
                  <a:cubicBezTo>
                    <a:pt x="43" y="83"/>
                    <a:pt x="71" y="100"/>
                    <a:pt x="99" y="118"/>
                  </a:cubicBezTo>
                  <a:cubicBezTo>
                    <a:pt x="97" y="106"/>
                    <a:pt x="92" y="83"/>
                    <a:pt x="86" y="53"/>
                  </a:cubicBezTo>
                  <a:cubicBezTo>
                    <a:pt x="57" y="35"/>
                    <a:pt x="29" y="17"/>
                    <a:pt x="0" y="0"/>
                  </a:cubicBezTo>
                  <a:cubicBezTo>
                    <a:pt x="5" y="24"/>
                    <a:pt x="10" y="46"/>
                    <a:pt x="14" y="65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3"/>
            <p:cNvSpPr>
              <a:spLocks/>
            </p:cNvSpPr>
            <p:nvPr/>
          </p:nvSpPr>
          <p:spPr bwMode="auto">
            <a:xfrm>
              <a:off x="976072" y="3656053"/>
              <a:ext cx="115888" cy="96838"/>
            </a:xfrm>
            <a:custGeom>
              <a:avLst/>
              <a:gdLst>
                <a:gd name="T0" fmla="*/ 3 w 55"/>
                <a:gd name="T1" fmla="*/ 12 h 45"/>
                <a:gd name="T2" fmla="*/ 44 w 55"/>
                <a:gd name="T3" fmla="*/ 38 h 45"/>
                <a:gd name="T4" fmla="*/ 55 w 55"/>
                <a:gd name="T5" fmla="*/ 34 h 45"/>
                <a:gd name="T6" fmla="*/ 0 w 55"/>
                <a:gd name="T7" fmla="*/ 0 h 45"/>
                <a:gd name="T8" fmla="*/ 3 w 55"/>
                <a:gd name="T9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5">
                  <a:moveTo>
                    <a:pt x="3" y="12"/>
                  </a:moveTo>
                  <a:cubicBezTo>
                    <a:pt x="3" y="12"/>
                    <a:pt x="13" y="45"/>
                    <a:pt x="44" y="38"/>
                  </a:cubicBezTo>
                  <a:cubicBezTo>
                    <a:pt x="48" y="37"/>
                    <a:pt x="52" y="35"/>
                    <a:pt x="55" y="34"/>
                  </a:cubicBezTo>
                  <a:cubicBezTo>
                    <a:pt x="37" y="23"/>
                    <a:pt x="18" y="11"/>
                    <a:pt x="0" y="0"/>
                  </a:cubicBezTo>
                  <a:cubicBezTo>
                    <a:pt x="2" y="8"/>
                    <a:pt x="3" y="12"/>
                    <a:pt x="3" y="12"/>
                  </a:cubicBezTo>
                  <a:close/>
                </a:path>
              </a:pathLst>
            </a:custGeom>
            <a:solidFill>
              <a:srgbClr val="E0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8" name="组合 157"/>
          <p:cNvGrpSpPr/>
          <p:nvPr/>
        </p:nvGrpSpPr>
        <p:grpSpPr>
          <a:xfrm rot="1301799">
            <a:off x="-338819" y="117339"/>
            <a:ext cx="3216867" cy="5235618"/>
            <a:chOff x="3885959" y="2667040"/>
            <a:chExt cx="933450" cy="1519238"/>
          </a:xfrm>
        </p:grpSpPr>
        <p:sp>
          <p:nvSpPr>
            <p:cNvPr id="77" name="Freeform 74"/>
            <p:cNvSpPr>
              <a:spLocks/>
            </p:cNvSpPr>
            <p:nvPr/>
          </p:nvSpPr>
          <p:spPr bwMode="auto">
            <a:xfrm>
              <a:off x="3933584" y="2667040"/>
              <a:ext cx="885825" cy="1519238"/>
            </a:xfrm>
            <a:custGeom>
              <a:avLst/>
              <a:gdLst>
                <a:gd name="T0" fmla="*/ 397 w 418"/>
                <a:gd name="T1" fmla="*/ 247 h 715"/>
                <a:gd name="T2" fmla="*/ 244 w 418"/>
                <a:gd name="T3" fmla="*/ 21 h 715"/>
                <a:gd name="T4" fmla="*/ 18 w 418"/>
                <a:gd name="T5" fmla="*/ 174 h 715"/>
                <a:gd name="T6" fmla="*/ 137 w 418"/>
                <a:gd name="T7" fmla="*/ 390 h 715"/>
                <a:gd name="T8" fmla="*/ 81 w 418"/>
                <a:gd name="T9" fmla="*/ 681 h 715"/>
                <a:gd name="T10" fmla="*/ 81 w 418"/>
                <a:gd name="T11" fmla="*/ 695 h 715"/>
                <a:gd name="T12" fmla="*/ 138 w 418"/>
                <a:gd name="T13" fmla="*/ 708 h 715"/>
                <a:gd name="T14" fmla="*/ 146 w 418"/>
                <a:gd name="T15" fmla="*/ 691 h 715"/>
                <a:gd name="T16" fmla="*/ 201 w 418"/>
                <a:gd name="T17" fmla="*/ 403 h 715"/>
                <a:gd name="T18" fmla="*/ 397 w 418"/>
                <a:gd name="T19" fmla="*/ 247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8" h="715">
                  <a:moveTo>
                    <a:pt x="397" y="247"/>
                  </a:moveTo>
                  <a:cubicBezTo>
                    <a:pt x="418" y="142"/>
                    <a:pt x="349" y="41"/>
                    <a:pt x="244" y="21"/>
                  </a:cubicBezTo>
                  <a:cubicBezTo>
                    <a:pt x="140" y="0"/>
                    <a:pt x="38" y="69"/>
                    <a:pt x="18" y="174"/>
                  </a:cubicBezTo>
                  <a:cubicBezTo>
                    <a:pt x="0" y="266"/>
                    <a:pt x="52" y="356"/>
                    <a:pt x="137" y="390"/>
                  </a:cubicBezTo>
                  <a:cubicBezTo>
                    <a:pt x="123" y="460"/>
                    <a:pt x="91" y="625"/>
                    <a:pt x="81" y="681"/>
                  </a:cubicBezTo>
                  <a:cubicBezTo>
                    <a:pt x="80" y="682"/>
                    <a:pt x="78" y="689"/>
                    <a:pt x="81" y="695"/>
                  </a:cubicBezTo>
                  <a:cubicBezTo>
                    <a:pt x="87" y="706"/>
                    <a:pt x="125" y="715"/>
                    <a:pt x="138" y="708"/>
                  </a:cubicBezTo>
                  <a:cubicBezTo>
                    <a:pt x="146" y="703"/>
                    <a:pt x="146" y="694"/>
                    <a:pt x="146" y="691"/>
                  </a:cubicBezTo>
                  <a:cubicBezTo>
                    <a:pt x="159" y="619"/>
                    <a:pt x="188" y="470"/>
                    <a:pt x="201" y="403"/>
                  </a:cubicBezTo>
                  <a:cubicBezTo>
                    <a:pt x="294" y="407"/>
                    <a:pt x="379" y="342"/>
                    <a:pt x="397" y="247"/>
                  </a:cubicBezTo>
                  <a:close/>
                </a:path>
              </a:pathLst>
            </a:cu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5"/>
            <p:cNvSpPr>
              <a:spLocks/>
            </p:cNvSpPr>
            <p:nvPr/>
          </p:nvSpPr>
          <p:spPr bwMode="auto">
            <a:xfrm>
              <a:off x="3885959" y="2722603"/>
              <a:ext cx="898525" cy="790575"/>
            </a:xfrm>
            <a:custGeom>
              <a:avLst/>
              <a:gdLst>
                <a:gd name="T0" fmla="*/ 77 w 425"/>
                <a:gd name="T1" fmla="*/ 277 h 372"/>
                <a:gd name="T2" fmla="*/ 103 w 425"/>
                <a:gd name="T3" fmla="*/ 58 h 372"/>
                <a:gd name="T4" fmla="*/ 247 w 425"/>
                <a:gd name="T5" fmla="*/ 6 h 372"/>
                <a:gd name="T6" fmla="*/ 395 w 425"/>
                <a:gd name="T7" fmla="*/ 120 h 372"/>
                <a:gd name="T8" fmla="*/ 388 w 425"/>
                <a:gd name="T9" fmla="*/ 268 h 372"/>
                <a:gd name="T10" fmla="*/ 263 w 425"/>
                <a:gd name="T11" fmla="*/ 357 h 372"/>
                <a:gd name="T12" fmla="*/ 108 w 425"/>
                <a:gd name="T13" fmla="*/ 305 h 372"/>
                <a:gd name="T14" fmla="*/ 75 w 425"/>
                <a:gd name="T15" fmla="*/ 171 h 372"/>
                <a:gd name="T16" fmla="*/ 173 w 425"/>
                <a:gd name="T17" fmla="*/ 58 h 372"/>
                <a:gd name="T18" fmla="*/ 315 w 425"/>
                <a:gd name="T19" fmla="*/ 99 h 372"/>
                <a:gd name="T20" fmla="*/ 331 w 425"/>
                <a:gd name="T21" fmla="*/ 222 h 372"/>
                <a:gd name="T22" fmla="*/ 191 w 425"/>
                <a:gd name="T23" fmla="*/ 267 h 372"/>
                <a:gd name="T24" fmla="*/ 161 w 425"/>
                <a:gd name="T25" fmla="*/ 176 h 372"/>
                <a:gd name="T26" fmla="*/ 241 w 425"/>
                <a:gd name="T27" fmla="*/ 130 h 372"/>
                <a:gd name="T28" fmla="*/ 274 w 425"/>
                <a:gd name="T29" fmla="*/ 162 h 372"/>
                <a:gd name="T30" fmla="*/ 260 w 425"/>
                <a:gd name="T31" fmla="*/ 212 h 372"/>
                <a:gd name="T32" fmla="*/ 216 w 425"/>
                <a:gd name="T33" fmla="*/ 207 h 372"/>
                <a:gd name="T34" fmla="*/ 219 w 425"/>
                <a:gd name="T35" fmla="*/ 179 h 372"/>
                <a:gd name="T36" fmla="*/ 241 w 425"/>
                <a:gd name="T37" fmla="*/ 183 h 372"/>
                <a:gd name="T38" fmla="*/ 224 w 425"/>
                <a:gd name="T39" fmla="*/ 163 h 372"/>
                <a:gd name="T40" fmla="*/ 199 w 425"/>
                <a:gd name="T41" fmla="*/ 207 h 372"/>
                <a:gd name="T42" fmla="*/ 244 w 425"/>
                <a:gd name="T43" fmla="*/ 235 h 372"/>
                <a:gd name="T44" fmla="*/ 292 w 425"/>
                <a:gd name="T45" fmla="*/ 190 h 372"/>
                <a:gd name="T46" fmla="*/ 277 w 425"/>
                <a:gd name="T47" fmla="*/ 126 h 372"/>
                <a:gd name="T48" fmla="*/ 205 w 425"/>
                <a:gd name="T49" fmla="*/ 110 h 372"/>
                <a:gd name="T50" fmla="*/ 136 w 425"/>
                <a:gd name="T51" fmla="*/ 171 h 372"/>
                <a:gd name="T52" fmla="*/ 152 w 425"/>
                <a:gd name="T53" fmla="*/ 261 h 372"/>
                <a:gd name="T54" fmla="*/ 264 w 425"/>
                <a:gd name="T55" fmla="*/ 295 h 372"/>
                <a:gd name="T56" fmla="*/ 355 w 425"/>
                <a:gd name="T57" fmla="*/ 220 h 372"/>
                <a:gd name="T58" fmla="*/ 328 w 425"/>
                <a:gd name="T59" fmla="*/ 80 h 372"/>
                <a:gd name="T60" fmla="*/ 183 w 425"/>
                <a:gd name="T61" fmla="*/ 36 h 372"/>
                <a:gd name="T62" fmla="*/ 77 w 425"/>
                <a:gd name="T63" fmla="*/ 121 h 372"/>
                <a:gd name="T64" fmla="*/ 77 w 425"/>
                <a:gd name="T65" fmla="*/ 277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5" h="372">
                  <a:moveTo>
                    <a:pt x="77" y="277"/>
                  </a:moveTo>
                  <a:cubicBezTo>
                    <a:pt x="77" y="277"/>
                    <a:pt x="0" y="159"/>
                    <a:pt x="103" y="58"/>
                  </a:cubicBezTo>
                  <a:cubicBezTo>
                    <a:pt x="137" y="23"/>
                    <a:pt x="190" y="0"/>
                    <a:pt x="247" y="6"/>
                  </a:cubicBezTo>
                  <a:cubicBezTo>
                    <a:pt x="316" y="13"/>
                    <a:pt x="372" y="61"/>
                    <a:pt x="395" y="120"/>
                  </a:cubicBezTo>
                  <a:cubicBezTo>
                    <a:pt x="400" y="132"/>
                    <a:pt x="425" y="199"/>
                    <a:pt x="388" y="268"/>
                  </a:cubicBezTo>
                  <a:cubicBezTo>
                    <a:pt x="384" y="274"/>
                    <a:pt x="346" y="343"/>
                    <a:pt x="263" y="357"/>
                  </a:cubicBezTo>
                  <a:cubicBezTo>
                    <a:pt x="253" y="359"/>
                    <a:pt x="164" y="372"/>
                    <a:pt x="108" y="305"/>
                  </a:cubicBezTo>
                  <a:cubicBezTo>
                    <a:pt x="102" y="298"/>
                    <a:pt x="60" y="239"/>
                    <a:pt x="75" y="171"/>
                  </a:cubicBezTo>
                  <a:cubicBezTo>
                    <a:pt x="90" y="104"/>
                    <a:pt x="120" y="74"/>
                    <a:pt x="173" y="58"/>
                  </a:cubicBezTo>
                  <a:cubicBezTo>
                    <a:pt x="213" y="47"/>
                    <a:pt x="283" y="53"/>
                    <a:pt x="315" y="99"/>
                  </a:cubicBezTo>
                  <a:cubicBezTo>
                    <a:pt x="341" y="135"/>
                    <a:pt x="352" y="182"/>
                    <a:pt x="331" y="222"/>
                  </a:cubicBezTo>
                  <a:cubicBezTo>
                    <a:pt x="299" y="280"/>
                    <a:pt x="226" y="291"/>
                    <a:pt x="191" y="267"/>
                  </a:cubicBezTo>
                  <a:cubicBezTo>
                    <a:pt x="161" y="247"/>
                    <a:pt x="149" y="214"/>
                    <a:pt x="161" y="176"/>
                  </a:cubicBezTo>
                  <a:cubicBezTo>
                    <a:pt x="173" y="140"/>
                    <a:pt x="209" y="121"/>
                    <a:pt x="241" y="130"/>
                  </a:cubicBezTo>
                  <a:cubicBezTo>
                    <a:pt x="259" y="136"/>
                    <a:pt x="270" y="146"/>
                    <a:pt x="274" y="162"/>
                  </a:cubicBezTo>
                  <a:cubicBezTo>
                    <a:pt x="278" y="177"/>
                    <a:pt x="275" y="200"/>
                    <a:pt x="260" y="212"/>
                  </a:cubicBezTo>
                  <a:cubicBezTo>
                    <a:pt x="249" y="220"/>
                    <a:pt x="228" y="221"/>
                    <a:pt x="216" y="207"/>
                  </a:cubicBezTo>
                  <a:cubicBezTo>
                    <a:pt x="208" y="197"/>
                    <a:pt x="214" y="183"/>
                    <a:pt x="219" y="179"/>
                  </a:cubicBezTo>
                  <a:cubicBezTo>
                    <a:pt x="233" y="168"/>
                    <a:pt x="241" y="183"/>
                    <a:pt x="241" y="183"/>
                  </a:cubicBezTo>
                  <a:cubicBezTo>
                    <a:pt x="241" y="183"/>
                    <a:pt x="252" y="164"/>
                    <a:pt x="224" y="163"/>
                  </a:cubicBezTo>
                  <a:cubicBezTo>
                    <a:pt x="209" y="163"/>
                    <a:pt x="193" y="183"/>
                    <a:pt x="199" y="207"/>
                  </a:cubicBezTo>
                  <a:cubicBezTo>
                    <a:pt x="202" y="224"/>
                    <a:pt x="223" y="236"/>
                    <a:pt x="244" y="235"/>
                  </a:cubicBezTo>
                  <a:cubicBezTo>
                    <a:pt x="263" y="235"/>
                    <a:pt x="288" y="217"/>
                    <a:pt x="292" y="190"/>
                  </a:cubicBezTo>
                  <a:cubicBezTo>
                    <a:pt x="296" y="161"/>
                    <a:pt x="289" y="140"/>
                    <a:pt x="277" y="126"/>
                  </a:cubicBezTo>
                  <a:cubicBezTo>
                    <a:pt x="268" y="115"/>
                    <a:pt x="235" y="103"/>
                    <a:pt x="205" y="110"/>
                  </a:cubicBezTo>
                  <a:cubicBezTo>
                    <a:pt x="179" y="116"/>
                    <a:pt x="147" y="138"/>
                    <a:pt x="136" y="171"/>
                  </a:cubicBezTo>
                  <a:cubicBezTo>
                    <a:pt x="127" y="202"/>
                    <a:pt x="136" y="242"/>
                    <a:pt x="152" y="261"/>
                  </a:cubicBezTo>
                  <a:cubicBezTo>
                    <a:pt x="182" y="296"/>
                    <a:pt x="235" y="302"/>
                    <a:pt x="264" y="295"/>
                  </a:cubicBezTo>
                  <a:cubicBezTo>
                    <a:pt x="296" y="287"/>
                    <a:pt x="333" y="263"/>
                    <a:pt x="355" y="220"/>
                  </a:cubicBezTo>
                  <a:cubicBezTo>
                    <a:pt x="379" y="175"/>
                    <a:pt x="358" y="113"/>
                    <a:pt x="328" y="80"/>
                  </a:cubicBezTo>
                  <a:cubicBezTo>
                    <a:pt x="273" y="20"/>
                    <a:pt x="215" y="30"/>
                    <a:pt x="183" y="36"/>
                  </a:cubicBezTo>
                  <a:cubicBezTo>
                    <a:pt x="126" y="46"/>
                    <a:pt x="96" y="84"/>
                    <a:pt x="77" y="121"/>
                  </a:cubicBezTo>
                  <a:cubicBezTo>
                    <a:pt x="42" y="192"/>
                    <a:pt x="77" y="277"/>
                    <a:pt x="77" y="277"/>
                  </a:cubicBezTo>
                  <a:close/>
                </a:path>
              </a:pathLst>
            </a:custGeom>
            <a:solidFill>
              <a:srgbClr val="E02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6"/>
            <p:cNvSpPr>
              <a:spLocks/>
            </p:cNvSpPr>
            <p:nvPr/>
          </p:nvSpPr>
          <p:spPr bwMode="auto">
            <a:xfrm>
              <a:off x="4135197" y="3463965"/>
              <a:ext cx="203200" cy="687388"/>
            </a:xfrm>
            <a:custGeom>
              <a:avLst/>
              <a:gdLst>
                <a:gd name="T0" fmla="*/ 59 w 96"/>
                <a:gd name="T1" fmla="*/ 0 h 324"/>
                <a:gd name="T2" fmla="*/ 2 w 96"/>
                <a:gd name="T3" fmla="*/ 296 h 324"/>
                <a:gd name="T4" fmla="*/ 1 w 96"/>
                <a:gd name="T5" fmla="*/ 308 h 324"/>
                <a:gd name="T6" fmla="*/ 34 w 96"/>
                <a:gd name="T7" fmla="*/ 317 h 324"/>
                <a:gd name="T8" fmla="*/ 40 w 96"/>
                <a:gd name="T9" fmla="*/ 301 h 324"/>
                <a:gd name="T10" fmla="*/ 96 w 96"/>
                <a:gd name="T11" fmla="*/ 7 h 324"/>
                <a:gd name="T12" fmla="*/ 59 w 96"/>
                <a:gd name="T13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324">
                  <a:moveTo>
                    <a:pt x="59" y="0"/>
                  </a:moveTo>
                  <a:cubicBezTo>
                    <a:pt x="59" y="0"/>
                    <a:pt x="14" y="230"/>
                    <a:pt x="2" y="296"/>
                  </a:cubicBezTo>
                  <a:cubicBezTo>
                    <a:pt x="2" y="297"/>
                    <a:pt x="0" y="303"/>
                    <a:pt x="1" y="308"/>
                  </a:cubicBezTo>
                  <a:cubicBezTo>
                    <a:pt x="4" y="318"/>
                    <a:pt x="26" y="324"/>
                    <a:pt x="34" y="317"/>
                  </a:cubicBezTo>
                  <a:cubicBezTo>
                    <a:pt x="39" y="312"/>
                    <a:pt x="40" y="304"/>
                    <a:pt x="40" y="301"/>
                  </a:cubicBezTo>
                  <a:cubicBezTo>
                    <a:pt x="56" y="215"/>
                    <a:pt x="96" y="7"/>
                    <a:pt x="96" y="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34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5" name="组合 154"/>
          <p:cNvGrpSpPr/>
          <p:nvPr/>
        </p:nvGrpSpPr>
        <p:grpSpPr>
          <a:xfrm rot="1363591">
            <a:off x="7830088" y="-1272766"/>
            <a:ext cx="5108378" cy="5057548"/>
            <a:chOff x="5062297" y="4227553"/>
            <a:chExt cx="1276350" cy="1263650"/>
          </a:xfrm>
        </p:grpSpPr>
        <p:sp>
          <p:nvSpPr>
            <p:cNvPr id="123" name="Freeform 120"/>
            <p:cNvSpPr>
              <a:spLocks/>
            </p:cNvSpPr>
            <p:nvPr/>
          </p:nvSpPr>
          <p:spPr bwMode="auto">
            <a:xfrm>
              <a:off x="5175009" y="5321340"/>
              <a:ext cx="173038" cy="100013"/>
            </a:xfrm>
            <a:custGeom>
              <a:avLst/>
              <a:gdLst>
                <a:gd name="T0" fmla="*/ 82 w 82"/>
                <a:gd name="T1" fmla="*/ 30 h 47"/>
                <a:gd name="T2" fmla="*/ 34 w 82"/>
                <a:gd name="T3" fmla="*/ 2 h 47"/>
                <a:gd name="T4" fmla="*/ 6 w 82"/>
                <a:gd name="T5" fmla="*/ 8 h 47"/>
                <a:gd name="T6" fmla="*/ 2 w 82"/>
                <a:gd name="T7" fmla="*/ 20 h 47"/>
                <a:gd name="T8" fmla="*/ 14 w 82"/>
                <a:gd name="T9" fmla="*/ 45 h 47"/>
                <a:gd name="T10" fmla="*/ 25 w 82"/>
                <a:gd name="T11" fmla="*/ 46 h 47"/>
                <a:gd name="T12" fmla="*/ 77 w 82"/>
                <a:gd name="T13" fmla="*/ 34 h 47"/>
                <a:gd name="T14" fmla="*/ 79 w 82"/>
                <a:gd name="T15" fmla="*/ 26 h 47"/>
                <a:gd name="T16" fmla="*/ 82 w 82"/>
                <a:gd name="T17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47">
                  <a:moveTo>
                    <a:pt x="82" y="30"/>
                  </a:moveTo>
                  <a:cubicBezTo>
                    <a:pt x="75" y="12"/>
                    <a:pt x="54" y="5"/>
                    <a:pt x="34" y="2"/>
                  </a:cubicBezTo>
                  <a:cubicBezTo>
                    <a:pt x="24" y="0"/>
                    <a:pt x="13" y="1"/>
                    <a:pt x="6" y="8"/>
                  </a:cubicBezTo>
                  <a:cubicBezTo>
                    <a:pt x="3" y="11"/>
                    <a:pt x="2" y="16"/>
                    <a:pt x="2" y="20"/>
                  </a:cubicBezTo>
                  <a:cubicBezTo>
                    <a:pt x="0" y="29"/>
                    <a:pt x="4" y="41"/>
                    <a:pt x="14" y="45"/>
                  </a:cubicBezTo>
                  <a:cubicBezTo>
                    <a:pt x="17" y="46"/>
                    <a:pt x="21" y="46"/>
                    <a:pt x="25" y="46"/>
                  </a:cubicBezTo>
                  <a:cubicBezTo>
                    <a:pt x="43" y="47"/>
                    <a:pt x="63" y="45"/>
                    <a:pt x="77" y="34"/>
                  </a:cubicBezTo>
                  <a:cubicBezTo>
                    <a:pt x="79" y="32"/>
                    <a:pt x="81" y="29"/>
                    <a:pt x="79" y="26"/>
                  </a:cubicBezTo>
                  <a:lnTo>
                    <a:pt x="82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5144847" y="5243553"/>
              <a:ext cx="255588" cy="209550"/>
            </a:xfrm>
            <a:custGeom>
              <a:avLst/>
              <a:gdLst>
                <a:gd name="T0" fmla="*/ 109 w 121"/>
                <a:gd name="T1" fmla="*/ 60 h 99"/>
                <a:gd name="T2" fmla="*/ 1 w 121"/>
                <a:gd name="T3" fmla="*/ 59 h 99"/>
                <a:gd name="T4" fmla="*/ 49 w 121"/>
                <a:gd name="T5" fmla="*/ 98 h 99"/>
                <a:gd name="T6" fmla="*/ 108 w 121"/>
                <a:gd name="T7" fmla="*/ 63 h 99"/>
                <a:gd name="T8" fmla="*/ 81 w 121"/>
                <a:gd name="T9" fmla="*/ 71 h 99"/>
                <a:gd name="T10" fmla="*/ 83 w 121"/>
                <a:gd name="T11" fmla="*/ 75 h 99"/>
                <a:gd name="T12" fmla="*/ 109 w 121"/>
                <a:gd name="T13" fmla="*/ 60 h 99"/>
                <a:gd name="T14" fmla="*/ 106 w 121"/>
                <a:gd name="T15" fmla="*/ 56 h 99"/>
                <a:gd name="T16" fmla="*/ 78 w 121"/>
                <a:gd name="T17" fmla="*/ 63 h 99"/>
                <a:gd name="T18" fmla="*/ 78 w 121"/>
                <a:gd name="T19" fmla="*/ 67 h 99"/>
                <a:gd name="T20" fmla="*/ 83 w 121"/>
                <a:gd name="T21" fmla="*/ 57 h 99"/>
                <a:gd name="T22" fmla="*/ 54 w 121"/>
                <a:gd name="T23" fmla="*/ 68 h 99"/>
                <a:gd name="T24" fmla="*/ 33 w 121"/>
                <a:gd name="T25" fmla="*/ 55 h 99"/>
                <a:gd name="T26" fmla="*/ 60 w 121"/>
                <a:gd name="T27" fmla="*/ 57 h 99"/>
                <a:gd name="T28" fmla="*/ 83 w 121"/>
                <a:gd name="T29" fmla="*/ 75 h 99"/>
                <a:gd name="T30" fmla="*/ 109 w 121"/>
                <a:gd name="T31" fmla="*/ 6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1" h="99">
                  <a:moveTo>
                    <a:pt x="109" y="60"/>
                  </a:moveTo>
                  <a:cubicBezTo>
                    <a:pt x="91" y="24"/>
                    <a:pt x="2" y="0"/>
                    <a:pt x="1" y="59"/>
                  </a:cubicBezTo>
                  <a:cubicBezTo>
                    <a:pt x="0" y="88"/>
                    <a:pt x="23" y="99"/>
                    <a:pt x="49" y="98"/>
                  </a:cubicBezTo>
                  <a:cubicBezTo>
                    <a:pt x="71" y="98"/>
                    <a:pt x="107" y="91"/>
                    <a:pt x="108" y="63"/>
                  </a:cubicBezTo>
                  <a:cubicBezTo>
                    <a:pt x="99" y="66"/>
                    <a:pt x="90" y="68"/>
                    <a:pt x="81" y="71"/>
                  </a:cubicBezTo>
                  <a:cubicBezTo>
                    <a:pt x="82" y="72"/>
                    <a:pt x="82" y="74"/>
                    <a:pt x="83" y="75"/>
                  </a:cubicBezTo>
                  <a:cubicBezTo>
                    <a:pt x="95" y="90"/>
                    <a:pt x="121" y="75"/>
                    <a:pt x="109" y="60"/>
                  </a:cubicBezTo>
                  <a:cubicBezTo>
                    <a:pt x="108" y="58"/>
                    <a:pt x="107" y="57"/>
                    <a:pt x="106" y="56"/>
                  </a:cubicBezTo>
                  <a:cubicBezTo>
                    <a:pt x="98" y="44"/>
                    <a:pt x="79" y="48"/>
                    <a:pt x="78" y="63"/>
                  </a:cubicBezTo>
                  <a:cubicBezTo>
                    <a:pt x="78" y="65"/>
                    <a:pt x="78" y="66"/>
                    <a:pt x="78" y="67"/>
                  </a:cubicBezTo>
                  <a:cubicBezTo>
                    <a:pt x="80" y="64"/>
                    <a:pt x="81" y="60"/>
                    <a:pt x="83" y="57"/>
                  </a:cubicBezTo>
                  <a:cubicBezTo>
                    <a:pt x="76" y="65"/>
                    <a:pt x="65" y="67"/>
                    <a:pt x="54" y="68"/>
                  </a:cubicBezTo>
                  <a:cubicBezTo>
                    <a:pt x="48" y="69"/>
                    <a:pt x="19" y="67"/>
                    <a:pt x="33" y="55"/>
                  </a:cubicBezTo>
                  <a:cubicBezTo>
                    <a:pt x="38" y="50"/>
                    <a:pt x="54" y="55"/>
                    <a:pt x="60" y="57"/>
                  </a:cubicBezTo>
                  <a:cubicBezTo>
                    <a:pt x="70" y="60"/>
                    <a:pt x="78" y="65"/>
                    <a:pt x="83" y="75"/>
                  </a:cubicBezTo>
                  <a:cubicBezTo>
                    <a:pt x="92" y="92"/>
                    <a:pt x="118" y="77"/>
                    <a:pt x="109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2"/>
            <p:cNvSpPr>
              <a:spLocks noEditPoints="1"/>
            </p:cNvSpPr>
            <p:nvPr/>
          </p:nvSpPr>
          <p:spPr bwMode="auto">
            <a:xfrm>
              <a:off x="5117859" y="4284703"/>
              <a:ext cx="1185863" cy="1189038"/>
            </a:xfrm>
            <a:custGeom>
              <a:avLst/>
              <a:gdLst>
                <a:gd name="T0" fmla="*/ 521 w 560"/>
                <a:gd name="T1" fmla="*/ 123 h 560"/>
                <a:gd name="T2" fmla="*/ 444 w 560"/>
                <a:gd name="T3" fmla="*/ 114 h 560"/>
                <a:gd name="T4" fmla="*/ 502 w 560"/>
                <a:gd name="T5" fmla="*/ 36 h 560"/>
                <a:gd name="T6" fmla="*/ 502 w 560"/>
                <a:gd name="T7" fmla="*/ 14 h 560"/>
                <a:gd name="T8" fmla="*/ 414 w 560"/>
                <a:gd name="T9" fmla="*/ 69 h 560"/>
                <a:gd name="T10" fmla="*/ 406 w 560"/>
                <a:gd name="T11" fmla="*/ 104 h 560"/>
                <a:gd name="T12" fmla="*/ 364 w 560"/>
                <a:gd name="T13" fmla="*/ 72 h 560"/>
                <a:gd name="T14" fmla="*/ 352 w 560"/>
                <a:gd name="T15" fmla="*/ 119 h 560"/>
                <a:gd name="T16" fmla="*/ 337 w 560"/>
                <a:gd name="T17" fmla="*/ 157 h 560"/>
                <a:gd name="T18" fmla="*/ 314 w 560"/>
                <a:gd name="T19" fmla="*/ 126 h 560"/>
                <a:gd name="T20" fmla="*/ 315 w 560"/>
                <a:gd name="T21" fmla="*/ 188 h 560"/>
                <a:gd name="T22" fmla="*/ 297 w 560"/>
                <a:gd name="T23" fmla="*/ 190 h 560"/>
                <a:gd name="T24" fmla="*/ 267 w 560"/>
                <a:gd name="T25" fmla="*/ 178 h 560"/>
                <a:gd name="T26" fmla="*/ 251 w 560"/>
                <a:gd name="T27" fmla="*/ 286 h 560"/>
                <a:gd name="T28" fmla="*/ 188 w 560"/>
                <a:gd name="T29" fmla="*/ 255 h 560"/>
                <a:gd name="T30" fmla="*/ 189 w 560"/>
                <a:gd name="T31" fmla="*/ 222 h 560"/>
                <a:gd name="T32" fmla="*/ 172 w 560"/>
                <a:gd name="T33" fmla="*/ 205 h 560"/>
                <a:gd name="T34" fmla="*/ 130 w 560"/>
                <a:gd name="T35" fmla="*/ 207 h 560"/>
                <a:gd name="T36" fmla="*/ 188 w 560"/>
                <a:gd name="T37" fmla="*/ 143 h 560"/>
                <a:gd name="T38" fmla="*/ 164 w 560"/>
                <a:gd name="T39" fmla="*/ 127 h 560"/>
                <a:gd name="T40" fmla="*/ 132 w 560"/>
                <a:gd name="T41" fmla="*/ 141 h 560"/>
                <a:gd name="T42" fmla="*/ 199 w 560"/>
                <a:gd name="T43" fmla="*/ 57 h 560"/>
                <a:gd name="T44" fmla="*/ 179 w 560"/>
                <a:gd name="T45" fmla="*/ 9 h 560"/>
                <a:gd name="T46" fmla="*/ 118 w 560"/>
                <a:gd name="T47" fmla="*/ 86 h 560"/>
                <a:gd name="T48" fmla="*/ 99 w 560"/>
                <a:gd name="T49" fmla="*/ 84 h 560"/>
                <a:gd name="T50" fmla="*/ 122 w 560"/>
                <a:gd name="T51" fmla="*/ 3 h 560"/>
                <a:gd name="T52" fmla="*/ 98 w 560"/>
                <a:gd name="T53" fmla="*/ 12 h 560"/>
                <a:gd name="T54" fmla="*/ 82 w 560"/>
                <a:gd name="T55" fmla="*/ 112 h 560"/>
                <a:gd name="T56" fmla="*/ 64 w 560"/>
                <a:gd name="T57" fmla="*/ 124 h 560"/>
                <a:gd name="T58" fmla="*/ 6 w 560"/>
                <a:gd name="T59" fmla="*/ 102 h 560"/>
                <a:gd name="T60" fmla="*/ 109 w 560"/>
                <a:gd name="T61" fmla="*/ 197 h 560"/>
                <a:gd name="T62" fmla="*/ 58 w 560"/>
                <a:gd name="T63" fmla="*/ 210 h 560"/>
                <a:gd name="T64" fmla="*/ 65 w 560"/>
                <a:gd name="T65" fmla="*/ 247 h 560"/>
                <a:gd name="T66" fmla="*/ 99 w 560"/>
                <a:gd name="T67" fmla="*/ 282 h 560"/>
                <a:gd name="T68" fmla="*/ 163 w 560"/>
                <a:gd name="T69" fmla="*/ 338 h 560"/>
                <a:gd name="T70" fmla="*/ 146 w 560"/>
                <a:gd name="T71" fmla="*/ 494 h 560"/>
                <a:gd name="T72" fmla="*/ 108 w 560"/>
                <a:gd name="T73" fmla="*/ 524 h 560"/>
                <a:gd name="T74" fmla="*/ 305 w 560"/>
                <a:gd name="T75" fmla="*/ 521 h 560"/>
                <a:gd name="T76" fmla="*/ 344 w 560"/>
                <a:gd name="T77" fmla="*/ 365 h 560"/>
                <a:gd name="T78" fmla="*/ 364 w 560"/>
                <a:gd name="T79" fmla="*/ 363 h 560"/>
                <a:gd name="T80" fmla="*/ 435 w 560"/>
                <a:gd name="T81" fmla="*/ 271 h 560"/>
                <a:gd name="T82" fmla="*/ 314 w 560"/>
                <a:gd name="T83" fmla="*/ 317 h 560"/>
                <a:gd name="T84" fmla="*/ 276 w 560"/>
                <a:gd name="T85" fmla="*/ 292 h 560"/>
                <a:gd name="T86" fmla="*/ 299 w 560"/>
                <a:gd name="T87" fmla="*/ 273 h 560"/>
                <a:gd name="T88" fmla="*/ 294 w 560"/>
                <a:gd name="T89" fmla="*/ 263 h 560"/>
                <a:gd name="T90" fmla="*/ 325 w 560"/>
                <a:gd name="T91" fmla="*/ 246 h 560"/>
                <a:gd name="T92" fmla="*/ 403 w 560"/>
                <a:gd name="T93" fmla="*/ 257 h 560"/>
                <a:gd name="T94" fmla="*/ 370 w 560"/>
                <a:gd name="T95" fmla="*/ 226 h 560"/>
                <a:gd name="T96" fmla="*/ 362 w 560"/>
                <a:gd name="T97" fmla="*/ 189 h 560"/>
                <a:gd name="T98" fmla="*/ 443 w 560"/>
                <a:gd name="T99" fmla="*/ 213 h 560"/>
                <a:gd name="T100" fmla="*/ 485 w 560"/>
                <a:gd name="T101" fmla="*/ 218 h 560"/>
                <a:gd name="T102" fmla="*/ 448 w 560"/>
                <a:gd name="T103" fmla="*/ 187 h 560"/>
                <a:gd name="T104" fmla="*/ 451 w 560"/>
                <a:gd name="T105" fmla="*/ 146 h 560"/>
                <a:gd name="T106" fmla="*/ 535 w 560"/>
                <a:gd name="T107" fmla="*/ 180 h 560"/>
                <a:gd name="T108" fmla="*/ 559 w 560"/>
                <a:gd name="T109" fmla="*/ 161 h 560"/>
                <a:gd name="T110" fmla="*/ 160 w 560"/>
                <a:gd name="T111" fmla="*/ 269 h 560"/>
                <a:gd name="T112" fmla="*/ 192 w 560"/>
                <a:gd name="T113" fmla="*/ 299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0" h="560">
                  <a:moveTo>
                    <a:pt x="559" y="161"/>
                  </a:moveTo>
                  <a:cubicBezTo>
                    <a:pt x="558" y="142"/>
                    <a:pt x="539" y="128"/>
                    <a:pt x="521" y="123"/>
                  </a:cubicBezTo>
                  <a:cubicBezTo>
                    <a:pt x="502" y="118"/>
                    <a:pt x="482" y="121"/>
                    <a:pt x="463" y="122"/>
                  </a:cubicBezTo>
                  <a:cubicBezTo>
                    <a:pt x="456" y="122"/>
                    <a:pt x="449" y="122"/>
                    <a:pt x="444" y="114"/>
                  </a:cubicBezTo>
                  <a:cubicBezTo>
                    <a:pt x="442" y="109"/>
                    <a:pt x="442" y="104"/>
                    <a:pt x="443" y="99"/>
                  </a:cubicBezTo>
                  <a:cubicBezTo>
                    <a:pt x="451" y="70"/>
                    <a:pt x="478" y="52"/>
                    <a:pt x="502" y="36"/>
                  </a:cubicBezTo>
                  <a:cubicBezTo>
                    <a:pt x="506" y="34"/>
                    <a:pt x="508" y="32"/>
                    <a:pt x="509" y="28"/>
                  </a:cubicBezTo>
                  <a:cubicBezTo>
                    <a:pt x="512" y="21"/>
                    <a:pt x="507" y="17"/>
                    <a:pt x="502" y="14"/>
                  </a:cubicBezTo>
                  <a:cubicBezTo>
                    <a:pt x="484" y="4"/>
                    <a:pt x="460" y="4"/>
                    <a:pt x="442" y="15"/>
                  </a:cubicBezTo>
                  <a:cubicBezTo>
                    <a:pt x="424" y="26"/>
                    <a:pt x="413" y="48"/>
                    <a:pt x="414" y="69"/>
                  </a:cubicBezTo>
                  <a:cubicBezTo>
                    <a:pt x="415" y="77"/>
                    <a:pt x="417" y="86"/>
                    <a:pt x="414" y="94"/>
                  </a:cubicBezTo>
                  <a:cubicBezTo>
                    <a:pt x="413" y="99"/>
                    <a:pt x="410" y="102"/>
                    <a:pt x="406" y="104"/>
                  </a:cubicBezTo>
                  <a:cubicBezTo>
                    <a:pt x="394" y="111"/>
                    <a:pt x="381" y="94"/>
                    <a:pt x="375" y="84"/>
                  </a:cubicBezTo>
                  <a:cubicBezTo>
                    <a:pt x="373" y="79"/>
                    <a:pt x="369" y="75"/>
                    <a:pt x="364" y="72"/>
                  </a:cubicBezTo>
                  <a:cubicBezTo>
                    <a:pt x="347" y="63"/>
                    <a:pt x="337" y="80"/>
                    <a:pt x="339" y="93"/>
                  </a:cubicBezTo>
                  <a:cubicBezTo>
                    <a:pt x="341" y="103"/>
                    <a:pt x="347" y="111"/>
                    <a:pt x="352" y="119"/>
                  </a:cubicBezTo>
                  <a:cubicBezTo>
                    <a:pt x="358" y="129"/>
                    <a:pt x="362" y="141"/>
                    <a:pt x="355" y="152"/>
                  </a:cubicBezTo>
                  <a:cubicBezTo>
                    <a:pt x="351" y="158"/>
                    <a:pt x="343" y="161"/>
                    <a:pt x="337" y="157"/>
                  </a:cubicBezTo>
                  <a:cubicBezTo>
                    <a:pt x="330" y="153"/>
                    <a:pt x="330" y="145"/>
                    <a:pt x="328" y="138"/>
                  </a:cubicBezTo>
                  <a:cubicBezTo>
                    <a:pt x="327" y="131"/>
                    <a:pt x="321" y="123"/>
                    <a:pt x="314" y="126"/>
                  </a:cubicBezTo>
                  <a:cubicBezTo>
                    <a:pt x="312" y="127"/>
                    <a:pt x="310" y="129"/>
                    <a:pt x="309" y="131"/>
                  </a:cubicBezTo>
                  <a:cubicBezTo>
                    <a:pt x="300" y="149"/>
                    <a:pt x="315" y="169"/>
                    <a:pt x="315" y="188"/>
                  </a:cubicBezTo>
                  <a:cubicBezTo>
                    <a:pt x="315" y="192"/>
                    <a:pt x="313" y="196"/>
                    <a:pt x="310" y="197"/>
                  </a:cubicBezTo>
                  <a:cubicBezTo>
                    <a:pt x="304" y="200"/>
                    <a:pt x="299" y="195"/>
                    <a:pt x="297" y="190"/>
                  </a:cubicBezTo>
                  <a:cubicBezTo>
                    <a:pt x="295" y="186"/>
                    <a:pt x="295" y="181"/>
                    <a:pt x="292" y="177"/>
                  </a:cubicBezTo>
                  <a:cubicBezTo>
                    <a:pt x="287" y="169"/>
                    <a:pt x="272" y="169"/>
                    <a:pt x="267" y="178"/>
                  </a:cubicBezTo>
                  <a:cubicBezTo>
                    <a:pt x="273" y="194"/>
                    <a:pt x="279" y="211"/>
                    <a:pt x="277" y="229"/>
                  </a:cubicBezTo>
                  <a:cubicBezTo>
                    <a:pt x="274" y="250"/>
                    <a:pt x="260" y="267"/>
                    <a:pt x="251" y="286"/>
                  </a:cubicBezTo>
                  <a:cubicBezTo>
                    <a:pt x="238" y="285"/>
                    <a:pt x="224" y="288"/>
                    <a:pt x="215" y="291"/>
                  </a:cubicBezTo>
                  <a:cubicBezTo>
                    <a:pt x="209" y="277"/>
                    <a:pt x="200" y="265"/>
                    <a:pt x="188" y="255"/>
                  </a:cubicBezTo>
                  <a:cubicBezTo>
                    <a:pt x="185" y="253"/>
                    <a:pt x="172" y="252"/>
                    <a:pt x="170" y="248"/>
                  </a:cubicBezTo>
                  <a:cubicBezTo>
                    <a:pt x="167" y="239"/>
                    <a:pt x="184" y="229"/>
                    <a:pt x="189" y="222"/>
                  </a:cubicBezTo>
                  <a:cubicBezTo>
                    <a:pt x="195" y="214"/>
                    <a:pt x="198" y="202"/>
                    <a:pt x="190" y="197"/>
                  </a:cubicBezTo>
                  <a:cubicBezTo>
                    <a:pt x="183" y="194"/>
                    <a:pt x="176" y="200"/>
                    <a:pt x="172" y="205"/>
                  </a:cubicBezTo>
                  <a:cubicBezTo>
                    <a:pt x="169" y="211"/>
                    <a:pt x="156" y="228"/>
                    <a:pt x="151" y="227"/>
                  </a:cubicBezTo>
                  <a:cubicBezTo>
                    <a:pt x="138" y="223"/>
                    <a:pt x="132" y="221"/>
                    <a:pt x="130" y="207"/>
                  </a:cubicBezTo>
                  <a:cubicBezTo>
                    <a:pt x="128" y="193"/>
                    <a:pt x="136" y="180"/>
                    <a:pt x="147" y="171"/>
                  </a:cubicBezTo>
                  <a:cubicBezTo>
                    <a:pt x="160" y="160"/>
                    <a:pt x="176" y="154"/>
                    <a:pt x="188" y="143"/>
                  </a:cubicBezTo>
                  <a:cubicBezTo>
                    <a:pt x="192" y="139"/>
                    <a:pt x="193" y="134"/>
                    <a:pt x="192" y="129"/>
                  </a:cubicBezTo>
                  <a:cubicBezTo>
                    <a:pt x="190" y="118"/>
                    <a:pt x="173" y="120"/>
                    <a:pt x="164" y="127"/>
                  </a:cubicBezTo>
                  <a:cubicBezTo>
                    <a:pt x="156" y="133"/>
                    <a:pt x="147" y="143"/>
                    <a:pt x="137" y="142"/>
                  </a:cubicBezTo>
                  <a:cubicBezTo>
                    <a:pt x="135" y="142"/>
                    <a:pt x="134" y="142"/>
                    <a:pt x="132" y="141"/>
                  </a:cubicBezTo>
                  <a:cubicBezTo>
                    <a:pt x="131" y="139"/>
                    <a:pt x="131" y="136"/>
                    <a:pt x="132" y="133"/>
                  </a:cubicBezTo>
                  <a:cubicBezTo>
                    <a:pt x="144" y="101"/>
                    <a:pt x="179" y="85"/>
                    <a:pt x="199" y="57"/>
                  </a:cubicBezTo>
                  <a:cubicBezTo>
                    <a:pt x="207" y="47"/>
                    <a:pt x="213" y="33"/>
                    <a:pt x="205" y="21"/>
                  </a:cubicBezTo>
                  <a:cubicBezTo>
                    <a:pt x="199" y="12"/>
                    <a:pt x="189" y="8"/>
                    <a:pt x="179" y="9"/>
                  </a:cubicBezTo>
                  <a:cubicBezTo>
                    <a:pt x="160" y="12"/>
                    <a:pt x="147" y="28"/>
                    <a:pt x="139" y="44"/>
                  </a:cubicBezTo>
                  <a:cubicBezTo>
                    <a:pt x="132" y="58"/>
                    <a:pt x="127" y="73"/>
                    <a:pt x="118" y="86"/>
                  </a:cubicBezTo>
                  <a:cubicBezTo>
                    <a:pt x="116" y="90"/>
                    <a:pt x="113" y="94"/>
                    <a:pt x="107" y="92"/>
                  </a:cubicBezTo>
                  <a:cubicBezTo>
                    <a:pt x="103" y="92"/>
                    <a:pt x="100" y="88"/>
                    <a:pt x="99" y="84"/>
                  </a:cubicBezTo>
                  <a:cubicBezTo>
                    <a:pt x="90" y="58"/>
                    <a:pt x="114" y="36"/>
                    <a:pt x="123" y="12"/>
                  </a:cubicBezTo>
                  <a:cubicBezTo>
                    <a:pt x="125" y="9"/>
                    <a:pt x="124" y="5"/>
                    <a:pt x="122" y="3"/>
                  </a:cubicBezTo>
                  <a:cubicBezTo>
                    <a:pt x="118" y="0"/>
                    <a:pt x="114" y="2"/>
                    <a:pt x="111" y="4"/>
                  </a:cubicBezTo>
                  <a:cubicBezTo>
                    <a:pt x="107" y="7"/>
                    <a:pt x="103" y="10"/>
                    <a:pt x="98" y="12"/>
                  </a:cubicBezTo>
                  <a:cubicBezTo>
                    <a:pt x="84" y="21"/>
                    <a:pt x="68" y="32"/>
                    <a:pt x="65" y="48"/>
                  </a:cubicBezTo>
                  <a:cubicBezTo>
                    <a:pt x="61" y="70"/>
                    <a:pt x="80" y="90"/>
                    <a:pt x="82" y="112"/>
                  </a:cubicBezTo>
                  <a:cubicBezTo>
                    <a:pt x="83" y="116"/>
                    <a:pt x="81" y="121"/>
                    <a:pt x="78" y="124"/>
                  </a:cubicBezTo>
                  <a:cubicBezTo>
                    <a:pt x="73" y="128"/>
                    <a:pt x="68" y="126"/>
                    <a:pt x="64" y="124"/>
                  </a:cubicBezTo>
                  <a:cubicBezTo>
                    <a:pt x="42" y="113"/>
                    <a:pt x="22" y="95"/>
                    <a:pt x="8" y="74"/>
                  </a:cubicBezTo>
                  <a:cubicBezTo>
                    <a:pt x="0" y="80"/>
                    <a:pt x="1" y="93"/>
                    <a:pt x="6" y="102"/>
                  </a:cubicBezTo>
                  <a:cubicBezTo>
                    <a:pt x="21" y="135"/>
                    <a:pt x="53" y="153"/>
                    <a:pt x="86" y="165"/>
                  </a:cubicBezTo>
                  <a:cubicBezTo>
                    <a:pt x="91" y="167"/>
                    <a:pt x="107" y="192"/>
                    <a:pt x="109" y="197"/>
                  </a:cubicBezTo>
                  <a:cubicBezTo>
                    <a:pt x="111" y="203"/>
                    <a:pt x="100" y="218"/>
                    <a:pt x="94" y="221"/>
                  </a:cubicBezTo>
                  <a:cubicBezTo>
                    <a:pt x="86" y="226"/>
                    <a:pt x="67" y="206"/>
                    <a:pt x="58" y="210"/>
                  </a:cubicBezTo>
                  <a:cubicBezTo>
                    <a:pt x="52" y="213"/>
                    <a:pt x="49" y="222"/>
                    <a:pt x="52" y="229"/>
                  </a:cubicBezTo>
                  <a:cubicBezTo>
                    <a:pt x="54" y="236"/>
                    <a:pt x="59" y="242"/>
                    <a:pt x="65" y="247"/>
                  </a:cubicBezTo>
                  <a:cubicBezTo>
                    <a:pt x="74" y="255"/>
                    <a:pt x="84" y="262"/>
                    <a:pt x="94" y="267"/>
                  </a:cubicBezTo>
                  <a:cubicBezTo>
                    <a:pt x="96" y="272"/>
                    <a:pt x="97" y="277"/>
                    <a:pt x="99" y="282"/>
                  </a:cubicBezTo>
                  <a:cubicBezTo>
                    <a:pt x="109" y="309"/>
                    <a:pt x="137" y="327"/>
                    <a:pt x="166" y="326"/>
                  </a:cubicBezTo>
                  <a:cubicBezTo>
                    <a:pt x="164" y="330"/>
                    <a:pt x="164" y="334"/>
                    <a:pt x="163" y="338"/>
                  </a:cubicBezTo>
                  <a:cubicBezTo>
                    <a:pt x="162" y="349"/>
                    <a:pt x="164" y="359"/>
                    <a:pt x="166" y="369"/>
                  </a:cubicBezTo>
                  <a:cubicBezTo>
                    <a:pt x="175" y="412"/>
                    <a:pt x="176" y="461"/>
                    <a:pt x="146" y="494"/>
                  </a:cubicBezTo>
                  <a:cubicBezTo>
                    <a:pt x="137" y="504"/>
                    <a:pt x="125" y="512"/>
                    <a:pt x="112" y="520"/>
                  </a:cubicBezTo>
                  <a:cubicBezTo>
                    <a:pt x="110" y="521"/>
                    <a:pt x="108" y="522"/>
                    <a:pt x="108" y="524"/>
                  </a:cubicBezTo>
                  <a:cubicBezTo>
                    <a:pt x="107" y="528"/>
                    <a:pt x="110" y="530"/>
                    <a:pt x="113" y="531"/>
                  </a:cubicBezTo>
                  <a:cubicBezTo>
                    <a:pt x="173" y="560"/>
                    <a:pt x="248" y="556"/>
                    <a:pt x="305" y="521"/>
                  </a:cubicBezTo>
                  <a:cubicBezTo>
                    <a:pt x="316" y="513"/>
                    <a:pt x="327" y="505"/>
                    <a:pt x="335" y="494"/>
                  </a:cubicBezTo>
                  <a:cubicBezTo>
                    <a:pt x="357" y="465"/>
                    <a:pt x="358" y="398"/>
                    <a:pt x="344" y="365"/>
                  </a:cubicBezTo>
                  <a:cubicBezTo>
                    <a:pt x="344" y="364"/>
                    <a:pt x="344" y="364"/>
                    <a:pt x="344" y="364"/>
                  </a:cubicBezTo>
                  <a:cubicBezTo>
                    <a:pt x="350" y="365"/>
                    <a:pt x="357" y="365"/>
                    <a:pt x="364" y="363"/>
                  </a:cubicBezTo>
                  <a:cubicBezTo>
                    <a:pt x="383" y="360"/>
                    <a:pt x="401" y="349"/>
                    <a:pt x="412" y="334"/>
                  </a:cubicBezTo>
                  <a:cubicBezTo>
                    <a:pt x="426" y="316"/>
                    <a:pt x="431" y="293"/>
                    <a:pt x="435" y="271"/>
                  </a:cubicBezTo>
                  <a:cubicBezTo>
                    <a:pt x="395" y="264"/>
                    <a:pt x="355" y="282"/>
                    <a:pt x="324" y="308"/>
                  </a:cubicBezTo>
                  <a:cubicBezTo>
                    <a:pt x="321" y="311"/>
                    <a:pt x="317" y="314"/>
                    <a:pt x="314" y="317"/>
                  </a:cubicBezTo>
                  <a:cubicBezTo>
                    <a:pt x="300" y="306"/>
                    <a:pt x="283" y="299"/>
                    <a:pt x="271" y="293"/>
                  </a:cubicBezTo>
                  <a:cubicBezTo>
                    <a:pt x="273" y="292"/>
                    <a:pt x="274" y="292"/>
                    <a:pt x="276" y="292"/>
                  </a:cubicBezTo>
                  <a:cubicBezTo>
                    <a:pt x="291" y="291"/>
                    <a:pt x="305" y="305"/>
                    <a:pt x="317" y="298"/>
                  </a:cubicBezTo>
                  <a:cubicBezTo>
                    <a:pt x="318" y="287"/>
                    <a:pt x="310" y="276"/>
                    <a:pt x="299" y="273"/>
                  </a:cubicBezTo>
                  <a:cubicBezTo>
                    <a:pt x="297" y="273"/>
                    <a:pt x="295" y="273"/>
                    <a:pt x="293" y="271"/>
                  </a:cubicBezTo>
                  <a:cubicBezTo>
                    <a:pt x="291" y="269"/>
                    <a:pt x="293" y="266"/>
                    <a:pt x="294" y="263"/>
                  </a:cubicBezTo>
                  <a:cubicBezTo>
                    <a:pt x="298" y="254"/>
                    <a:pt x="303" y="245"/>
                    <a:pt x="313" y="244"/>
                  </a:cubicBezTo>
                  <a:cubicBezTo>
                    <a:pt x="317" y="243"/>
                    <a:pt x="321" y="245"/>
                    <a:pt x="325" y="246"/>
                  </a:cubicBezTo>
                  <a:cubicBezTo>
                    <a:pt x="347" y="253"/>
                    <a:pt x="369" y="258"/>
                    <a:pt x="391" y="261"/>
                  </a:cubicBezTo>
                  <a:cubicBezTo>
                    <a:pt x="395" y="261"/>
                    <a:pt x="399" y="260"/>
                    <a:pt x="403" y="257"/>
                  </a:cubicBezTo>
                  <a:cubicBezTo>
                    <a:pt x="410" y="251"/>
                    <a:pt x="405" y="240"/>
                    <a:pt x="397" y="236"/>
                  </a:cubicBezTo>
                  <a:cubicBezTo>
                    <a:pt x="389" y="231"/>
                    <a:pt x="379" y="230"/>
                    <a:pt x="370" y="226"/>
                  </a:cubicBezTo>
                  <a:cubicBezTo>
                    <a:pt x="359" y="223"/>
                    <a:pt x="348" y="214"/>
                    <a:pt x="351" y="202"/>
                  </a:cubicBezTo>
                  <a:cubicBezTo>
                    <a:pt x="352" y="196"/>
                    <a:pt x="356" y="192"/>
                    <a:pt x="362" y="189"/>
                  </a:cubicBezTo>
                  <a:cubicBezTo>
                    <a:pt x="373" y="184"/>
                    <a:pt x="385" y="187"/>
                    <a:pt x="396" y="190"/>
                  </a:cubicBezTo>
                  <a:cubicBezTo>
                    <a:pt x="412" y="196"/>
                    <a:pt x="428" y="204"/>
                    <a:pt x="443" y="213"/>
                  </a:cubicBezTo>
                  <a:cubicBezTo>
                    <a:pt x="450" y="217"/>
                    <a:pt x="456" y="221"/>
                    <a:pt x="464" y="223"/>
                  </a:cubicBezTo>
                  <a:cubicBezTo>
                    <a:pt x="471" y="225"/>
                    <a:pt x="480" y="224"/>
                    <a:pt x="485" y="218"/>
                  </a:cubicBezTo>
                  <a:cubicBezTo>
                    <a:pt x="490" y="212"/>
                    <a:pt x="487" y="201"/>
                    <a:pt x="480" y="199"/>
                  </a:cubicBezTo>
                  <a:cubicBezTo>
                    <a:pt x="469" y="204"/>
                    <a:pt x="457" y="195"/>
                    <a:pt x="448" y="187"/>
                  </a:cubicBezTo>
                  <a:cubicBezTo>
                    <a:pt x="438" y="178"/>
                    <a:pt x="427" y="163"/>
                    <a:pt x="437" y="152"/>
                  </a:cubicBezTo>
                  <a:cubicBezTo>
                    <a:pt x="441" y="148"/>
                    <a:pt x="446" y="146"/>
                    <a:pt x="451" y="146"/>
                  </a:cubicBezTo>
                  <a:cubicBezTo>
                    <a:pt x="473" y="145"/>
                    <a:pt x="500" y="143"/>
                    <a:pt x="517" y="160"/>
                  </a:cubicBezTo>
                  <a:cubicBezTo>
                    <a:pt x="523" y="166"/>
                    <a:pt x="527" y="175"/>
                    <a:pt x="535" y="180"/>
                  </a:cubicBezTo>
                  <a:cubicBezTo>
                    <a:pt x="537" y="181"/>
                    <a:pt x="539" y="182"/>
                    <a:pt x="542" y="183"/>
                  </a:cubicBezTo>
                  <a:cubicBezTo>
                    <a:pt x="554" y="185"/>
                    <a:pt x="560" y="172"/>
                    <a:pt x="559" y="161"/>
                  </a:cubicBezTo>
                  <a:close/>
                  <a:moveTo>
                    <a:pt x="192" y="299"/>
                  </a:moveTo>
                  <a:cubicBezTo>
                    <a:pt x="184" y="287"/>
                    <a:pt x="172" y="277"/>
                    <a:pt x="160" y="269"/>
                  </a:cubicBezTo>
                  <a:cubicBezTo>
                    <a:pt x="177" y="272"/>
                    <a:pt x="193" y="281"/>
                    <a:pt x="203" y="295"/>
                  </a:cubicBezTo>
                  <a:cubicBezTo>
                    <a:pt x="199" y="296"/>
                    <a:pt x="195" y="297"/>
                    <a:pt x="192" y="2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3"/>
            <p:cNvSpPr>
              <a:spLocks/>
            </p:cNvSpPr>
            <p:nvPr/>
          </p:nvSpPr>
          <p:spPr bwMode="auto">
            <a:xfrm>
              <a:off x="5062297" y="4227553"/>
              <a:ext cx="1276350" cy="1263650"/>
            </a:xfrm>
            <a:custGeom>
              <a:avLst/>
              <a:gdLst>
                <a:gd name="T0" fmla="*/ 486 w 603"/>
                <a:gd name="T1" fmla="*/ 124 h 595"/>
                <a:gd name="T2" fmla="*/ 435 w 603"/>
                <a:gd name="T3" fmla="*/ 55 h 595"/>
                <a:gd name="T4" fmla="*/ 350 w 603"/>
                <a:gd name="T5" fmla="*/ 120 h 595"/>
                <a:gd name="T6" fmla="*/ 319 w 603"/>
                <a:gd name="T7" fmla="*/ 184 h 595"/>
                <a:gd name="T8" fmla="*/ 316 w 603"/>
                <a:gd name="T9" fmla="*/ 185 h 595"/>
                <a:gd name="T10" fmla="*/ 264 w 603"/>
                <a:gd name="T11" fmla="*/ 306 h 595"/>
                <a:gd name="T12" fmla="*/ 230 w 603"/>
                <a:gd name="T13" fmla="*/ 276 h 595"/>
                <a:gd name="T14" fmla="*/ 223 w 603"/>
                <a:gd name="T15" fmla="*/ 262 h 595"/>
                <a:gd name="T16" fmla="*/ 178 w 603"/>
                <a:gd name="T17" fmla="*/ 235 h 595"/>
                <a:gd name="T18" fmla="*/ 207 w 603"/>
                <a:gd name="T19" fmla="*/ 133 h 595"/>
                <a:gd name="T20" fmla="*/ 195 w 603"/>
                <a:gd name="T21" fmla="*/ 135 h 595"/>
                <a:gd name="T22" fmla="*/ 154 w 603"/>
                <a:gd name="T23" fmla="*/ 59 h 595"/>
                <a:gd name="T24" fmla="*/ 163 w 603"/>
                <a:gd name="T25" fmla="*/ 27 h 595"/>
                <a:gd name="T26" fmla="*/ 93 w 603"/>
                <a:gd name="T27" fmla="*/ 137 h 595"/>
                <a:gd name="T28" fmla="*/ 41 w 603"/>
                <a:gd name="T29" fmla="*/ 168 h 595"/>
                <a:gd name="T30" fmla="*/ 116 w 603"/>
                <a:gd name="T31" fmla="*/ 233 h 595"/>
                <a:gd name="T32" fmla="*/ 106 w 603"/>
                <a:gd name="T33" fmla="*/ 298 h 595"/>
                <a:gd name="T34" fmla="*/ 146 w 603"/>
                <a:gd name="T35" fmla="*/ 524 h 595"/>
                <a:gd name="T36" fmla="*/ 377 w 603"/>
                <a:gd name="T37" fmla="*/ 525 h 595"/>
                <a:gd name="T38" fmla="*/ 476 w 603"/>
                <a:gd name="T39" fmla="*/ 302 h 595"/>
                <a:gd name="T40" fmla="*/ 304 w 603"/>
                <a:gd name="T41" fmla="*/ 307 h 595"/>
                <a:gd name="T42" fmla="*/ 349 w 603"/>
                <a:gd name="T43" fmla="*/ 299 h 595"/>
                <a:gd name="T44" fmla="*/ 423 w 603"/>
                <a:gd name="T45" fmla="*/ 302 h 595"/>
                <a:gd name="T46" fmla="*/ 432 w 603"/>
                <a:gd name="T47" fmla="*/ 237 h 595"/>
                <a:gd name="T48" fmla="*/ 481 w 603"/>
                <a:gd name="T49" fmla="*/ 200 h 595"/>
                <a:gd name="T50" fmla="*/ 600 w 603"/>
                <a:gd name="T51" fmla="*/ 188 h 595"/>
                <a:gd name="T52" fmla="*/ 522 w 603"/>
                <a:gd name="T53" fmla="*/ 160 h 595"/>
                <a:gd name="T54" fmla="*/ 498 w 603"/>
                <a:gd name="T55" fmla="*/ 239 h 595"/>
                <a:gd name="T56" fmla="*/ 403 w 603"/>
                <a:gd name="T57" fmla="*/ 271 h 595"/>
                <a:gd name="T58" fmla="*/ 304 w 603"/>
                <a:gd name="T59" fmla="*/ 290 h 595"/>
                <a:gd name="T60" fmla="*/ 293 w 603"/>
                <a:gd name="T61" fmla="*/ 305 h 595"/>
                <a:gd name="T62" fmla="*/ 457 w 603"/>
                <a:gd name="T63" fmla="*/ 313 h 595"/>
                <a:gd name="T64" fmla="*/ 364 w 603"/>
                <a:gd name="T65" fmla="*/ 460 h 595"/>
                <a:gd name="T66" fmla="*/ 148 w 603"/>
                <a:gd name="T67" fmla="*/ 547 h 595"/>
                <a:gd name="T68" fmla="*/ 208 w 603"/>
                <a:gd name="T69" fmla="*/ 484 h 595"/>
                <a:gd name="T70" fmla="*/ 142 w 603"/>
                <a:gd name="T71" fmla="*/ 312 h 595"/>
                <a:gd name="T72" fmla="*/ 108 w 603"/>
                <a:gd name="T73" fmla="*/ 262 h 595"/>
                <a:gd name="T74" fmla="*/ 77 w 603"/>
                <a:gd name="T75" fmla="*/ 158 h 595"/>
                <a:gd name="T76" fmla="*/ 111 w 603"/>
                <a:gd name="T77" fmla="*/ 102 h 595"/>
                <a:gd name="T78" fmla="*/ 144 w 603"/>
                <a:gd name="T79" fmla="*/ 45 h 595"/>
                <a:gd name="T80" fmla="*/ 149 w 603"/>
                <a:gd name="T81" fmla="*/ 130 h 595"/>
                <a:gd name="T82" fmla="*/ 174 w 603"/>
                <a:gd name="T83" fmla="*/ 114 h 595"/>
                <a:gd name="T84" fmla="*/ 192 w 603"/>
                <a:gd name="T85" fmla="*/ 168 h 595"/>
                <a:gd name="T86" fmla="*/ 202 w 603"/>
                <a:gd name="T87" fmla="*/ 253 h 595"/>
                <a:gd name="T88" fmla="*/ 186 w 603"/>
                <a:gd name="T89" fmla="*/ 257 h 595"/>
                <a:gd name="T90" fmla="*/ 245 w 603"/>
                <a:gd name="T91" fmla="*/ 332 h 595"/>
                <a:gd name="T92" fmla="*/ 307 w 603"/>
                <a:gd name="T93" fmla="*/ 201 h 595"/>
                <a:gd name="T94" fmla="*/ 356 w 603"/>
                <a:gd name="T95" fmla="*/ 215 h 595"/>
                <a:gd name="T96" fmla="*/ 340 w 603"/>
                <a:gd name="T97" fmla="*/ 169 h 595"/>
                <a:gd name="T98" fmla="*/ 380 w 603"/>
                <a:gd name="T99" fmla="*/ 116 h 595"/>
                <a:gd name="T100" fmla="*/ 489 w 603"/>
                <a:gd name="T101" fmla="*/ 50 h 595"/>
                <a:gd name="T102" fmla="*/ 476 w 603"/>
                <a:gd name="T103" fmla="*/ 85 h 595"/>
                <a:gd name="T104" fmla="*/ 600 w 603"/>
                <a:gd name="T105" fmla="*/ 184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03" h="595">
                  <a:moveTo>
                    <a:pt x="600" y="184"/>
                  </a:moveTo>
                  <a:cubicBezTo>
                    <a:pt x="594" y="151"/>
                    <a:pt x="563" y="136"/>
                    <a:pt x="532" y="133"/>
                  </a:cubicBezTo>
                  <a:cubicBezTo>
                    <a:pt x="523" y="131"/>
                    <a:pt x="513" y="132"/>
                    <a:pt x="503" y="133"/>
                  </a:cubicBezTo>
                  <a:cubicBezTo>
                    <a:pt x="492" y="134"/>
                    <a:pt x="481" y="139"/>
                    <a:pt x="486" y="124"/>
                  </a:cubicBezTo>
                  <a:cubicBezTo>
                    <a:pt x="491" y="106"/>
                    <a:pt x="511" y="93"/>
                    <a:pt x="526" y="83"/>
                  </a:cubicBezTo>
                  <a:cubicBezTo>
                    <a:pt x="540" y="74"/>
                    <a:pt x="549" y="67"/>
                    <a:pt x="551" y="50"/>
                  </a:cubicBezTo>
                  <a:cubicBezTo>
                    <a:pt x="552" y="37"/>
                    <a:pt x="536" y="27"/>
                    <a:pt x="526" y="24"/>
                  </a:cubicBezTo>
                  <a:cubicBezTo>
                    <a:pt x="491" y="11"/>
                    <a:pt x="455" y="24"/>
                    <a:pt x="435" y="55"/>
                  </a:cubicBezTo>
                  <a:cubicBezTo>
                    <a:pt x="426" y="69"/>
                    <a:pt x="424" y="86"/>
                    <a:pt x="426" y="102"/>
                  </a:cubicBezTo>
                  <a:cubicBezTo>
                    <a:pt x="427" y="117"/>
                    <a:pt x="419" y="112"/>
                    <a:pt x="414" y="103"/>
                  </a:cubicBezTo>
                  <a:cubicBezTo>
                    <a:pt x="410" y="96"/>
                    <a:pt x="405" y="91"/>
                    <a:pt x="398" y="86"/>
                  </a:cubicBezTo>
                  <a:cubicBezTo>
                    <a:pt x="373" y="70"/>
                    <a:pt x="348" y="96"/>
                    <a:pt x="350" y="120"/>
                  </a:cubicBezTo>
                  <a:cubicBezTo>
                    <a:pt x="352" y="138"/>
                    <a:pt x="366" y="150"/>
                    <a:pt x="370" y="166"/>
                  </a:cubicBezTo>
                  <a:cubicBezTo>
                    <a:pt x="367" y="155"/>
                    <a:pt x="360" y="136"/>
                    <a:pt x="345" y="138"/>
                  </a:cubicBezTo>
                  <a:cubicBezTo>
                    <a:pt x="330" y="140"/>
                    <a:pt x="324" y="146"/>
                    <a:pt x="319" y="160"/>
                  </a:cubicBezTo>
                  <a:cubicBezTo>
                    <a:pt x="316" y="167"/>
                    <a:pt x="318" y="177"/>
                    <a:pt x="319" y="184"/>
                  </a:cubicBezTo>
                  <a:cubicBezTo>
                    <a:pt x="319" y="189"/>
                    <a:pt x="329" y="210"/>
                    <a:pt x="325" y="214"/>
                  </a:cubicBezTo>
                  <a:cubicBezTo>
                    <a:pt x="329" y="212"/>
                    <a:pt x="332" y="211"/>
                    <a:pt x="336" y="209"/>
                  </a:cubicBezTo>
                  <a:cubicBezTo>
                    <a:pt x="337" y="209"/>
                    <a:pt x="332" y="197"/>
                    <a:pt x="331" y="197"/>
                  </a:cubicBezTo>
                  <a:cubicBezTo>
                    <a:pt x="329" y="191"/>
                    <a:pt x="321" y="186"/>
                    <a:pt x="316" y="185"/>
                  </a:cubicBezTo>
                  <a:cubicBezTo>
                    <a:pt x="303" y="181"/>
                    <a:pt x="291" y="184"/>
                    <a:pt x="282" y="194"/>
                  </a:cubicBezTo>
                  <a:cubicBezTo>
                    <a:pt x="279" y="198"/>
                    <a:pt x="277" y="203"/>
                    <a:pt x="279" y="209"/>
                  </a:cubicBezTo>
                  <a:cubicBezTo>
                    <a:pt x="285" y="227"/>
                    <a:pt x="291" y="244"/>
                    <a:pt x="286" y="264"/>
                  </a:cubicBezTo>
                  <a:cubicBezTo>
                    <a:pt x="281" y="279"/>
                    <a:pt x="271" y="292"/>
                    <a:pt x="264" y="306"/>
                  </a:cubicBezTo>
                  <a:cubicBezTo>
                    <a:pt x="268" y="303"/>
                    <a:pt x="272" y="301"/>
                    <a:pt x="277" y="298"/>
                  </a:cubicBezTo>
                  <a:cubicBezTo>
                    <a:pt x="263" y="298"/>
                    <a:pt x="250" y="300"/>
                    <a:pt x="237" y="303"/>
                  </a:cubicBezTo>
                  <a:cubicBezTo>
                    <a:pt x="243" y="305"/>
                    <a:pt x="248" y="308"/>
                    <a:pt x="254" y="310"/>
                  </a:cubicBezTo>
                  <a:cubicBezTo>
                    <a:pt x="248" y="297"/>
                    <a:pt x="240" y="286"/>
                    <a:pt x="230" y="276"/>
                  </a:cubicBezTo>
                  <a:cubicBezTo>
                    <a:pt x="227" y="273"/>
                    <a:pt x="223" y="270"/>
                    <a:pt x="219" y="268"/>
                  </a:cubicBezTo>
                  <a:cubicBezTo>
                    <a:pt x="217" y="267"/>
                    <a:pt x="209" y="266"/>
                    <a:pt x="207" y="264"/>
                  </a:cubicBezTo>
                  <a:cubicBezTo>
                    <a:pt x="209" y="268"/>
                    <a:pt x="210" y="271"/>
                    <a:pt x="211" y="275"/>
                  </a:cubicBezTo>
                  <a:cubicBezTo>
                    <a:pt x="211" y="271"/>
                    <a:pt x="221" y="264"/>
                    <a:pt x="223" y="262"/>
                  </a:cubicBezTo>
                  <a:cubicBezTo>
                    <a:pt x="229" y="257"/>
                    <a:pt x="231" y="251"/>
                    <a:pt x="234" y="244"/>
                  </a:cubicBezTo>
                  <a:cubicBezTo>
                    <a:pt x="239" y="232"/>
                    <a:pt x="234" y="218"/>
                    <a:pt x="223" y="212"/>
                  </a:cubicBezTo>
                  <a:cubicBezTo>
                    <a:pt x="210" y="204"/>
                    <a:pt x="196" y="212"/>
                    <a:pt x="188" y="222"/>
                  </a:cubicBezTo>
                  <a:cubicBezTo>
                    <a:pt x="184" y="226"/>
                    <a:pt x="181" y="231"/>
                    <a:pt x="178" y="235"/>
                  </a:cubicBezTo>
                  <a:cubicBezTo>
                    <a:pt x="174" y="239"/>
                    <a:pt x="173" y="239"/>
                    <a:pt x="176" y="238"/>
                  </a:cubicBezTo>
                  <a:cubicBezTo>
                    <a:pt x="170" y="236"/>
                    <a:pt x="170" y="233"/>
                    <a:pt x="171" y="226"/>
                  </a:cubicBezTo>
                  <a:cubicBezTo>
                    <a:pt x="175" y="198"/>
                    <a:pt x="248" y="189"/>
                    <a:pt x="233" y="153"/>
                  </a:cubicBezTo>
                  <a:cubicBezTo>
                    <a:pt x="228" y="142"/>
                    <a:pt x="220" y="132"/>
                    <a:pt x="207" y="133"/>
                  </a:cubicBezTo>
                  <a:cubicBezTo>
                    <a:pt x="199" y="133"/>
                    <a:pt x="193" y="135"/>
                    <a:pt x="186" y="138"/>
                  </a:cubicBezTo>
                  <a:cubicBezTo>
                    <a:pt x="180" y="141"/>
                    <a:pt x="169" y="156"/>
                    <a:pt x="162" y="153"/>
                  </a:cubicBezTo>
                  <a:cubicBezTo>
                    <a:pt x="166" y="157"/>
                    <a:pt x="169" y="160"/>
                    <a:pt x="173" y="164"/>
                  </a:cubicBezTo>
                  <a:cubicBezTo>
                    <a:pt x="171" y="157"/>
                    <a:pt x="190" y="140"/>
                    <a:pt x="195" y="135"/>
                  </a:cubicBezTo>
                  <a:cubicBezTo>
                    <a:pt x="205" y="126"/>
                    <a:pt x="215" y="117"/>
                    <a:pt x="225" y="108"/>
                  </a:cubicBezTo>
                  <a:cubicBezTo>
                    <a:pt x="244" y="89"/>
                    <a:pt x="257" y="66"/>
                    <a:pt x="244" y="40"/>
                  </a:cubicBezTo>
                  <a:cubicBezTo>
                    <a:pt x="231" y="15"/>
                    <a:pt x="196" y="19"/>
                    <a:pt x="177" y="32"/>
                  </a:cubicBezTo>
                  <a:cubicBezTo>
                    <a:pt x="167" y="39"/>
                    <a:pt x="160" y="49"/>
                    <a:pt x="154" y="59"/>
                  </a:cubicBezTo>
                  <a:cubicBezTo>
                    <a:pt x="150" y="66"/>
                    <a:pt x="147" y="74"/>
                    <a:pt x="144" y="82"/>
                  </a:cubicBezTo>
                  <a:cubicBezTo>
                    <a:pt x="142" y="86"/>
                    <a:pt x="140" y="90"/>
                    <a:pt x="138" y="94"/>
                  </a:cubicBezTo>
                  <a:cubicBezTo>
                    <a:pt x="133" y="99"/>
                    <a:pt x="133" y="101"/>
                    <a:pt x="138" y="100"/>
                  </a:cubicBezTo>
                  <a:cubicBezTo>
                    <a:pt x="136" y="76"/>
                    <a:pt x="176" y="50"/>
                    <a:pt x="163" y="27"/>
                  </a:cubicBezTo>
                  <a:cubicBezTo>
                    <a:pt x="147" y="0"/>
                    <a:pt x="116" y="25"/>
                    <a:pt x="99" y="38"/>
                  </a:cubicBezTo>
                  <a:cubicBezTo>
                    <a:pt x="77" y="57"/>
                    <a:pt x="71" y="81"/>
                    <a:pt x="82" y="108"/>
                  </a:cubicBezTo>
                  <a:cubicBezTo>
                    <a:pt x="84" y="113"/>
                    <a:pt x="86" y="118"/>
                    <a:pt x="88" y="123"/>
                  </a:cubicBezTo>
                  <a:cubicBezTo>
                    <a:pt x="90" y="127"/>
                    <a:pt x="92" y="132"/>
                    <a:pt x="93" y="137"/>
                  </a:cubicBezTo>
                  <a:cubicBezTo>
                    <a:pt x="93" y="134"/>
                    <a:pt x="91" y="132"/>
                    <a:pt x="87" y="132"/>
                  </a:cubicBezTo>
                  <a:cubicBezTo>
                    <a:pt x="71" y="123"/>
                    <a:pt x="57" y="109"/>
                    <a:pt x="47" y="94"/>
                  </a:cubicBezTo>
                  <a:cubicBezTo>
                    <a:pt x="41" y="86"/>
                    <a:pt x="30" y="83"/>
                    <a:pt x="23" y="91"/>
                  </a:cubicBezTo>
                  <a:cubicBezTo>
                    <a:pt x="0" y="115"/>
                    <a:pt x="23" y="148"/>
                    <a:pt x="41" y="168"/>
                  </a:cubicBezTo>
                  <a:cubicBezTo>
                    <a:pt x="53" y="179"/>
                    <a:pt x="68" y="188"/>
                    <a:pt x="83" y="196"/>
                  </a:cubicBezTo>
                  <a:cubicBezTo>
                    <a:pt x="89" y="199"/>
                    <a:pt x="100" y="201"/>
                    <a:pt x="105" y="206"/>
                  </a:cubicBezTo>
                  <a:cubicBezTo>
                    <a:pt x="110" y="210"/>
                    <a:pt x="114" y="218"/>
                    <a:pt x="118" y="224"/>
                  </a:cubicBezTo>
                  <a:cubicBezTo>
                    <a:pt x="118" y="225"/>
                    <a:pt x="119" y="234"/>
                    <a:pt x="116" y="233"/>
                  </a:cubicBezTo>
                  <a:cubicBezTo>
                    <a:pt x="109" y="230"/>
                    <a:pt x="104" y="226"/>
                    <a:pt x="97" y="224"/>
                  </a:cubicBezTo>
                  <a:cubicBezTo>
                    <a:pt x="84" y="219"/>
                    <a:pt x="73" y="224"/>
                    <a:pt x="65" y="236"/>
                  </a:cubicBezTo>
                  <a:cubicBezTo>
                    <a:pt x="46" y="265"/>
                    <a:pt x="92" y="297"/>
                    <a:pt x="113" y="307"/>
                  </a:cubicBezTo>
                  <a:cubicBezTo>
                    <a:pt x="111" y="304"/>
                    <a:pt x="108" y="301"/>
                    <a:pt x="106" y="298"/>
                  </a:cubicBezTo>
                  <a:cubicBezTo>
                    <a:pt x="115" y="340"/>
                    <a:pt x="149" y="368"/>
                    <a:pt x="192" y="368"/>
                  </a:cubicBezTo>
                  <a:cubicBezTo>
                    <a:pt x="187" y="362"/>
                    <a:pt x="182" y="355"/>
                    <a:pt x="177" y="349"/>
                  </a:cubicBezTo>
                  <a:cubicBezTo>
                    <a:pt x="169" y="379"/>
                    <a:pt x="181" y="409"/>
                    <a:pt x="183" y="438"/>
                  </a:cubicBezTo>
                  <a:cubicBezTo>
                    <a:pt x="184" y="472"/>
                    <a:pt x="174" y="503"/>
                    <a:pt x="146" y="524"/>
                  </a:cubicBezTo>
                  <a:cubicBezTo>
                    <a:pt x="137" y="530"/>
                    <a:pt x="126" y="534"/>
                    <a:pt x="121" y="544"/>
                  </a:cubicBezTo>
                  <a:cubicBezTo>
                    <a:pt x="114" y="555"/>
                    <a:pt x="123" y="565"/>
                    <a:pt x="132" y="571"/>
                  </a:cubicBezTo>
                  <a:cubicBezTo>
                    <a:pt x="155" y="587"/>
                    <a:pt x="190" y="591"/>
                    <a:pt x="218" y="592"/>
                  </a:cubicBezTo>
                  <a:cubicBezTo>
                    <a:pt x="274" y="595"/>
                    <a:pt x="343" y="573"/>
                    <a:pt x="377" y="525"/>
                  </a:cubicBezTo>
                  <a:cubicBezTo>
                    <a:pt x="404" y="485"/>
                    <a:pt x="394" y="431"/>
                    <a:pt x="384" y="387"/>
                  </a:cubicBezTo>
                  <a:cubicBezTo>
                    <a:pt x="379" y="394"/>
                    <a:pt x="375" y="400"/>
                    <a:pt x="370" y="406"/>
                  </a:cubicBezTo>
                  <a:cubicBezTo>
                    <a:pt x="397" y="407"/>
                    <a:pt x="421" y="398"/>
                    <a:pt x="441" y="380"/>
                  </a:cubicBezTo>
                  <a:cubicBezTo>
                    <a:pt x="463" y="361"/>
                    <a:pt x="470" y="330"/>
                    <a:pt x="476" y="302"/>
                  </a:cubicBezTo>
                  <a:cubicBezTo>
                    <a:pt x="477" y="295"/>
                    <a:pt x="474" y="285"/>
                    <a:pt x="465" y="284"/>
                  </a:cubicBezTo>
                  <a:cubicBezTo>
                    <a:pt x="414" y="277"/>
                    <a:pt x="366" y="298"/>
                    <a:pt x="329" y="334"/>
                  </a:cubicBezTo>
                  <a:cubicBezTo>
                    <a:pt x="335" y="333"/>
                    <a:pt x="341" y="332"/>
                    <a:pt x="348" y="331"/>
                  </a:cubicBezTo>
                  <a:cubicBezTo>
                    <a:pt x="334" y="321"/>
                    <a:pt x="320" y="314"/>
                    <a:pt x="304" y="307"/>
                  </a:cubicBezTo>
                  <a:cubicBezTo>
                    <a:pt x="303" y="316"/>
                    <a:pt x="302" y="325"/>
                    <a:pt x="301" y="334"/>
                  </a:cubicBezTo>
                  <a:cubicBezTo>
                    <a:pt x="317" y="331"/>
                    <a:pt x="330" y="345"/>
                    <a:pt x="347" y="340"/>
                  </a:cubicBezTo>
                  <a:cubicBezTo>
                    <a:pt x="353" y="337"/>
                    <a:pt x="358" y="332"/>
                    <a:pt x="358" y="325"/>
                  </a:cubicBezTo>
                  <a:cubicBezTo>
                    <a:pt x="358" y="316"/>
                    <a:pt x="356" y="306"/>
                    <a:pt x="349" y="299"/>
                  </a:cubicBezTo>
                  <a:cubicBezTo>
                    <a:pt x="342" y="291"/>
                    <a:pt x="335" y="290"/>
                    <a:pt x="327" y="285"/>
                  </a:cubicBezTo>
                  <a:cubicBezTo>
                    <a:pt x="329" y="288"/>
                    <a:pt x="332" y="291"/>
                    <a:pt x="334" y="294"/>
                  </a:cubicBezTo>
                  <a:cubicBezTo>
                    <a:pt x="331" y="281"/>
                    <a:pt x="373" y="295"/>
                    <a:pt x="376" y="296"/>
                  </a:cubicBezTo>
                  <a:cubicBezTo>
                    <a:pt x="391" y="299"/>
                    <a:pt x="408" y="303"/>
                    <a:pt x="423" y="302"/>
                  </a:cubicBezTo>
                  <a:cubicBezTo>
                    <a:pt x="445" y="301"/>
                    <a:pt x="456" y="270"/>
                    <a:pt x="438" y="256"/>
                  </a:cubicBezTo>
                  <a:cubicBezTo>
                    <a:pt x="428" y="248"/>
                    <a:pt x="418" y="244"/>
                    <a:pt x="405" y="241"/>
                  </a:cubicBezTo>
                  <a:cubicBezTo>
                    <a:pt x="402" y="240"/>
                    <a:pt x="380" y="230"/>
                    <a:pt x="401" y="228"/>
                  </a:cubicBezTo>
                  <a:cubicBezTo>
                    <a:pt x="411" y="227"/>
                    <a:pt x="424" y="234"/>
                    <a:pt x="432" y="237"/>
                  </a:cubicBezTo>
                  <a:cubicBezTo>
                    <a:pt x="454" y="246"/>
                    <a:pt x="478" y="271"/>
                    <a:pt x="503" y="265"/>
                  </a:cubicBezTo>
                  <a:cubicBezTo>
                    <a:pt x="520" y="261"/>
                    <a:pt x="538" y="241"/>
                    <a:pt x="525" y="224"/>
                  </a:cubicBezTo>
                  <a:cubicBezTo>
                    <a:pt x="520" y="216"/>
                    <a:pt x="512" y="208"/>
                    <a:pt x="502" y="211"/>
                  </a:cubicBezTo>
                  <a:cubicBezTo>
                    <a:pt x="493" y="214"/>
                    <a:pt x="486" y="205"/>
                    <a:pt x="481" y="200"/>
                  </a:cubicBezTo>
                  <a:cubicBezTo>
                    <a:pt x="468" y="187"/>
                    <a:pt x="486" y="188"/>
                    <a:pt x="495" y="187"/>
                  </a:cubicBezTo>
                  <a:cubicBezTo>
                    <a:pt x="511" y="187"/>
                    <a:pt x="526" y="189"/>
                    <a:pt x="537" y="203"/>
                  </a:cubicBezTo>
                  <a:cubicBezTo>
                    <a:pt x="545" y="213"/>
                    <a:pt x="552" y="219"/>
                    <a:pt x="564" y="224"/>
                  </a:cubicBezTo>
                  <a:cubicBezTo>
                    <a:pt x="586" y="233"/>
                    <a:pt x="600" y="206"/>
                    <a:pt x="600" y="188"/>
                  </a:cubicBezTo>
                  <a:cubicBezTo>
                    <a:pt x="600" y="169"/>
                    <a:pt x="570" y="169"/>
                    <a:pt x="570" y="188"/>
                  </a:cubicBezTo>
                  <a:cubicBezTo>
                    <a:pt x="570" y="201"/>
                    <a:pt x="562" y="187"/>
                    <a:pt x="559" y="183"/>
                  </a:cubicBezTo>
                  <a:cubicBezTo>
                    <a:pt x="556" y="179"/>
                    <a:pt x="553" y="176"/>
                    <a:pt x="549" y="172"/>
                  </a:cubicBezTo>
                  <a:cubicBezTo>
                    <a:pt x="541" y="166"/>
                    <a:pt x="532" y="162"/>
                    <a:pt x="522" y="160"/>
                  </a:cubicBezTo>
                  <a:cubicBezTo>
                    <a:pt x="503" y="155"/>
                    <a:pt x="478" y="155"/>
                    <a:pt x="460" y="163"/>
                  </a:cubicBezTo>
                  <a:cubicBezTo>
                    <a:pt x="439" y="172"/>
                    <a:pt x="443" y="198"/>
                    <a:pt x="453" y="213"/>
                  </a:cubicBezTo>
                  <a:cubicBezTo>
                    <a:pt x="465" y="231"/>
                    <a:pt x="488" y="247"/>
                    <a:pt x="510" y="240"/>
                  </a:cubicBezTo>
                  <a:cubicBezTo>
                    <a:pt x="506" y="240"/>
                    <a:pt x="502" y="239"/>
                    <a:pt x="498" y="239"/>
                  </a:cubicBezTo>
                  <a:cubicBezTo>
                    <a:pt x="482" y="230"/>
                    <a:pt x="465" y="220"/>
                    <a:pt x="448" y="212"/>
                  </a:cubicBezTo>
                  <a:cubicBezTo>
                    <a:pt x="432" y="204"/>
                    <a:pt x="408" y="193"/>
                    <a:pt x="391" y="199"/>
                  </a:cubicBezTo>
                  <a:cubicBezTo>
                    <a:pt x="357" y="210"/>
                    <a:pt x="353" y="247"/>
                    <a:pt x="384" y="265"/>
                  </a:cubicBezTo>
                  <a:cubicBezTo>
                    <a:pt x="389" y="268"/>
                    <a:pt x="397" y="269"/>
                    <a:pt x="403" y="271"/>
                  </a:cubicBezTo>
                  <a:cubicBezTo>
                    <a:pt x="407" y="273"/>
                    <a:pt x="412" y="274"/>
                    <a:pt x="417" y="273"/>
                  </a:cubicBezTo>
                  <a:cubicBezTo>
                    <a:pt x="409" y="273"/>
                    <a:pt x="399" y="270"/>
                    <a:pt x="391" y="268"/>
                  </a:cubicBezTo>
                  <a:cubicBezTo>
                    <a:pt x="372" y="264"/>
                    <a:pt x="350" y="252"/>
                    <a:pt x="330" y="258"/>
                  </a:cubicBezTo>
                  <a:cubicBezTo>
                    <a:pt x="316" y="262"/>
                    <a:pt x="308" y="278"/>
                    <a:pt x="304" y="290"/>
                  </a:cubicBezTo>
                  <a:cubicBezTo>
                    <a:pt x="296" y="312"/>
                    <a:pt x="328" y="310"/>
                    <a:pt x="328" y="325"/>
                  </a:cubicBezTo>
                  <a:cubicBezTo>
                    <a:pt x="332" y="320"/>
                    <a:pt x="335" y="315"/>
                    <a:pt x="339" y="311"/>
                  </a:cubicBezTo>
                  <a:cubicBezTo>
                    <a:pt x="332" y="313"/>
                    <a:pt x="324" y="308"/>
                    <a:pt x="317" y="306"/>
                  </a:cubicBezTo>
                  <a:cubicBezTo>
                    <a:pt x="309" y="303"/>
                    <a:pt x="301" y="304"/>
                    <a:pt x="293" y="305"/>
                  </a:cubicBezTo>
                  <a:cubicBezTo>
                    <a:pt x="280" y="308"/>
                    <a:pt x="278" y="327"/>
                    <a:pt x="289" y="333"/>
                  </a:cubicBezTo>
                  <a:cubicBezTo>
                    <a:pt x="304" y="340"/>
                    <a:pt x="319" y="347"/>
                    <a:pt x="332" y="357"/>
                  </a:cubicBezTo>
                  <a:cubicBezTo>
                    <a:pt x="338" y="361"/>
                    <a:pt x="346" y="359"/>
                    <a:pt x="351" y="355"/>
                  </a:cubicBezTo>
                  <a:cubicBezTo>
                    <a:pt x="378" y="328"/>
                    <a:pt x="418" y="307"/>
                    <a:pt x="457" y="313"/>
                  </a:cubicBezTo>
                  <a:cubicBezTo>
                    <a:pt x="454" y="307"/>
                    <a:pt x="450" y="301"/>
                    <a:pt x="447" y="294"/>
                  </a:cubicBezTo>
                  <a:cubicBezTo>
                    <a:pt x="438" y="338"/>
                    <a:pt x="421" y="378"/>
                    <a:pt x="370" y="376"/>
                  </a:cubicBezTo>
                  <a:cubicBezTo>
                    <a:pt x="360" y="376"/>
                    <a:pt x="353" y="386"/>
                    <a:pt x="355" y="395"/>
                  </a:cubicBezTo>
                  <a:cubicBezTo>
                    <a:pt x="360" y="418"/>
                    <a:pt x="365" y="437"/>
                    <a:pt x="364" y="460"/>
                  </a:cubicBezTo>
                  <a:cubicBezTo>
                    <a:pt x="362" y="493"/>
                    <a:pt x="351" y="517"/>
                    <a:pt x="323" y="535"/>
                  </a:cubicBezTo>
                  <a:cubicBezTo>
                    <a:pt x="275" y="567"/>
                    <a:pt x="193" y="576"/>
                    <a:pt x="143" y="543"/>
                  </a:cubicBezTo>
                  <a:cubicBezTo>
                    <a:pt x="145" y="546"/>
                    <a:pt x="147" y="549"/>
                    <a:pt x="150" y="552"/>
                  </a:cubicBezTo>
                  <a:cubicBezTo>
                    <a:pt x="149" y="550"/>
                    <a:pt x="149" y="549"/>
                    <a:pt x="148" y="547"/>
                  </a:cubicBezTo>
                  <a:cubicBezTo>
                    <a:pt x="148" y="551"/>
                    <a:pt x="147" y="555"/>
                    <a:pt x="147" y="559"/>
                  </a:cubicBezTo>
                  <a:cubicBezTo>
                    <a:pt x="147" y="558"/>
                    <a:pt x="158" y="552"/>
                    <a:pt x="161" y="550"/>
                  </a:cubicBezTo>
                  <a:cubicBezTo>
                    <a:pt x="169" y="544"/>
                    <a:pt x="176" y="538"/>
                    <a:pt x="183" y="531"/>
                  </a:cubicBezTo>
                  <a:cubicBezTo>
                    <a:pt x="196" y="518"/>
                    <a:pt x="203" y="501"/>
                    <a:pt x="208" y="484"/>
                  </a:cubicBezTo>
                  <a:cubicBezTo>
                    <a:pt x="213" y="465"/>
                    <a:pt x="213" y="445"/>
                    <a:pt x="212" y="426"/>
                  </a:cubicBezTo>
                  <a:cubicBezTo>
                    <a:pt x="210" y="404"/>
                    <a:pt x="200" y="379"/>
                    <a:pt x="206" y="357"/>
                  </a:cubicBezTo>
                  <a:cubicBezTo>
                    <a:pt x="209" y="348"/>
                    <a:pt x="201" y="338"/>
                    <a:pt x="192" y="338"/>
                  </a:cubicBezTo>
                  <a:cubicBezTo>
                    <a:pt x="171" y="338"/>
                    <a:pt x="154" y="329"/>
                    <a:pt x="142" y="312"/>
                  </a:cubicBezTo>
                  <a:cubicBezTo>
                    <a:pt x="137" y="304"/>
                    <a:pt x="138" y="294"/>
                    <a:pt x="133" y="287"/>
                  </a:cubicBezTo>
                  <a:cubicBezTo>
                    <a:pt x="129" y="280"/>
                    <a:pt x="119" y="276"/>
                    <a:pt x="113" y="272"/>
                  </a:cubicBezTo>
                  <a:cubicBezTo>
                    <a:pt x="104" y="266"/>
                    <a:pt x="98" y="257"/>
                    <a:pt x="89" y="253"/>
                  </a:cubicBezTo>
                  <a:cubicBezTo>
                    <a:pt x="95" y="256"/>
                    <a:pt x="101" y="260"/>
                    <a:pt x="108" y="262"/>
                  </a:cubicBezTo>
                  <a:cubicBezTo>
                    <a:pt x="121" y="266"/>
                    <a:pt x="131" y="260"/>
                    <a:pt x="139" y="250"/>
                  </a:cubicBezTo>
                  <a:cubicBezTo>
                    <a:pt x="158" y="226"/>
                    <a:pt x="144" y="201"/>
                    <a:pt x="124" y="182"/>
                  </a:cubicBezTo>
                  <a:cubicBezTo>
                    <a:pt x="118" y="177"/>
                    <a:pt x="110" y="175"/>
                    <a:pt x="103" y="172"/>
                  </a:cubicBezTo>
                  <a:cubicBezTo>
                    <a:pt x="94" y="168"/>
                    <a:pt x="86" y="164"/>
                    <a:pt x="77" y="158"/>
                  </a:cubicBezTo>
                  <a:cubicBezTo>
                    <a:pt x="70" y="154"/>
                    <a:pt x="34" y="123"/>
                    <a:pt x="44" y="112"/>
                  </a:cubicBezTo>
                  <a:cubicBezTo>
                    <a:pt x="36" y="111"/>
                    <a:pt x="29" y="110"/>
                    <a:pt x="21" y="109"/>
                  </a:cubicBezTo>
                  <a:cubicBezTo>
                    <a:pt x="36" y="130"/>
                    <a:pt x="89" y="192"/>
                    <a:pt x="117" y="158"/>
                  </a:cubicBezTo>
                  <a:cubicBezTo>
                    <a:pt x="131" y="142"/>
                    <a:pt x="119" y="119"/>
                    <a:pt x="111" y="102"/>
                  </a:cubicBezTo>
                  <a:cubicBezTo>
                    <a:pt x="105" y="87"/>
                    <a:pt x="103" y="75"/>
                    <a:pt x="116" y="63"/>
                  </a:cubicBezTo>
                  <a:cubicBezTo>
                    <a:pt x="125" y="54"/>
                    <a:pt x="139" y="47"/>
                    <a:pt x="150" y="42"/>
                  </a:cubicBezTo>
                  <a:cubicBezTo>
                    <a:pt x="146" y="42"/>
                    <a:pt x="142" y="43"/>
                    <a:pt x="138" y="43"/>
                  </a:cubicBezTo>
                  <a:cubicBezTo>
                    <a:pt x="140" y="44"/>
                    <a:pt x="142" y="44"/>
                    <a:pt x="144" y="45"/>
                  </a:cubicBezTo>
                  <a:cubicBezTo>
                    <a:pt x="141" y="42"/>
                    <a:pt x="138" y="40"/>
                    <a:pt x="135" y="38"/>
                  </a:cubicBezTo>
                  <a:cubicBezTo>
                    <a:pt x="135" y="39"/>
                    <a:pt x="116" y="69"/>
                    <a:pt x="113" y="75"/>
                  </a:cubicBezTo>
                  <a:cubicBezTo>
                    <a:pt x="107" y="91"/>
                    <a:pt x="106" y="107"/>
                    <a:pt x="114" y="122"/>
                  </a:cubicBezTo>
                  <a:cubicBezTo>
                    <a:pt x="120" y="135"/>
                    <a:pt x="138" y="137"/>
                    <a:pt x="149" y="130"/>
                  </a:cubicBezTo>
                  <a:cubicBezTo>
                    <a:pt x="165" y="120"/>
                    <a:pt x="170" y="94"/>
                    <a:pt x="178" y="79"/>
                  </a:cubicBezTo>
                  <a:cubicBezTo>
                    <a:pt x="181" y="71"/>
                    <a:pt x="186" y="65"/>
                    <a:pt x="191" y="59"/>
                  </a:cubicBezTo>
                  <a:cubicBezTo>
                    <a:pt x="203" y="46"/>
                    <a:pt x="227" y="52"/>
                    <a:pt x="216" y="72"/>
                  </a:cubicBezTo>
                  <a:cubicBezTo>
                    <a:pt x="206" y="89"/>
                    <a:pt x="188" y="101"/>
                    <a:pt x="174" y="114"/>
                  </a:cubicBezTo>
                  <a:cubicBezTo>
                    <a:pt x="161" y="126"/>
                    <a:pt x="151" y="140"/>
                    <a:pt x="144" y="156"/>
                  </a:cubicBezTo>
                  <a:cubicBezTo>
                    <a:pt x="139" y="169"/>
                    <a:pt x="148" y="186"/>
                    <a:pt x="163" y="184"/>
                  </a:cubicBezTo>
                  <a:cubicBezTo>
                    <a:pt x="180" y="182"/>
                    <a:pt x="188" y="173"/>
                    <a:pt x="201" y="164"/>
                  </a:cubicBezTo>
                  <a:cubicBezTo>
                    <a:pt x="198" y="164"/>
                    <a:pt x="194" y="165"/>
                    <a:pt x="192" y="168"/>
                  </a:cubicBezTo>
                  <a:cubicBezTo>
                    <a:pt x="186" y="171"/>
                    <a:pt x="181" y="174"/>
                    <a:pt x="176" y="178"/>
                  </a:cubicBezTo>
                  <a:cubicBezTo>
                    <a:pt x="168" y="183"/>
                    <a:pt x="160" y="189"/>
                    <a:pt x="154" y="196"/>
                  </a:cubicBezTo>
                  <a:cubicBezTo>
                    <a:pt x="133" y="220"/>
                    <a:pt x="137" y="256"/>
                    <a:pt x="168" y="267"/>
                  </a:cubicBezTo>
                  <a:cubicBezTo>
                    <a:pt x="183" y="272"/>
                    <a:pt x="193" y="264"/>
                    <a:pt x="202" y="253"/>
                  </a:cubicBezTo>
                  <a:cubicBezTo>
                    <a:pt x="204" y="251"/>
                    <a:pt x="206" y="248"/>
                    <a:pt x="207" y="246"/>
                  </a:cubicBezTo>
                  <a:cubicBezTo>
                    <a:pt x="208" y="245"/>
                    <a:pt x="209" y="244"/>
                    <a:pt x="210" y="243"/>
                  </a:cubicBezTo>
                  <a:cubicBezTo>
                    <a:pt x="207" y="234"/>
                    <a:pt x="205" y="234"/>
                    <a:pt x="202" y="241"/>
                  </a:cubicBezTo>
                  <a:cubicBezTo>
                    <a:pt x="197" y="246"/>
                    <a:pt x="191" y="251"/>
                    <a:pt x="186" y="257"/>
                  </a:cubicBezTo>
                  <a:cubicBezTo>
                    <a:pt x="180" y="266"/>
                    <a:pt x="178" y="283"/>
                    <a:pt x="191" y="289"/>
                  </a:cubicBezTo>
                  <a:cubicBezTo>
                    <a:pt x="196" y="292"/>
                    <a:pt x="204" y="293"/>
                    <a:pt x="208" y="297"/>
                  </a:cubicBezTo>
                  <a:cubicBezTo>
                    <a:pt x="217" y="305"/>
                    <a:pt x="223" y="315"/>
                    <a:pt x="228" y="325"/>
                  </a:cubicBezTo>
                  <a:cubicBezTo>
                    <a:pt x="231" y="331"/>
                    <a:pt x="239" y="334"/>
                    <a:pt x="245" y="332"/>
                  </a:cubicBezTo>
                  <a:cubicBezTo>
                    <a:pt x="256" y="329"/>
                    <a:pt x="266" y="328"/>
                    <a:pt x="277" y="328"/>
                  </a:cubicBezTo>
                  <a:cubicBezTo>
                    <a:pt x="282" y="328"/>
                    <a:pt x="287" y="325"/>
                    <a:pt x="290" y="321"/>
                  </a:cubicBezTo>
                  <a:cubicBezTo>
                    <a:pt x="299" y="303"/>
                    <a:pt x="311" y="286"/>
                    <a:pt x="316" y="266"/>
                  </a:cubicBezTo>
                  <a:cubicBezTo>
                    <a:pt x="322" y="244"/>
                    <a:pt x="315" y="221"/>
                    <a:pt x="307" y="201"/>
                  </a:cubicBezTo>
                  <a:cubicBezTo>
                    <a:pt x="306" y="205"/>
                    <a:pt x="305" y="210"/>
                    <a:pt x="304" y="215"/>
                  </a:cubicBezTo>
                  <a:cubicBezTo>
                    <a:pt x="305" y="213"/>
                    <a:pt x="312" y="229"/>
                    <a:pt x="313" y="230"/>
                  </a:cubicBezTo>
                  <a:cubicBezTo>
                    <a:pt x="316" y="235"/>
                    <a:pt x="324" y="241"/>
                    <a:pt x="330" y="240"/>
                  </a:cubicBezTo>
                  <a:cubicBezTo>
                    <a:pt x="343" y="238"/>
                    <a:pt x="357" y="231"/>
                    <a:pt x="356" y="215"/>
                  </a:cubicBezTo>
                  <a:cubicBezTo>
                    <a:pt x="355" y="208"/>
                    <a:pt x="354" y="201"/>
                    <a:pt x="352" y="194"/>
                  </a:cubicBezTo>
                  <a:cubicBezTo>
                    <a:pt x="351" y="190"/>
                    <a:pt x="350" y="186"/>
                    <a:pt x="349" y="182"/>
                  </a:cubicBezTo>
                  <a:cubicBezTo>
                    <a:pt x="349" y="180"/>
                    <a:pt x="348" y="178"/>
                    <a:pt x="348" y="176"/>
                  </a:cubicBezTo>
                  <a:cubicBezTo>
                    <a:pt x="351" y="168"/>
                    <a:pt x="348" y="165"/>
                    <a:pt x="340" y="169"/>
                  </a:cubicBezTo>
                  <a:cubicBezTo>
                    <a:pt x="346" y="184"/>
                    <a:pt x="347" y="194"/>
                    <a:pt x="364" y="200"/>
                  </a:cubicBezTo>
                  <a:cubicBezTo>
                    <a:pt x="378" y="205"/>
                    <a:pt x="391" y="193"/>
                    <a:pt x="397" y="181"/>
                  </a:cubicBezTo>
                  <a:cubicBezTo>
                    <a:pt x="403" y="167"/>
                    <a:pt x="398" y="151"/>
                    <a:pt x="391" y="138"/>
                  </a:cubicBezTo>
                  <a:cubicBezTo>
                    <a:pt x="387" y="131"/>
                    <a:pt x="381" y="125"/>
                    <a:pt x="380" y="116"/>
                  </a:cubicBezTo>
                  <a:cubicBezTo>
                    <a:pt x="379" y="104"/>
                    <a:pt x="394" y="128"/>
                    <a:pt x="396" y="130"/>
                  </a:cubicBezTo>
                  <a:cubicBezTo>
                    <a:pt x="404" y="140"/>
                    <a:pt x="418" y="151"/>
                    <a:pt x="432" y="147"/>
                  </a:cubicBezTo>
                  <a:cubicBezTo>
                    <a:pt x="471" y="135"/>
                    <a:pt x="445" y="90"/>
                    <a:pt x="465" y="64"/>
                  </a:cubicBezTo>
                  <a:cubicBezTo>
                    <a:pt x="472" y="56"/>
                    <a:pt x="480" y="52"/>
                    <a:pt x="489" y="50"/>
                  </a:cubicBezTo>
                  <a:cubicBezTo>
                    <a:pt x="495" y="48"/>
                    <a:pt x="501" y="48"/>
                    <a:pt x="506" y="49"/>
                  </a:cubicBezTo>
                  <a:cubicBezTo>
                    <a:pt x="508" y="50"/>
                    <a:pt x="510" y="50"/>
                    <a:pt x="512" y="51"/>
                  </a:cubicBezTo>
                  <a:cubicBezTo>
                    <a:pt x="522" y="54"/>
                    <a:pt x="523" y="55"/>
                    <a:pt x="516" y="54"/>
                  </a:cubicBezTo>
                  <a:cubicBezTo>
                    <a:pt x="501" y="63"/>
                    <a:pt x="488" y="73"/>
                    <a:pt x="476" y="85"/>
                  </a:cubicBezTo>
                  <a:cubicBezTo>
                    <a:pt x="456" y="105"/>
                    <a:pt x="442" y="141"/>
                    <a:pt x="469" y="160"/>
                  </a:cubicBezTo>
                  <a:cubicBezTo>
                    <a:pt x="481" y="169"/>
                    <a:pt x="505" y="163"/>
                    <a:pt x="518" y="162"/>
                  </a:cubicBezTo>
                  <a:cubicBezTo>
                    <a:pt x="540" y="161"/>
                    <a:pt x="567" y="167"/>
                    <a:pt x="571" y="192"/>
                  </a:cubicBezTo>
                  <a:cubicBezTo>
                    <a:pt x="574" y="211"/>
                    <a:pt x="603" y="203"/>
                    <a:pt x="600" y="1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24"/>
            <p:cNvSpPr>
              <a:spLocks/>
            </p:cNvSpPr>
            <p:nvPr/>
          </p:nvSpPr>
          <p:spPr bwMode="auto">
            <a:xfrm>
              <a:off x="5406784" y="4819690"/>
              <a:ext cx="176213" cy="136525"/>
            </a:xfrm>
            <a:custGeom>
              <a:avLst/>
              <a:gdLst>
                <a:gd name="T0" fmla="*/ 68 w 83"/>
                <a:gd name="T1" fmla="*/ 39 h 64"/>
                <a:gd name="T2" fmla="*/ 30 w 83"/>
                <a:gd name="T3" fmla="*/ 4 h 64"/>
                <a:gd name="T4" fmla="*/ 19 w 83"/>
                <a:gd name="T5" fmla="*/ 32 h 64"/>
                <a:gd name="T6" fmla="*/ 55 w 83"/>
                <a:gd name="T7" fmla="*/ 54 h 64"/>
                <a:gd name="T8" fmla="*/ 62 w 83"/>
                <a:gd name="T9" fmla="*/ 28 h 64"/>
                <a:gd name="T10" fmla="*/ 47 w 83"/>
                <a:gd name="T11" fmla="*/ 34 h 64"/>
                <a:gd name="T12" fmla="*/ 42 w 83"/>
                <a:gd name="T13" fmla="*/ 55 h 64"/>
                <a:gd name="T14" fmla="*/ 62 w 83"/>
                <a:gd name="T15" fmla="*/ 60 h 64"/>
                <a:gd name="T16" fmla="*/ 70 w 83"/>
                <a:gd name="T17" fmla="*/ 57 h 64"/>
                <a:gd name="T18" fmla="*/ 76 w 83"/>
                <a:gd name="T19" fmla="*/ 32 h 64"/>
                <a:gd name="T20" fmla="*/ 27 w 83"/>
                <a:gd name="T21" fmla="*/ 3 h 64"/>
                <a:gd name="T22" fmla="*/ 15 w 83"/>
                <a:gd name="T23" fmla="*/ 30 h 64"/>
                <a:gd name="T24" fmla="*/ 42 w 83"/>
                <a:gd name="T25" fmla="*/ 55 h 64"/>
                <a:gd name="T26" fmla="*/ 62 w 83"/>
                <a:gd name="T27" fmla="*/ 60 h 64"/>
                <a:gd name="T28" fmla="*/ 68 w 83"/>
                <a:gd name="T29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64">
                  <a:moveTo>
                    <a:pt x="68" y="39"/>
                  </a:moveTo>
                  <a:cubicBezTo>
                    <a:pt x="58" y="25"/>
                    <a:pt x="45" y="13"/>
                    <a:pt x="30" y="4"/>
                  </a:cubicBezTo>
                  <a:cubicBezTo>
                    <a:pt x="27" y="13"/>
                    <a:pt x="23" y="22"/>
                    <a:pt x="19" y="32"/>
                  </a:cubicBezTo>
                  <a:cubicBezTo>
                    <a:pt x="34" y="34"/>
                    <a:pt x="46" y="41"/>
                    <a:pt x="55" y="54"/>
                  </a:cubicBezTo>
                  <a:cubicBezTo>
                    <a:pt x="57" y="45"/>
                    <a:pt x="60" y="37"/>
                    <a:pt x="62" y="28"/>
                  </a:cubicBezTo>
                  <a:cubicBezTo>
                    <a:pt x="57" y="30"/>
                    <a:pt x="52" y="32"/>
                    <a:pt x="47" y="34"/>
                  </a:cubicBezTo>
                  <a:cubicBezTo>
                    <a:pt x="40" y="37"/>
                    <a:pt x="38" y="48"/>
                    <a:pt x="42" y="55"/>
                  </a:cubicBezTo>
                  <a:cubicBezTo>
                    <a:pt x="46" y="62"/>
                    <a:pt x="55" y="63"/>
                    <a:pt x="62" y="60"/>
                  </a:cubicBezTo>
                  <a:cubicBezTo>
                    <a:pt x="65" y="59"/>
                    <a:pt x="67" y="58"/>
                    <a:pt x="70" y="57"/>
                  </a:cubicBezTo>
                  <a:cubicBezTo>
                    <a:pt x="81" y="54"/>
                    <a:pt x="83" y="41"/>
                    <a:pt x="76" y="32"/>
                  </a:cubicBezTo>
                  <a:cubicBezTo>
                    <a:pt x="64" y="17"/>
                    <a:pt x="46" y="6"/>
                    <a:pt x="27" y="3"/>
                  </a:cubicBezTo>
                  <a:cubicBezTo>
                    <a:pt x="10" y="0"/>
                    <a:pt x="0" y="21"/>
                    <a:pt x="15" y="30"/>
                  </a:cubicBezTo>
                  <a:cubicBezTo>
                    <a:pt x="26" y="36"/>
                    <a:pt x="35" y="45"/>
                    <a:pt x="42" y="55"/>
                  </a:cubicBezTo>
                  <a:cubicBezTo>
                    <a:pt x="47" y="61"/>
                    <a:pt x="55" y="64"/>
                    <a:pt x="62" y="60"/>
                  </a:cubicBezTo>
                  <a:cubicBezTo>
                    <a:pt x="69" y="56"/>
                    <a:pt x="72" y="46"/>
                    <a:pt x="6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25"/>
            <p:cNvSpPr>
              <a:spLocks/>
            </p:cNvSpPr>
            <p:nvPr/>
          </p:nvSpPr>
          <p:spPr bwMode="auto">
            <a:xfrm>
              <a:off x="5121034" y="4289465"/>
              <a:ext cx="461963" cy="639763"/>
            </a:xfrm>
            <a:custGeom>
              <a:avLst/>
              <a:gdLst>
                <a:gd name="T0" fmla="*/ 214 w 218"/>
                <a:gd name="T1" fmla="*/ 300 h 301"/>
                <a:gd name="T2" fmla="*/ 217 w 218"/>
                <a:gd name="T3" fmla="*/ 294 h 301"/>
                <a:gd name="T4" fmla="*/ 189 w 218"/>
                <a:gd name="T5" fmla="*/ 255 h 301"/>
                <a:gd name="T6" fmla="*/ 171 w 218"/>
                <a:gd name="T7" fmla="*/ 247 h 301"/>
                <a:gd name="T8" fmla="*/ 190 w 218"/>
                <a:gd name="T9" fmla="*/ 221 h 301"/>
                <a:gd name="T10" fmla="*/ 190 w 218"/>
                <a:gd name="T11" fmla="*/ 197 h 301"/>
                <a:gd name="T12" fmla="*/ 173 w 218"/>
                <a:gd name="T13" fmla="*/ 205 h 301"/>
                <a:gd name="T14" fmla="*/ 152 w 218"/>
                <a:gd name="T15" fmla="*/ 226 h 301"/>
                <a:gd name="T16" fmla="*/ 130 w 218"/>
                <a:gd name="T17" fmla="*/ 207 h 301"/>
                <a:gd name="T18" fmla="*/ 148 w 218"/>
                <a:gd name="T19" fmla="*/ 170 h 301"/>
                <a:gd name="T20" fmla="*/ 189 w 218"/>
                <a:gd name="T21" fmla="*/ 142 h 301"/>
                <a:gd name="T22" fmla="*/ 193 w 218"/>
                <a:gd name="T23" fmla="*/ 129 h 301"/>
                <a:gd name="T24" fmla="*/ 165 w 218"/>
                <a:gd name="T25" fmla="*/ 126 h 301"/>
                <a:gd name="T26" fmla="*/ 137 w 218"/>
                <a:gd name="T27" fmla="*/ 142 h 301"/>
                <a:gd name="T28" fmla="*/ 133 w 218"/>
                <a:gd name="T29" fmla="*/ 141 h 301"/>
                <a:gd name="T30" fmla="*/ 133 w 218"/>
                <a:gd name="T31" fmla="*/ 133 h 301"/>
                <a:gd name="T32" fmla="*/ 200 w 218"/>
                <a:gd name="T33" fmla="*/ 57 h 301"/>
                <a:gd name="T34" fmla="*/ 205 w 218"/>
                <a:gd name="T35" fmla="*/ 20 h 301"/>
                <a:gd name="T36" fmla="*/ 180 w 218"/>
                <a:gd name="T37" fmla="*/ 9 h 301"/>
                <a:gd name="T38" fmla="*/ 139 w 218"/>
                <a:gd name="T39" fmla="*/ 44 h 301"/>
                <a:gd name="T40" fmla="*/ 119 w 218"/>
                <a:gd name="T41" fmla="*/ 86 h 301"/>
                <a:gd name="T42" fmla="*/ 108 w 218"/>
                <a:gd name="T43" fmla="*/ 92 h 301"/>
                <a:gd name="T44" fmla="*/ 99 w 218"/>
                <a:gd name="T45" fmla="*/ 84 h 301"/>
                <a:gd name="T46" fmla="*/ 124 w 218"/>
                <a:gd name="T47" fmla="*/ 11 h 301"/>
                <a:gd name="T48" fmla="*/ 122 w 218"/>
                <a:gd name="T49" fmla="*/ 3 h 301"/>
                <a:gd name="T50" fmla="*/ 112 w 218"/>
                <a:gd name="T51" fmla="*/ 4 h 301"/>
                <a:gd name="T52" fmla="*/ 99 w 218"/>
                <a:gd name="T53" fmla="*/ 12 h 301"/>
                <a:gd name="T54" fmla="*/ 66 w 218"/>
                <a:gd name="T55" fmla="*/ 48 h 301"/>
                <a:gd name="T56" fmla="*/ 83 w 218"/>
                <a:gd name="T57" fmla="*/ 111 h 301"/>
                <a:gd name="T58" fmla="*/ 78 w 218"/>
                <a:gd name="T59" fmla="*/ 123 h 301"/>
                <a:gd name="T60" fmla="*/ 65 w 218"/>
                <a:gd name="T61" fmla="*/ 124 h 301"/>
                <a:gd name="T62" fmla="*/ 8 w 218"/>
                <a:gd name="T63" fmla="*/ 74 h 301"/>
                <a:gd name="T64" fmla="*/ 6 w 218"/>
                <a:gd name="T65" fmla="*/ 101 h 301"/>
                <a:gd name="T66" fmla="*/ 86 w 218"/>
                <a:gd name="T67" fmla="*/ 164 h 301"/>
                <a:gd name="T68" fmla="*/ 109 w 218"/>
                <a:gd name="T69" fmla="*/ 197 h 301"/>
                <a:gd name="T70" fmla="*/ 95 w 218"/>
                <a:gd name="T71" fmla="*/ 220 h 301"/>
                <a:gd name="T72" fmla="*/ 59 w 218"/>
                <a:gd name="T73" fmla="*/ 210 h 301"/>
                <a:gd name="T74" fmla="*/ 52 w 218"/>
                <a:gd name="T75" fmla="*/ 229 h 301"/>
                <a:gd name="T76" fmla="*/ 65 w 218"/>
                <a:gd name="T77" fmla="*/ 246 h 301"/>
                <a:gd name="T78" fmla="*/ 118 w 218"/>
                <a:gd name="T79" fmla="*/ 272 h 301"/>
                <a:gd name="T80" fmla="*/ 144 w 218"/>
                <a:gd name="T81" fmla="*/ 268 h 301"/>
                <a:gd name="T82" fmla="*/ 208 w 218"/>
                <a:gd name="T83" fmla="*/ 301 h 301"/>
                <a:gd name="T84" fmla="*/ 214 w 218"/>
                <a:gd name="T85" fmla="*/ 30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8" h="301">
                  <a:moveTo>
                    <a:pt x="214" y="300"/>
                  </a:moveTo>
                  <a:cubicBezTo>
                    <a:pt x="217" y="300"/>
                    <a:pt x="218" y="297"/>
                    <a:pt x="217" y="294"/>
                  </a:cubicBezTo>
                  <a:cubicBezTo>
                    <a:pt x="211" y="279"/>
                    <a:pt x="201" y="265"/>
                    <a:pt x="189" y="255"/>
                  </a:cubicBezTo>
                  <a:cubicBezTo>
                    <a:pt x="185" y="252"/>
                    <a:pt x="173" y="251"/>
                    <a:pt x="171" y="247"/>
                  </a:cubicBezTo>
                  <a:cubicBezTo>
                    <a:pt x="167" y="239"/>
                    <a:pt x="184" y="229"/>
                    <a:pt x="190" y="221"/>
                  </a:cubicBezTo>
                  <a:cubicBezTo>
                    <a:pt x="195" y="214"/>
                    <a:pt x="198" y="201"/>
                    <a:pt x="190" y="197"/>
                  </a:cubicBezTo>
                  <a:cubicBezTo>
                    <a:pt x="184" y="194"/>
                    <a:pt x="177" y="199"/>
                    <a:pt x="173" y="205"/>
                  </a:cubicBezTo>
                  <a:cubicBezTo>
                    <a:pt x="169" y="211"/>
                    <a:pt x="157" y="228"/>
                    <a:pt x="152" y="226"/>
                  </a:cubicBezTo>
                  <a:cubicBezTo>
                    <a:pt x="138" y="223"/>
                    <a:pt x="133" y="221"/>
                    <a:pt x="130" y="207"/>
                  </a:cubicBezTo>
                  <a:cubicBezTo>
                    <a:pt x="128" y="193"/>
                    <a:pt x="137" y="179"/>
                    <a:pt x="148" y="170"/>
                  </a:cubicBezTo>
                  <a:cubicBezTo>
                    <a:pt x="161" y="160"/>
                    <a:pt x="176" y="154"/>
                    <a:pt x="189" y="142"/>
                  </a:cubicBezTo>
                  <a:cubicBezTo>
                    <a:pt x="192" y="139"/>
                    <a:pt x="194" y="134"/>
                    <a:pt x="193" y="129"/>
                  </a:cubicBezTo>
                  <a:cubicBezTo>
                    <a:pt x="190" y="117"/>
                    <a:pt x="174" y="119"/>
                    <a:pt x="165" y="126"/>
                  </a:cubicBezTo>
                  <a:cubicBezTo>
                    <a:pt x="156" y="133"/>
                    <a:pt x="148" y="142"/>
                    <a:pt x="137" y="142"/>
                  </a:cubicBezTo>
                  <a:cubicBezTo>
                    <a:pt x="136" y="142"/>
                    <a:pt x="134" y="142"/>
                    <a:pt x="133" y="141"/>
                  </a:cubicBezTo>
                  <a:cubicBezTo>
                    <a:pt x="131" y="139"/>
                    <a:pt x="132" y="135"/>
                    <a:pt x="133" y="133"/>
                  </a:cubicBezTo>
                  <a:cubicBezTo>
                    <a:pt x="145" y="101"/>
                    <a:pt x="179" y="84"/>
                    <a:pt x="200" y="57"/>
                  </a:cubicBezTo>
                  <a:cubicBezTo>
                    <a:pt x="208" y="46"/>
                    <a:pt x="214" y="33"/>
                    <a:pt x="205" y="20"/>
                  </a:cubicBezTo>
                  <a:cubicBezTo>
                    <a:pt x="200" y="12"/>
                    <a:pt x="190" y="8"/>
                    <a:pt x="180" y="9"/>
                  </a:cubicBezTo>
                  <a:cubicBezTo>
                    <a:pt x="160" y="11"/>
                    <a:pt x="147" y="27"/>
                    <a:pt x="139" y="44"/>
                  </a:cubicBezTo>
                  <a:cubicBezTo>
                    <a:pt x="132" y="58"/>
                    <a:pt x="128" y="73"/>
                    <a:pt x="119" y="86"/>
                  </a:cubicBezTo>
                  <a:cubicBezTo>
                    <a:pt x="117" y="90"/>
                    <a:pt x="114" y="93"/>
                    <a:pt x="108" y="92"/>
                  </a:cubicBezTo>
                  <a:cubicBezTo>
                    <a:pt x="104" y="91"/>
                    <a:pt x="100" y="88"/>
                    <a:pt x="99" y="84"/>
                  </a:cubicBezTo>
                  <a:cubicBezTo>
                    <a:pt x="90" y="58"/>
                    <a:pt x="115" y="36"/>
                    <a:pt x="124" y="11"/>
                  </a:cubicBezTo>
                  <a:cubicBezTo>
                    <a:pt x="125" y="8"/>
                    <a:pt x="124" y="5"/>
                    <a:pt x="122" y="3"/>
                  </a:cubicBezTo>
                  <a:cubicBezTo>
                    <a:pt x="119" y="0"/>
                    <a:pt x="115" y="2"/>
                    <a:pt x="112" y="4"/>
                  </a:cubicBezTo>
                  <a:cubicBezTo>
                    <a:pt x="107" y="7"/>
                    <a:pt x="103" y="9"/>
                    <a:pt x="99" y="12"/>
                  </a:cubicBezTo>
                  <a:cubicBezTo>
                    <a:pt x="84" y="21"/>
                    <a:pt x="69" y="32"/>
                    <a:pt x="66" y="48"/>
                  </a:cubicBezTo>
                  <a:cubicBezTo>
                    <a:pt x="61" y="70"/>
                    <a:pt x="80" y="89"/>
                    <a:pt x="83" y="111"/>
                  </a:cubicBezTo>
                  <a:cubicBezTo>
                    <a:pt x="83" y="116"/>
                    <a:pt x="82" y="121"/>
                    <a:pt x="78" y="123"/>
                  </a:cubicBezTo>
                  <a:cubicBezTo>
                    <a:pt x="73" y="127"/>
                    <a:pt x="69" y="126"/>
                    <a:pt x="65" y="124"/>
                  </a:cubicBezTo>
                  <a:cubicBezTo>
                    <a:pt x="42" y="112"/>
                    <a:pt x="22" y="95"/>
                    <a:pt x="8" y="74"/>
                  </a:cubicBezTo>
                  <a:cubicBezTo>
                    <a:pt x="0" y="80"/>
                    <a:pt x="2" y="92"/>
                    <a:pt x="6" y="101"/>
                  </a:cubicBezTo>
                  <a:cubicBezTo>
                    <a:pt x="21" y="134"/>
                    <a:pt x="53" y="152"/>
                    <a:pt x="86" y="164"/>
                  </a:cubicBezTo>
                  <a:cubicBezTo>
                    <a:pt x="92" y="167"/>
                    <a:pt x="107" y="191"/>
                    <a:pt x="109" y="197"/>
                  </a:cubicBezTo>
                  <a:cubicBezTo>
                    <a:pt x="111" y="203"/>
                    <a:pt x="100" y="217"/>
                    <a:pt x="95" y="220"/>
                  </a:cubicBezTo>
                  <a:cubicBezTo>
                    <a:pt x="86" y="225"/>
                    <a:pt x="68" y="206"/>
                    <a:pt x="59" y="210"/>
                  </a:cubicBezTo>
                  <a:cubicBezTo>
                    <a:pt x="52" y="213"/>
                    <a:pt x="50" y="222"/>
                    <a:pt x="52" y="229"/>
                  </a:cubicBezTo>
                  <a:cubicBezTo>
                    <a:pt x="54" y="236"/>
                    <a:pt x="60" y="241"/>
                    <a:pt x="65" y="246"/>
                  </a:cubicBezTo>
                  <a:cubicBezTo>
                    <a:pt x="80" y="260"/>
                    <a:pt x="98" y="273"/>
                    <a:pt x="118" y="272"/>
                  </a:cubicBezTo>
                  <a:cubicBezTo>
                    <a:pt x="127" y="272"/>
                    <a:pt x="135" y="269"/>
                    <a:pt x="144" y="268"/>
                  </a:cubicBezTo>
                  <a:cubicBezTo>
                    <a:pt x="169" y="265"/>
                    <a:pt x="195" y="279"/>
                    <a:pt x="208" y="301"/>
                  </a:cubicBezTo>
                  <a:lnTo>
                    <a:pt x="214" y="300"/>
                  </a:lnTo>
                  <a:close/>
                </a:path>
              </a:pathLst>
            </a:custGeom>
            <a:solidFill>
              <a:srgbClr val="645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26"/>
            <p:cNvSpPr>
              <a:spLocks/>
            </p:cNvSpPr>
            <p:nvPr/>
          </p:nvSpPr>
          <p:spPr bwMode="auto">
            <a:xfrm>
              <a:off x="5349634" y="4880015"/>
              <a:ext cx="531813" cy="598488"/>
            </a:xfrm>
            <a:custGeom>
              <a:avLst/>
              <a:gdLst>
                <a:gd name="T0" fmla="*/ 236 w 251"/>
                <a:gd name="T1" fmla="*/ 86 h 282"/>
                <a:gd name="T2" fmla="*/ 228 w 251"/>
                <a:gd name="T3" fmla="*/ 216 h 282"/>
                <a:gd name="T4" fmla="*/ 197 w 251"/>
                <a:gd name="T5" fmla="*/ 242 h 282"/>
                <a:gd name="T6" fmla="*/ 6 w 251"/>
                <a:gd name="T7" fmla="*/ 253 h 282"/>
                <a:gd name="T8" fmla="*/ 0 w 251"/>
                <a:gd name="T9" fmla="*/ 246 h 282"/>
                <a:gd name="T10" fmla="*/ 5 w 251"/>
                <a:gd name="T11" fmla="*/ 241 h 282"/>
                <a:gd name="T12" fmla="*/ 39 w 251"/>
                <a:gd name="T13" fmla="*/ 215 h 282"/>
                <a:gd name="T14" fmla="*/ 59 w 251"/>
                <a:gd name="T15" fmla="*/ 91 h 282"/>
                <a:gd name="T16" fmla="*/ 56 w 251"/>
                <a:gd name="T17" fmla="*/ 60 h 282"/>
                <a:gd name="T18" fmla="*/ 97 w 251"/>
                <a:gd name="T19" fmla="*/ 16 h 282"/>
                <a:gd name="T20" fmla="*/ 158 w 251"/>
                <a:gd name="T21" fmla="*/ 12 h 282"/>
                <a:gd name="T22" fmla="*/ 236 w 251"/>
                <a:gd name="T23" fmla="*/ 86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1" h="282">
                  <a:moveTo>
                    <a:pt x="236" y="86"/>
                  </a:moveTo>
                  <a:cubicBezTo>
                    <a:pt x="251" y="119"/>
                    <a:pt x="250" y="186"/>
                    <a:pt x="228" y="216"/>
                  </a:cubicBezTo>
                  <a:cubicBezTo>
                    <a:pt x="220" y="227"/>
                    <a:pt x="209" y="235"/>
                    <a:pt x="197" y="242"/>
                  </a:cubicBezTo>
                  <a:cubicBezTo>
                    <a:pt x="141" y="278"/>
                    <a:pt x="66" y="282"/>
                    <a:pt x="6" y="253"/>
                  </a:cubicBezTo>
                  <a:cubicBezTo>
                    <a:pt x="3" y="252"/>
                    <a:pt x="0" y="249"/>
                    <a:pt x="0" y="246"/>
                  </a:cubicBezTo>
                  <a:cubicBezTo>
                    <a:pt x="0" y="244"/>
                    <a:pt x="3" y="242"/>
                    <a:pt x="5" y="241"/>
                  </a:cubicBezTo>
                  <a:cubicBezTo>
                    <a:pt x="17" y="234"/>
                    <a:pt x="29" y="226"/>
                    <a:pt x="39" y="215"/>
                  </a:cubicBezTo>
                  <a:cubicBezTo>
                    <a:pt x="68" y="183"/>
                    <a:pt x="68" y="134"/>
                    <a:pt x="59" y="91"/>
                  </a:cubicBezTo>
                  <a:cubicBezTo>
                    <a:pt x="57" y="81"/>
                    <a:pt x="55" y="70"/>
                    <a:pt x="56" y="60"/>
                  </a:cubicBezTo>
                  <a:cubicBezTo>
                    <a:pt x="58" y="36"/>
                    <a:pt x="74" y="22"/>
                    <a:pt x="97" y="16"/>
                  </a:cubicBezTo>
                  <a:cubicBezTo>
                    <a:pt x="97" y="16"/>
                    <a:pt x="134" y="0"/>
                    <a:pt x="158" y="12"/>
                  </a:cubicBezTo>
                  <a:cubicBezTo>
                    <a:pt x="182" y="24"/>
                    <a:pt x="227" y="40"/>
                    <a:pt x="236" y="86"/>
                  </a:cubicBezTo>
                </a:path>
              </a:pathLst>
            </a:custGeom>
            <a:solidFill>
              <a:srgbClr val="8B6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27"/>
            <p:cNvSpPr>
              <a:spLocks/>
            </p:cNvSpPr>
            <p:nvPr/>
          </p:nvSpPr>
          <p:spPr bwMode="auto">
            <a:xfrm>
              <a:off x="5181359" y="5326103"/>
              <a:ext cx="173038" cy="96838"/>
            </a:xfrm>
            <a:custGeom>
              <a:avLst/>
              <a:gdLst>
                <a:gd name="T0" fmla="*/ 82 w 82"/>
                <a:gd name="T1" fmla="*/ 30 h 46"/>
                <a:gd name="T2" fmla="*/ 34 w 82"/>
                <a:gd name="T3" fmla="*/ 2 h 46"/>
                <a:gd name="T4" fmla="*/ 6 w 82"/>
                <a:gd name="T5" fmla="*/ 8 h 46"/>
                <a:gd name="T6" fmla="*/ 1 w 82"/>
                <a:gd name="T7" fmla="*/ 19 h 46"/>
                <a:gd name="T8" fmla="*/ 13 w 82"/>
                <a:gd name="T9" fmla="*/ 44 h 46"/>
                <a:gd name="T10" fmla="*/ 24 w 82"/>
                <a:gd name="T11" fmla="*/ 46 h 46"/>
                <a:gd name="T12" fmla="*/ 76 w 82"/>
                <a:gd name="T13" fmla="*/ 33 h 46"/>
                <a:gd name="T14" fmla="*/ 79 w 82"/>
                <a:gd name="T15" fmla="*/ 2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46">
                  <a:moveTo>
                    <a:pt x="82" y="30"/>
                  </a:moveTo>
                  <a:cubicBezTo>
                    <a:pt x="74" y="12"/>
                    <a:pt x="53" y="4"/>
                    <a:pt x="34" y="2"/>
                  </a:cubicBezTo>
                  <a:cubicBezTo>
                    <a:pt x="24" y="0"/>
                    <a:pt x="12" y="0"/>
                    <a:pt x="6" y="8"/>
                  </a:cubicBezTo>
                  <a:cubicBezTo>
                    <a:pt x="3" y="11"/>
                    <a:pt x="2" y="15"/>
                    <a:pt x="1" y="19"/>
                  </a:cubicBezTo>
                  <a:cubicBezTo>
                    <a:pt x="0" y="29"/>
                    <a:pt x="4" y="41"/>
                    <a:pt x="13" y="44"/>
                  </a:cubicBezTo>
                  <a:cubicBezTo>
                    <a:pt x="17" y="46"/>
                    <a:pt x="21" y="46"/>
                    <a:pt x="24" y="46"/>
                  </a:cubicBezTo>
                  <a:cubicBezTo>
                    <a:pt x="43" y="46"/>
                    <a:pt x="62" y="45"/>
                    <a:pt x="76" y="33"/>
                  </a:cubicBezTo>
                  <a:cubicBezTo>
                    <a:pt x="78" y="31"/>
                    <a:pt x="80" y="28"/>
                    <a:pt x="79" y="26"/>
                  </a:cubicBezTo>
                </a:path>
              </a:pathLst>
            </a:custGeom>
            <a:solidFill>
              <a:srgbClr val="E02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5175009" y="5276890"/>
              <a:ext cx="192088" cy="193675"/>
            </a:xfrm>
            <a:custGeom>
              <a:avLst/>
              <a:gdLst>
                <a:gd name="T0" fmla="*/ 86 w 91"/>
                <a:gd name="T1" fmla="*/ 52 h 91"/>
                <a:gd name="T2" fmla="*/ 1 w 91"/>
                <a:gd name="T3" fmla="*/ 47 h 91"/>
                <a:gd name="T4" fmla="*/ 84 w 91"/>
                <a:gd name="T5" fmla="*/ 48 h 91"/>
                <a:gd name="T6" fmla="*/ 80 w 91"/>
                <a:gd name="T7" fmla="*/ 48 h 91"/>
                <a:gd name="T8" fmla="*/ 43 w 91"/>
                <a:gd name="T9" fmla="*/ 65 h 91"/>
                <a:gd name="T10" fmla="*/ 27 w 91"/>
                <a:gd name="T11" fmla="*/ 66 h 91"/>
                <a:gd name="T12" fmla="*/ 14 w 91"/>
                <a:gd name="T13" fmla="*/ 33 h 91"/>
                <a:gd name="T14" fmla="*/ 84 w 91"/>
                <a:gd name="T15" fmla="*/ 54 h 91"/>
                <a:gd name="T16" fmla="*/ 86 w 91"/>
                <a:gd name="T17" fmla="*/ 5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91">
                  <a:moveTo>
                    <a:pt x="86" y="52"/>
                  </a:moveTo>
                  <a:cubicBezTo>
                    <a:pt x="74" y="25"/>
                    <a:pt x="0" y="0"/>
                    <a:pt x="1" y="47"/>
                  </a:cubicBezTo>
                  <a:cubicBezTo>
                    <a:pt x="2" y="91"/>
                    <a:pt x="91" y="73"/>
                    <a:pt x="84" y="48"/>
                  </a:cubicBezTo>
                  <a:cubicBezTo>
                    <a:pt x="84" y="46"/>
                    <a:pt x="80" y="46"/>
                    <a:pt x="80" y="48"/>
                  </a:cubicBezTo>
                  <a:cubicBezTo>
                    <a:pt x="75" y="61"/>
                    <a:pt x="54" y="64"/>
                    <a:pt x="43" y="65"/>
                  </a:cubicBezTo>
                  <a:cubicBezTo>
                    <a:pt x="38" y="65"/>
                    <a:pt x="32" y="66"/>
                    <a:pt x="27" y="66"/>
                  </a:cubicBezTo>
                  <a:cubicBezTo>
                    <a:pt x="8" y="63"/>
                    <a:pt x="0" y="46"/>
                    <a:pt x="14" y="33"/>
                  </a:cubicBezTo>
                  <a:cubicBezTo>
                    <a:pt x="33" y="15"/>
                    <a:pt x="72" y="35"/>
                    <a:pt x="84" y="54"/>
                  </a:cubicBezTo>
                  <a:cubicBezTo>
                    <a:pt x="85" y="55"/>
                    <a:pt x="87" y="54"/>
                    <a:pt x="86" y="52"/>
                  </a:cubicBezTo>
                  <a:close/>
                </a:path>
              </a:pathLst>
            </a:custGeom>
            <a:solidFill>
              <a:srgbClr val="E24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9"/>
            <p:cNvSpPr>
              <a:spLocks/>
            </p:cNvSpPr>
            <p:nvPr/>
          </p:nvSpPr>
          <p:spPr bwMode="auto">
            <a:xfrm>
              <a:off x="5756034" y="4849853"/>
              <a:ext cx="288925" cy="217488"/>
            </a:xfrm>
            <a:custGeom>
              <a:avLst/>
              <a:gdLst>
                <a:gd name="T0" fmla="*/ 0 w 136"/>
                <a:gd name="T1" fmla="*/ 82 h 102"/>
                <a:gd name="T2" fmla="*/ 25 w 136"/>
                <a:gd name="T3" fmla="*/ 44 h 102"/>
                <a:gd name="T4" fmla="*/ 136 w 136"/>
                <a:gd name="T5" fmla="*/ 7 h 102"/>
                <a:gd name="T6" fmla="*/ 113 w 136"/>
                <a:gd name="T7" fmla="*/ 70 h 102"/>
                <a:gd name="T8" fmla="*/ 64 w 136"/>
                <a:gd name="T9" fmla="*/ 99 h 102"/>
                <a:gd name="T10" fmla="*/ 8 w 136"/>
                <a:gd name="T11" fmla="*/ 8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102">
                  <a:moveTo>
                    <a:pt x="0" y="82"/>
                  </a:moveTo>
                  <a:cubicBezTo>
                    <a:pt x="1" y="66"/>
                    <a:pt x="13" y="54"/>
                    <a:pt x="25" y="44"/>
                  </a:cubicBezTo>
                  <a:cubicBezTo>
                    <a:pt x="55" y="18"/>
                    <a:pt x="96" y="0"/>
                    <a:pt x="136" y="7"/>
                  </a:cubicBezTo>
                  <a:cubicBezTo>
                    <a:pt x="131" y="29"/>
                    <a:pt x="127" y="52"/>
                    <a:pt x="113" y="70"/>
                  </a:cubicBezTo>
                  <a:cubicBezTo>
                    <a:pt x="101" y="85"/>
                    <a:pt x="83" y="96"/>
                    <a:pt x="64" y="99"/>
                  </a:cubicBezTo>
                  <a:cubicBezTo>
                    <a:pt x="45" y="102"/>
                    <a:pt x="25" y="99"/>
                    <a:pt x="8" y="88"/>
                  </a:cubicBezTo>
                </a:path>
              </a:pathLst>
            </a:custGeom>
            <a:solidFill>
              <a:srgbClr val="3F2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0"/>
            <p:cNvSpPr>
              <a:spLocks/>
            </p:cNvSpPr>
            <p:nvPr/>
          </p:nvSpPr>
          <p:spPr bwMode="auto">
            <a:xfrm>
              <a:off x="5317884" y="4822865"/>
              <a:ext cx="212725" cy="166688"/>
            </a:xfrm>
            <a:custGeom>
              <a:avLst/>
              <a:gdLst>
                <a:gd name="T0" fmla="*/ 100 w 100"/>
                <a:gd name="T1" fmla="*/ 49 h 79"/>
                <a:gd name="T2" fmla="*/ 6 w 100"/>
                <a:gd name="T3" fmla="*/ 2 h 79"/>
                <a:gd name="T4" fmla="*/ 1 w 100"/>
                <a:gd name="T5" fmla="*/ 4 h 79"/>
                <a:gd name="T6" fmla="*/ 1 w 100"/>
                <a:gd name="T7" fmla="*/ 10 h 79"/>
                <a:gd name="T8" fmla="*/ 6 w 100"/>
                <a:gd name="T9" fmla="*/ 31 h 79"/>
                <a:gd name="T10" fmla="*/ 79 w 100"/>
                <a:gd name="T11" fmla="*/ 7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79">
                  <a:moveTo>
                    <a:pt x="100" y="49"/>
                  </a:moveTo>
                  <a:cubicBezTo>
                    <a:pt x="80" y="18"/>
                    <a:pt x="43" y="0"/>
                    <a:pt x="6" y="2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0" y="6"/>
                    <a:pt x="0" y="8"/>
                    <a:pt x="1" y="10"/>
                  </a:cubicBezTo>
                  <a:cubicBezTo>
                    <a:pt x="2" y="17"/>
                    <a:pt x="4" y="24"/>
                    <a:pt x="6" y="31"/>
                  </a:cubicBezTo>
                  <a:cubicBezTo>
                    <a:pt x="17" y="60"/>
                    <a:pt x="49" y="79"/>
                    <a:pt x="79" y="74"/>
                  </a:cubicBezTo>
                </a:path>
              </a:pathLst>
            </a:custGeom>
            <a:solidFill>
              <a:srgbClr val="3F2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5641734" y="4295815"/>
              <a:ext cx="668338" cy="665163"/>
            </a:xfrm>
            <a:custGeom>
              <a:avLst/>
              <a:gdLst>
                <a:gd name="T0" fmla="*/ 9 w 315"/>
                <a:gd name="T1" fmla="*/ 311 h 313"/>
                <a:gd name="T2" fmla="*/ 13 w 315"/>
                <a:gd name="T3" fmla="*/ 311 h 313"/>
                <a:gd name="T4" fmla="*/ 31 w 315"/>
                <a:gd name="T5" fmla="*/ 288 h 313"/>
                <a:gd name="T6" fmla="*/ 72 w 315"/>
                <a:gd name="T7" fmla="*/ 295 h 313"/>
                <a:gd name="T8" fmla="*/ 53 w 315"/>
                <a:gd name="T9" fmla="*/ 270 h 313"/>
                <a:gd name="T10" fmla="*/ 48 w 315"/>
                <a:gd name="T11" fmla="*/ 268 h 313"/>
                <a:gd name="T12" fmla="*/ 48 w 315"/>
                <a:gd name="T13" fmla="*/ 259 h 313"/>
                <a:gd name="T14" fmla="*/ 67 w 315"/>
                <a:gd name="T15" fmla="*/ 241 h 313"/>
                <a:gd name="T16" fmla="*/ 80 w 315"/>
                <a:gd name="T17" fmla="*/ 243 h 313"/>
                <a:gd name="T18" fmla="*/ 146 w 315"/>
                <a:gd name="T19" fmla="*/ 257 h 313"/>
                <a:gd name="T20" fmla="*/ 157 w 315"/>
                <a:gd name="T21" fmla="*/ 254 h 313"/>
                <a:gd name="T22" fmla="*/ 152 w 315"/>
                <a:gd name="T23" fmla="*/ 233 h 313"/>
                <a:gd name="T24" fmla="*/ 124 w 315"/>
                <a:gd name="T25" fmla="*/ 223 h 313"/>
                <a:gd name="T26" fmla="*/ 105 w 315"/>
                <a:gd name="T27" fmla="*/ 199 h 313"/>
                <a:gd name="T28" fmla="*/ 116 w 315"/>
                <a:gd name="T29" fmla="*/ 186 h 313"/>
                <a:gd name="T30" fmla="*/ 150 w 315"/>
                <a:gd name="T31" fmla="*/ 187 h 313"/>
                <a:gd name="T32" fmla="*/ 198 w 315"/>
                <a:gd name="T33" fmla="*/ 210 h 313"/>
                <a:gd name="T34" fmla="*/ 218 w 315"/>
                <a:gd name="T35" fmla="*/ 220 h 313"/>
                <a:gd name="T36" fmla="*/ 239 w 315"/>
                <a:gd name="T37" fmla="*/ 214 h 313"/>
                <a:gd name="T38" fmla="*/ 234 w 315"/>
                <a:gd name="T39" fmla="*/ 195 h 313"/>
                <a:gd name="T40" fmla="*/ 203 w 315"/>
                <a:gd name="T41" fmla="*/ 184 h 313"/>
                <a:gd name="T42" fmla="*/ 192 w 315"/>
                <a:gd name="T43" fmla="*/ 149 h 313"/>
                <a:gd name="T44" fmla="*/ 206 w 315"/>
                <a:gd name="T45" fmla="*/ 143 h 313"/>
                <a:gd name="T46" fmla="*/ 271 w 315"/>
                <a:gd name="T47" fmla="*/ 156 h 313"/>
                <a:gd name="T48" fmla="*/ 290 w 315"/>
                <a:gd name="T49" fmla="*/ 177 h 313"/>
                <a:gd name="T50" fmla="*/ 296 w 315"/>
                <a:gd name="T51" fmla="*/ 179 h 313"/>
                <a:gd name="T52" fmla="*/ 314 w 315"/>
                <a:gd name="T53" fmla="*/ 158 h 313"/>
                <a:gd name="T54" fmla="*/ 275 w 315"/>
                <a:gd name="T55" fmla="*/ 120 h 313"/>
                <a:gd name="T56" fmla="*/ 217 w 315"/>
                <a:gd name="T57" fmla="*/ 119 h 313"/>
                <a:gd name="T58" fmla="*/ 199 w 315"/>
                <a:gd name="T59" fmla="*/ 111 h 313"/>
                <a:gd name="T60" fmla="*/ 198 w 315"/>
                <a:gd name="T61" fmla="*/ 95 h 313"/>
                <a:gd name="T62" fmla="*/ 257 w 315"/>
                <a:gd name="T63" fmla="*/ 33 h 313"/>
                <a:gd name="T64" fmla="*/ 264 w 315"/>
                <a:gd name="T65" fmla="*/ 25 h 313"/>
                <a:gd name="T66" fmla="*/ 256 w 315"/>
                <a:gd name="T67" fmla="*/ 11 h 313"/>
                <a:gd name="T68" fmla="*/ 196 w 315"/>
                <a:gd name="T69" fmla="*/ 12 h 313"/>
                <a:gd name="T70" fmla="*/ 169 w 315"/>
                <a:gd name="T71" fmla="*/ 65 h 313"/>
                <a:gd name="T72" fmla="*/ 169 w 315"/>
                <a:gd name="T73" fmla="*/ 91 h 313"/>
                <a:gd name="T74" fmla="*/ 161 w 315"/>
                <a:gd name="T75" fmla="*/ 101 h 313"/>
                <a:gd name="T76" fmla="*/ 130 w 315"/>
                <a:gd name="T77" fmla="*/ 80 h 313"/>
                <a:gd name="T78" fmla="*/ 119 w 315"/>
                <a:gd name="T79" fmla="*/ 69 h 313"/>
                <a:gd name="T80" fmla="*/ 94 w 315"/>
                <a:gd name="T81" fmla="*/ 90 h 313"/>
                <a:gd name="T82" fmla="*/ 106 w 315"/>
                <a:gd name="T83" fmla="*/ 116 h 313"/>
                <a:gd name="T84" fmla="*/ 110 w 315"/>
                <a:gd name="T85" fmla="*/ 149 h 313"/>
                <a:gd name="T86" fmla="*/ 91 w 315"/>
                <a:gd name="T87" fmla="*/ 154 h 313"/>
                <a:gd name="T88" fmla="*/ 83 w 315"/>
                <a:gd name="T89" fmla="*/ 134 h 313"/>
                <a:gd name="T90" fmla="*/ 68 w 315"/>
                <a:gd name="T91" fmla="*/ 123 h 313"/>
                <a:gd name="T92" fmla="*/ 64 w 315"/>
                <a:gd name="T93" fmla="*/ 128 h 313"/>
                <a:gd name="T94" fmla="*/ 69 w 315"/>
                <a:gd name="T95" fmla="*/ 185 h 313"/>
                <a:gd name="T96" fmla="*/ 64 w 315"/>
                <a:gd name="T97" fmla="*/ 194 h 313"/>
                <a:gd name="T98" fmla="*/ 51 w 315"/>
                <a:gd name="T99" fmla="*/ 187 h 313"/>
                <a:gd name="T100" fmla="*/ 47 w 315"/>
                <a:gd name="T101" fmla="*/ 174 h 313"/>
                <a:gd name="T102" fmla="*/ 22 w 315"/>
                <a:gd name="T103" fmla="*/ 174 h 313"/>
                <a:gd name="T104" fmla="*/ 31 w 315"/>
                <a:gd name="T105" fmla="*/ 225 h 313"/>
                <a:gd name="T106" fmla="*/ 0 w 315"/>
                <a:gd name="T107" fmla="*/ 296 h 313"/>
                <a:gd name="T108" fmla="*/ 9 w 315"/>
                <a:gd name="T109" fmla="*/ 31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5" h="313">
                  <a:moveTo>
                    <a:pt x="9" y="311"/>
                  </a:moveTo>
                  <a:cubicBezTo>
                    <a:pt x="10" y="313"/>
                    <a:pt x="12" y="312"/>
                    <a:pt x="13" y="311"/>
                  </a:cubicBezTo>
                  <a:cubicBezTo>
                    <a:pt x="15" y="297"/>
                    <a:pt x="19" y="289"/>
                    <a:pt x="31" y="288"/>
                  </a:cubicBezTo>
                  <a:cubicBezTo>
                    <a:pt x="45" y="288"/>
                    <a:pt x="59" y="301"/>
                    <a:pt x="72" y="295"/>
                  </a:cubicBezTo>
                  <a:cubicBezTo>
                    <a:pt x="73" y="284"/>
                    <a:pt x="64" y="272"/>
                    <a:pt x="53" y="270"/>
                  </a:cubicBezTo>
                  <a:cubicBezTo>
                    <a:pt x="51" y="270"/>
                    <a:pt x="49" y="269"/>
                    <a:pt x="48" y="268"/>
                  </a:cubicBezTo>
                  <a:cubicBezTo>
                    <a:pt x="46" y="266"/>
                    <a:pt x="47" y="262"/>
                    <a:pt x="48" y="259"/>
                  </a:cubicBezTo>
                  <a:cubicBezTo>
                    <a:pt x="53" y="251"/>
                    <a:pt x="58" y="242"/>
                    <a:pt x="67" y="241"/>
                  </a:cubicBezTo>
                  <a:cubicBezTo>
                    <a:pt x="71" y="240"/>
                    <a:pt x="76" y="241"/>
                    <a:pt x="80" y="243"/>
                  </a:cubicBezTo>
                  <a:cubicBezTo>
                    <a:pt x="101" y="250"/>
                    <a:pt x="123" y="255"/>
                    <a:pt x="146" y="257"/>
                  </a:cubicBezTo>
                  <a:cubicBezTo>
                    <a:pt x="150" y="258"/>
                    <a:pt x="154" y="257"/>
                    <a:pt x="157" y="254"/>
                  </a:cubicBezTo>
                  <a:cubicBezTo>
                    <a:pt x="165" y="247"/>
                    <a:pt x="159" y="237"/>
                    <a:pt x="152" y="233"/>
                  </a:cubicBezTo>
                  <a:cubicBezTo>
                    <a:pt x="143" y="227"/>
                    <a:pt x="133" y="226"/>
                    <a:pt x="124" y="223"/>
                  </a:cubicBezTo>
                  <a:cubicBezTo>
                    <a:pt x="114" y="219"/>
                    <a:pt x="103" y="211"/>
                    <a:pt x="105" y="199"/>
                  </a:cubicBezTo>
                  <a:cubicBezTo>
                    <a:pt x="107" y="193"/>
                    <a:pt x="111" y="188"/>
                    <a:pt x="116" y="186"/>
                  </a:cubicBezTo>
                  <a:cubicBezTo>
                    <a:pt x="127" y="180"/>
                    <a:pt x="139" y="183"/>
                    <a:pt x="150" y="187"/>
                  </a:cubicBezTo>
                  <a:cubicBezTo>
                    <a:pt x="167" y="193"/>
                    <a:pt x="183" y="200"/>
                    <a:pt x="198" y="210"/>
                  </a:cubicBezTo>
                  <a:cubicBezTo>
                    <a:pt x="204" y="214"/>
                    <a:pt x="211" y="218"/>
                    <a:pt x="218" y="220"/>
                  </a:cubicBezTo>
                  <a:cubicBezTo>
                    <a:pt x="226" y="222"/>
                    <a:pt x="235" y="220"/>
                    <a:pt x="239" y="214"/>
                  </a:cubicBezTo>
                  <a:cubicBezTo>
                    <a:pt x="244" y="208"/>
                    <a:pt x="242" y="197"/>
                    <a:pt x="234" y="195"/>
                  </a:cubicBezTo>
                  <a:cubicBezTo>
                    <a:pt x="224" y="201"/>
                    <a:pt x="212" y="192"/>
                    <a:pt x="203" y="184"/>
                  </a:cubicBezTo>
                  <a:cubicBezTo>
                    <a:pt x="193" y="175"/>
                    <a:pt x="182" y="160"/>
                    <a:pt x="192" y="149"/>
                  </a:cubicBezTo>
                  <a:cubicBezTo>
                    <a:pt x="195" y="145"/>
                    <a:pt x="201" y="143"/>
                    <a:pt x="206" y="143"/>
                  </a:cubicBezTo>
                  <a:cubicBezTo>
                    <a:pt x="228" y="142"/>
                    <a:pt x="255" y="140"/>
                    <a:pt x="271" y="156"/>
                  </a:cubicBezTo>
                  <a:cubicBezTo>
                    <a:pt x="278" y="163"/>
                    <a:pt x="282" y="172"/>
                    <a:pt x="290" y="177"/>
                  </a:cubicBezTo>
                  <a:cubicBezTo>
                    <a:pt x="292" y="178"/>
                    <a:pt x="294" y="179"/>
                    <a:pt x="296" y="179"/>
                  </a:cubicBezTo>
                  <a:cubicBezTo>
                    <a:pt x="309" y="182"/>
                    <a:pt x="315" y="169"/>
                    <a:pt x="314" y="158"/>
                  </a:cubicBezTo>
                  <a:cubicBezTo>
                    <a:pt x="312" y="139"/>
                    <a:pt x="294" y="124"/>
                    <a:pt x="275" y="120"/>
                  </a:cubicBezTo>
                  <a:cubicBezTo>
                    <a:pt x="256" y="115"/>
                    <a:pt x="236" y="118"/>
                    <a:pt x="217" y="119"/>
                  </a:cubicBezTo>
                  <a:cubicBezTo>
                    <a:pt x="210" y="119"/>
                    <a:pt x="203" y="119"/>
                    <a:pt x="199" y="111"/>
                  </a:cubicBezTo>
                  <a:cubicBezTo>
                    <a:pt x="197" y="106"/>
                    <a:pt x="197" y="100"/>
                    <a:pt x="198" y="95"/>
                  </a:cubicBezTo>
                  <a:cubicBezTo>
                    <a:pt x="205" y="66"/>
                    <a:pt x="232" y="48"/>
                    <a:pt x="257" y="33"/>
                  </a:cubicBezTo>
                  <a:cubicBezTo>
                    <a:pt x="260" y="31"/>
                    <a:pt x="263" y="28"/>
                    <a:pt x="264" y="25"/>
                  </a:cubicBezTo>
                  <a:cubicBezTo>
                    <a:pt x="266" y="18"/>
                    <a:pt x="261" y="13"/>
                    <a:pt x="256" y="11"/>
                  </a:cubicBezTo>
                  <a:cubicBezTo>
                    <a:pt x="238" y="0"/>
                    <a:pt x="214" y="1"/>
                    <a:pt x="196" y="12"/>
                  </a:cubicBezTo>
                  <a:cubicBezTo>
                    <a:pt x="179" y="23"/>
                    <a:pt x="167" y="44"/>
                    <a:pt x="169" y="65"/>
                  </a:cubicBezTo>
                  <a:cubicBezTo>
                    <a:pt x="169" y="74"/>
                    <a:pt x="171" y="82"/>
                    <a:pt x="169" y="91"/>
                  </a:cubicBezTo>
                  <a:cubicBezTo>
                    <a:pt x="167" y="95"/>
                    <a:pt x="165" y="99"/>
                    <a:pt x="161" y="101"/>
                  </a:cubicBezTo>
                  <a:cubicBezTo>
                    <a:pt x="148" y="107"/>
                    <a:pt x="135" y="91"/>
                    <a:pt x="130" y="80"/>
                  </a:cubicBezTo>
                  <a:cubicBezTo>
                    <a:pt x="127" y="76"/>
                    <a:pt x="124" y="71"/>
                    <a:pt x="119" y="69"/>
                  </a:cubicBezTo>
                  <a:cubicBezTo>
                    <a:pt x="101" y="60"/>
                    <a:pt x="92" y="77"/>
                    <a:pt x="94" y="90"/>
                  </a:cubicBezTo>
                  <a:cubicBezTo>
                    <a:pt x="96" y="99"/>
                    <a:pt x="101" y="107"/>
                    <a:pt x="106" y="116"/>
                  </a:cubicBezTo>
                  <a:cubicBezTo>
                    <a:pt x="112" y="126"/>
                    <a:pt x="117" y="138"/>
                    <a:pt x="110" y="149"/>
                  </a:cubicBezTo>
                  <a:cubicBezTo>
                    <a:pt x="106" y="155"/>
                    <a:pt x="98" y="157"/>
                    <a:pt x="91" y="154"/>
                  </a:cubicBezTo>
                  <a:cubicBezTo>
                    <a:pt x="85" y="150"/>
                    <a:pt x="85" y="141"/>
                    <a:pt x="83" y="134"/>
                  </a:cubicBezTo>
                  <a:cubicBezTo>
                    <a:pt x="81" y="128"/>
                    <a:pt x="76" y="120"/>
                    <a:pt x="68" y="123"/>
                  </a:cubicBezTo>
                  <a:cubicBezTo>
                    <a:pt x="66" y="124"/>
                    <a:pt x="65" y="126"/>
                    <a:pt x="64" y="128"/>
                  </a:cubicBezTo>
                  <a:cubicBezTo>
                    <a:pt x="55" y="146"/>
                    <a:pt x="69" y="166"/>
                    <a:pt x="69" y="185"/>
                  </a:cubicBezTo>
                  <a:cubicBezTo>
                    <a:pt x="69" y="189"/>
                    <a:pt x="68" y="192"/>
                    <a:pt x="64" y="194"/>
                  </a:cubicBezTo>
                  <a:cubicBezTo>
                    <a:pt x="59" y="197"/>
                    <a:pt x="53" y="192"/>
                    <a:pt x="51" y="187"/>
                  </a:cubicBezTo>
                  <a:cubicBezTo>
                    <a:pt x="50" y="183"/>
                    <a:pt x="49" y="178"/>
                    <a:pt x="47" y="174"/>
                  </a:cubicBezTo>
                  <a:cubicBezTo>
                    <a:pt x="41" y="165"/>
                    <a:pt x="27" y="166"/>
                    <a:pt x="22" y="174"/>
                  </a:cubicBezTo>
                  <a:cubicBezTo>
                    <a:pt x="27" y="191"/>
                    <a:pt x="34" y="208"/>
                    <a:pt x="31" y="225"/>
                  </a:cubicBezTo>
                  <a:cubicBezTo>
                    <a:pt x="28" y="251"/>
                    <a:pt x="8" y="272"/>
                    <a:pt x="0" y="296"/>
                  </a:cubicBezTo>
                  <a:lnTo>
                    <a:pt x="9" y="311"/>
                  </a:lnTo>
                  <a:close/>
                </a:path>
              </a:pathLst>
            </a:custGeom>
            <a:solidFill>
              <a:srgbClr val="645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2"/>
            <p:cNvSpPr>
              <a:spLocks/>
            </p:cNvSpPr>
            <p:nvPr/>
          </p:nvSpPr>
          <p:spPr bwMode="auto">
            <a:xfrm>
              <a:off x="5494097" y="5095915"/>
              <a:ext cx="31750" cy="66675"/>
            </a:xfrm>
            <a:custGeom>
              <a:avLst/>
              <a:gdLst>
                <a:gd name="T0" fmla="*/ 1 w 15"/>
                <a:gd name="T1" fmla="*/ 2 h 31"/>
                <a:gd name="T2" fmla="*/ 9 w 15"/>
                <a:gd name="T3" fmla="*/ 4 h 31"/>
                <a:gd name="T4" fmla="*/ 12 w 15"/>
                <a:gd name="T5" fmla="*/ 12 h 31"/>
                <a:gd name="T6" fmla="*/ 15 w 15"/>
                <a:gd name="T7" fmla="*/ 25 h 31"/>
                <a:gd name="T8" fmla="*/ 12 w 15"/>
                <a:gd name="T9" fmla="*/ 31 h 31"/>
                <a:gd name="T10" fmla="*/ 10 w 15"/>
                <a:gd name="T11" fmla="*/ 29 h 31"/>
                <a:gd name="T12" fmla="*/ 2 w 15"/>
                <a:gd name="T13" fmla="*/ 13 h 31"/>
                <a:gd name="T14" fmla="*/ 1 w 15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1">
                  <a:moveTo>
                    <a:pt x="1" y="2"/>
                  </a:moveTo>
                  <a:cubicBezTo>
                    <a:pt x="4" y="0"/>
                    <a:pt x="7" y="2"/>
                    <a:pt x="9" y="4"/>
                  </a:cubicBezTo>
                  <a:cubicBezTo>
                    <a:pt x="11" y="6"/>
                    <a:pt x="11" y="9"/>
                    <a:pt x="12" y="12"/>
                  </a:cubicBezTo>
                  <a:cubicBezTo>
                    <a:pt x="13" y="16"/>
                    <a:pt x="14" y="21"/>
                    <a:pt x="15" y="25"/>
                  </a:cubicBezTo>
                  <a:cubicBezTo>
                    <a:pt x="15" y="28"/>
                    <a:pt x="15" y="31"/>
                    <a:pt x="12" y="31"/>
                  </a:cubicBezTo>
                  <a:cubicBezTo>
                    <a:pt x="11" y="31"/>
                    <a:pt x="11" y="30"/>
                    <a:pt x="10" y="29"/>
                  </a:cubicBezTo>
                  <a:cubicBezTo>
                    <a:pt x="6" y="25"/>
                    <a:pt x="3" y="19"/>
                    <a:pt x="2" y="13"/>
                  </a:cubicBezTo>
                  <a:cubicBezTo>
                    <a:pt x="2" y="13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3"/>
            <p:cNvSpPr>
              <a:spLocks/>
            </p:cNvSpPr>
            <p:nvPr/>
          </p:nvSpPr>
          <p:spPr bwMode="auto">
            <a:xfrm>
              <a:off x="5502034" y="5107028"/>
              <a:ext cx="9525" cy="6350"/>
            </a:xfrm>
            <a:custGeom>
              <a:avLst/>
              <a:gdLst>
                <a:gd name="T0" fmla="*/ 1 w 4"/>
                <a:gd name="T1" fmla="*/ 0 h 3"/>
                <a:gd name="T2" fmla="*/ 1 w 4"/>
                <a:gd name="T3" fmla="*/ 1 h 3"/>
                <a:gd name="T4" fmla="*/ 1 w 4"/>
                <a:gd name="T5" fmla="*/ 1 h 3"/>
                <a:gd name="T6" fmla="*/ 3 w 4"/>
                <a:gd name="T7" fmla="*/ 3 h 3"/>
                <a:gd name="T8" fmla="*/ 4 w 4"/>
                <a:gd name="T9" fmla="*/ 1 h 3"/>
                <a:gd name="T10" fmla="*/ 1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2" y="3"/>
                    <a:pt x="3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4"/>
            <p:cNvSpPr>
              <a:spLocks/>
            </p:cNvSpPr>
            <p:nvPr/>
          </p:nvSpPr>
          <p:spPr bwMode="auto">
            <a:xfrm>
              <a:off x="5513147" y="5121315"/>
              <a:ext cx="6350" cy="15875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1 h 7"/>
                <a:gd name="T4" fmla="*/ 1 w 3"/>
                <a:gd name="T5" fmla="*/ 4 h 7"/>
                <a:gd name="T6" fmla="*/ 2 w 3"/>
                <a:gd name="T7" fmla="*/ 7 h 7"/>
                <a:gd name="T8" fmla="*/ 2 w 3"/>
                <a:gd name="T9" fmla="*/ 7 h 7"/>
                <a:gd name="T10" fmla="*/ 1 w 3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5"/>
            <p:cNvSpPr>
              <a:spLocks/>
            </p:cNvSpPr>
            <p:nvPr/>
          </p:nvSpPr>
          <p:spPr bwMode="auto">
            <a:xfrm>
              <a:off x="5606809" y="5092740"/>
              <a:ext cx="28575" cy="63500"/>
            </a:xfrm>
            <a:custGeom>
              <a:avLst/>
              <a:gdLst>
                <a:gd name="T0" fmla="*/ 1 w 14"/>
                <a:gd name="T1" fmla="*/ 1 h 30"/>
                <a:gd name="T2" fmla="*/ 8 w 14"/>
                <a:gd name="T3" fmla="*/ 3 h 30"/>
                <a:gd name="T4" fmla="*/ 11 w 14"/>
                <a:gd name="T5" fmla="*/ 11 h 30"/>
                <a:gd name="T6" fmla="*/ 14 w 14"/>
                <a:gd name="T7" fmla="*/ 24 h 30"/>
                <a:gd name="T8" fmla="*/ 12 w 14"/>
                <a:gd name="T9" fmla="*/ 30 h 30"/>
                <a:gd name="T10" fmla="*/ 10 w 14"/>
                <a:gd name="T11" fmla="*/ 28 h 30"/>
                <a:gd name="T12" fmla="*/ 2 w 14"/>
                <a:gd name="T13" fmla="*/ 12 h 30"/>
                <a:gd name="T14" fmla="*/ 1 w 14"/>
                <a:gd name="T1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0">
                  <a:moveTo>
                    <a:pt x="1" y="1"/>
                  </a:moveTo>
                  <a:cubicBezTo>
                    <a:pt x="3" y="0"/>
                    <a:pt x="7" y="1"/>
                    <a:pt x="8" y="3"/>
                  </a:cubicBezTo>
                  <a:cubicBezTo>
                    <a:pt x="10" y="5"/>
                    <a:pt x="11" y="8"/>
                    <a:pt x="11" y="11"/>
                  </a:cubicBezTo>
                  <a:cubicBezTo>
                    <a:pt x="12" y="15"/>
                    <a:pt x="13" y="20"/>
                    <a:pt x="14" y="24"/>
                  </a:cubicBezTo>
                  <a:cubicBezTo>
                    <a:pt x="14" y="27"/>
                    <a:pt x="14" y="30"/>
                    <a:pt x="12" y="30"/>
                  </a:cubicBezTo>
                  <a:cubicBezTo>
                    <a:pt x="11" y="30"/>
                    <a:pt x="10" y="29"/>
                    <a:pt x="10" y="28"/>
                  </a:cubicBezTo>
                  <a:cubicBezTo>
                    <a:pt x="6" y="24"/>
                    <a:pt x="3" y="18"/>
                    <a:pt x="2" y="12"/>
                  </a:cubicBezTo>
                  <a:cubicBezTo>
                    <a:pt x="2" y="12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6"/>
            <p:cNvSpPr>
              <a:spLocks/>
            </p:cNvSpPr>
            <p:nvPr/>
          </p:nvSpPr>
          <p:spPr bwMode="auto">
            <a:xfrm>
              <a:off x="5614747" y="5100678"/>
              <a:ext cx="6350" cy="6350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3 w 3"/>
                <a:gd name="T7" fmla="*/ 3 h 3"/>
                <a:gd name="T8" fmla="*/ 3 w 3"/>
                <a:gd name="T9" fmla="*/ 1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2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37"/>
            <p:cNvSpPr>
              <a:spLocks/>
            </p:cNvSpPr>
            <p:nvPr/>
          </p:nvSpPr>
          <p:spPr bwMode="auto">
            <a:xfrm>
              <a:off x="5622684" y="5114965"/>
              <a:ext cx="6350" cy="15875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1 h 7"/>
                <a:gd name="T4" fmla="*/ 1 w 3"/>
                <a:gd name="T5" fmla="*/ 4 h 7"/>
                <a:gd name="T6" fmla="*/ 2 w 3"/>
                <a:gd name="T7" fmla="*/ 7 h 7"/>
                <a:gd name="T8" fmla="*/ 3 w 3"/>
                <a:gd name="T9" fmla="*/ 7 h 7"/>
                <a:gd name="T10" fmla="*/ 1 w 3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5"/>
                    <a:pt x="2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5778259" y="4924465"/>
              <a:ext cx="203200" cy="103188"/>
            </a:xfrm>
            <a:custGeom>
              <a:avLst/>
              <a:gdLst>
                <a:gd name="T0" fmla="*/ 0 w 96"/>
                <a:gd name="T1" fmla="*/ 47 h 49"/>
                <a:gd name="T2" fmla="*/ 39 w 96"/>
                <a:gd name="T3" fmla="*/ 27 h 49"/>
                <a:gd name="T4" fmla="*/ 96 w 96"/>
                <a:gd name="T5" fmla="*/ 0 h 49"/>
                <a:gd name="T6" fmla="*/ 51 w 96"/>
                <a:gd name="T7" fmla="*/ 44 h 49"/>
                <a:gd name="T8" fmla="*/ 0 w 96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49">
                  <a:moveTo>
                    <a:pt x="0" y="47"/>
                  </a:moveTo>
                  <a:cubicBezTo>
                    <a:pt x="15" y="46"/>
                    <a:pt x="27" y="35"/>
                    <a:pt x="39" y="27"/>
                  </a:cubicBezTo>
                  <a:cubicBezTo>
                    <a:pt x="56" y="15"/>
                    <a:pt x="75" y="5"/>
                    <a:pt x="96" y="0"/>
                  </a:cubicBezTo>
                  <a:cubicBezTo>
                    <a:pt x="87" y="20"/>
                    <a:pt x="72" y="38"/>
                    <a:pt x="51" y="44"/>
                  </a:cubicBezTo>
                  <a:cubicBezTo>
                    <a:pt x="34" y="48"/>
                    <a:pt x="17" y="44"/>
                    <a:pt x="0" y="49"/>
                  </a:cubicBezTo>
                </a:path>
              </a:pathLst>
            </a:custGeom>
            <a:solidFill>
              <a:srgbClr val="8B6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39"/>
            <p:cNvSpPr>
              <a:spLocks/>
            </p:cNvSpPr>
            <p:nvPr/>
          </p:nvSpPr>
          <p:spPr bwMode="auto">
            <a:xfrm>
              <a:off x="5341697" y="4857790"/>
              <a:ext cx="139700" cy="111125"/>
            </a:xfrm>
            <a:custGeom>
              <a:avLst/>
              <a:gdLst>
                <a:gd name="T0" fmla="*/ 66 w 66"/>
                <a:gd name="T1" fmla="*/ 52 h 52"/>
                <a:gd name="T2" fmla="*/ 25 w 66"/>
                <a:gd name="T3" fmla="*/ 24 h 52"/>
                <a:gd name="T4" fmla="*/ 0 w 66"/>
                <a:gd name="T5" fmla="*/ 0 h 52"/>
                <a:gd name="T6" fmla="*/ 11 w 66"/>
                <a:gd name="T7" fmla="*/ 19 h 52"/>
                <a:gd name="T8" fmla="*/ 21 w 66"/>
                <a:gd name="T9" fmla="*/ 32 h 52"/>
                <a:gd name="T10" fmla="*/ 32 w 66"/>
                <a:gd name="T11" fmla="*/ 39 h 52"/>
                <a:gd name="T12" fmla="*/ 57 w 66"/>
                <a:gd name="T13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2">
                  <a:moveTo>
                    <a:pt x="66" y="52"/>
                  </a:moveTo>
                  <a:cubicBezTo>
                    <a:pt x="50" y="46"/>
                    <a:pt x="36" y="36"/>
                    <a:pt x="25" y="24"/>
                  </a:cubicBezTo>
                  <a:cubicBezTo>
                    <a:pt x="17" y="15"/>
                    <a:pt x="10" y="5"/>
                    <a:pt x="0" y="0"/>
                  </a:cubicBezTo>
                  <a:cubicBezTo>
                    <a:pt x="4" y="6"/>
                    <a:pt x="7" y="13"/>
                    <a:pt x="11" y="19"/>
                  </a:cubicBezTo>
                  <a:cubicBezTo>
                    <a:pt x="14" y="24"/>
                    <a:pt x="17" y="29"/>
                    <a:pt x="21" y="32"/>
                  </a:cubicBezTo>
                  <a:cubicBezTo>
                    <a:pt x="24" y="35"/>
                    <a:pt x="28" y="37"/>
                    <a:pt x="32" y="39"/>
                  </a:cubicBezTo>
                  <a:cubicBezTo>
                    <a:pt x="40" y="43"/>
                    <a:pt x="48" y="46"/>
                    <a:pt x="57" y="49"/>
                  </a:cubicBezTo>
                </a:path>
              </a:pathLst>
            </a:custGeom>
            <a:solidFill>
              <a:srgbClr val="8B6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5698884" y="5288003"/>
              <a:ext cx="101600" cy="152400"/>
            </a:xfrm>
            <a:custGeom>
              <a:avLst/>
              <a:gdLst>
                <a:gd name="T0" fmla="*/ 44 w 48"/>
                <a:gd name="T1" fmla="*/ 2 h 72"/>
                <a:gd name="T2" fmla="*/ 1 w 48"/>
                <a:gd name="T3" fmla="*/ 70 h 72"/>
                <a:gd name="T4" fmla="*/ 2 w 48"/>
                <a:gd name="T5" fmla="*/ 72 h 72"/>
                <a:gd name="T6" fmla="*/ 27 w 48"/>
                <a:gd name="T7" fmla="*/ 48 h 72"/>
                <a:gd name="T8" fmla="*/ 47 w 48"/>
                <a:gd name="T9" fmla="*/ 3 h 72"/>
                <a:gd name="T10" fmla="*/ 44 w 48"/>
                <a:gd name="T11" fmla="*/ 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72">
                  <a:moveTo>
                    <a:pt x="44" y="2"/>
                  </a:moveTo>
                  <a:cubicBezTo>
                    <a:pt x="35" y="28"/>
                    <a:pt x="22" y="52"/>
                    <a:pt x="1" y="70"/>
                  </a:cubicBezTo>
                  <a:cubicBezTo>
                    <a:pt x="0" y="70"/>
                    <a:pt x="1" y="72"/>
                    <a:pt x="2" y="72"/>
                  </a:cubicBezTo>
                  <a:cubicBezTo>
                    <a:pt x="14" y="69"/>
                    <a:pt x="21" y="57"/>
                    <a:pt x="27" y="48"/>
                  </a:cubicBezTo>
                  <a:cubicBezTo>
                    <a:pt x="36" y="34"/>
                    <a:pt x="42" y="19"/>
                    <a:pt x="47" y="3"/>
                  </a:cubicBezTo>
                  <a:cubicBezTo>
                    <a:pt x="48" y="1"/>
                    <a:pt x="45" y="0"/>
                    <a:pt x="4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7" name="组合 156"/>
          <p:cNvGrpSpPr/>
          <p:nvPr/>
        </p:nvGrpSpPr>
        <p:grpSpPr>
          <a:xfrm>
            <a:off x="7681540" y="4017192"/>
            <a:ext cx="5596726" cy="2995125"/>
            <a:chOff x="2365134" y="4656178"/>
            <a:chExt cx="2032000" cy="1087438"/>
          </a:xfrm>
        </p:grpSpPr>
        <p:sp>
          <p:nvSpPr>
            <p:cNvPr id="148" name="Freeform 145"/>
            <p:cNvSpPr>
              <a:spLocks/>
            </p:cNvSpPr>
            <p:nvPr/>
          </p:nvSpPr>
          <p:spPr bwMode="auto">
            <a:xfrm>
              <a:off x="2365134" y="4656178"/>
              <a:ext cx="2032000" cy="1087438"/>
            </a:xfrm>
            <a:custGeom>
              <a:avLst/>
              <a:gdLst>
                <a:gd name="T0" fmla="*/ 903 w 960"/>
                <a:gd name="T1" fmla="*/ 186 h 512"/>
                <a:gd name="T2" fmla="*/ 830 w 960"/>
                <a:gd name="T3" fmla="*/ 212 h 512"/>
                <a:gd name="T4" fmla="*/ 825 w 960"/>
                <a:gd name="T5" fmla="*/ 198 h 512"/>
                <a:gd name="T6" fmla="*/ 831 w 960"/>
                <a:gd name="T7" fmla="*/ 196 h 512"/>
                <a:gd name="T8" fmla="*/ 860 w 960"/>
                <a:gd name="T9" fmla="*/ 146 h 512"/>
                <a:gd name="T10" fmla="*/ 803 w 960"/>
                <a:gd name="T11" fmla="*/ 88 h 512"/>
                <a:gd name="T12" fmla="*/ 753 w 960"/>
                <a:gd name="T13" fmla="*/ 96 h 512"/>
                <a:gd name="T14" fmla="*/ 740 w 960"/>
                <a:gd name="T15" fmla="*/ 100 h 512"/>
                <a:gd name="T16" fmla="*/ 668 w 960"/>
                <a:gd name="T17" fmla="*/ 104 h 512"/>
                <a:gd name="T18" fmla="*/ 624 w 960"/>
                <a:gd name="T19" fmla="*/ 78 h 512"/>
                <a:gd name="T20" fmla="*/ 636 w 960"/>
                <a:gd name="T21" fmla="*/ 47 h 512"/>
                <a:gd name="T22" fmla="*/ 619 w 960"/>
                <a:gd name="T23" fmla="*/ 13 h 512"/>
                <a:gd name="T24" fmla="*/ 550 w 960"/>
                <a:gd name="T25" fmla="*/ 9 h 512"/>
                <a:gd name="T26" fmla="*/ 476 w 960"/>
                <a:gd name="T27" fmla="*/ 33 h 512"/>
                <a:gd name="T28" fmla="*/ 269 w 960"/>
                <a:gd name="T29" fmla="*/ 117 h 512"/>
                <a:gd name="T30" fmla="*/ 261 w 960"/>
                <a:gd name="T31" fmla="*/ 139 h 512"/>
                <a:gd name="T32" fmla="*/ 283 w 960"/>
                <a:gd name="T33" fmla="*/ 151 h 512"/>
                <a:gd name="T34" fmla="*/ 305 w 960"/>
                <a:gd name="T35" fmla="*/ 213 h 512"/>
                <a:gd name="T36" fmla="*/ 327 w 960"/>
                <a:gd name="T37" fmla="*/ 272 h 512"/>
                <a:gd name="T38" fmla="*/ 349 w 960"/>
                <a:gd name="T39" fmla="*/ 339 h 512"/>
                <a:gd name="T40" fmla="*/ 354 w 960"/>
                <a:gd name="T41" fmla="*/ 356 h 512"/>
                <a:gd name="T42" fmla="*/ 362 w 960"/>
                <a:gd name="T43" fmla="*/ 380 h 512"/>
                <a:gd name="T44" fmla="*/ 335 w 960"/>
                <a:gd name="T45" fmla="*/ 390 h 512"/>
                <a:gd name="T46" fmla="*/ 297 w 960"/>
                <a:gd name="T47" fmla="*/ 404 h 512"/>
                <a:gd name="T48" fmla="*/ 242 w 960"/>
                <a:gd name="T49" fmla="*/ 425 h 512"/>
                <a:gd name="T50" fmla="*/ 90 w 960"/>
                <a:gd name="T51" fmla="*/ 419 h 512"/>
                <a:gd name="T52" fmla="*/ 69 w 960"/>
                <a:gd name="T53" fmla="*/ 325 h 512"/>
                <a:gd name="T54" fmla="*/ 121 w 960"/>
                <a:gd name="T55" fmla="*/ 276 h 512"/>
                <a:gd name="T56" fmla="*/ 145 w 960"/>
                <a:gd name="T57" fmla="*/ 272 h 512"/>
                <a:gd name="T58" fmla="*/ 187 w 960"/>
                <a:gd name="T59" fmla="*/ 293 h 512"/>
                <a:gd name="T60" fmla="*/ 193 w 960"/>
                <a:gd name="T61" fmla="*/ 332 h 512"/>
                <a:gd name="T62" fmla="*/ 165 w 960"/>
                <a:gd name="T63" fmla="*/ 361 h 512"/>
                <a:gd name="T64" fmla="*/ 149 w 960"/>
                <a:gd name="T65" fmla="*/ 360 h 512"/>
                <a:gd name="T66" fmla="*/ 139 w 960"/>
                <a:gd name="T67" fmla="*/ 344 h 512"/>
                <a:gd name="T68" fmla="*/ 146 w 960"/>
                <a:gd name="T69" fmla="*/ 339 h 512"/>
                <a:gd name="T70" fmla="*/ 155 w 960"/>
                <a:gd name="T71" fmla="*/ 339 h 512"/>
                <a:gd name="T72" fmla="*/ 169 w 960"/>
                <a:gd name="T73" fmla="*/ 339 h 512"/>
                <a:gd name="T74" fmla="*/ 183 w 960"/>
                <a:gd name="T75" fmla="*/ 323 h 512"/>
                <a:gd name="T76" fmla="*/ 177 w 960"/>
                <a:gd name="T77" fmla="*/ 304 h 512"/>
                <a:gd name="T78" fmla="*/ 128 w 960"/>
                <a:gd name="T79" fmla="*/ 294 h 512"/>
                <a:gd name="T80" fmla="*/ 88 w 960"/>
                <a:gd name="T81" fmla="*/ 359 h 512"/>
                <a:gd name="T82" fmla="*/ 119 w 960"/>
                <a:gd name="T83" fmla="*/ 406 h 512"/>
                <a:gd name="T84" fmla="*/ 189 w 960"/>
                <a:gd name="T85" fmla="*/ 411 h 512"/>
                <a:gd name="T86" fmla="*/ 221 w 960"/>
                <a:gd name="T87" fmla="*/ 393 h 512"/>
                <a:gd name="T88" fmla="*/ 235 w 960"/>
                <a:gd name="T89" fmla="*/ 257 h 512"/>
                <a:gd name="T90" fmla="*/ 93 w 960"/>
                <a:gd name="T91" fmla="*/ 222 h 512"/>
                <a:gd name="T92" fmla="*/ 3 w 960"/>
                <a:gd name="T93" fmla="*/ 349 h 512"/>
                <a:gd name="T94" fmla="*/ 80 w 960"/>
                <a:gd name="T95" fmla="*/ 485 h 512"/>
                <a:gd name="T96" fmla="*/ 264 w 960"/>
                <a:gd name="T97" fmla="*/ 489 h 512"/>
                <a:gd name="T98" fmla="*/ 306 w 960"/>
                <a:gd name="T99" fmla="*/ 475 h 512"/>
                <a:gd name="T100" fmla="*/ 391 w 960"/>
                <a:gd name="T101" fmla="*/ 445 h 512"/>
                <a:gd name="T102" fmla="*/ 392 w 960"/>
                <a:gd name="T103" fmla="*/ 445 h 512"/>
                <a:gd name="T104" fmla="*/ 456 w 960"/>
                <a:gd name="T105" fmla="*/ 422 h 512"/>
                <a:gd name="T106" fmla="*/ 940 w 960"/>
                <a:gd name="T107" fmla="*/ 251 h 512"/>
                <a:gd name="T108" fmla="*/ 960 w 960"/>
                <a:gd name="T109" fmla="*/ 244 h 512"/>
                <a:gd name="T110" fmla="*/ 903 w 960"/>
                <a:gd name="T111" fmla="*/ 18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0" h="512">
                  <a:moveTo>
                    <a:pt x="903" y="186"/>
                  </a:moveTo>
                  <a:cubicBezTo>
                    <a:pt x="830" y="212"/>
                    <a:pt x="830" y="212"/>
                    <a:pt x="830" y="212"/>
                  </a:cubicBezTo>
                  <a:cubicBezTo>
                    <a:pt x="828" y="207"/>
                    <a:pt x="826" y="203"/>
                    <a:pt x="825" y="198"/>
                  </a:cubicBezTo>
                  <a:cubicBezTo>
                    <a:pt x="827" y="197"/>
                    <a:pt x="829" y="197"/>
                    <a:pt x="831" y="196"/>
                  </a:cubicBezTo>
                  <a:cubicBezTo>
                    <a:pt x="852" y="187"/>
                    <a:pt x="863" y="168"/>
                    <a:pt x="860" y="146"/>
                  </a:cubicBezTo>
                  <a:cubicBezTo>
                    <a:pt x="856" y="117"/>
                    <a:pt x="830" y="91"/>
                    <a:pt x="803" y="88"/>
                  </a:cubicBezTo>
                  <a:cubicBezTo>
                    <a:pt x="785" y="86"/>
                    <a:pt x="769" y="91"/>
                    <a:pt x="753" y="96"/>
                  </a:cubicBezTo>
                  <a:cubicBezTo>
                    <a:pt x="748" y="98"/>
                    <a:pt x="744" y="99"/>
                    <a:pt x="740" y="100"/>
                  </a:cubicBezTo>
                  <a:cubicBezTo>
                    <a:pt x="711" y="108"/>
                    <a:pt x="687" y="109"/>
                    <a:pt x="668" y="104"/>
                  </a:cubicBezTo>
                  <a:cubicBezTo>
                    <a:pt x="653" y="99"/>
                    <a:pt x="638" y="91"/>
                    <a:pt x="624" y="78"/>
                  </a:cubicBezTo>
                  <a:cubicBezTo>
                    <a:pt x="633" y="71"/>
                    <a:pt x="637" y="60"/>
                    <a:pt x="636" y="47"/>
                  </a:cubicBezTo>
                  <a:cubicBezTo>
                    <a:pt x="636" y="32"/>
                    <a:pt x="630" y="21"/>
                    <a:pt x="619" y="13"/>
                  </a:cubicBezTo>
                  <a:cubicBezTo>
                    <a:pt x="600" y="0"/>
                    <a:pt x="571" y="2"/>
                    <a:pt x="550" y="9"/>
                  </a:cubicBezTo>
                  <a:cubicBezTo>
                    <a:pt x="528" y="16"/>
                    <a:pt x="502" y="25"/>
                    <a:pt x="476" y="33"/>
                  </a:cubicBezTo>
                  <a:cubicBezTo>
                    <a:pt x="417" y="53"/>
                    <a:pt x="341" y="80"/>
                    <a:pt x="269" y="117"/>
                  </a:cubicBezTo>
                  <a:cubicBezTo>
                    <a:pt x="261" y="121"/>
                    <a:pt x="258" y="130"/>
                    <a:pt x="261" y="139"/>
                  </a:cubicBezTo>
                  <a:cubicBezTo>
                    <a:pt x="264" y="148"/>
                    <a:pt x="274" y="153"/>
                    <a:pt x="283" y="151"/>
                  </a:cubicBezTo>
                  <a:cubicBezTo>
                    <a:pt x="290" y="172"/>
                    <a:pt x="298" y="193"/>
                    <a:pt x="305" y="213"/>
                  </a:cubicBezTo>
                  <a:cubicBezTo>
                    <a:pt x="313" y="232"/>
                    <a:pt x="320" y="252"/>
                    <a:pt x="327" y="272"/>
                  </a:cubicBezTo>
                  <a:cubicBezTo>
                    <a:pt x="335" y="294"/>
                    <a:pt x="342" y="317"/>
                    <a:pt x="349" y="339"/>
                  </a:cubicBezTo>
                  <a:cubicBezTo>
                    <a:pt x="351" y="344"/>
                    <a:pt x="353" y="350"/>
                    <a:pt x="354" y="356"/>
                  </a:cubicBezTo>
                  <a:cubicBezTo>
                    <a:pt x="356" y="364"/>
                    <a:pt x="359" y="372"/>
                    <a:pt x="362" y="380"/>
                  </a:cubicBezTo>
                  <a:cubicBezTo>
                    <a:pt x="335" y="390"/>
                    <a:pt x="335" y="390"/>
                    <a:pt x="335" y="390"/>
                  </a:cubicBezTo>
                  <a:cubicBezTo>
                    <a:pt x="323" y="394"/>
                    <a:pt x="311" y="399"/>
                    <a:pt x="297" y="404"/>
                  </a:cubicBezTo>
                  <a:cubicBezTo>
                    <a:pt x="279" y="411"/>
                    <a:pt x="261" y="419"/>
                    <a:pt x="242" y="425"/>
                  </a:cubicBezTo>
                  <a:cubicBezTo>
                    <a:pt x="196" y="441"/>
                    <a:pt x="137" y="454"/>
                    <a:pt x="90" y="419"/>
                  </a:cubicBezTo>
                  <a:cubicBezTo>
                    <a:pt x="61" y="397"/>
                    <a:pt x="59" y="355"/>
                    <a:pt x="69" y="325"/>
                  </a:cubicBezTo>
                  <a:cubicBezTo>
                    <a:pt x="76" y="303"/>
                    <a:pt x="96" y="285"/>
                    <a:pt x="121" y="276"/>
                  </a:cubicBezTo>
                  <a:cubicBezTo>
                    <a:pt x="129" y="274"/>
                    <a:pt x="137" y="272"/>
                    <a:pt x="145" y="272"/>
                  </a:cubicBezTo>
                  <a:cubicBezTo>
                    <a:pt x="161" y="271"/>
                    <a:pt x="177" y="279"/>
                    <a:pt x="187" y="293"/>
                  </a:cubicBezTo>
                  <a:cubicBezTo>
                    <a:pt x="196" y="305"/>
                    <a:pt x="198" y="319"/>
                    <a:pt x="193" y="332"/>
                  </a:cubicBezTo>
                  <a:cubicBezTo>
                    <a:pt x="188" y="345"/>
                    <a:pt x="177" y="357"/>
                    <a:pt x="165" y="361"/>
                  </a:cubicBezTo>
                  <a:cubicBezTo>
                    <a:pt x="159" y="363"/>
                    <a:pt x="154" y="363"/>
                    <a:pt x="149" y="360"/>
                  </a:cubicBezTo>
                  <a:cubicBezTo>
                    <a:pt x="143" y="357"/>
                    <a:pt x="136" y="350"/>
                    <a:pt x="139" y="344"/>
                  </a:cubicBezTo>
                  <a:cubicBezTo>
                    <a:pt x="140" y="342"/>
                    <a:pt x="143" y="340"/>
                    <a:pt x="146" y="339"/>
                  </a:cubicBezTo>
                  <a:cubicBezTo>
                    <a:pt x="149" y="338"/>
                    <a:pt x="152" y="338"/>
                    <a:pt x="155" y="339"/>
                  </a:cubicBezTo>
                  <a:cubicBezTo>
                    <a:pt x="159" y="341"/>
                    <a:pt x="164" y="341"/>
                    <a:pt x="169" y="339"/>
                  </a:cubicBezTo>
                  <a:cubicBezTo>
                    <a:pt x="176" y="337"/>
                    <a:pt x="182" y="330"/>
                    <a:pt x="183" y="323"/>
                  </a:cubicBezTo>
                  <a:cubicBezTo>
                    <a:pt x="185" y="316"/>
                    <a:pt x="182" y="309"/>
                    <a:pt x="177" y="304"/>
                  </a:cubicBezTo>
                  <a:cubicBezTo>
                    <a:pt x="163" y="291"/>
                    <a:pt x="145" y="288"/>
                    <a:pt x="128" y="294"/>
                  </a:cubicBezTo>
                  <a:cubicBezTo>
                    <a:pt x="104" y="302"/>
                    <a:pt x="82" y="328"/>
                    <a:pt x="88" y="359"/>
                  </a:cubicBezTo>
                  <a:cubicBezTo>
                    <a:pt x="91" y="380"/>
                    <a:pt x="102" y="396"/>
                    <a:pt x="119" y="406"/>
                  </a:cubicBezTo>
                  <a:cubicBezTo>
                    <a:pt x="138" y="417"/>
                    <a:pt x="164" y="419"/>
                    <a:pt x="189" y="411"/>
                  </a:cubicBezTo>
                  <a:cubicBezTo>
                    <a:pt x="201" y="407"/>
                    <a:pt x="212" y="401"/>
                    <a:pt x="221" y="393"/>
                  </a:cubicBezTo>
                  <a:cubicBezTo>
                    <a:pt x="259" y="358"/>
                    <a:pt x="265" y="300"/>
                    <a:pt x="235" y="257"/>
                  </a:cubicBezTo>
                  <a:cubicBezTo>
                    <a:pt x="206" y="214"/>
                    <a:pt x="148" y="199"/>
                    <a:pt x="93" y="222"/>
                  </a:cubicBezTo>
                  <a:cubicBezTo>
                    <a:pt x="39" y="244"/>
                    <a:pt x="6" y="291"/>
                    <a:pt x="3" y="349"/>
                  </a:cubicBezTo>
                  <a:cubicBezTo>
                    <a:pt x="0" y="411"/>
                    <a:pt x="26" y="458"/>
                    <a:pt x="80" y="485"/>
                  </a:cubicBezTo>
                  <a:cubicBezTo>
                    <a:pt x="130" y="511"/>
                    <a:pt x="188" y="512"/>
                    <a:pt x="264" y="489"/>
                  </a:cubicBezTo>
                  <a:cubicBezTo>
                    <a:pt x="277" y="485"/>
                    <a:pt x="291" y="480"/>
                    <a:pt x="306" y="475"/>
                  </a:cubicBezTo>
                  <a:cubicBezTo>
                    <a:pt x="334" y="466"/>
                    <a:pt x="363" y="455"/>
                    <a:pt x="391" y="445"/>
                  </a:cubicBezTo>
                  <a:cubicBezTo>
                    <a:pt x="392" y="445"/>
                    <a:pt x="392" y="445"/>
                    <a:pt x="392" y="445"/>
                  </a:cubicBezTo>
                  <a:cubicBezTo>
                    <a:pt x="413" y="438"/>
                    <a:pt x="435" y="430"/>
                    <a:pt x="456" y="422"/>
                  </a:cubicBezTo>
                  <a:cubicBezTo>
                    <a:pt x="603" y="372"/>
                    <a:pt x="906" y="264"/>
                    <a:pt x="940" y="251"/>
                  </a:cubicBezTo>
                  <a:cubicBezTo>
                    <a:pt x="960" y="244"/>
                    <a:pt x="960" y="244"/>
                    <a:pt x="960" y="244"/>
                  </a:cubicBezTo>
                  <a:lnTo>
                    <a:pt x="903" y="1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6"/>
            <p:cNvSpPr>
              <a:spLocks noEditPoints="1"/>
            </p:cNvSpPr>
            <p:nvPr/>
          </p:nvSpPr>
          <p:spPr bwMode="auto">
            <a:xfrm>
              <a:off x="2941397" y="4679990"/>
              <a:ext cx="1268413" cy="817563"/>
            </a:xfrm>
            <a:custGeom>
              <a:avLst/>
              <a:gdLst>
                <a:gd name="T0" fmla="*/ 531 w 599"/>
                <a:gd name="T1" fmla="*/ 90 h 385"/>
                <a:gd name="T2" fmla="*/ 473 w 599"/>
                <a:gd name="T3" fmla="*/ 102 h 385"/>
                <a:gd name="T4" fmla="*/ 393 w 599"/>
                <a:gd name="T5" fmla="*/ 105 h 385"/>
                <a:gd name="T6" fmla="*/ 341 w 599"/>
                <a:gd name="T7" fmla="*/ 73 h 385"/>
                <a:gd name="T8" fmla="*/ 331 w 599"/>
                <a:gd name="T9" fmla="*/ 63 h 385"/>
                <a:gd name="T10" fmla="*/ 352 w 599"/>
                <a:gd name="T11" fmla="*/ 36 h 385"/>
                <a:gd name="T12" fmla="*/ 284 w 599"/>
                <a:gd name="T13" fmla="*/ 11 h 385"/>
                <a:gd name="T14" fmla="*/ 5 w 599"/>
                <a:gd name="T15" fmla="*/ 118 h 385"/>
                <a:gd name="T16" fmla="*/ 9 w 599"/>
                <a:gd name="T17" fmla="*/ 126 h 385"/>
                <a:gd name="T18" fmla="*/ 22 w 599"/>
                <a:gd name="T19" fmla="*/ 123 h 385"/>
                <a:gd name="T20" fmla="*/ 21 w 599"/>
                <a:gd name="T21" fmla="*/ 125 h 385"/>
                <a:gd name="T22" fmla="*/ 69 w 599"/>
                <a:gd name="T23" fmla="*/ 257 h 385"/>
                <a:gd name="T24" fmla="*/ 92 w 599"/>
                <a:gd name="T25" fmla="*/ 323 h 385"/>
                <a:gd name="T26" fmla="*/ 111 w 599"/>
                <a:gd name="T27" fmla="*/ 382 h 385"/>
                <a:gd name="T28" fmla="*/ 114 w 599"/>
                <a:gd name="T29" fmla="*/ 383 h 385"/>
                <a:gd name="T30" fmla="*/ 115 w 599"/>
                <a:gd name="T31" fmla="*/ 385 h 385"/>
                <a:gd name="T32" fmla="*/ 544 w 599"/>
                <a:gd name="T33" fmla="*/ 230 h 385"/>
                <a:gd name="T34" fmla="*/ 554 w 599"/>
                <a:gd name="T35" fmla="*/ 223 h 385"/>
                <a:gd name="T36" fmla="*/ 535 w 599"/>
                <a:gd name="T37" fmla="*/ 173 h 385"/>
                <a:gd name="T38" fmla="*/ 555 w 599"/>
                <a:gd name="T39" fmla="*/ 172 h 385"/>
                <a:gd name="T40" fmla="*/ 531 w 599"/>
                <a:gd name="T41" fmla="*/ 90 h 385"/>
                <a:gd name="T42" fmla="*/ 313 w 599"/>
                <a:gd name="T43" fmla="*/ 31 h 385"/>
                <a:gd name="T44" fmla="*/ 312 w 599"/>
                <a:gd name="T45" fmla="*/ 31 h 385"/>
                <a:gd name="T46" fmla="*/ 312 w 599"/>
                <a:gd name="T47" fmla="*/ 31 h 385"/>
                <a:gd name="T48" fmla="*/ 313 w 599"/>
                <a:gd name="T49" fmla="*/ 31 h 385"/>
                <a:gd name="T50" fmla="*/ 24 w 599"/>
                <a:gd name="T51" fmla="*/ 124 h 385"/>
                <a:gd name="T52" fmla="*/ 24 w 599"/>
                <a:gd name="T53" fmla="*/ 124 h 385"/>
                <a:gd name="T54" fmla="*/ 24 w 599"/>
                <a:gd name="T55" fmla="*/ 124 h 385"/>
                <a:gd name="T56" fmla="*/ 25 w 599"/>
                <a:gd name="T57" fmla="*/ 126 h 385"/>
                <a:gd name="T58" fmla="*/ 24 w 599"/>
                <a:gd name="T59" fmla="*/ 124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9" h="385">
                  <a:moveTo>
                    <a:pt x="531" y="90"/>
                  </a:moveTo>
                  <a:cubicBezTo>
                    <a:pt x="511" y="88"/>
                    <a:pt x="492" y="97"/>
                    <a:pt x="473" y="102"/>
                  </a:cubicBezTo>
                  <a:cubicBezTo>
                    <a:pt x="448" y="108"/>
                    <a:pt x="419" y="112"/>
                    <a:pt x="393" y="105"/>
                  </a:cubicBezTo>
                  <a:cubicBezTo>
                    <a:pt x="374" y="100"/>
                    <a:pt x="355" y="87"/>
                    <a:pt x="341" y="73"/>
                  </a:cubicBezTo>
                  <a:cubicBezTo>
                    <a:pt x="337" y="70"/>
                    <a:pt x="334" y="66"/>
                    <a:pt x="331" y="63"/>
                  </a:cubicBezTo>
                  <a:cubicBezTo>
                    <a:pt x="343" y="62"/>
                    <a:pt x="353" y="52"/>
                    <a:pt x="352" y="36"/>
                  </a:cubicBezTo>
                  <a:cubicBezTo>
                    <a:pt x="351" y="0"/>
                    <a:pt x="308" y="3"/>
                    <a:pt x="284" y="11"/>
                  </a:cubicBezTo>
                  <a:cubicBezTo>
                    <a:pt x="190" y="41"/>
                    <a:pt x="93" y="72"/>
                    <a:pt x="5" y="118"/>
                  </a:cubicBezTo>
                  <a:cubicBezTo>
                    <a:pt x="0" y="120"/>
                    <a:pt x="4" y="128"/>
                    <a:pt x="9" y="126"/>
                  </a:cubicBezTo>
                  <a:cubicBezTo>
                    <a:pt x="13" y="125"/>
                    <a:pt x="18" y="124"/>
                    <a:pt x="22" y="123"/>
                  </a:cubicBezTo>
                  <a:cubicBezTo>
                    <a:pt x="21" y="124"/>
                    <a:pt x="21" y="124"/>
                    <a:pt x="21" y="125"/>
                  </a:cubicBezTo>
                  <a:cubicBezTo>
                    <a:pt x="36" y="169"/>
                    <a:pt x="54" y="212"/>
                    <a:pt x="69" y="257"/>
                  </a:cubicBezTo>
                  <a:cubicBezTo>
                    <a:pt x="77" y="279"/>
                    <a:pt x="85" y="301"/>
                    <a:pt x="92" y="323"/>
                  </a:cubicBezTo>
                  <a:cubicBezTo>
                    <a:pt x="98" y="343"/>
                    <a:pt x="102" y="364"/>
                    <a:pt x="111" y="382"/>
                  </a:cubicBezTo>
                  <a:cubicBezTo>
                    <a:pt x="112" y="383"/>
                    <a:pt x="113" y="384"/>
                    <a:pt x="114" y="383"/>
                  </a:cubicBezTo>
                  <a:cubicBezTo>
                    <a:pt x="115" y="385"/>
                    <a:pt x="115" y="385"/>
                    <a:pt x="115" y="385"/>
                  </a:cubicBezTo>
                  <a:cubicBezTo>
                    <a:pt x="544" y="230"/>
                    <a:pt x="544" y="230"/>
                    <a:pt x="544" y="230"/>
                  </a:cubicBezTo>
                  <a:cubicBezTo>
                    <a:pt x="549" y="233"/>
                    <a:pt x="557" y="230"/>
                    <a:pt x="554" y="223"/>
                  </a:cubicBezTo>
                  <a:cubicBezTo>
                    <a:pt x="547" y="207"/>
                    <a:pt x="541" y="190"/>
                    <a:pt x="535" y="173"/>
                  </a:cubicBezTo>
                  <a:cubicBezTo>
                    <a:pt x="540" y="175"/>
                    <a:pt x="547" y="175"/>
                    <a:pt x="555" y="172"/>
                  </a:cubicBezTo>
                  <a:cubicBezTo>
                    <a:pt x="599" y="153"/>
                    <a:pt x="568" y="94"/>
                    <a:pt x="531" y="90"/>
                  </a:cubicBezTo>
                  <a:close/>
                  <a:moveTo>
                    <a:pt x="313" y="31"/>
                  </a:moveTo>
                  <a:cubicBezTo>
                    <a:pt x="313" y="31"/>
                    <a:pt x="312" y="31"/>
                    <a:pt x="312" y="31"/>
                  </a:cubicBezTo>
                  <a:cubicBezTo>
                    <a:pt x="312" y="31"/>
                    <a:pt x="312" y="31"/>
                    <a:pt x="312" y="31"/>
                  </a:cubicBezTo>
                  <a:cubicBezTo>
                    <a:pt x="312" y="31"/>
                    <a:pt x="312" y="31"/>
                    <a:pt x="313" y="31"/>
                  </a:cubicBezTo>
                  <a:close/>
                  <a:moveTo>
                    <a:pt x="24" y="124"/>
                  </a:move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6"/>
                    <a:pt x="24" y="125"/>
                    <a:pt x="24" y="124"/>
                  </a:cubicBezTo>
                  <a:close/>
                </a:path>
              </a:pathLst>
            </a:custGeom>
            <a:solidFill>
              <a:srgbClr val="E02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47"/>
            <p:cNvSpPr>
              <a:spLocks/>
            </p:cNvSpPr>
            <p:nvPr/>
          </p:nvSpPr>
          <p:spPr bwMode="auto">
            <a:xfrm>
              <a:off x="2396884" y="5083215"/>
              <a:ext cx="1952625" cy="638175"/>
            </a:xfrm>
            <a:custGeom>
              <a:avLst/>
              <a:gdLst>
                <a:gd name="T0" fmla="*/ 154 w 922"/>
                <a:gd name="T1" fmla="*/ 112 h 300"/>
                <a:gd name="T2" fmla="*/ 88 w 922"/>
                <a:gd name="T3" fmla="*/ 156 h 300"/>
                <a:gd name="T4" fmla="*/ 198 w 922"/>
                <a:gd name="T5" fmla="*/ 181 h 300"/>
                <a:gd name="T6" fmla="*/ 211 w 922"/>
                <a:gd name="T7" fmla="*/ 63 h 300"/>
                <a:gd name="T8" fmla="*/ 85 w 922"/>
                <a:gd name="T9" fmla="*/ 33 h 300"/>
                <a:gd name="T10" fmla="*/ 3 w 922"/>
                <a:gd name="T11" fmla="*/ 148 h 300"/>
                <a:gd name="T12" fmla="*/ 72 w 922"/>
                <a:gd name="T13" fmla="*/ 272 h 300"/>
                <a:gd name="T14" fmla="*/ 246 w 922"/>
                <a:gd name="T15" fmla="*/ 274 h 300"/>
                <a:gd name="T16" fmla="*/ 439 w 922"/>
                <a:gd name="T17" fmla="*/ 208 h 300"/>
                <a:gd name="T18" fmla="*/ 922 w 922"/>
                <a:gd name="T19" fmla="*/ 37 h 300"/>
                <a:gd name="T20" fmla="*/ 886 w 922"/>
                <a:gd name="T21" fmla="*/ 0 h 300"/>
                <a:gd name="T22" fmla="*/ 326 w 922"/>
                <a:gd name="T23" fmla="*/ 201 h 300"/>
                <a:gd name="T24" fmla="*/ 68 w 922"/>
                <a:gd name="T25" fmla="*/ 228 h 300"/>
                <a:gd name="T26" fmla="*/ 42 w 922"/>
                <a:gd name="T27" fmla="*/ 119 h 300"/>
                <a:gd name="T28" fmla="*/ 131 w 922"/>
                <a:gd name="T29" fmla="*/ 57 h 300"/>
                <a:gd name="T30" fmla="*/ 192 w 922"/>
                <a:gd name="T31" fmla="*/ 136 h 300"/>
                <a:gd name="T32" fmla="*/ 129 w 922"/>
                <a:gd name="T33" fmla="*/ 171 h 300"/>
                <a:gd name="T34" fmla="*/ 114 w 922"/>
                <a:gd name="T35" fmla="*/ 137 h 300"/>
                <a:gd name="T36" fmla="*/ 146 w 922"/>
                <a:gd name="T37" fmla="*/ 125 h 300"/>
                <a:gd name="T38" fmla="*/ 154 w 922"/>
                <a:gd name="T39" fmla="*/ 11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2" h="300">
                  <a:moveTo>
                    <a:pt x="154" y="112"/>
                  </a:moveTo>
                  <a:cubicBezTo>
                    <a:pt x="124" y="86"/>
                    <a:pt x="81" y="120"/>
                    <a:pt x="88" y="156"/>
                  </a:cubicBezTo>
                  <a:cubicBezTo>
                    <a:pt x="97" y="210"/>
                    <a:pt x="164" y="212"/>
                    <a:pt x="198" y="181"/>
                  </a:cubicBezTo>
                  <a:cubicBezTo>
                    <a:pt x="232" y="151"/>
                    <a:pt x="236" y="100"/>
                    <a:pt x="211" y="63"/>
                  </a:cubicBezTo>
                  <a:cubicBezTo>
                    <a:pt x="182" y="22"/>
                    <a:pt x="129" y="15"/>
                    <a:pt x="85" y="33"/>
                  </a:cubicBezTo>
                  <a:cubicBezTo>
                    <a:pt x="36" y="53"/>
                    <a:pt x="6" y="95"/>
                    <a:pt x="3" y="148"/>
                  </a:cubicBezTo>
                  <a:cubicBezTo>
                    <a:pt x="0" y="203"/>
                    <a:pt x="23" y="246"/>
                    <a:pt x="72" y="272"/>
                  </a:cubicBezTo>
                  <a:cubicBezTo>
                    <a:pt x="128" y="300"/>
                    <a:pt x="189" y="292"/>
                    <a:pt x="246" y="274"/>
                  </a:cubicBezTo>
                  <a:cubicBezTo>
                    <a:pt x="311" y="254"/>
                    <a:pt x="374" y="230"/>
                    <a:pt x="439" y="208"/>
                  </a:cubicBezTo>
                  <a:cubicBezTo>
                    <a:pt x="593" y="155"/>
                    <a:pt x="922" y="37"/>
                    <a:pt x="922" y="37"/>
                  </a:cubicBezTo>
                  <a:cubicBezTo>
                    <a:pt x="886" y="0"/>
                    <a:pt x="886" y="0"/>
                    <a:pt x="886" y="0"/>
                  </a:cubicBezTo>
                  <a:cubicBezTo>
                    <a:pt x="886" y="0"/>
                    <a:pt x="513" y="134"/>
                    <a:pt x="326" y="201"/>
                  </a:cubicBezTo>
                  <a:cubicBezTo>
                    <a:pt x="249" y="229"/>
                    <a:pt x="145" y="286"/>
                    <a:pt x="68" y="228"/>
                  </a:cubicBezTo>
                  <a:cubicBezTo>
                    <a:pt x="35" y="204"/>
                    <a:pt x="30" y="157"/>
                    <a:pt x="42" y="119"/>
                  </a:cubicBezTo>
                  <a:cubicBezTo>
                    <a:pt x="54" y="83"/>
                    <a:pt x="93" y="58"/>
                    <a:pt x="131" y="57"/>
                  </a:cubicBezTo>
                  <a:cubicBezTo>
                    <a:pt x="171" y="56"/>
                    <a:pt x="207" y="95"/>
                    <a:pt x="192" y="136"/>
                  </a:cubicBezTo>
                  <a:cubicBezTo>
                    <a:pt x="184" y="159"/>
                    <a:pt x="155" y="183"/>
                    <a:pt x="129" y="171"/>
                  </a:cubicBezTo>
                  <a:cubicBezTo>
                    <a:pt x="117" y="165"/>
                    <a:pt x="107" y="151"/>
                    <a:pt x="114" y="137"/>
                  </a:cubicBezTo>
                  <a:cubicBezTo>
                    <a:pt x="119" y="126"/>
                    <a:pt x="135" y="120"/>
                    <a:pt x="146" y="125"/>
                  </a:cubicBezTo>
                  <a:cubicBezTo>
                    <a:pt x="153" y="127"/>
                    <a:pt x="161" y="118"/>
                    <a:pt x="154" y="112"/>
                  </a:cubicBezTo>
                  <a:close/>
                </a:path>
              </a:pathLst>
            </a:custGeom>
            <a:solidFill>
              <a:srgbClr val="C5C2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0" name="文本框 159"/>
          <p:cNvSpPr txBox="1"/>
          <p:nvPr/>
        </p:nvSpPr>
        <p:spPr>
          <a:xfrm>
            <a:off x="785441" y="4789628"/>
            <a:ext cx="6015949" cy="1274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Christmas or Christmas Day is an annual festival commemorating the birth of Jesus Christ,observed most commonly on December 25 as a religious and cultural celebration among billions of people around the world.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15974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1357</TotalTime>
  <Words>605</Words>
  <Application>Microsoft Office PowerPoint</Application>
  <PresentationFormat>宽屏</PresentationFormat>
  <Paragraphs>63</Paragraphs>
  <Slides>16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16</vt:i4>
      </vt:variant>
    </vt:vector>
  </HeadingPairs>
  <TitlesOfParts>
    <vt:vector size="27" baseType="lpstr">
      <vt:lpstr>Meiryo</vt:lpstr>
      <vt:lpstr>等线</vt:lpstr>
      <vt:lpstr>宋体</vt:lpstr>
      <vt:lpstr>微软雅黑</vt:lpstr>
      <vt:lpstr>微软雅黑 Light</vt:lpstr>
      <vt:lpstr>Arial</vt:lpstr>
      <vt:lpstr>Calibri</vt:lpstr>
      <vt:lpstr>Calibri Light</vt:lpstr>
      <vt:lpstr>Felix Titling</vt:lpstr>
      <vt:lpstr>1_Office 主题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1021069690@qq.com</dc:creator>
  <cp:lastModifiedBy>kan</cp:lastModifiedBy>
  <cp:revision>57</cp:revision>
  <dcterms:created xsi:type="dcterms:W3CDTF">2015-12-16T14:05:30Z</dcterms:created>
  <dcterms:modified xsi:type="dcterms:W3CDTF">2015-12-27T05:12:22Z</dcterms:modified>
</cp:coreProperties>
</file>