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13"/>
  </p:notesMasterIdLst>
  <p:sldIdLst>
    <p:sldId id="256" r:id="rId3"/>
    <p:sldId id="264" r:id="rId4"/>
    <p:sldId id="269" r:id="rId5"/>
    <p:sldId id="263" r:id="rId6"/>
    <p:sldId id="261" r:id="rId7"/>
    <p:sldId id="270" r:id="rId8"/>
    <p:sldId id="271" r:id="rId9"/>
    <p:sldId id="268" r:id="rId10"/>
    <p:sldId id="266" r:id="rId11"/>
    <p:sldId id="272" r:id="rId12"/>
  </p:sldIdLst>
  <p:sldSz cx="9144000" cy="6858000" type="screen4x3"/>
  <p:notesSz cx="6858000" cy="9144000"/>
  <p:embeddedFontLst>
    <p:embeddedFont>
      <p:font typeface="微软雅黑" panose="020B0503020204020204" pitchFamily="34" charset="-122"/>
      <p:regular r:id="rId14"/>
      <p:bold r:id="rId15"/>
    </p:embeddedFont>
    <p:embeddedFont>
      <p:font typeface="Calibri Light" panose="020F0302020204030204" pitchFamily="34" charset="0"/>
      <p:regular r:id="rId16"/>
      <p:italic r:id="rId17"/>
    </p:embeddedFont>
    <p:embeddedFont>
      <p:font typeface="Meiryo" panose="020B0604030504040204" pitchFamily="34" charset="-128"/>
      <p:regular r:id="rId18"/>
      <p:bold r:id="rId19"/>
      <p:italic r:id="rId20"/>
      <p:boldItalic r:id="rId21"/>
    </p:embeddedFont>
    <p:embeddedFont>
      <p:font typeface="方正卡通简体" panose="03000509000000000000" pitchFamily="65" charset="-122"/>
      <p:regular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B9BD"/>
    <a:srgbClr val="0FBD94"/>
    <a:srgbClr val="1FE8ED"/>
    <a:srgbClr val="0D9FA3"/>
    <a:srgbClr val="54A30D"/>
    <a:srgbClr val="34D8A1"/>
    <a:srgbClr val="0DA37F"/>
    <a:srgbClr val="1FEDBC"/>
    <a:srgbClr val="1FED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86" autoAdjust="0"/>
    <p:restoredTop sz="94660"/>
  </p:normalViewPr>
  <p:slideViewPr>
    <p:cSldViewPr>
      <p:cViewPr varScale="1">
        <p:scale>
          <a:sx n="87" d="100"/>
          <a:sy n="87" d="100"/>
        </p:scale>
        <p:origin x="114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1.xml"/><Relationship Id="rId21" Type="http://schemas.openxmlformats.org/officeDocument/2006/relationships/font" Target="fonts/font8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11.fntdata"/><Relationship Id="rId5" Type="http://schemas.openxmlformats.org/officeDocument/2006/relationships/slide" Target="slides/slide3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font" Target="fonts/font6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1CFC6E-808D-4700-9986-50D4B226B30A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7445A4-3B03-4F4F-8514-4DF66EC1F4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6536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4888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BCE19-CDC6-421C-BC09-1032EFA71198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B99EF-56E1-4A6B-9684-2EEF1FEED4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69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BCE19-CDC6-421C-BC09-1032EFA71198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B99EF-56E1-4A6B-9684-2EEF1FEED4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368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BCE19-CDC6-421C-BC09-1032EFA71198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B99EF-56E1-4A6B-9684-2EEF1FEED4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6963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0341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73383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638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5942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2927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42893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8708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85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BCE19-CDC6-421C-BC09-1032EFA71198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B99EF-56E1-4A6B-9684-2EEF1FEED4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5800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9504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8047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1208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BCE19-CDC6-421C-BC09-1032EFA71198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B99EF-56E1-4A6B-9684-2EEF1FEED4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865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BCE19-CDC6-421C-BC09-1032EFA71198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B99EF-56E1-4A6B-9684-2EEF1FEED4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8947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BCE19-CDC6-421C-BC09-1032EFA71198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B99EF-56E1-4A6B-9684-2EEF1FEED4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1858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BCE19-CDC6-421C-BC09-1032EFA71198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B99EF-56E1-4A6B-9684-2EEF1FEED4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714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BCE19-CDC6-421C-BC09-1032EFA71198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B99EF-56E1-4A6B-9684-2EEF1FEED4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2983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BCE19-CDC6-421C-BC09-1032EFA71198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B99EF-56E1-4A6B-9684-2EEF1FEED4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652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BCE19-CDC6-421C-BC09-1032EFA71198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B99EF-56E1-4A6B-9684-2EEF1FEED4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88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1BCE19-CDC6-421C-BC09-1032EFA71198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7B99EF-56E1-4A6B-9684-2EEF1FEED4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105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9014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rgbClr val="0D9FA3"/>
                </a:solidFill>
                <a:latin typeface="微软雅黑" pitchFamily="34" charset="-122"/>
                <a:ea typeface="微软雅黑" pitchFamily="34" charset="-122"/>
              </a:rPr>
              <a:t>点</a:t>
            </a:r>
            <a:r>
              <a:rPr lang="zh-CN" altLang="en-US" b="1" dirty="0" smtClean="0">
                <a:solidFill>
                  <a:srgbClr val="0D9FA3"/>
                </a:solidFill>
                <a:latin typeface="微软雅黑" pitchFamily="34" charset="-122"/>
                <a:ea typeface="微软雅黑" pitchFamily="34" charset="-122"/>
              </a:rPr>
              <a:t>光源长</a:t>
            </a:r>
            <a:r>
              <a:rPr lang="zh-CN" altLang="en-US" b="1" dirty="0">
                <a:solidFill>
                  <a:srgbClr val="0D9FA3"/>
                </a:solidFill>
                <a:latin typeface="微软雅黑" pitchFamily="34" charset="-122"/>
                <a:ea typeface="微软雅黑" pitchFamily="34" charset="-122"/>
              </a:rPr>
              <a:t>阴影</a:t>
            </a:r>
          </a:p>
        </p:txBody>
      </p:sp>
      <p:sp>
        <p:nvSpPr>
          <p:cNvPr id="5" name="副标题 2"/>
          <p:cNvSpPr txBox="1">
            <a:spLocks/>
          </p:cNvSpPr>
          <p:nvPr/>
        </p:nvSpPr>
        <p:spPr>
          <a:xfrm>
            <a:off x="3059832" y="3429000"/>
            <a:ext cx="3024336" cy="4789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@</a:t>
            </a:r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只为设计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1943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6156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683568" y="548680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0FB9BD"/>
                </a:solidFill>
                <a:latin typeface="方正卡通简体" pitchFamily="65" charset="-122"/>
                <a:ea typeface="方正卡通简体" pitchFamily="65" charset="-122"/>
              </a:rPr>
              <a:t>形状</a:t>
            </a:r>
            <a:r>
              <a:rPr lang="zh-CN" altLang="en-US" sz="3600" dirty="0" smtClean="0">
                <a:solidFill>
                  <a:srgbClr val="0FB9BD"/>
                </a:solidFill>
                <a:latin typeface="方正卡通简体" pitchFamily="65" charset="-122"/>
                <a:ea typeface="方正卡通简体" pitchFamily="65" charset="-122"/>
              </a:rPr>
              <a:t>长阴影</a:t>
            </a:r>
            <a:endParaRPr lang="zh-CN" altLang="en-US" sz="3600" dirty="0">
              <a:solidFill>
                <a:srgbClr val="0FB9BD"/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281606" y="1835369"/>
            <a:ext cx="2562476" cy="2569508"/>
            <a:chOff x="4995811" y="3818006"/>
            <a:chExt cx="1728192" cy="1732934"/>
          </a:xfrm>
        </p:grpSpPr>
        <p:sp>
          <p:nvSpPr>
            <p:cNvPr id="12" name="圆角矩形 11"/>
            <p:cNvSpPr/>
            <p:nvPr/>
          </p:nvSpPr>
          <p:spPr>
            <a:xfrm>
              <a:off x="4995811" y="3818006"/>
              <a:ext cx="1728192" cy="1728192"/>
            </a:xfrm>
            <a:prstGeom prst="roundRect">
              <a:avLst>
                <a:gd name="adj" fmla="val 23350"/>
              </a:avLst>
            </a:prstGeom>
            <a:solidFill>
              <a:srgbClr val="1FE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9"/>
            <p:cNvSpPr/>
            <p:nvPr/>
          </p:nvSpPr>
          <p:spPr>
            <a:xfrm>
              <a:off x="5223205" y="4045400"/>
              <a:ext cx="1500798" cy="1505540"/>
            </a:xfrm>
            <a:custGeom>
              <a:avLst/>
              <a:gdLst/>
              <a:ahLst/>
              <a:cxnLst/>
              <a:rect l="l" t="t" r="r" b="b"/>
              <a:pathLst>
                <a:path w="1513148" h="1505540">
                  <a:moveTo>
                    <a:pt x="648118" y="0"/>
                  </a:moveTo>
                  <a:lnTo>
                    <a:pt x="1513148" y="238629"/>
                  </a:lnTo>
                  <a:lnTo>
                    <a:pt x="1513148" y="1102007"/>
                  </a:lnTo>
                  <a:cubicBezTo>
                    <a:pt x="1513148" y="1324872"/>
                    <a:pt x="1332480" y="1505540"/>
                    <a:pt x="1109615" y="1505540"/>
                  </a:cubicBezTo>
                  <a:lnTo>
                    <a:pt x="326676" y="1505540"/>
                  </a:lnTo>
                  <a:lnTo>
                    <a:pt x="246184" y="1276141"/>
                  </a:lnTo>
                  <a:lnTo>
                    <a:pt x="276329" y="1240972"/>
                  </a:lnTo>
                  <a:lnTo>
                    <a:pt x="0" y="492370"/>
                  </a:lnTo>
                  <a:lnTo>
                    <a:pt x="587828" y="628022"/>
                  </a:lnTo>
                  <a:close/>
                </a:path>
              </a:pathLst>
            </a:custGeom>
            <a:solidFill>
              <a:srgbClr val="0FB9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五角星 14"/>
            <p:cNvSpPr/>
            <p:nvPr/>
          </p:nvSpPr>
          <p:spPr>
            <a:xfrm>
              <a:off x="5223205" y="4045400"/>
              <a:ext cx="1273405" cy="1273405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57337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组合 81"/>
          <p:cNvGrpSpPr/>
          <p:nvPr/>
        </p:nvGrpSpPr>
        <p:grpSpPr>
          <a:xfrm>
            <a:off x="1755751" y="1415183"/>
            <a:ext cx="2525809" cy="2525809"/>
            <a:chOff x="1702420" y="798733"/>
            <a:chExt cx="3449808" cy="3449808"/>
          </a:xfrm>
        </p:grpSpPr>
        <p:cxnSp>
          <p:nvCxnSpPr>
            <p:cNvPr id="11" name="直接箭头连接符 10"/>
            <p:cNvCxnSpPr/>
            <p:nvPr/>
          </p:nvCxnSpPr>
          <p:spPr>
            <a:xfrm rot="300000">
              <a:off x="3352013" y="2520349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箭头连接符 11"/>
            <p:cNvCxnSpPr/>
            <p:nvPr/>
          </p:nvCxnSpPr>
          <p:spPr>
            <a:xfrm rot="600000">
              <a:off x="3277275" y="2510509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箭头连接符 12"/>
            <p:cNvCxnSpPr/>
            <p:nvPr/>
          </p:nvCxnSpPr>
          <p:spPr>
            <a:xfrm rot="900000">
              <a:off x="3203679" y="2494194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箭头连接符 13"/>
            <p:cNvCxnSpPr/>
            <p:nvPr/>
          </p:nvCxnSpPr>
          <p:spPr>
            <a:xfrm rot="1200000">
              <a:off x="3131786" y="2471526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箭头连接符 14"/>
            <p:cNvCxnSpPr/>
            <p:nvPr/>
          </p:nvCxnSpPr>
          <p:spPr>
            <a:xfrm rot="1500000">
              <a:off x="3062141" y="2442678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箭头连接符 15"/>
            <p:cNvCxnSpPr/>
            <p:nvPr/>
          </p:nvCxnSpPr>
          <p:spPr>
            <a:xfrm rot="1800000">
              <a:off x="2995276" y="2407870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箭头连接符 16"/>
            <p:cNvCxnSpPr/>
            <p:nvPr/>
          </p:nvCxnSpPr>
          <p:spPr>
            <a:xfrm rot="2100000">
              <a:off x="2931699" y="2367367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箭头连接符 17"/>
            <p:cNvCxnSpPr/>
            <p:nvPr/>
          </p:nvCxnSpPr>
          <p:spPr>
            <a:xfrm rot="2400000">
              <a:off x="2871894" y="2321477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箭头连接符 18"/>
            <p:cNvCxnSpPr/>
            <p:nvPr/>
          </p:nvCxnSpPr>
          <p:spPr>
            <a:xfrm rot="2700000">
              <a:off x="2816316" y="2270549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箭头连接符 19"/>
            <p:cNvCxnSpPr/>
            <p:nvPr/>
          </p:nvCxnSpPr>
          <p:spPr>
            <a:xfrm rot="3000000">
              <a:off x="2765388" y="2214971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>
            <a:xfrm rot="3300000">
              <a:off x="2719498" y="2155166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/>
            <p:cNvCxnSpPr/>
            <p:nvPr/>
          </p:nvCxnSpPr>
          <p:spPr>
            <a:xfrm rot="3600000">
              <a:off x="2678995" y="2091589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箭头连接符 22"/>
            <p:cNvCxnSpPr/>
            <p:nvPr/>
          </p:nvCxnSpPr>
          <p:spPr>
            <a:xfrm rot="3900000">
              <a:off x="2644187" y="2024724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箭头连接符 23"/>
            <p:cNvCxnSpPr/>
            <p:nvPr/>
          </p:nvCxnSpPr>
          <p:spPr>
            <a:xfrm rot="4200000">
              <a:off x="2615339" y="1955079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箭头连接符 24"/>
            <p:cNvCxnSpPr/>
            <p:nvPr/>
          </p:nvCxnSpPr>
          <p:spPr>
            <a:xfrm rot="4500000">
              <a:off x="2592671" y="1883186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箭头连接符 25"/>
            <p:cNvCxnSpPr/>
            <p:nvPr/>
          </p:nvCxnSpPr>
          <p:spPr>
            <a:xfrm rot="4800000">
              <a:off x="2576355" y="1809590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箭头连接符 26"/>
            <p:cNvCxnSpPr/>
            <p:nvPr/>
          </p:nvCxnSpPr>
          <p:spPr>
            <a:xfrm rot="5100000">
              <a:off x="2566516" y="1734852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箭头连接符 28"/>
            <p:cNvCxnSpPr/>
            <p:nvPr/>
          </p:nvCxnSpPr>
          <p:spPr>
            <a:xfrm rot="5700000">
              <a:off x="2566516" y="1584230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箭头连接符 29"/>
            <p:cNvCxnSpPr/>
            <p:nvPr/>
          </p:nvCxnSpPr>
          <p:spPr>
            <a:xfrm rot="6000000">
              <a:off x="2576355" y="1509492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箭头连接符 30"/>
            <p:cNvCxnSpPr/>
            <p:nvPr/>
          </p:nvCxnSpPr>
          <p:spPr>
            <a:xfrm rot="6300000">
              <a:off x="2592671" y="1435897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箭头连接符 31"/>
            <p:cNvCxnSpPr/>
            <p:nvPr/>
          </p:nvCxnSpPr>
          <p:spPr>
            <a:xfrm rot="6600000">
              <a:off x="2615339" y="1364003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箭头连接符 32"/>
            <p:cNvCxnSpPr/>
            <p:nvPr/>
          </p:nvCxnSpPr>
          <p:spPr>
            <a:xfrm rot="6900000">
              <a:off x="2644187" y="1294358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箭头连接符 33"/>
            <p:cNvCxnSpPr/>
            <p:nvPr/>
          </p:nvCxnSpPr>
          <p:spPr>
            <a:xfrm rot="7200000">
              <a:off x="2678995" y="1227493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箭头连接符 34"/>
            <p:cNvCxnSpPr/>
            <p:nvPr/>
          </p:nvCxnSpPr>
          <p:spPr>
            <a:xfrm rot="7500000">
              <a:off x="2719498" y="1163916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箭头连接符 35"/>
            <p:cNvCxnSpPr/>
            <p:nvPr/>
          </p:nvCxnSpPr>
          <p:spPr>
            <a:xfrm rot="7800000">
              <a:off x="2765388" y="1104111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箭头连接符 36"/>
            <p:cNvCxnSpPr/>
            <p:nvPr/>
          </p:nvCxnSpPr>
          <p:spPr>
            <a:xfrm rot="8100000">
              <a:off x="2816316" y="1048533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箭头连接符 37"/>
            <p:cNvCxnSpPr/>
            <p:nvPr/>
          </p:nvCxnSpPr>
          <p:spPr>
            <a:xfrm rot="8400000">
              <a:off x="2871894" y="997605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箭头连接符 38"/>
            <p:cNvCxnSpPr/>
            <p:nvPr/>
          </p:nvCxnSpPr>
          <p:spPr>
            <a:xfrm rot="8700000">
              <a:off x="2931699" y="951715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箭头连接符 39"/>
            <p:cNvCxnSpPr/>
            <p:nvPr/>
          </p:nvCxnSpPr>
          <p:spPr>
            <a:xfrm rot="9000000">
              <a:off x="2995276" y="911212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箭头连接符 40"/>
            <p:cNvCxnSpPr/>
            <p:nvPr/>
          </p:nvCxnSpPr>
          <p:spPr>
            <a:xfrm rot="9300000">
              <a:off x="3062141" y="876404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箭头连接符 41"/>
            <p:cNvCxnSpPr/>
            <p:nvPr/>
          </p:nvCxnSpPr>
          <p:spPr>
            <a:xfrm rot="9600000">
              <a:off x="3131786" y="847556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箭头连接符 42"/>
            <p:cNvCxnSpPr/>
            <p:nvPr/>
          </p:nvCxnSpPr>
          <p:spPr>
            <a:xfrm rot="9900000">
              <a:off x="3203679" y="824888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箭头连接符 43"/>
            <p:cNvCxnSpPr/>
            <p:nvPr/>
          </p:nvCxnSpPr>
          <p:spPr>
            <a:xfrm rot="10200000">
              <a:off x="3277275" y="808573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箭头连接符 44"/>
            <p:cNvCxnSpPr/>
            <p:nvPr/>
          </p:nvCxnSpPr>
          <p:spPr>
            <a:xfrm rot="10500000">
              <a:off x="3352013" y="798733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箭头连接符 46"/>
            <p:cNvCxnSpPr/>
            <p:nvPr/>
          </p:nvCxnSpPr>
          <p:spPr>
            <a:xfrm rot="11100000">
              <a:off x="3502635" y="798733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箭头连接符 47"/>
            <p:cNvCxnSpPr/>
            <p:nvPr/>
          </p:nvCxnSpPr>
          <p:spPr>
            <a:xfrm rot="11400000">
              <a:off x="3577372" y="808573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箭头连接符 48"/>
            <p:cNvCxnSpPr/>
            <p:nvPr/>
          </p:nvCxnSpPr>
          <p:spPr>
            <a:xfrm rot="11700000">
              <a:off x="3650968" y="824888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箭头连接符 49"/>
            <p:cNvCxnSpPr/>
            <p:nvPr/>
          </p:nvCxnSpPr>
          <p:spPr>
            <a:xfrm rot="12000000">
              <a:off x="3722862" y="847556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箭头连接符 50"/>
            <p:cNvCxnSpPr/>
            <p:nvPr/>
          </p:nvCxnSpPr>
          <p:spPr>
            <a:xfrm rot="12300000">
              <a:off x="3792507" y="876404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箭头连接符 51"/>
            <p:cNvCxnSpPr/>
            <p:nvPr/>
          </p:nvCxnSpPr>
          <p:spPr>
            <a:xfrm rot="12600000">
              <a:off x="3859372" y="911212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箭头连接符 52"/>
            <p:cNvCxnSpPr/>
            <p:nvPr/>
          </p:nvCxnSpPr>
          <p:spPr>
            <a:xfrm rot="12900000">
              <a:off x="3922949" y="951715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箭头连接符 53"/>
            <p:cNvCxnSpPr/>
            <p:nvPr/>
          </p:nvCxnSpPr>
          <p:spPr>
            <a:xfrm rot="13200000">
              <a:off x="3982754" y="997605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箭头连接符 54"/>
            <p:cNvCxnSpPr/>
            <p:nvPr/>
          </p:nvCxnSpPr>
          <p:spPr>
            <a:xfrm rot="13500000">
              <a:off x="4038332" y="1048533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箭头连接符 55"/>
            <p:cNvCxnSpPr/>
            <p:nvPr/>
          </p:nvCxnSpPr>
          <p:spPr>
            <a:xfrm rot="13800000">
              <a:off x="4089260" y="1104111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箭头连接符 56"/>
            <p:cNvCxnSpPr/>
            <p:nvPr/>
          </p:nvCxnSpPr>
          <p:spPr>
            <a:xfrm rot="14100000">
              <a:off x="4135150" y="1163916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箭头连接符 57"/>
            <p:cNvCxnSpPr/>
            <p:nvPr/>
          </p:nvCxnSpPr>
          <p:spPr>
            <a:xfrm rot="14400000">
              <a:off x="4175653" y="1227493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箭头连接符 58"/>
            <p:cNvCxnSpPr/>
            <p:nvPr/>
          </p:nvCxnSpPr>
          <p:spPr>
            <a:xfrm rot="14700000">
              <a:off x="4210461" y="1294358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箭头连接符 59"/>
            <p:cNvCxnSpPr/>
            <p:nvPr/>
          </p:nvCxnSpPr>
          <p:spPr>
            <a:xfrm rot="15000000">
              <a:off x="4239308" y="1364003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箭头连接符 60"/>
            <p:cNvCxnSpPr/>
            <p:nvPr/>
          </p:nvCxnSpPr>
          <p:spPr>
            <a:xfrm rot="15300000">
              <a:off x="4261976" y="1435896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箭头连接符 61"/>
            <p:cNvCxnSpPr/>
            <p:nvPr/>
          </p:nvCxnSpPr>
          <p:spPr>
            <a:xfrm rot="15600000">
              <a:off x="4278292" y="1509492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箭头连接符 62"/>
            <p:cNvCxnSpPr/>
            <p:nvPr/>
          </p:nvCxnSpPr>
          <p:spPr>
            <a:xfrm rot="15900000">
              <a:off x="4288132" y="1584230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箭头连接符 64"/>
            <p:cNvCxnSpPr/>
            <p:nvPr/>
          </p:nvCxnSpPr>
          <p:spPr>
            <a:xfrm rot="16500000">
              <a:off x="4288132" y="1734852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箭头连接符 65"/>
            <p:cNvCxnSpPr/>
            <p:nvPr/>
          </p:nvCxnSpPr>
          <p:spPr>
            <a:xfrm rot="16800000">
              <a:off x="4278292" y="1809590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箭头连接符 66"/>
            <p:cNvCxnSpPr/>
            <p:nvPr/>
          </p:nvCxnSpPr>
          <p:spPr>
            <a:xfrm rot="17100000">
              <a:off x="4261976" y="1883185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箭头连接符 67"/>
            <p:cNvCxnSpPr/>
            <p:nvPr/>
          </p:nvCxnSpPr>
          <p:spPr>
            <a:xfrm rot="17400000">
              <a:off x="4239308" y="1955079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箭头连接符 68"/>
            <p:cNvCxnSpPr/>
            <p:nvPr/>
          </p:nvCxnSpPr>
          <p:spPr>
            <a:xfrm rot="17700000">
              <a:off x="4210461" y="2024724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箭头连接符 69"/>
            <p:cNvCxnSpPr/>
            <p:nvPr/>
          </p:nvCxnSpPr>
          <p:spPr>
            <a:xfrm rot="18000000">
              <a:off x="4175653" y="2091589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箭头连接符 70"/>
            <p:cNvCxnSpPr/>
            <p:nvPr/>
          </p:nvCxnSpPr>
          <p:spPr>
            <a:xfrm rot="18300000">
              <a:off x="4135150" y="2155166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箭头连接符 71"/>
            <p:cNvCxnSpPr/>
            <p:nvPr/>
          </p:nvCxnSpPr>
          <p:spPr>
            <a:xfrm rot="18600000">
              <a:off x="4089260" y="2214971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箭头连接符 72"/>
            <p:cNvCxnSpPr/>
            <p:nvPr/>
          </p:nvCxnSpPr>
          <p:spPr>
            <a:xfrm rot="18900000">
              <a:off x="4038332" y="2270549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箭头连接符 73"/>
            <p:cNvCxnSpPr/>
            <p:nvPr/>
          </p:nvCxnSpPr>
          <p:spPr>
            <a:xfrm rot="19200000">
              <a:off x="3982754" y="2321477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箭头连接符 74"/>
            <p:cNvCxnSpPr/>
            <p:nvPr/>
          </p:nvCxnSpPr>
          <p:spPr>
            <a:xfrm rot="19500000">
              <a:off x="3922949" y="2367367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箭头连接符 75"/>
            <p:cNvCxnSpPr/>
            <p:nvPr/>
          </p:nvCxnSpPr>
          <p:spPr>
            <a:xfrm rot="19800000">
              <a:off x="3859372" y="2407870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箭头连接符 76"/>
            <p:cNvCxnSpPr/>
            <p:nvPr/>
          </p:nvCxnSpPr>
          <p:spPr>
            <a:xfrm rot="20100000">
              <a:off x="3792507" y="2442678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箭头连接符 77"/>
            <p:cNvCxnSpPr/>
            <p:nvPr/>
          </p:nvCxnSpPr>
          <p:spPr>
            <a:xfrm rot="20400000">
              <a:off x="3722862" y="2471526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箭头连接符 78"/>
            <p:cNvCxnSpPr/>
            <p:nvPr/>
          </p:nvCxnSpPr>
          <p:spPr>
            <a:xfrm rot="20700000">
              <a:off x="3650968" y="2494194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箭头连接符 79"/>
            <p:cNvCxnSpPr/>
            <p:nvPr/>
          </p:nvCxnSpPr>
          <p:spPr>
            <a:xfrm rot="21000000">
              <a:off x="3577372" y="2510509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箭头连接符 80"/>
            <p:cNvCxnSpPr/>
            <p:nvPr/>
          </p:nvCxnSpPr>
          <p:spPr>
            <a:xfrm rot="21300000">
              <a:off x="3502635" y="2520349"/>
              <a:ext cx="0" cy="172819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组合 82"/>
          <p:cNvGrpSpPr/>
          <p:nvPr/>
        </p:nvGrpSpPr>
        <p:grpSpPr>
          <a:xfrm>
            <a:off x="1753344" y="1412776"/>
            <a:ext cx="2530624" cy="2530624"/>
            <a:chOff x="968766" y="788869"/>
            <a:chExt cx="3456384" cy="3456384"/>
          </a:xfrm>
        </p:grpSpPr>
        <p:cxnSp>
          <p:nvCxnSpPr>
            <p:cNvPr id="86" name="直接箭头连接符 85"/>
            <p:cNvCxnSpPr/>
            <p:nvPr/>
          </p:nvCxnSpPr>
          <p:spPr>
            <a:xfrm>
              <a:off x="2696958" y="2517061"/>
              <a:ext cx="0" cy="1728192"/>
            </a:xfrm>
            <a:prstGeom prst="straightConnector1">
              <a:avLst/>
            </a:prstGeom>
            <a:ln w="25400"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箭头连接符 86"/>
            <p:cNvCxnSpPr/>
            <p:nvPr/>
          </p:nvCxnSpPr>
          <p:spPr>
            <a:xfrm rot="5400000">
              <a:off x="1832862" y="1652965"/>
              <a:ext cx="0" cy="1728192"/>
            </a:xfrm>
            <a:prstGeom prst="straightConnector1">
              <a:avLst/>
            </a:prstGeom>
            <a:ln w="25400"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箭头连接符 87"/>
            <p:cNvCxnSpPr/>
            <p:nvPr/>
          </p:nvCxnSpPr>
          <p:spPr>
            <a:xfrm rot="10800000">
              <a:off x="2696958" y="788869"/>
              <a:ext cx="0" cy="1728192"/>
            </a:xfrm>
            <a:prstGeom prst="straightConnector1">
              <a:avLst/>
            </a:prstGeom>
            <a:ln w="25400"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箭头连接符 88"/>
            <p:cNvCxnSpPr/>
            <p:nvPr/>
          </p:nvCxnSpPr>
          <p:spPr>
            <a:xfrm rot="16200000">
              <a:off x="3561054" y="1652965"/>
              <a:ext cx="0" cy="1728192"/>
            </a:xfrm>
            <a:prstGeom prst="straightConnector1">
              <a:avLst/>
            </a:prstGeom>
            <a:ln w="25400"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8427" y="1276558"/>
            <a:ext cx="2762636" cy="2767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3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50000"/>
          <a:stretch/>
        </p:blipFill>
        <p:spPr bwMode="auto">
          <a:xfrm>
            <a:off x="5562144" y="4178947"/>
            <a:ext cx="1438963" cy="1441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4" name="TextBox 93"/>
          <p:cNvSpPr txBox="1"/>
          <p:nvPr/>
        </p:nvSpPr>
        <p:spPr>
          <a:xfrm>
            <a:off x="467544" y="548680"/>
            <a:ext cx="4339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0FB9BD"/>
                </a:solidFill>
                <a:latin typeface="方正卡通简体" pitchFamily="65" charset="-122"/>
                <a:ea typeface="方正卡通简体" pitchFamily="65" charset="-122"/>
              </a:rPr>
              <a:t>点光源</a:t>
            </a:r>
            <a:r>
              <a:rPr lang="zh-CN" altLang="en-US" sz="3600" dirty="0">
                <a:solidFill>
                  <a:srgbClr val="0FB9BD"/>
                </a:solidFill>
                <a:latin typeface="方正卡通简体" pitchFamily="65" charset="-122"/>
                <a:ea typeface="方正卡通简体" pitchFamily="65" charset="-122"/>
              </a:rPr>
              <a:t>辅助矢量</a:t>
            </a:r>
            <a:r>
              <a:rPr lang="zh-CN" altLang="en-US" sz="3600" dirty="0" smtClean="0">
                <a:solidFill>
                  <a:srgbClr val="0FB9BD"/>
                </a:solidFill>
                <a:latin typeface="方正卡通简体" pitchFamily="65" charset="-122"/>
                <a:ea typeface="方正卡通简体" pitchFamily="65" charset="-122"/>
              </a:rPr>
              <a:t>工具</a:t>
            </a:r>
            <a:endParaRPr lang="zh-CN" altLang="en-US" sz="3600" dirty="0">
              <a:solidFill>
                <a:srgbClr val="0FB9BD"/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2184992" y="5762919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矢量可编辑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5701035" y="5762919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图片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2414111" y="4005064"/>
            <a:ext cx="1413325" cy="1450613"/>
            <a:chOff x="1834714" y="5146739"/>
            <a:chExt cx="1413325" cy="1450613"/>
          </a:xfrm>
        </p:grpSpPr>
        <p:cxnSp>
          <p:nvCxnSpPr>
            <p:cNvPr id="156" name="直接箭头连接符 155"/>
            <p:cNvCxnSpPr/>
            <p:nvPr/>
          </p:nvCxnSpPr>
          <p:spPr>
            <a:xfrm rot="16500000">
              <a:off x="2612976" y="4754523"/>
              <a:ext cx="0" cy="126531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接箭头连接符 156"/>
            <p:cNvCxnSpPr/>
            <p:nvPr/>
          </p:nvCxnSpPr>
          <p:spPr>
            <a:xfrm rot="16800000">
              <a:off x="2605771" y="4809243"/>
              <a:ext cx="0" cy="126531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箭头连接符 157"/>
            <p:cNvCxnSpPr/>
            <p:nvPr/>
          </p:nvCxnSpPr>
          <p:spPr>
            <a:xfrm rot="17100000">
              <a:off x="2593825" y="4863126"/>
              <a:ext cx="0" cy="126531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接箭头连接符 158"/>
            <p:cNvCxnSpPr/>
            <p:nvPr/>
          </p:nvCxnSpPr>
          <p:spPr>
            <a:xfrm rot="17400000">
              <a:off x="2577229" y="4915764"/>
              <a:ext cx="0" cy="126531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箭头连接符 159"/>
            <p:cNvCxnSpPr/>
            <p:nvPr/>
          </p:nvCxnSpPr>
          <p:spPr>
            <a:xfrm rot="17700000">
              <a:off x="2556108" y="4966755"/>
              <a:ext cx="0" cy="126531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直接箭头连接符 160"/>
            <p:cNvCxnSpPr/>
            <p:nvPr/>
          </p:nvCxnSpPr>
          <p:spPr>
            <a:xfrm rot="18000000">
              <a:off x="2530623" y="5015711"/>
              <a:ext cx="0" cy="126531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箭头连接符 161"/>
            <p:cNvCxnSpPr/>
            <p:nvPr/>
          </p:nvCxnSpPr>
          <p:spPr>
            <a:xfrm rot="18300000">
              <a:off x="2500969" y="5062260"/>
              <a:ext cx="0" cy="126531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接箭头连接符 162"/>
            <p:cNvCxnSpPr/>
            <p:nvPr/>
          </p:nvCxnSpPr>
          <p:spPr>
            <a:xfrm rot="18600000">
              <a:off x="2467370" y="5106047"/>
              <a:ext cx="0" cy="126531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箭头连接符 163"/>
            <p:cNvCxnSpPr/>
            <p:nvPr/>
          </p:nvCxnSpPr>
          <p:spPr>
            <a:xfrm rot="18900000">
              <a:off x="2430082" y="5146739"/>
              <a:ext cx="0" cy="126531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直接箭头连接符 164"/>
            <p:cNvCxnSpPr/>
            <p:nvPr/>
          </p:nvCxnSpPr>
          <p:spPr>
            <a:xfrm rot="19200000">
              <a:off x="2389390" y="5184026"/>
              <a:ext cx="0" cy="126531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接箭头连接符 165"/>
            <p:cNvCxnSpPr/>
            <p:nvPr/>
          </p:nvCxnSpPr>
          <p:spPr>
            <a:xfrm rot="19500000">
              <a:off x="2345604" y="5217625"/>
              <a:ext cx="0" cy="126531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接箭头连接符 166"/>
            <p:cNvCxnSpPr/>
            <p:nvPr/>
          </p:nvCxnSpPr>
          <p:spPr>
            <a:xfrm rot="19800000">
              <a:off x="2299055" y="5247280"/>
              <a:ext cx="0" cy="126531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箭头连接符 167"/>
            <p:cNvCxnSpPr/>
            <p:nvPr/>
          </p:nvCxnSpPr>
          <p:spPr>
            <a:xfrm rot="20100000">
              <a:off x="2250099" y="5272765"/>
              <a:ext cx="0" cy="126531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箭头连接符 168"/>
            <p:cNvCxnSpPr/>
            <p:nvPr/>
          </p:nvCxnSpPr>
          <p:spPr>
            <a:xfrm rot="20400000">
              <a:off x="2199108" y="5293886"/>
              <a:ext cx="0" cy="126531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接箭头连接符 169"/>
            <p:cNvCxnSpPr/>
            <p:nvPr/>
          </p:nvCxnSpPr>
          <p:spPr>
            <a:xfrm rot="20700000">
              <a:off x="2146470" y="5310483"/>
              <a:ext cx="0" cy="126531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接箭头连接符 170"/>
            <p:cNvCxnSpPr/>
            <p:nvPr/>
          </p:nvCxnSpPr>
          <p:spPr>
            <a:xfrm rot="21000000">
              <a:off x="2092586" y="5322428"/>
              <a:ext cx="0" cy="126531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直接箭头连接符 171"/>
            <p:cNvCxnSpPr/>
            <p:nvPr/>
          </p:nvCxnSpPr>
          <p:spPr>
            <a:xfrm rot="21300000">
              <a:off x="2037867" y="5329632"/>
              <a:ext cx="0" cy="1265312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0" name="组合 99"/>
            <p:cNvGrpSpPr/>
            <p:nvPr/>
          </p:nvGrpSpPr>
          <p:grpSpPr>
            <a:xfrm>
              <a:off x="1982727" y="5332040"/>
              <a:ext cx="1265312" cy="1265312"/>
              <a:chOff x="2696958" y="2517061"/>
              <a:chExt cx="1728192" cy="1728192"/>
            </a:xfrm>
          </p:grpSpPr>
          <p:cxnSp>
            <p:nvCxnSpPr>
              <p:cNvPr id="101" name="直接箭头连接符 100"/>
              <p:cNvCxnSpPr/>
              <p:nvPr/>
            </p:nvCxnSpPr>
            <p:spPr>
              <a:xfrm>
                <a:off x="2696958" y="2517061"/>
                <a:ext cx="0" cy="1728192"/>
              </a:xfrm>
              <a:prstGeom prst="straightConnector1">
                <a:avLst/>
              </a:prstGeom>
              <a:ln w="25400">
                <a:solidFill>
                  <a:schemeClr val="accent6">
                    <a:lumMod val="75000"/>
                  </a:schemeClr>
                </a:solidFill>
                <a:tailEnd type="triangl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箭头连接符 103"/>
              <p:cNvCxnSpPr/>
              <p:nvPr/>
            </p:nvCxnSpPr>
            <p:spPr>
              <a:xfrm rot="16200000">
                <a:off x="3561054" y="1652965"/>
                <a:ext cx="0" cy="1728192"/>
              </a:xfrm>
              <a:prstGeom prst="straightConnector1">
                <a:avLst/>
              </a:prstGeom>
              <a:ln w="25400">
                <a:solidFill>
                  <a:schemeClr val="accent6">
                    <a:lumMod val="75000"/>
                  </a:schemeClr>
                </a:solidFill>
                <a:tailEnd type="triangl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700724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3568" y="548680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0FB9BD"/>
                </a:solidFill>
                <a:latin typeface="方正卡通简体" pitchFamily="65" charset="-122"/>
                <a:ea typeface="方正卡通简体" pitchFamily="65" charset="-122"/>
              </a:rPr>
              <a:t>点光源阴影的特点</a:t>
            </a:r>
            <a:endParaRPr lang="zh-CN" altLang="en-US" sz="3600" dirty="0">
              <a:solidFill>
                <a:srgbClr val="0FB9BD"/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115616" y="1501192"/>
            <a:ext cx="2678403" cy="2678402"/>
          </a:xfrm>
          <a:prstGeom prst="roundRect">
            <a:avLst>
              <a:gd name="adj" fmla="val 23350"/>
            </a:avLst>
          </a:prstGeom>
          <a:solidFill>
            <a:srgbClr val="1FE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TextBox 54"/>
          <p:cNvSpPr txBox="1"/>
          <p:nvPr/>
        </p:nvSpPr>
        <p:spPr>
          <a:xfrm>
            <a:off x="2233895" y="4812169"/>
            <a:ext cx="43589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阴影的产生是由于物体挡出光线而形成了暗色区域</a:t>
            </a:r>
            <a:endParaRPr lang="en-US" altLang="zh-CN" sz="2800" dirty="0" smtClean="0">
              <a:solidFill>
                <a:schemeClr val="tx1">
                  <a:lumMod val="50000"/>
                  <a:lumOff val="50000"/>
                </a:schemeClr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693076" y="2226801"/>
            <a:ext cx="39129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如图，点光源光线通过形状后，会与形状产生空白区域，这里就是长阴影的设置区域</a:t>
            </a:r>
            <a:endParaRPr lang="en-US" altLang="zh-CN" sz="2400" dirty="0" smtClean="0">
              <a:solidFill>
                <a:schemeClr val="tx1">
                  <a:lumMod val="50000"/>
                  <a:lumOff val="50000"/>
                </a:schemeClr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14" name="圆角矩形 19"/>
          <p:cNvSpPr/>
          <p:nvPr/>
        </p:nvSpPr>
        <p:spPr>
          <a:xfrm>
            <a:off x="1462026" y="1853614"/>
            <a:ext cx="2329266" cy="2325980"/>
          </a:xfrm>
          <a:custGeom>
            <a:avLst/>
            <a:gdLst>
              <a:gd name="connsiteX0" fmla="*/ 637157 w 1502187"/>
              <a:gd name="connsiteY0" fmla="*/ 0 h 1505540"/>
              <a:gd name="connsiteX1" fmla="*/ 1502187 w 1502187"/>
              <a:gd name="connsiteY1" fmla="*/ 238629 h 1505540"/>
              <a:gd name="connsiteX2" fmla="*/ 1502187 w 1502187"/>
              <a:gd name="connsiteY2" fmla="*/ 1102007 h 1505540"/>
              <a:gd name="connsiteX3" fmla="*/ 1098654 w 1502187"/>
              <a:gd name="connsiteY3" fmla="*/ 1505540 h 1505540"/>
              <a:gd name="connsiteX4" fmla="*/ 315715 w 1502187"/>
              <a:gd name="connsiteY4" fmla="*/ 1505540 h 1505540"/>
              <a:gd name="connsiteX5" fmla="*/ 235223 w 1502187"/>
              <a:gd name="connsiteY5" fmla="*/ 1276141 h 1505540"/>
              <a:gd name="connsiteX6" fmla="*/ 265368 w 1502187"/>
              <a:gd name="connsiteY6" fmla="*/ 1240972 h 1505540"/>
              <a:gd name="connsiteX7" fmla="*/ 0 w 1502187"/>
              <a:gd name="connsiteY7" fmla="*/ 481410 h 1505540"/>
              <a:gd name="connsiteX8" fmla="*/ 576867 w 1502187"/>
              <a:gd name="connsiteY8" fmla="*/ 628022 h 1505540"/>
              <a:gd name="connsiteX9" fmla="*/ 637157 w 1502187"/>
              <a:gd name="connsiteY9" fmla="*/ 0 h 1505540"/>
              <a:gd name="connsiteX0" fmla="*/ 637157 w 1507667"/>
              <a:gd name="connsiteY0" fmla="*/ 0 h 1505540"/>
              <a:gd name="connsiteX1" fmla="*/ 1507667 w 1507667"/>
              <a:gd name="connsiteY1" fmla="*/ 222188 h 1505540"/>
              <a:gd name="connsiteX2" fmla="*/ 1502187 w 1507667"/>
              <a:gd name="connsiteY2" fmla="*/ 1102007 h 1505540"/>
              <a:gd name="connsiteX3" fmla="*/ 1098654 w 1507667"/>
              <a:gd name="connsiteY3" fmla="*/ 1505540 h 1505540"/>
              <a:gd name="connsiteX4" fmla="*/ 315715 w 1507667"/>
              <a:gd name="connsiteY4" fmla="*/ 1505540 h 1505540"/>
              <a:gd name="connsiteX5" fmla="*/ 235223 w 1507667"/>
              <a:gd name="connsiteY5" fmla="*/ 1276141 h 1505540"/>
              <a:gd name="connsiteX6" fmla="*/ 265368 w 1507667"/>
              <a:gd name="connsiteY6" fmla="*/ 1240972 h 1505540"/>
              <a:gd name="connsiteX7" fmla="*/ 0 w 1507667"/>
              <a:gd name="connsiteY7" fmla="*/ 481410 h 1505540"/>
              <a:gd name="connsiteX8" fmla="*/ 576867 w 1507667"/>
              <a:gd name="connsiteY8" fmla="*/ 628022 h 1505540"/>
              <a:gd name="connsiteX9" fmla="*/ 637157 w 1507667"/>
              <a:gd name="connsiteY9" fmla="*/ 0 h 150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07667" h="1505540">
                <a:moveTo>
                  <a:pt x="637157" y="0"/>
                </a:moveTo>
                <a:lnTo>
                  <a:pt x="1507667" y="222188"/>
                </a:lnTo>
                <a:cubicBezTo>
                  <a:pt x="1505840" y="515461"/>
                  <a:pt x="1504014" y="808734"/>
                  <a:pt x="1502187" y="1102007"/>
                </a:cubicBezTo>
                <a:cubicBezTo>
                  <a:pt x="1502187" y="1324872"/>
                  <a:pt x="1321519" y="1505540"/>
                  <a:pt x="1098654" y="1505540"/>
                </a:cubicBezTo>
                <a:lnTo>
                  <a:pt x="315715" y="1505540"/>
                </a:lnTo>
                <a:lnTo>
                  <a:pt x="235223" y="1276141"/>
                </a:lnTo>
                <a:lnTo>
                  <a:pt x="265368" y="1240972"/>
                </a:lnTo>
                <a:lnTo>
                  <a:pt x="0" y="481410"/>
                </a:lnTo>
                <a:lnTo>
                  <a:pt x="576867" y="628022"/>
                </a:lnTo>
                <a:lnTo>
                  <a:pt x="637157" y="0"/>
                </a:lnTo>
                <a:close/>
              </a:path>
            </a:pathLst>
          </a:custGeom>
          <a:solidFill>
            <a:srgbClr val="0FB9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五角星 24"/>
          <p:cNvSpPr/>
          <p:nvPr/>
        </p:nvSpPr>
        <p:spPr>
          <a:xfrm>
            <a:off x="1468038" y="1853614"/>
            <a:ext cx="1973561" cy="1973560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箭头连接符 19"/>
          <p:cNvCxnSpPr/>
          <p:nvPr/>
        </p:nvCxnSpPr>
        <p:spPr>
          <a:xfrm rot="17100000">
            <a:off x="2670612" y="292802"/>
            <a:ext cx="0" cy="3216441"/>
          </a:xfrm>
          <a:prstGeom prst="straightConnector1">
            <a:avLst/>
          </a:prstGeom>
          <a:ln w="3175">
            <a:solidFill>
              <a:schemeClr val="bg1">
                <a:lumMod val="50000"/>
              </a:schemeClr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>
          <a:xfrm>
            <a:off x="1117192" y="1484788"/>
            <a:ext cx="2824816" cy="2824817"/>
          </a:xfrm>
          <a:prstGeom prst="straightConnector1">
            <a:avLst/>
          </a:prstGeom>
          <a:ln w="3175">
            <a:solidFill>
              <a:schemeClr val="bg1">
                <a:lumMod val="50000"/>
              </a:schemeClr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/>
          <p:nvPr/>
        </p:nvCxnSpPr>
        <p:spPr>
          <a:xfrm>
            <a:off x="1117192" y="1484788"/>
            <a:ext cx="991902" cy="3022466"/>
          </a:xfrm>
          <a:prstGeom prst="straightConnector1">
            <a:avLst/>
          </a:prstGeom>
          <a:ln w="3175">
            <a:solidFill>
              <a:schemeClr val="bg1">
                <a:lumMod val="50000"/>
              </a:schemeClr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35"/>
          <p:cNvCxnSpPr/>
          <p:nvPr/>
        </p:nvCxnSpPr>
        <p:spPr>
          <a:xfrm>
            <a:off x="1117192" y="1484788"/>
            <a:ext cx="933959" cy="3082572"/>
          </a:xfrm>
          <a:prstGeom prst="straightConnector1">
            <a:avLst/>
          </a:prstGeom>
          <a:ln w="3175">
            <a:solidFill>
              <a:schemeClr val="bg1">
                <a:lumMod val="50000"/>
              </a:schemeClr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箭头连接符 39"/>
          <p:cNvCxnSpPr/>
          <p:nvPr/>
        </p:nvCxnSpPr>
        <p:spPr>
          <a:xfrm>
            <a:off x="1117192" y="1484788"/>
            <a:ext cx="0" cy="3216442"/>
          </a:xfrm>
          <a:prstGeom prst="straightConnector1">
            <a:avLst/>
          </a:prstGeom>
          <a:ln w="25400">
            <a:solidFill>
              <a:schemeClr val="accent6">
                <a:lumMod val="75000"/>
              </a:schemeClr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箭头连接符 40"/>
          <p:cNvCxnSpPr/>
          <p:nvPr/>
        </p:nvCxnSpPr>
        <p:spPr>
          <a:xfrm rot="16200000">
            <a:off x="2725413" y="-123432"/>
            <a:ext cx="0" cy="3216441"/>
          </a:xfrm>
          <a:prstGeom prst="straightConnector1">
            <a:avLst/>
          </a:prstGeom>
          <a:ln w="25400">
            <a:solidFill>
              <a:schemeClr val="accent6">
                <a:lumMod val="75000"/>
              </a:schemeClr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1599993" y="5958828"/>
            <a:ext cx="61534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为了构图方便，教程只取</a:t>
            </a:r>
            <a:r>
              <a:rPr lang="zh-CN" altLang="en-US" sz="16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形状长宽延长线相交的点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作为点光源示例</a:t>
            </a:r>
            <a:endParaRPr lang="en-US" altLang="zh-CN" sz="16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27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250"/>
                            </p:stCondLst>
                            <p:childTnLst>
                              <p:par>
                                <p:cTn id="2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004744" y="1628800"/>
            <a:ext cx="1728192" cy="1728192"/>
          </a:xfrm>
          <a:prstGeom prst="roundRect">
            <a:avLst>
              <a:gd name="adj" fmla="val 23350"/>
            </a:avLst>
          </a:prstGeom>
          <a:solidFill>
            <a:srgbClr val="1FE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五角星 4"/>
          <p:cNvSpPr/>
          <p:nvPr/>
        </p:nvSpPr>
        <p:spPr>
          <a:xfrm>
            <a:off x="3779912" y="1856194"/>
            <a:ext cx="1273405" cy="1273405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043608" y="3457995"/>
            <a:ext cx="16241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1.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圆角矩形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63108" y="3457995"/>
            <a:ext cx="16289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2</a:t>
            </a: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.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图标主体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6173444" y="1628800"/>
            <a:ext cx="1728192" cy="1728192"/>
          </a:xfrm>
          <a:prstGeom prst="roundRect">
            <a:avLst>
              <a:gd name="adj" fmla="val 23350"/>
            </a:avLst>
          </a:prstGeom>
          <a:solidFill>
            <a:srgbClr val="1FE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762992" y="3457995"/>
            <a:ext cx="25490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3.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左右、上下对齐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12" name="五角星 11"/>
          <p:cNvSpPr/>
          <p:nvPr/>
        </p:nvSpPr>
        <p:spPr>
          <a:xfrm>
            <a:off x="6400838" y="1856194"/>
            <a:ext cx="1273405" cy="1273405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157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07059" y="3877686"/>
            <a:ext cx="22445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4.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放置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辅助光线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15616" y="1628800"/>
            <a:ext cx="1728192" cy="1728192"/>
          </a:xfrm>
          <a:prstGeom prst="roundRect">
            <a:avLst>
              <a:gd name="adj" fmla="val 23350"/>
            </a:avLst>
          </a:prstGeom>
          <a:solidFill>
            <a:srgbClr val="1FE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3347864" y="3868394"/>
            <a:ext cx="24151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5</a:t>
            </a: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.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使用任意多边形工具做阴影</a:t>
            </a:r>
            <a:endParaRPr lang="en-US" altLang="zh-CN" sz="2400" dirty="0" smtClean="0">
              <a:solidFill>
                <a:schemeClr val="tx1">
                  <a:lumMod val="50000"/>
                  <a:lumOff val="50000"/>
                </a:schemeClr>
              </a:solidFill>
              <a:latin typeface="方正卡通简体" pitchFamily="65" charset="-122"/>
              <a:ea typeface="方正卡通简体" pitchFamily="65" charset="-122"/>
            </a:endParaRPr>
          </a:p>
          <a:p>
            <a:pPr algn="ctr"/>
            <a:r>
              <a:rPr lang="zh-CN" altLang="en-US" sz="1600" dirty="0" smtClean="0">
                <a:solidFill>
                  <a:schemeClr val="accent6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（右下角要超出圆角矩形范围）</a:t>
            </a:r>
            <a:endParaRPr lang="zh-CN" altLang="en-US" sz="1200" dirty="0">
              <a:solidFill>
                <a:schemeClr val="accent6">
                  <a:lumMod val="75000"/>
                </a:schemeClr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3625376" y="1628800"/>
            <a:ext cx="1728192" cy="1728192"/>
          </a:xfrm>
          <a:prstGeom prst="roundRect">
            <a:avLst>
              <a:gd name="adj" fmla="val 23350"/>
            </a:avLst>
          </a:prstGeom>
          <a:solidFill>
            <a:srgbClr val="1FE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五角星 31"/>
          <p:cNvSpPr/>
          <p:nvPr/>
        </p:nvSpPr>
        <p:spPr>
          <a:xfrm>
            <a:off x="3852770" y="1856194"/>
            <a:ext cx="1273405" cy="1273405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圆角矩形 37"/>
          <p:cNvSpPr/>
          <p:nvPr/>
        </p:nvSpPr>
        <p:spPr>
          <a:xfrm>
            <a:off x="6188103" y="1628800"/>
            <a:ext cx="1728192" cy="1728192"/>
          </a:xfrm>
          <a:prstGeom prst="roundRect">
            <a:avLst>
              <a:gd name="adj" fmla="val 23350"/>
            </a:avLst>
          </a:prstGeom>
          <a:solidFill>
            <a:srgbClr val="1FE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五角星 38"/>
          <p:cNvSpPr/>
          <p:nvPr/>
        </p:nvSpPr>
        <p:spPr>
          <a:xfrm>
            <a:off x="6415497" y="1856194"/>
            <a:ext cx="1273405" cy="1273405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TextBox 44"/>
          <p:cNvSpPr txBox="1"/>
          <p:nvPr/>
        </p:nvSpPr>
        <p:spPr>
          <a:xfrm>
            <a:off x="5940152" y="3877686"/>
            <a:ext cx="22413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6</a:t>
            </a: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.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删除辅助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光线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743740" y="4339351"/>
            <a:ext cx="24601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accent6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如图对齐</a:t>
            </a:r>
            <a:endParaRPr lang="en-US" altLang="zh-CN" dirty="0" smtClean="0">
              <a:solidFill>
                <a:schemeClr val="accent6">
                  <a:lumMod val="75000"/>
                </a:schemeClr>
              </a:solidFill>
              <a:latin typeface="方正卡通简体" pitchFamily="65" charset="-122"/>
              <a:ea typeface="方正卡通简体" pitchFamily="65" charset="-122"/>
            </a:endParaRPr>
          </a:p>
          <a:p>
            <a:pPr algn="ctr"/>
            <a:r>
              <a:rPr lang="zh-CN" altLang="en-US" dirty="0" smtClean="0">
                <a:solidFill>
                  <a:schemeClr val="accent6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按</a:t>
            </a:r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Shift</a:t>
            </a:r>
            <a:r>
              <a:rPr lang="zh-CN" altLang="en-US" dirty="0" smtClean="0">
                <a:solidFill>
                  <a:schemeClr val="accent6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拉长缩短光线</a:t>
            </a:r>
            <a:endParaRPr lang="en-US" altLang="zh-CN" dirty="0" smtClean="0">
              <a:solidFill>
                <a:schemeClr val="accent6">
                  <a:lumMod val="75000"/>
                </a:schemeClr>
              </a:solidFill>
              <a:latin typeface="方正卡通简体" pitchFamily="65" charset="-122"/>
              <a:ea typeface="方正卡通简体" pitchFamily="65" charset="-122"/>
            </a:endParaRPr>
          </a:p>
          <a:p>
            <a:pPr algn="ctr"/>
            <a:r>
              <a:rPr lang="zh-CN" altLang="en-US" dirty="0" smtClean="0">
                <a:solidFill>
                  <a:schemeClr val="accent6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按</a:t>
            </a:r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alt</a:t>
            </a:r>
            <a:r>
              <a:rPr lang="zh-CN" altLang="en-US" dirty="0" smtClean="0">
                <a:solidFill>
                  <a:schemeClr val="accent6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微调光线角度</a:t>
            </a:r>
            <a:endParaRPr lang="en-US" altLang="zh-CN" dirty="0" smtClean="0">
              <a:solidFill>
                <a:schemeClr val="accent6">
                  <a:lumMod val="75000"/>
                </a:schemeClr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15" name="五角星 14"/>
          <p:cNvSpPr/>
          <p:nvPr/>
        </p:nvSpPr>
        <p:spPr>
          <a:xfrm>
            <a:off x="1343010" y="1856194"/>
            <a:ext cx="1273405" cy="1273405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3842378" y="1855681"/>
            <a:ext cx="1632857" cy="1562519"/>
          </a:xfrm>
          <a:custGeom>
            <a:avLst/>
            <a:gdLst>
              <a:gd name="connsiteX0" fmla="*/ 648118 w 1632857"/>
              <a:gd name="connsiteY0" fmla="*/ 0 h 1562519"/>
              <a:gd name="connsiteX1" fmla="*/ 587828 w 1632857"/>
              <a:gd name="connsiteY1" fmla="*/ 628022 h 1562519"/>
              <a:gd name="connsiteX2" fmla="*/ 0 w 1632857"/>
              <a:gd name="connsiteY2" fmla="*/ 492370 h 1562519"/>
              <a:gd name="connsiteX3" fmla="*/ 276329 w 1632857"/>
              <a:gd name="connsiteY3" fmla="*/ 1240972 h 1562519"/>
              <a:gd name="connsiteX4" fmla="*/ 246184 w 1632857"/>
              <a:gd name="connsiteY4" fmla="*/ 1276141 h 1562519"/>
              <a:gd name="connsiteX5" fmla="*/ 346668 w 1632857"/>
              <a:gd name="connsiteY5" fmla="*/ 1562519 h 1562519"/>
              <a:gd name="connsiteX6" fmla="*/ 1632857 w 1632857"/>
              <a:gd name="connsiteY6" fmla="*/ 1562519 h 1562519"/>
              <a:gd name="connsiteX7" fmla="*/ 1632857 w 1632857"/>
              <a:gd name="connsiteY7" fmla="*/ 271306 h 1562519"/>
              <a:gd name="connsiteX8" fmla="*/ 1522325 w 1632857"/>
              <a:gd name="connsiteY8" fmla="*/ 241161 h 1562519"/>
              <a:gd name="connsiteX9" fmla="*/ 648118 w 1632857"/>
              <a:gd name="connsiteY9" fmla="*/ 0 h 1562519"/>
              <a:gd name="connsiteX0" fmla="*/ 648118 w 1632857"/>
              <a:gd name="connsiteY0" fmla="*/ 0 h 1562519"/>
              <a:gd name="connsiteX1" fmla="*/ 587828 w 1632857"/>
              <a:gd name="connsiteY1" fmla="*/ 628022 h 1562519"/>
              <a:gd name="connsiteX2" fmla="*/ 0 w 1632857"/>
              <a:gd name="connsiteY2" fmla="*/ 492370 h 1562519"/>
              <a:gd name="connsiteX3" fmla="*/ 276329 w 1632857"/>
              <a:gd name="connsiteY3" fmla="*/ 1240972 h 1562519"/>
              <a:gd name="connsiteX4" fmla="*/ 246184 w 1632857"/>
              <a:gd name="connsiteY4" fmla="*/ 1276141 h 1562519"/>
              <a:gd name="connsiteX5" fmla="*/ 346668 w 1632857"/>
              <a:gd name="connsiteY5" fmla="*/ 1562519 h 1562519"/>
              <a:gd name="connsiteX6" fmla="*/ 1632857 w 1632857"/>
              <a:gd name="connsiteY6" fmla="*/ 1562519 h 1562519"/>
              <a:gd name="connsiteX7" fmla="*/ 1632857 w 1632857"/>
              <a:gd name="connsiteY7" fmla="*/ 271306 h 1562519"/>
              <a:gd name="connsiteX8" fmla="*/ 648118 w 1632857"/>
              <a:gd name="connsiteY8" fmla="*/ 0 h 1562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2857" h="1562519">
                <a:moveTo>
                  <a:pt x="648118" y="0"/>
                </a:moveTo>
                <a:lnTo>
                  <a:pt x="587828" y="628022"/>
                </a:lnTo>
                <a:lnTo>
                  <a:pt x="0" y="492370"/>
                </a:lnTo>
                <a:lnTo>
                  <a:pt x="276329" y="1240972"/>
                </a:lnTo>
                <a:lnTo>
                  <a:pt x="246184" y="1276141"/>
                </a:lnTo>
                <a:lnTo>
                  <a:pt x="346668" y="1562519"/>
                </a:lnTo>
                <a:lnTo>
                  <a:pt x="1632857" y="1562519"/>
                </a:lnTo>
                <a:lnTo>
                  <a:pt x="1632857" y="271306"/>
                </a:lnTo>
                <a:lnTo>
                  <a:pt x="648118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6415497" y="1855681"/>
            <a:ext cx="1632857" cy="1562519"/>
          </a:xfrm>
          <a:custGeom>
            <a:avLst/>
            <a:gdLst>
              <a:gd name="connsiteX0" fmla="*/ 648118 w 1632857"/>
              <a:gd name="connsiteY0" fmla="*/ 0 h 1562519"/>
              <a:gd name="connsiteX1" fmla="*/ 587828 w 1632857"/>
              <a:gd name="connsiteY1" fmla="*/ 628022 h 1562519"/>
              <a:gd name="connsiteX2" fmla="*/ 0 w 1632857"/>
              <a:gd name="connsiteY2" fmla="*/ 492370 h 1562519"/>
              <a:gd name="connsiteX3" fmla="*/ 276329 w 1632857"/>
              <a:gd name="connsiteY3" fmla="*/ 1240972 h 1562519"/>
              <a:gd name="connsiteX4" fmla="*/ 246184 w 1632857"/>
              <a:gd name="connsiteY4" fmla="*/ 1276141 h 1562519"/>
              <a:gd name="connsiteX5" fmla="*/ 346668 w 1632857"/>
              <a:gd name="connsiteY5" fmla="*/ 1562519 h 1562519"/>
              <a:gd name="connsiteX6" fmla="*/ 1632857 w 1632857"/>
              <a:gd name="connsiteY6" fmla="*/ 1562519 h 1562519"/>
              <a:gd name="connsiteX7" fmla="*/ 1632857 w 1632857"/>
              <a:gd name="connsiteY7" fmla="*/ 271306 h 1562519"/>
              <a:gd name="connsiteX8" fmla="*/ 1522325 w 1632857"/>
              <a:gd name="connsiteY8" fmla="*/ 241161 h 1562519"/>
              <a:gd name="connsiteX9" fmla="*/ 648118 w 1632857"/>
              <a:gd name="connsiteY9" fmla="*/ 0 h 1562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2857" h="1562519">
                <a:moveTo>
                  <a:pt x="648118" y="0"/>
                </a:moveTo>
                <a:lnTo>
                  <a:pt x="587828" y="628022"/>
                </a:lnTo>
                <a:lnTo>
                  <a:pt x="0" y="492370"/>
                </a:lnTo>
                <a:lnTo>
                  <a:pt x="276329" y="1240972"/>
                </a:lnTo>
                <a:lnTo>
                  <a:pt x="246184" y="1276141"/>
                </a:lnTo>
                <a:lnTo>
                  <a:pt x="346668" y="1562519"/>
                </a:lnTo>
                <a:lnTo>
                  <a:pt x="1632857" y="1562519"/>
                </a:lnTo>
                <a:lnTo>
                  <a:pt x="1632857" y="271306"/>
                </a:lnTo>
                <a:lnTo>
                  <a:pt x="1522325" y="241161"/>
                </a:lnTo>
                <a:lnTo>
                  <a:pt x="648118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1102898" y="1621396"/>
            <a:ext cx="1804424" cy="1786466"/>
            <a:chOff x="1982726" y="5332038"/>
            <a:chExt cx="1355019" cy="1341532"/>
          </a:xfrm>
        </p:grpSpPr>
        <p:cxnSp>
          <p:nvCxnSpPr>
            <p:cNvPr id="42" name="直接箭头连接符 41"/>
            <p:cNvCxnSpPr/>
            <p:nvPr/>
          </p:nvCxnSpPr>
          <p:spPr>
            <a:xfrm>
              <a:off x="1982726" y="5332038"/>
              <a:ext cx="1355019" cy="352356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箭头连接符 54"/>
            <p:cNvCxnSpPr/>
            <p:nvPr/>
          </p:nvCxnSpPr>
          <p:spPr>
            <a:xfrm>
              <a:off x="1982727" y="5332040"/>
              <a:ext cx="422081" cy="1341530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箭头连接符 55"/>
            <p:cNvCxnSpPr/>
            <p:nvPr/>
          </p:nvCxnSpPr>
          <p:spPr>
            <a:xfrm>
              <a:off x="1982727" y="5332041"/>
              <a:ext cx="449653" cy="1326005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9" name="组合 58"/>
            <p:cNvGrpSpPr/>
            <p:nvPr/>
          </p:nvGrpSpPr>
          <p:grpSpPr>
            <a:xfrm>
              <a:off x="1982727" y="5332040"/>
              <a:ext cx="1265312" cy="1265312"/>
              <a:chOff x="2696958" y="2517061"/>
              <a:chExt cx="1728192" cy="1728192"/>
            </a:xfrm>
          </p:grpSpPr>
          <p:cxnSp>
            <p:nvCxnSpPr>
              <p:cNvPr id="60" name="直接箭头连接符 59"/>
              <p:cNvCxnSpPr/>
              <p:nvPr/>
            </p:nvCxnSpPr>
            <p:spPr>
              <a:xfrm>
                <a:off x="2696958" y="2517061"/>
                <a:ext cx="0" cy="1728192"/>
              </a:xfrm>
              <a:prstGeom prst="straightConnector1">
                <a:avLst/>
              </a:prstGeom>
              <a:ln w="25400">
                <a:solidFill>
                  <a:schemeClr val="accent6">
                    <a:lumMod val="75000"/>
                  </a:schemeClr>
                </a:solidFill>
                <a:tailEnd type="triangl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箭头连接符 64"/>
              <p:cNvCxnSpPr/>
              <p:nvPr/>
            </p:nvCxnSpPr>
            <p:spPr>
              <a:xfrm rot="16200000">
                <a:off x="3561054" y="1652965"/>
                <a:ext cx="0" cy="1728192"/>
              </a:xfrm>
              <a:prstGeom prst="straightConnector1">
                <a:avLst/>
              </a:prstGeom>
              <a:ln w="25400">
                <a:solidFill>
                  <a:schemeClr val="accent6">
                    <a:lumMod val="75000"/>
                  </a:schemeClr>
                </a:solidFill>
                <a:tailEnd type="triangl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8" name="组合 87"/>
          <p:cNvGrpSpPr/>
          <p:nvPr/>
        </p:nvGrpSpPr>
        <p:grpSpPr>
          <a:xfrm>
            <a:off x="3625376" y="1621396"/>
            <a:ext cx="1849859" cy="1786466"/>
            <a:chOff x="1982726" y="5332038"/>
            <a:chExt cx="1389138" cy="1341532"/>
          </a:xfrm>
        </p:grpSpPr>
        <p:cxnSp>
          <p:nvCxnSpPr>
            <p:cNvPr id="89" name="直接箭头连接符 88"/>
            <p:cNvCxnSpPr>
              <a:endCxn id="29" idx="7"/>
            </p:cNvCxnSpPr>
            <p:nvPr/>
          </p:nvCxnSpPr>
          <p:spPr>
            <a:xfrm>
              <a:off x="1982726" y="5332038"/>
              <a:ext cx="1389138" cy="379669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箭头连接符 89"/>
            <p:cNvCxnSpPr/>
            <p:nvPr/>
          </p:nvCxnSpPr>
          <p:spPr>
            <a:xfrm>
              <a:off x="1982727" y="5332040"/>
              <a:ext cx="422081" cy="1341530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箭头连接符 90"/>
            <p:cNvCxnSpPr/>
            <p:nvPr/>
          </p:nvCxnSpPr>
          <p:spPr>
            <a:xfrm>
              <a:off x="1982727" y="5332041"/>
              <a:ext cx="449653" cy="1326005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2" name="组合 91"/>
            <p:cNvGrpSpPr/>
            <p:nvPr/>
          </p:nvGrpSpPr>
          <p:grpSpPr>
            <a:xfrm>
              <a:off x="1982727" y="5332040"/>
              <a:ext cx="1265312" cy="1265312"/>
              <a:chOff x="2696958" y="2517061"/>
              <a:chExt cx="1728192" cy="1728192"/>
            </a:xfrm>
          </p:grpSpPr>
          <p:cxnSp>
            <p:nvCxnSpPr>
              <p:cNvPr id="93" name="直接箭头连接符 92"/>
              <p:cNvCxnSpPr/>
              <p:nvPr/>
            </p:nvCxnSpPr>
            <p:spPr>
              <a:xfrm>
                <a:off x="2696958" y="2517061"/>
                <a:ext cx="0" cy="1728192"/>
              </a:xfrm>
              <a:prstGeom prst="straightConnector1">
                <a:avLst/>
              </a:prstGeom>
              <a:ln w="25400">
                <a:solidFill>
                  <a:schemeClr val="accent6">
                    <a:lumMod val="75000"/>
                  </a:schemeClr>
                </a:solidFill>
                <a:tailEnd type="triangl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箭头连接符 93"/>
              <p:cNvCxnSpPr/>
              <p:nvPr/>
            </p:nvCxnSpPr>
            <p:spPr>
              <a:xfrm rot="16200000">
                <a:off x="3561054" y="1652965"/>
                <a:ext cx="0" cy="1728192"/>
              </a:xfrm>
              <a:prstGeom prst="straightConnector1">
                <a:avLst/>
              </a:prstGeom>
              <a:ln w="25400">
                <a:solidFill>
                  <a:schemeClr val="accent6">
                    <a:lumMod val="75000"/>
                  </a:schemeClr>
                </a:solidFill>
                <a:tailEnd type="triangl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273489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835696" y="2852936"/>
            <a:ext cx="2785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7.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复制圆角矩形并与之前重合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13507" y="3032476"/>
            <a:ext cx="16289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8.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形状交点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51720" y="5775647"/>
            <a:ext cx="22413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9.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设置阴影颜色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18202" y="5775647"/>
            <a:ext cx="17668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10.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形状置顶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2324568" y="3818006"/>
            <a:ext cx="1728192" cy="1728192"/>
          </a:xfrm>
          <a:prstGeom prst="roundRect">
            <a:avLst>
              <a:gd name="adj" fmla="val 23350"/>
            </a:avLst>
          </a:prstGeom>
          <a:solidFill>
            <a:srgbClr val="1FE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五角星 36"/>
          <p:cNvSpPr/>
          <p:nvPr/>
        </p:nvSpPr>
        <p:spPr>
          <a:xfrm>
            <a:off x="2551962" y="4045400"/>
            <a:ext cx="1273405" cy="1273405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圆角矩形 55"/>
          <p:cNvSpPr/>
          <p:nvPr/>
        </p:nvSpPr>
        <p:spPr>
          <a:xfrm>
            <a:off x="4995811" y="3818006"/>
            <a:ext cx="1728192" cy="1728192"/>
          </a:xfrm>
          <a:prstGeom prst="roundRect">
            <a:avLst>
              <a:gd name="adj" fmla="val 23350"/>
            </a:avLst>
          </a:prstGeom>
          <a:solidFill>
            <a:srgbClr val="1FE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圆角矩形 67"/>
          <p:cNvSpPr/>
          <p:nvPr/>
        </p:nvSpPr>
        <p:spPr>
          <a:xfrm>
            <a:off x="2190030" y="682924"/>
            <a:ext cx="1728192" cy="1728192"/>
          </a:xfrm>
          <a:prstGeom prst="roundRect">
            <a:avLst>
              <a:gd name="adj" fmla="val 23350"/>
            </a:avLst>
          </a:prstGeom>
          <a:solidFill>
            <a:srgbClr val="1FE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五角星 68"/>
          <p:cNvSpPr/>
          <p:nvPr/>
        </p:nvSpPr>
        <p:spPr>
          <a:xfrm>
            <a:off x="2417424" y="910318"/>
            <a:ext cx="1273405" cy="1273405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圆角矩形 71"/>
          <p:cNvSpPr/>
          <p:nvPr/>
        </p:nvSpPr>
        <p:spPr>
          <a:xfrm>
            <a:off x="4995811" y="692696"/>
            <a:ext cx="1728192" cy="1728192"/>
          </a:xfrm>
          <a:prstGeom prst="roundRect">
            <a:avLst>
              <a:gd name="adj" fmla="val 23350"/>
            </a:avLst>
          </a:prstGeom>
          <a:solidFill>
            <a:srgbClr val="1FE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五角星 72"/>
          <p:cNvSpPr/>
          <p:nvPr/>
        </p:nvSpPr>
        <p:spPr>
          <a:xfrm>
            <a:off x="5223205" y="920090"/>
            <a:ext cx="1273405" cy="1273405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2427876" y="905576"/>
            <a:ext cx="1632857" cy="1562519"/>
          </a:xfrm>
          <a:custGeom>
            <a:avLst/>
            <a:gdLst>
              <a:gd name="connsiteX0" fmla="*/ 648118 w 1632857"/>
              <a:gd name="connsiteY0" fmla="*/ 0 h 1562519"/>
              <a:gd name="connsiteX1" fmla="*/ 587828 w 1632857"/>
              <a:gd name="connsiteY1" fmla="*/ 628022 h 1562519"/>
              <a:gd name="connsiteX2" fmla="*/ 0 w 1632857"/>
              <a:gd name="connsiteY2" fmla="*/ 492370 h 1562519"/>
              <a:gd name="connsiteX3" fmla="*/ 276329 w 1632857"/>
              <a:gd name="connsiteY3" fmla="*/ 1240972 h 1562519"/>
              <a:gd name="connsiteX4" fmla="*/ 246184 w 1632857"/>
              <a:gd name="connsiteY4" fmla="*/ 1276141 h 1562519"/>
              <a:gd name="connsiteX5" fmla="*/ 346668 w 1632857"/>
              <a:gd name="connsiteY5" fmla="*/ 1562519 h 1562519"/>
              <a:gd name="connsiteX6" fmla="*/ 1632857 w 1632857"/>
              <a:gd name="connsiteY6" fmla="*/ 1562519 h 1562519"/>
              <a:gd name="connsiteX7" fmla="*/ 1632857 w 1632857"/>
              <a:gd name="connsiteY7" fmla="*/ 271306 h 1562519"/>
              <a:gd name="connsiteX8" fmla="*/ 1522325 w 1632857"/>
              <a:gd name="connsiteY8" fmla="*/ 241161 h 1562519"/>
              <a:gd name="connsiteX9" fmla="*/ 648118 w 1632857"/>
              <a:gd name="connsiteY9" fmla="*/ 0 h 1562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2857" h="1562519">
                <a:moveTo>
                  <a:pt x="648118" y="0"/>
                </a:moveTo>
                <a:lnTo>
                  <a:pt x="587828" y="628022"/>
                </a:lnTo>
                <a:lnTo>
                  <a:pt x="0" y="492370"/>
                </a:lnTo>
                <a:lnTo>
                  <a:pt x="276329" y="1240972"/>
                </a:lnTo>
                <a:lnTo>
                  <a:pt x="246184" y="1276141"/>
                </a:lnTo>
                <a:lnTo>
                  <a:pt x="346668" y="1562519"/>
                </a:lnTo>
                <a:lnTo>
                  <a:pt x="1632857" y="1562519"/>
                </a:lnTo>
                <a:lnTo>
                  <a:pt x="1632857" y="271306"/>
                </a:lnTo>
                <a:lnTo>
                  <a:pt x="1522325" y="241161"/>
                </a:lnTo>
                <a:lnTo>
                  <a:pt x="648118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5207769" y="905576"/>
            <a:ext cx="1513148" cy="1505540"/>
          </a:xfrm>
          <a:custGeom>
            <a:avLst/>
            <a:gdLst/>
            <a:ahLst/>
            <a:cxnLst/>
            <a:rect l="l" t="t" r="r" b="b"/>
            <a:pathLst>
              <a:path w="1513148" h="1505540">
                <a:moveTo>
                  <a:pt x="648118" y="0"/>
                </a:moveTo>
                <a:lnTo>
                  <a:pt x="1513148" y="238629"/>
                </a:lnTo>
                <a:lnTo>
                  <a:pt x="1513148" y="1102007"/>
                </a:lnTo>
                <a:cubicBezTo>
                  <a:pt x="1513148" y="1324872"/>
                  <a:pt x="1332480" y="1505540"/>
                  <a:pt x="1109615" y="1505540"/>
                </a:cubicBezTo>
                <a:lnTo>
                  <a:pt x="326676" y="1505540"/>
                </a:lnTo>
                <a:lnTo>
                  <a:pt x="246184" y="1276141"/>
                </a:lnTo>
                <a:lnTo>
                  <a:pt x="276329" y="1240972"/>
                </a:lnTo>
                <a:lnTo>
                  <a:pt x="0" y="492370"/>
                </a:lnTo>
                <a:lnTo>
                  <a:pt x="587828" y="628022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19"/>
          <p:cNvSpPr/>
          <p:nvPr/>
        </p:nvSpPr>
        <p:spPr>
          <a:xfrm>
            <a:off x="2539612" y="4045400"/>
            <a:ext cx="1513148" cy="1505540"/>
          </a:xfrm>
          <a:custGeom>
            <a:avLst/>
            <a:gdLst/>
            <a:ahLst/>
            <a:cxnLst/>
            <a:rect l="l" t="t" r="r" b="b"/>
            <a:pathLst>
              <a:path w="1513148" h="1505540">
                <a:moveTo>
                  <a:pt x="648118" y="0"/>
                </a:moveTo>
                <a:lnTo>
                  <a:pt x="1513148" y="238629"/>
                </a:lnTo>
                <a:lnTo>
                  <a:pt x="1513148" y="1102007"/>
                </a:lnTo>
                <a:cubicBezTo>
                  <a:pt x="1513148" y="1324872"/>
                  <a:pt x="1332480" y="1505540"/>
                  <a:pt x="1109615" y="1505540"/>
                </a:cubicBezTo>
                <a:lnTo>
                  <a:pt x="326676" y="1505540"/>
                </a:lnTo>
                <a:lnTo>
                  <a:pt x="246184" y="1276141"/>
                </a:lnTo>
                <a:lnTo>
                  <a:pt x="276329" y="1240972"/>
                </a:lnTo>
                <a:lnTo>
                  <a:pt x="0" y="492370"/>
                </a:lnTo>
                <a:lnTo>
                  <a:pt x="587828" y="628022"/>
                </a:lnTo>
                <a:close/>
              </a:path>
            </a:pathLst>
          </a:custGeom>
          <a:solidFill>
            <a:srgbClr val="0FB9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圆角矩形 70"/>
          <p:cNvSpPr/>
          <p:nvPr/>
        </p:nvSpPr>
        <p:spPr>
          <a:xfrm>
            <a:off x="2212832" y="682924"/>
            <a:ext cx="1728192" cy="1728192"/>
          </a:xfrm>
          <a:prstGeom prst="roundRect">
            <a:avLst>
              <a:gd name="adj" fmla="val 23350"/>
            </a:avLst>
          </a:prstGeom>
          <a:solidFill>
            <a:srgbClr val="1FE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19"/>
          <p:cNvSpPr/>
          <p:nvPr/>
        </p:nvSpPr>
        <p:spPr>
          <a:xfrm>
            <a:off x="5223205" y="4045400"/>
            <a:ext cx="1497712" cy="1505540"/>
          </a:xfrm>
          <a:custGeom>
            <a:avLst/>
            <a:gdLst/>
            <a:ahLst/>
            <a:cxnLst/>
            <a:rect l="l" t="t" r="r" b="b"/>
            <a:pathLst>
              <a:path w="1513148" h="1505540">
                <a:moveTo>
                  <a:pt x="648118" y="0"/>
                </a:moveTo>
                <a:lnTo>
                  <a:pt x="1513148" y="238629"/>
                </a:lnTo>
                <a:lnTo>
                  <a:pt x="1513148" y="1102007"/>
                </a:lnTo>
                <a:cubicBezTo>
                  <a:pt x="1513148" y="1324872"/>
                  <a:pt x="1332480" y="1505540"/>
                  <a:pt x="1109615" y="1505540"/>
                </a:cubicBezTo>
                <a:lnTo>
                  <a:pt x="326676" y="1505540"/>
                </a:lnTo>
                <a:lnTo>
                  <a:pt x="246184" y="1276141"/>
                </a:lnTo>
                <a:lnTo>
                  <a:pt x="276329" y="1240972"/>
                </a:lnTo>
                <a:lnTo>
                  <a:pt x="0" y="492370"/>
                </a:lnTo>
                <a:lnTo>
                  <a:pt x="587828" y="628022"/>
                </a:lnTo>
                <a:close/>
              </a:path>
            </a:pathLst>
          </a:custGeom>
          <a:solidFill>
            <a:srgbClr val="0FB9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五角星 56"/>
          <p:cNvSpPr/>
          <p:nvPr/>
        </p:nvSpPr>
        <p:spPr>
          <a:xfrm>
            <a:off x="5223205" y="4045400"/>
            <a:ext cx="1273405" cy="1273405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419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2195736" y="1627722"/>
            <a:ext cx="2167760" cy="2167760"/>
            <a:chOff x="3480510" y="1833454"/>
            <a:chExt cx="1728192" cy="1728192"/>
          </a:xfrm>
        </p:grpSpPr>
        <p:sp>
          <p:nvSpPr>
            <p:cNvPr id="30" name="圆角矩形 29"/>
            <p:cNvSpPr/>
            <p:nvPr/>
          </p:nvSpPr>
          <p:spPr>
            <a:xfrm>
              <a:off x="3480510" y="1833454"/>
              <a:ext cx="1728192" cy="1728192"/>
            </a:xfrm>
            <a:prstGeom prst="roundRect">
              <a:avLst>
                <a:gd name="adj" fmla="val 23350"/>
              </a:avLst>
            </a:prstGeom>
            <a:solidFill>
              <a:srgbClr val="1FED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3714806" y="2090833"/>
              <a:ext cx="1491118" cy="1468420"/>
            </a:xfrm>
            <a:custGeom>
              <a:avLst/>
              <a:gdLst>
                <a:gd name="connsiteX0" fmla="*/ 645459 w 1539245"/>
                <a:gd name="connsiteY0" fmla="*/ 0 h 1511199"/>
                <a:gd name="connsiteX1" fmla="*/ 1161703 w 1539245"/>
                <a:gd name="connsiteY1" fmla="*/ 537882 h 1511199"/>
                <a:gd name="connsiteX2" fmla="*/ 1297641 w 1539245"/>
                <a:gd name="connsiteY2" fmla="*/ 504264 h 1511199"/>
                <a:gd name="connsiteX3" fmla="*/ 1539245 w 1539245"/>
                <a:gd name="connsiteY3" fmla="*/ 754928 h 1511199"/>
                <a:gd name="connsiteX4" fmla="*/ 1539245 w 1539245"/>
                <a:gd name="connsiteY4" fmla="*/ 1107666 h 1511199"/>
                <a:gd name="connsiteX5" fmla="*/ 1135712 w 1539245"/>
                <a:gd name="connsiteY5" fmla="*/ 1511199 h 1511199"/>
                <a:gd name="connsiteX6" fmla="*/ 493241 w 1539245"/>
                <a:gd name="connsiteY6" fmla="*/ 1511199 h 1511199"/>
                <a:gd name="connsiteX7" fmla="*/ 283608 w 1539245"/>
                <a:gd name="connsiteY7" fmla="*/ 1308179 h 1511199"/>
                <a:gd name="connsiteX8" fmla="*/ 396688 w 1539245"/>
                <a:gd name="connsiteY8" fmla="*/ 921123 h 1511199"/>
                <a:gd name="connsiteX9" fmla="*/ 0 w 1539245"/>
                <a:gd name="connsiteY9" fmla="*/ 497541 h 1511199"/>
                <a:gd name="connsiteX10" fmla="*/ 719418 w 1539245"/>
                <a:gd name="connsiteY10" fmla="*/ 625288 h 1511199"/>
                <a:gd name="connsiteX11" fmla="*/ 645459 w 1539245"/>
                <a:gd name="connsiteY11" fmla="*/ 0 h 1511199"/>
                <a:gd name="connsiteX0" fmla="*/ 597332 w 1491118"/>
                <a:gd name="connsiteY0" fmla="*/ 0 h 1511199"/>
                <a:gd name="connsiteX1" fmla="*/ 1113576 w 1491118"/>
                <a:gd name="connsiteY1" fmla="*/ 537882 h 1511199"/>
                <a:gd name="connsiteX2" fmla="*/ 1249514 w 1491118"/>
                <a:gd name="connsiteY2" fmla="*/ 504264 h 1511199"/>
                <a:gd name="connsiteX3" fmla="*/ 1491118 w 1491118"/>
                <a:gd name="connsiteY3" fmla="*/ 754928 h 1511199"/>
                <a:gd name="connsiteX4" fmla="*/ 1491118 w 1491118"/>
                <a:gd name="connsiteY4" fmla="*/ 1107666 h 1511199"/>
                <a:gd name="connsiteX5" fmla="*/ 1087585 w 1491118"/>
                <a:gd name="connsiteY5" fmla="*/ 1511199 h 1511199"/>
                <a:gd name="connsiteX6" fmla="*/ 445114 w 1491118"/>
                <a:gd name="connsiteY6" fmla="*/ 1511199 h 1511199"/>
                <a:gd name="connsiteX7" fmla="*/ 235481 w 1491118"/>
                <a:gd name="connsiteY7" fmla="*/ 1308179 h 1511199"/>
                <a:gd name="connsiteX8" fmla="*/ 348561 w 1491118"/>
                <a:gd name="connsiteY8" fmla="*/ 921123 h 1511199"/>
                <a:gd name="connsiteX9" fmla="*/ 0 w 1491118"/>
                <a:gd name="connsiteY9" fmla="*/ 502888 h 1511199"/>
                <a:gd name="connsiteX10" fmla="*/ 671291 w 1491118"/>
                <a:gd name="connsiteY10" fmla="*/ 625288 h 1511199"/>
                <a:gd name="connsiteX11" fmla="*/ 597332 w 1491118"/>
                <a:gd name="connsiteY11" fmla="*/ 0 h 1511199"/>
                <a:gd name="connsiteX0" fmla="*/ 640111 w 1491118"/>
                <a:gd name="connsiteY0" fmla="*/ 0 h 1468420"/>
                <a:gd name="connsiteX1" fmla="*/ 1113576 w 1491118"/>
                <a:gd name="connsiteY1" fmla="*/ 495103 h 1468420"/>
                <a:gd name="connsiteX2" fmla="*/ 1249514 w 1491118"/>
                <a:gd name="connsiteY2" fmla="*/ 461485 h 1468420"/>
                <a:gd name="connsiteX3" fmla="*/ 1491118 w 1491118"/>
                <a:gd name="connsiteY3" fmla="*/ 712149 h 1468420"/>
                <a:gd name="connsiteX4" fmla="*/ 1491118 w 1491118"/>
                <a:gd name="connsiteY4" fmla="*/ 1064887 h 1468420"/>
                <a:gd name="connsiteX5" fmla="*/ 1087585 w 1491118"/>
                <a:gd name="connsiteY5" fmla="*/ 1468420 h 1468420"/>
                <a:gd name="connsiteX6" fmla="*/ 445114 w 1491118"/>
                <a:gd name="connsiteY6" fmla="*/ 1468420 h 1468420"/>
                <a:gd name="connsiteX7" fmla="*/ 235481 w 1491118"/>
                <a:gd name="connsiteY7" fmla="*/ 1265400 h 1468420"/>
                <a:gd name="connsiteX8" fmla="*/ 348561 w 1491118"/>
                <a:gd name="connsiteY8" fmla="*/ 878344 h 1468420"/>
                <a:gd name="connsiteX9" fmla="*/ 0 w 1491118"/>
                <a:gd name="connsiteY9" fmla="*/ 460109 h 1468420"/>
                <a:gd name="connsiteX10" fmla="*/ 671291 w 1491118"/>
                <a:gd name="connsiteY10" fmla="*/ 582509 h 1468420"/>
                <a:gd name="connsiteX11" fmla="*/ 640111 w 1491118"/>
                <a:gd name="connsiteY11" fmla="*/ 0 h 1468420"/>
                <a:gd name="connsiteX0" fmla="*/ 640111 w 1491118"/>
                <a:gd name="connsiteY0" fmla="*/ 0 h 1468420"/>
                <a:gd name="connsiteX1" fmla="*/ 1113576 w 1491118"/>
                <a:gd name="connsiteY1" fmla="*/ 495103 h 1468420"/>
                <a:gd name="connsiteX2" fmla="*/ 1249514 w 1491118"/>
                <a:gd name="connsiteY2" fmla="*/ 461485 h 1468420"/>
                <a:gd name="connsiteX3" fmla="*/ 1491118 w 1491118"/>
                <a:gd name="connsiteY3" fmla="*/ 712149 h 1468420"/>
                <a:gd name="connsiteX4" fmla="*/ 1491118 w 1491118"/>
                <a:gd name="connsiteY4" fmla="*/ 1064887 h 1468420"/>
                <a:gd name="connsiteX5" fmla="*/ 1087585 w 1491118"/>
                <a:gd name="connsiteY5" fmla="*/ 1468420 h 1468420"/>
                <a:gd name="connsiteX6" fmla="*/ 445114 w 1491118"/>
                <a:gd name="connsiteY6" fmla="*/ 1468420 h 1468420"/>
                <a:gd name="connsiteX7" fmla="*/ 235481 w 1491118"/>
                <a:gd name="connsiteY7" fmla="*/ 1265400 h 1468420"/>
                <a:gd name="connsiteX8" fmla="*/ 348561 w 1491118"/>
                <a:gd name="connsiteY8" fmla="*/ 878344 h 1468420"/>
                <a:gd name="connsiteX9" fmla="*/ 0 w 1491118"/>
                <a:gd name="connsiteY9" fmla="*/ 470804 h 1468420"/>
                <a:gd name="connsiteX10" fmla="*/ 671291 w 1491118"/>
                <a:gd name="connsiteY10" fmla="*/ 582509 h 1468420"/>
                <a:gd name="connsiteX11" fmla="*/ 640111 w 1491118"/>
                <a:gd name="connsiteY11" fmla="*/ 0 h 1468420"/>
                <a:gd name="connsiteX0" fmla="*/ 640111 w 1491118"/>
                <a:gd name="connsiteY0" fmla="*/ 0 h 1468420"/>
                <a:gd name="connsiteX1" fmla="*/ 1113576 w 1491118"/>
                <a:gd name="connsiteY1" fmla="*/ 495103 h 1468420"/>
                <a:gd name="connsiteX2" fmla="*/ 1249514 w 1491118"/>
                <a:gd name="connsiteY2" fmla="*/ 461485 h 1468420"/>
                <a:gd name="connsiteX3" fmla="*/ 1491118 w 1491118"/>
                <a:gd name="connsiteY3" fmla="*/ 712149 h 1468420"/>
                <a:gd name="connsiteX4" fmla="*/ 1491118 w 1491118"/>
                <a:gd name="connsiteY4" fmla="*/ 1064887 h 1468420"/>
                <a:gd name="connsiteX5" fmla="*/ 1087585 w 1491118"/>
                <a:gd name="connsiteY5" fmla="*/ 1468420 h 1468420"/>
                <a:gd name="connsiteX6" fmla="*/ 445114 w 1491118"/>
                <a:gd name="connsiteY6" fmla="*/ 1468420 h 1468420"/>
                <a:gd name="connsiteX7" fmla="*/ 235481 w 1491118"/>
                <a:gd name="connsiteY7" fmla="*/ 1265400 h 1468420"/>
                <a:gd name="connsiteX8" fmla="*/ 357087 w 1491118"/>
                <a:gd name="connsiteY8" fmla="*/ 852766 h 1468420"/>
                <a:gd name="connsiteX9" fmla="*/ 0 w 1491118"/>
                <a:gd name="connsiteY9" fmla="*/ 470804 h 1468420"/>
                <a:gd name="connsiteX10" fmla="*/ 671291 w 1491118"/>
                <a:gd name="connsiteY10" fmla="*/ 582509 h 1468420"/>
                <a:gd name="connsiteX11" fmla="*/ 640111 w 1491118"/>
                <a:gd name="connsiteY11" fmla="*/ 0 h 1468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91118" h="1468420">
                  <a:moveTo>
                    <a:pt x="640111" y="0"/>
                  </a:moveTo>
                  <a:lnTo>
                    <a:pt x="1113576" y="495103"/>
                  </a:lnTo>
                  <a:lnTo>
                    <a:pt x="1249514" y="461485"/>
                  </a:lnTo>
                  <a:lnTo>
                    <a:pt x="1491118" y="712149"/>
                  </a:lnTo>
                  <a:lnTo>
                    <a:pt x="1491118" y="1064887"/>
                  </a:lnTo>
                  <a:cubicBezTo>
                    <a:pt x="1491118" y="1287752"/>
                    <a:pt x="1310450" y="1468420"/>
                    <a:pt x="1087585" y="1468420"/>
                  </a:cubicBezTo>
                  <a:lnTo>
                    <a:pt x="445114" y="1468420"/>
                  </a:lnTo>
                  <a:lnTo>
                    <a:pt x="235481" y="1265400"/>
                  </a:lnTo>
                  <a:lnTo>
                    <a:pt x="357087" y="852766"/>
                  </a:lnTo>
                  <a:lnTo>
                    <a:pt x="0" y="470804"/>
                  </a:lnTo>
                  <a:lnTo>
                    <a:pt x="671291" y="582509"/>
                  </a:lnTo>
                  <a:lnTo>
                    <a:pt x="640111" y="0"/>
                  </a:lnTo>
                  <a:close/>
                </a:path>
              </a:pathLst>
            </a:custGeom>
            <a:solidFill>
              <a:srgbClr val="0FBD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五角星 31"/>
            <p:cNvSpPr/>
            <p:nvPr/>
          </p:nvSpPr>
          <p:spPr>
            <a:xfrm>
              <a:off x="3707904" y="2060848"/>
              <a:ext cx="1273405" cy="1273405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2540471" y="3933056"/>
            <a:ext cx="147829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0FBD94"/>
                </a:solidFill>
                <a:latin typeface="方正卡通简体" pitchFamily="65" charset="-122"/>
                <a:ea typeface="方正卡通简体" pitchFamily="65" charset="-122"/>
              </a:rPr>
              <a:t> </a:t>
            </a:r>
            <a:r>
              <a:rPr lang="zh-CN" altLang="en-US" sz="3200" dirty="0" smtClean="0">
                <a:solidFill>
                  <a:srgbClr val="0FBD94"/>
                </a:solidFill>
                <a:latin typeface="方正卡通简体" pitchFamily="65" charset="-122"/>
                <a:ea typeface="方正卡通简体" pitchFamily="65" charset="-122"/>
              </a:rPr>
              <a:t>平行光</a:t>
            </a:r>
            <a:endParaRPr lang="en-US" altLang="zh-CN" sz="3200" dirty="0" smtClean="0">
              <a:solidFill>
                <a:srgbClr val="0FBD94"/>
              </a:solidFill>
              <a:latin typeface="方正卡通简体" pitchFamily="65" charset="-122"/>
              <a:ea typeface="方正卡通简体" pitchFamily="65" charset="-122"/>
            </a:endParaRPr>
          </a:p>
          <a:p>
            <a:pPr algn="ctr"/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长阴影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120774" y="3933055"/>
            <a:ext cx="147828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 </a:t>
            </a:r>
            <a:r>
              <a:rPr lang="zh-CN" altLang="en-US" sz="3200" dirty="0" smtClean="0">
                <a:solidFill>
                  <a:srgbClr val="0FB9BD"/>
                </a:solidFill>
                <a:latin typeface="方正卡通简体" pitchFamily="65" charset="-122"/>
                <a:ea typeface="方正卡通简体" pitchFamily="65" charset="-122"/>
              </a:rPr>
              <a:t>点光源</a:t>
            </a:r>
            <a:endParaRPr lang="en-US" altLang="zh-CN" sz="2400" dirty="0" smtClean="0">
              <a:solidFill>
                <a:srgbClr val="0FB9BD"/>
              </a:solidFill>
              <a:latin typeface="方正卡通简体" pitchFamily="65" charset="-122"/>
              <a:ea typeface="方正卡通简体" pitchFamily="65" charset="-122"/>
            </a:endParaRPr>
          </a:p>
          <a:p>
            <a:pPr algn="ctr"/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长阴影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406" y="1627721"/>
            <a:ext cx="2158836" cy="2164759"/>
            <a:chOff x="4995811" y="3818006"/>
            <a:chExt cx="1728192" cy="1732934"/>
          </a:xfrm>
        </p:grpSpPr>
        <p:sp>
          <p:nvSpPr>
            <p:cNvPr id="12" name="圆角矩形 11"/>
            <p:cNvSpPr/>
            <p:nvPr/>
          </p:nvSpPr>
          <p:spPr>
            <a:xfrm>
              <a:off x="4995811" y="3818006"/>
              <a:ext cx="1728192" cy="1728192"/>
            </a:xfrm>
            <a:prstGeom prst="roundRect">
              <a:avLst>
                <a:gd name="adj" fmla="val 23350"/>
              </a:avLst>
            </a:prstGeom>
            <a:solidFill>
              <a:srgbClr val="1FE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9"/>
            <p:cNvSpPr/>
            <p:nvPr/>
          </p:nvSpPr>
          <p:spPr>
            <a:xfrm>
              <a:off x="5211585" y="4045400"/>
              <a:ext cx="1512418" cy="1505540"/>
            </a:xfrm>
            <a:custGeom>
              <a:avLst/>
              <a:gdLst/>
              <a:ahLst/>
              <a:cxnLst/>
              <a:rect l="l" t="t" r="r" b="b"/>
              <a:pathLst>
                <a:path w="1513148" h="1505540">
                  <a:moveTo>
                    <a:pt x="648118" y="0"/>
                  </a:moveTo>
                  <a:lnTo>
                    <a:pt x="1513148" y="238629"/>
                  </a:lnTo>
                  <a:lnTo>
                    <a:pt x="1513148" y="1102007"/>
                  </a:lnTo>
                  <a:cubicBezTo>
                    <a:pt x="1513148" y="1324872"/>
                    <a:pt x="1332480" y="1505540"/>
                    <a:pt x="1109615" y="1505540"/>
                  </a:cubicBezTo>
                  <a:lnTo>
                    <a:pt x="326676" y="1505540"/>
                  </a:lnTo>
                  <a:lnTo>
                    <a:pt x="246184" y="1276141"/>
                  </a:lnTo>
                  <a:lnTo>
                    <a:pt x="276329" y="1240972"/>
                  </a:lnTo>
                  <a:lnTo>
                    <a:pt x="0" y="492370"/>
                  </a:lnTo>
                  <a:lnTo>
                    <a:pt x="587828" y="628022"/>
                  </a:lnTo>
                  <a:close/>
                </a:path>
              </a:pathLst>
            </a:custGeom>
            <a:solidFill>
              <a:srgbClr val="0FB9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五角星 13"/>
            <p:cNvSpPr/>
            <p:nvPr/>
          </p:nvSpPr>
          <p:spPr>
            <a:xfrm>
              <a:off x="5223205" y="4045400"/>
              <a:ext cx="1273405" cy="1273405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70015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3101022" y="1829933"/>
            <a:ext cx="2941956" cy="2941956"/>
          </a:xfrm>
          <a:prstGeom prst="roundRect">
            <a:avLst>
              <a:gd name="adj" fmla="val 23350"/>
            </a:avLst>
          </a:prstGeom>
          <a:solidFill>
            <a:srgbClr val="1FE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>
            <a:off x="3835730" y="2594759"/>
            <a:ext cx="2196936" cy="2177131"/>
          </a:xfrm>
          <a:custGeom>
            <a:avLst/>
            <a:gdLst/>
            <a:ahLst/>
            <a:cxnLst/>
            <a:rect l="l" t="t" r="r" b="b"/>
            <a:pathLst>
              <a:path w="2196936" h="2177131">
                <a:moveTo>
                  <a:pt x="700644" y="0"/>
                </a:moveTo>
                <a:lnTo>
                  <a:pt x="1045028" y="190006"/>
                </a:lnTo>
                <a:lnTo>
                  <a:pt x="1258784" y="59377"/>
                </a:lnTo>
                <a:lnTo>
                  <a:pt x="2196935" y="445325"/>
                </a:lnTo>
                <a:lnTo>
                  <a:pt x="2196936" y="445325"/>
                </a:lnTo>
                <a:lnTo>
                  <a:pt x="2196936" y="1490184"/>
                </a:lnTo>
                <a:cubicBezTo>
                  <a:pt x="2196936" y="1869574"/>
                  <a:pt x="1889379" y="2177131"/>
                  <a:pt x="1509989" y="2177131"/>
                </a:cubicBezTo>
                <a:lnTo>
                  <a:pt x="570450" y="2177131"/>
                </a:lnTo>
                <a:lnTo>
                  <a:pt x="154379" y="1240972"/>
                </a:lnTo>
                <a:lnTo>
                  <a:pt x="213756" y="1258785"/>
                </a:lnTo>
                <a:lnTo>
                  <a:pt x="35626" y="855024"/>
                </a:lnTo>
                <a:lnTo>
                  <a:pt x="231569" y="855024"/>
                </a:lnTo>
                <a:lnTo>
                  <a:pt x="0" y="463138"/>
                </a:lnTo>
                <a:lnTo>
                  <a:pt x="136566" y="403761"/>
                </a:lnTo>
                <a:lnTo>
                  <a:pt x="201880" y="184068"/>
                </a:lnTo>
                <a:lnTo>
                  <a:pt x="302821" y="29689"/>
                </a:lnTo>
                <a:lnTo>
                  <a:pt x="676893" y="320634"/>
                </a:lnTo>
                <a:lnTo>
                  <a:pt x="748145" y="320634"/>
                </a:lnTo>
                <a:lnTo>
                  <a:pt x="783771" y="237507"/>
                </a:lnTo>
                <a:lnTo>
                  <a:pt x="694706" y="106878"/>
                </a:lnTo>
                <a:close/>
              </a:path>
            </a:pathLst>
          </a:custGeom>
          <a:solidFill>
            <a:srgbClr val="0FB9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683568" y="548680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0FB9BD"/>
                </a:solidFill>
                <a:latin typeface="方正卡通简体" pitchFamily="65" charset="-122"/>
                <a:ea typeface="方正卡通简体" pitchFamily="65" charset="-122"/>
              </a:rPr>
              <a:t>文字长阴影</a:t>
            </a:r>
            <a:endParaRPr lang="zh-CN" altLang="en-US" sz="3600" dirty="0">
              <a:solidFill>
                <a:srgbClr val="0FB9BD"/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cxnSp>
        <p:nvCxnSpPr>
          <p:cNvPr id="18" name="直接箭头连接符 17"/>
          <p:cNvCxnSpPr/>
          <p:nvPr/>
        </p:nvCxnSpPr>
        <p:spPr>
          <a:xfrm>
            <a:off x="3099871" y="1818207"/>
            <a:ext cx="2944669" cy="1227815"/>
          </a:xfrm>
          <a:prstGeom prst="straightConnector1">
            <a:avLst/>
          </a:prstGeom>
          <a:ln w="3175">
            <a:solidFill>
              <a:schemeClr val="bg1">
                <a:lumMod val="50000"/>
              </a:schemeClr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>
            <a:off x="3099871" y="1818207"/>
            <a:ext cx="2932795" cy="1590011"/>
          </a:xfrm>
          <a:prstGeom prst="straightConnector1">
            <a:avLst/>
          </a:prstGeom>
          <a:ln w="3175">
            <a:solidFill>
              <a:schemeClr val="bg1">
                <a:lumMod val="50000"/>
              </a:schemeClr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>
            <a:off x="3099871" y="1818207"/>
            <a:ext cx="2944669" cy="2290655"/>
          </a:xfrm>
          <a:prstGeom prst="straightConnector1">
            <a:avLst/>
          </a:prstGeom>
          <a:ln w="3175">
            <a:solidFill>
              <a:schemeClr val="bg1">
                <a:lumMod val="50000"/>
              </a:schemeClr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>
            <a:off x="3099871" y="1818209"/>
            <a:ext cx="1741071" cy="2938210"/>
          </a:xfrm>
          <a:prstGeom prst="straightConnector1">
            <a:avLst/>
          </a:prstGeom>
          <a:ln w="3175">
            <a:solidFill>
              <a:schemeClr val="bg1">
                <a:lumMod val="50000"/>
              </a:schemeClr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/>
          <p:nvPr/>
        </p:nvCxnSpPr>
        <p:spPr>
          <a:xfrm>
            <a:off x="3099871" y="1818209"/>
            <a:ext cx="1379922" cy="2953579"/>
          </a:xfrm>
          <a:prstGeom prst="straightConnector1">
            <a:avLst/>
          </a:prstGeom>
          <a:ln w="3175">
            <a:solidFill>
              <a:schemeClr val="bg1">
                <a:lumMod val="50000"/>
              </a:schemeClr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/>
          <p:nvPr/>
        </p:nvCxnSpPr>
        <p:spPr>
          <a:xfrm>
            <a:off x="3099871" y="1818209"/>
            <a:ext cx="1303080" cy="2945896"/>
          </a:xfrm>
          <a:prstGeom prst="straightConnector1">
            <a:avLst/>
          </a:prstGeom>
          <a:ln w="3175">
            <a:solidFill>
              <a:schemeClr val="bg1">
                <a:lumMod val="50000"/>
              </a:schemeClr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箭头连接符 37"/>
          <p:cNvCxnSpPr/>
          <p:nvPr/>
        </p:nvCxnSpPr>
        <p:spPr>
          <a:xfrm>
            <a:off x="3099871" y="1818209"/>
            <a:ext cx="0" cy="2814558"/>
          </a:xfrm>
          <a:prstGeom prst="straightConnector1">
            <a:avLst/>
          </a:prstGeom>
          <a:ln w="25400">
            <a:solidFill>
              <a:schemeClr val="accent6">
                <a:lumMod val="75000"/>
              </a:schemeClr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箭头连接符 38"/>
          <p:cNvCxnSpPr/>
          <p:nvPr/>
        </p:nvCxnSpPr>
        <p:spPr>
          <a:xfrm rot="16200000">
            <a:off x="4507151" y="410929"/>
            <a:ext cx="0" cy="2814559"/>
          </a:xfrm>
          <a:prstGeom prst="straightConnector1">
            <a:avLst/>
          </a:prstGeom>
          <a:ln w="25400">
            <a:solidFill>
              <a:schemeClr val="accent6">
                <a:lumMod val="75000"/>
              </a:schemeClr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3742286" y="2369887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锐</a:t>
            </a:r>
            <a:endParaRPr lang="zh-CN" altLang="en-US" sz="115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309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250"/>
                            </p:stCondLst>
                            <p:childTnLst>
                              <p:par>
                                <p:cTn id="2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750"/>
                            </p:stCondLst>
                            <p:childTnLst>
                              <p:par>
                                <p:cTn id="3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000"/>
                            </p:stCondLst>
                            <p:childTnLst>
                              <p:par>
                                <p:cTn id="4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332</Words>
  <Application>Microsoft Office PowerPoint</Application>
  <PresentationFormat>全屏显示(4:3)</PresentationFormat>
  <Paragraphs>36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微软雅黑</vt:lpstr>
      <vt:lpstr>Calibri Light</vt:lpstr>
      <vt:lpstr>宋体</vt:lpstr>
      <vt:lpstr>Meiryo</vt:lpstr>
      <vt:lpstr>方正卡通简体</vt:lpstr>
      <vt:lpstr>Calibri</vt:lpstr>
      <vt:lpstr>Arial</vt:lpstr>
      <vt:lpstr>Office 主题​​</vt:lpstr>
      <vt:lpstr>Office Theme</vt:lpstr>
      <vt:lpstr>点光源长阴影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平行光长阴影</dc:title>
  <dc:creator>Only for Design</dc:creator>
  <cp:lastModifiedBy>Administrator</cp:lastModifiedBy>
  <cp:revision>13</cp:revision>
  <dcterms:created xsi:type="dcterms:W3CDTF">2013-09-28T01:01:55Z</dcterms:created>
  <dcterms:modified xsi:type="dcterms:W3CDTF">2015-11-24T16:39:13Z</dcterms:modified>
</cp:coreProperties>
</file>