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1" r:id="rId2"/>
  </p:sldMasterIdLst>
  <p:notesMasterIdLst>
    <p:notesMasterId r:id="rId7"/>
  </p:notesMasterIdLst>
  <p:sldIdLst>
    <p:sldId id="307" r:id="rId3"/>
    <p:sldId id="420" r:id="rId4"/>
    <p:sldId id="276" r:id="rId5"/>
    <p:sldId id="421" r:id="rId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FFCC99"/>
    <a:srgbClr val="CC9900"/>
    <a:srgbClr val="FF9900"/>
    <a:srgbClr val="33CCFF"/>
    <a:srgbClr val="FF6600"/>
    <a:srgbClr val="FFFF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3802" autoAdjust="0"/>
  </p:normalViewPr>
  <p:slideViewPr>
    <p:cSldViewPr>
      <p:cViewPr varScale="1">
        <p:scale>
          <a:sx n="109" d="100"/>
          <a:sy n="109" d="100"/>
        </p:scale>
        <p:origin x="160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280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80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418B8D6-44F9-4AD1-BAF8-9D420E2DA1C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38072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851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890698"/>
      </p:ext>
    </p:extLst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975632"/>
      </p:ext>
    </p:extLst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153425"/>
      </p:ext>
    </p:extLst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172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1863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641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0233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7955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1452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8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377865"/>
      </p:ext>
    </p:extLst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5276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0145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4754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79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6599436"/>
      </p:ext>
    </p:extLst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6655"/>
      </p:ext>
    </p:extLst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786131"/>
      </p:ext>
    </p:extLst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36149"/>
      </p:ext>
    </p:extLst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34613"/>
      </p:ext>
    </p:extLst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08317684"/>
      </p:ext>
    </p:extLst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82504816"/>
      </p:ext>
    </p:extLst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0" name="Picture 106" descr="小房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633413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2015/11/8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89890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84" name="Text Box 76"/>
          <p:cNvSpPr txBox="1">
            <a:spLocks noChangeArrowheads="1"/>
          </p:cNvSpPr>
          <p:nvPr/>
        </p:nvSpPr>
        <p:spPr bwMode="ltGray">
          <a:xfrm>
            <a:off x="2209800" y="1127125"/>
            <a:ext cx="50292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dirty="0">
                <a:solidFill>
                  <a:srgbClr val="FFFFFF"/>
                </a:solidFill>
                <a:latin typeface="方正大黑简体" pitchFamily="65" charset="-122"/>
                <a:ea typeface="方正大黑简体" pitchFamily="65" charset="-122"/>
              </a:rPr>
              <a:t>POWERPOINT</a:t>
            </a:r>
            <a:r>
              <a:rPr lang="zh-CN" altLang="en-US" sz="4000" dirty="0">
                <a:solidFill>
                  <a:srgbClr val="FFFFFF"/>
                </a:solidFill>
                <a:latin typeface="方正大黑简体" pitchFamily="65" charset="-122"/>
                <a:ea typeface="方正大黑简体" pitchFamily="65" charset="-122"/>
              </a:rPr>
              <a:t>模板</a:t>
            </a:r>
          </a:p>
        </p:txBody>
      </p:sp>
      <p:sp>
        <p:nvSpPr>
          <p:cNvPr id="145485" name="Text Box 77"/>
          <p:cNvSpPr txBox="1">
            <a:spLocks noChangeArrowheads="1"/>
          </p:cNvSpPr>
          <p:nvPr/>
        </p:nvSpPr>
        <p:spPr bwMode="ltGray">
          <a:xfrm>
            <a:off x="2743200" y="1690688"/>
            <a:ext cx="3886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u="sng" dirty="0">
                <a:solidFill>
                  <a:srgbClr val="FFFFFF"/>
                </a:solidFill>
                <a:latin typeface="方正大黑简体" pitchFamily="65" charset="-122"/>
                <a:ea typeface="方正大黑简体" pitchFamily="65" charset="-122"/>
              </a:rPr>
              <a:t>圣诞节</a:t>
            </a:r>
            <a:r>
              <a:rPr lang="en-US" altLang="zh-CN" sz="2000" u="sng" dirty="0">
                <a:solidFill>
                  <a:srgbClr val="FFFFFF"/>
                </a:solidFill>
                <a:latin typeface="方正大黑简体" pitchFamily="65" charset="-122"/>
                <a:ea typeface="方正大黑简体" pitchFamily="65" charset="-122"/>
              </a:rPr>
              <a:t>/</a:t>
            </a:r>
            <a:r>
              <a:rPr lang="zh-CN" altLang="en-US" sz="2000" u="sng" dirty="0">
                <a:solidFill>
                  <a:srgbClr val="FFFFFF"/>
                </a:solidFill>
                <a:latin typeface="方正大黑简体" pitchFamily="65" charset="-122"/>
                <a:ea typeface="方正大黑简体" pitchFamily="65" charset="-122"/>
              </a:rPr>
              <a:t>平安夜</a:t>
            </a:r>
            <a:r>
              <a:rPr lang="en-US" altLang="zh-CN" sz="2000" u="sng" dirty="0">
                <a:solidFill>
                  <a:srgbClr val="FFFFFF"/>
                </a:solidFill>
                <a:latin typeface="方正大黑简体" pitchFamily="65" charset="-122"/>
                <a:ea typeface="方正大黑简体" pitchFamily="65" charset="-122"/>
              </a:rPr>
              <a:t>/</a:t>
            </a:r>
            <a:r>
              <a:rPr lang="zh-CN" altLang="en-US" sz="2000" u="sng" dirty="0">
                <a:solidFill>
                  <a:srgbClr val="FFFFFF"/>
                </a:solidFill>
                <a:latin typeface="方正大黑简体" pitchFamily="65" charset="-122"/>
                <a:ea typeface="方正大黑简体" pitchFamily="65" charset="-122"/>
              </a:rPr>
              <a:t>圣诞联欢会</a:t>
            </a:r>
            <a:r>
              <a:rPr lang="en-US" altLang="zh-CN" sz="2000" u="sng" dirty="0">
                <a:solidFill>
                  <a:srgbClr val="FFFFFF"/>
                </a:solidFill>
                <a:latin typeface="方正大黑简体" pitchFamily="65" charset="-122"/>
                <a:ea typeface="方正大黑简体" pitchFamily="65" charset="-122"/>
              </a:rPr>
              <a:t>PPT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5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5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84" grpId="0"/>
      <p:bldP spid="1454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1143000" y="304800"/>
            <a:ext cx="3886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  <a:ea typeface="方正行楷简体" pitchFamily="65" charset="-122"/>
              </a:rPr>
              <a:t>在此处输入标题内容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WordArt 3" descr="宽屏壁纸f"/>
          <p:cNvSpPr>
            <a:spLocks noChangeArrowheads="1" noChangeShapeType="1" noTextEdit="1"/>
          </p:cNvSpPr>
          <p:nvPr/>
        </p:nvSpPr>
        <p:spPr bwMode="gray">
          <a:xfrm>
            <a:off x="2362200" y="1143000"/>
            <a:ext cx="4419600" cy="1143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5400" b="1" kern="1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方正胖头鱼简体"/>
              </a:rPr>
              <a:t>谢谢观赏！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l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762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ple">
  <a:themeElements>
    <a:clrScheme name="sample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sample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4083</TotalTime>
  <Words>96</Words>
  <Application>Microsoft Office PowerPoint</Application>
  <PresentationFormat>全屏显示(4:3)</PresentationFormat>
  <Paragraphs>10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Meiryo</vt:lpstr>
      <vt:lpstr>方正大黑简体</vt:lpstr>
      <vt:lpstr>方正行楷简体</vt:lpstr>
      <vt:lpstr>方正胖头鱼简体</vt:lpstr>
      <vt:lpstr>宋体</vt:lpstr>
      <vt:lpstr>微软雅黑</vt:lpstr>
      <vt:lpstr>Arial</vt:lpstr>
      <vt:lpstr>Calibri</vt:lpstr>
      <vt:lpstr>Calibri Light</vt:lpstr>
      <vt:lpstr>Times New Roman</vt:lpstr>
      <vt:lpstr>Verdana</vt:lpstr>
      <vt:lpstr>Wingdings</vt:lpstr>
      <vt:lpstr>sample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>Guilddesign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264</cp:revision>
  <dcterms:created xsi:type="dcterms:W3CDTF">2004-08-26T06:30:40Z</dcterms:created>
  <dcterms:modified xsi:type="dcterms:W3CDTF">2015-11-08T12:48:29Z</dcterms:modified>
</cp:coreProperties>
</file>