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9" r:id="rId2"/>
  </p:sldMasterIdLst>
  <p:notesMasterIdLst>
    <p:notesMasterId r:id="rId5"/>
  </p:notesMasterIdLst>
  <p:handoutMasterIdLst>
    <p:handoutMasterId r:id="rId6"/>
  </p:handoutMasterIdLst>
  <p:sldIdLst>
    <p:sldId id="257" r:id="rId3"/>
    <p:sldId id="281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DB39E"/>
    <a:srgbClr val="006C62"/>
    <a:srgbClr val="00D6AD"/>
    <a:srgbClr val="7F7F7F"/>
    <a:srgbClr val="15AF95"/>
    <a:srgbClr val="A6A6A6"/>
    <a:srgbClr val="17453D"/>
    <a:srgbClr val="12342E"/>
    <a:srgbClr val="000000"/>
    <a:srgbClr val="EFC7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36" autoAdjust="0"/>
    <p:restoredTop sz="94464" autoAdjust="0"/>
  </p:normalViewPr>
  <p:slideViewPr>
    <p:cSldViewPr snapToGrid="0">
      <p:cViewPr varScale="1">
        <p:scale>
          <a:sx n="90" d="100"/>
          <a:sy n="90" d="100"/>
        </p:scale>
        <p:origin x="144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66" d="100"/>
          <a:sy n="66" d="100"/>
        </p:scale>
        <p:origin x="262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4F731E-89C4-4E73-A518-E26E46AC2251}" type="datetimeFigureOut">
              <a:rPr lang="zh-CN" altLang="en-US" smtClean="0"/>
              <a:t>2015/10/23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B3D8A9-B803-49B7-8826-85E446611A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3526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156477-A869-4A11-A4FA-B75D94106C96}" type="datetimeFigureOut">
              <a:rPr lang="zh-CN" altLang="en-US" smtClean="0"/>
              <a:t>2015/10/23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8E6889-349A-49E8-AAE1-A1FB1A7B97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5632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9387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74D02-A581-4176-A932-D09364710A12}" type="datetime1">
              <a:rPr lang="zh-CN" altLang="en-US" smtClean="0"/>
              <a:t>2015/10/23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D8578-DDD4-487D-A316-C8E65CC577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6019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383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0556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803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471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682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216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872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028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212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55809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723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 userDrawn="1"/>
        </p:nvSpPr>
        <p:spPr>
          <a:xfrm>
            <a:off x="11366494" y="6430912"/>
            <a:ext cx="468000" cy="216000"/>
          </a:xfrm>
          <a:prstGeom prst="roundRect">
            <a:avLst/>
          </a:prstGeom>
          <a:solidFill>
            <a:srgbClr val="3DB39E"/>
          </a:solidFill>
          <a:ln>
            <a:solidFill>
              <a:srgbClr val="3DB3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9EF01BB9-EA45-4D7F-B694-2A70066AB61E}" type="datetime1">
              <a:rPr lang="zh-CN" altLang="en-US" smtClean="0"/>
              <a:t>2015/10/23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228894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370D8578-DDD4-487D-A316-C8E65CC577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890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015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圆角矩形 64"/>
          <p:cNvSpPr/>
          <p:nvPr/>
        </p:nvSpPr>
        <p:spPr>
          <a:xfrm rot="3353473">
            <a:off x="-1296434" y="-45657"/>
            <a:ext cx="7846938" cy="7770481"/>
          </a:xfrm>
          <a:prstGeom prst="roundRect">
            <a:avLst>
              <a:gd name="adj" fmla="val 25034"/>
            </a:avLst>
          </a:prstGeom>
          <a:noFill/>
          <a:ln>
            <a:solidFill>
              <a:srgbClr val="3DB3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 rot="3353473">
            <a:off x="-2993407" y="148526"/>
            <a:ext cx="7846938" cy="7770481"/>
          </a:xfrm>
          <a:prstGeom prst="roundRect">
            <a:avLst>
              <a:gd name="adj" fmla="val 25034"/>
            </a:avLst>
          </a:prstGeom>
          <a:solidFill>
            <a:srgbClr val="3DB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3354861">
            <a:off x="1471083" y="1447484"/>
            <a:ext cx="6618166" cy="1325563"/>
          </a:xfrm>
        </p:spPr>
        <p:txBody>
          <a:bodyPr anchor="b" anchorCtr="1">
            <a:noAutofit/>
          </a:bodyPr>
          <a:lstStyle/>
          <a:p>
            <a:pPr algn="r"/>
            <a:r>
              <a:rPr lang="en-US" altLang="zh-CN" sz="6000" b="1" dirty="0" smtClean="0">
                <a:solidFill>
                  <a:srgbClr val="3DB39E"/>
                </a:solidFill>
              </a:rPr>
              <a:t>CONTENTS</a:t>
            </a:r>
            <a:endParaRPr lang="zh-CN" altLang="en-US" sz="6000" b="1" dirty="0">
              <a:solidFill>
                <a:srgbClr val="3DB39E"/>
              </a:solidFill>
            </a:endParaRPr>
          </a:p>
        </p:txBody>
      </p:sp>
      <p:pic>
        <p:nvPicPr>
          <p:cNvPr id="13" name="内容占位符 1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46"/>
          <a:stretch>
            <a:fillRect/>
          </a:stretch>
        </p:blipFill>
        <p:spPr>
          <a:xfrm>
            <a:off x="1" y="0"/>
            <a:ext cx="5505165" cy="6858000"/>
          </a:xfrm>
          <a:custGeom>
            <a:avLst/>
            <a:gdLst>
              <a:gd name="connsiteX0" fmla="*/ 0 w 5505165"/>
              <a:gd name="connsiteY0" fmla="*/ 0 h 6858000"/>
              <a:gd name="connsiteX1" fmla="*/ 2780680 w 5505165"/>
              <a:gd name="connsiteY1" fmla="*/ 0 h 6858000"/>
              <a:gd name="connsiteX2" fmla="*/ 2861416 w 5505165"/>
              <a:gd name="connsiteY2" fmla="*/ 107143 h 6858000"/>
              <a:gd name="connsiteX3" fmla="*/ 5186707 w 5505165"/>
              <a:gd name="connsiteY3" fmla="*/ 3540449 h 6858000"/>
              <a:gd name="connsiteX4" fmla="*/ 4692331 w 5505165"/>
              <a:gd name="connsiteY4" fmla="*/ 6109830 h 6858000"/>
              <a:gd name="connsiteX5" fmla="*/ 3587654 w 5505165"/>
              <a:gd name="connsiteY5" fmla="*/ 6858000 h 6858000"/>
              <a:gd name="connsiteX6" fmla="*/ 0 w 550516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05165" h="6858000">
                <a:moveTo>
                  <a:pt x="0" y="0"/>
                </a:moveTo>
                <a:lnTo>
                  <a:pt x="2780680" y="0"/>
                </a:lnTo>
                <a:lnTo>
                  <a:pt x="2861416" y="107143"/>
                </a:lnTo>
                <a:lnTo>
                  <a:pt x="5186707" y="3540449"/>
                </a:lnTo>
                <a:cubicBezTo>
                  <a:pt x="5759704" y="4386483"/>
                  <a:pt x="5538364" y="5536833"/>
                  <a:pt x="4692331" y="6109830"/>
                </a:cubicBezTo>
                <a:lnTo>
                  <a:pt x="3587654" y="6858000"/>
                </a:lnTo>
                <a:lnTo>
                  <a:pt x="0" y="6858000"/>
                </a:lnTo>
                <a:close/>
              </a:path>
            </a:pathLst>
          </a:custGeom>
          <a:ln w="76200">
            <a:noFill/>
          </a:ln>
        </p:spPr>
      </p:pic>
      <p:grpSp>
        <p:nvGrpSpPr>
          <p:cNvPr id="48" name="组合 47"/>
          <p:cNvGrpSpPr/>
          <p:nvPr/>
        </p:nvGrpSpPr>
        <p:grpSpPr>
          <a:xfrm>
            <a:off x="10589168" y="-2401476"/>
            <a:ext cx="1008000" cy="1008000"/>
            <a:chOff x="3616331" y="1027906"/>
            <a:chExt cx="1008000" cy="1008000"/>
          </a:xfrm>
        </p:grpSpPr>
        <p:grpSp>
          <p:nvGrpSpPr>
            <p:cNvPr id="44" name="组合 43"/>
            <p:cNvGrpSpPr/>
            <p:nvPr/>
          </p:nvGrpSpPr>
          <p:grpSpPr>
            <a:xfrm>
              <a:off x="3682181" y="1093756"/>
              <a:ext cx="876300" cy="876300"/>
              <a:chOff x="4770131" y="2387415"/>
              <a:chExt cx="876300" cy="876300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4770131" y="2387415"/>
                <a:ext cx="876300" cy="876300"/>
              </a:xfrm>
              <a:prstGeom prst="ellipse">
                <a:avLst/>
              </a:prstGeom>
              <a:solidFill>
                <a:srgbClr val="3DB3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6" name="图片 45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48281" y="2559165"/>
                <a:ext cx="720000" cy="532800"/>
              </a:xfrm>
              <a:prstGeom prst="rect">
                <a:avLst/>
              </a:prstGeom>
            </p:spPr>
          </p:pic>
        </p:grpSp>
        <p:sp>
          <p:nvSpPr>
            <p:cNvPr id="47" name="椭圆 46"/>
            <p:cNvSpPr/>
            <p:nvPr/>
          </p:nvSpPr>
          <p:spPr>
            <a:xfrm>
              <a:off x="3616331" y="1027906"/>
              <a:ext cx="1008000" cy="1008000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圆角矩形 13"/>
          <p:cNvSpPr/>
          <p:nvPr/>
        </p:nvSpPr>
        <p:spPr>
          <a:xfrm rot="3353473">
            <a:off x="-3283647" y="76490"/>
            <a:ext cx="7846938" cy="7770481"/>
          </a:xfrm>
          <a:prstGeom prst="roundRect">
            <a:avLst>
              <a:gd name="adj" fmla="val 23810"/>
            </a:avLst>
          </a:prstGeom>
          <a:noFill/>
          <a:ln>
            <a:solidFill>
              <a:srgbClr val="3DB39E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/>
          <p:cNvGrpSpPr/>
          <p:nvPr/>
        </p:nvGrpSpPr>
        <p:grpSpPr>
          <a:xfrm>
            <a:off x="13611327" y="-2401476"/>
            <a:ext cx="1483763" cy="1483763"/>
            <a:chOff x="6601118" y="3487490"/>
            <a:chExt cx="1008000" cy="1008000"/>
          </a:xfrm>
        </p:grpSpPr>
        <p:grpSp>
          <p:nvGrpSpPr>
            <p:cNvPr id="27" name="组合 26"/>
            <p:cNvGrpSpPr/>
            <p:nvPr/>
          </p:nvGrpSpPr>
          <p:grpSpPr>
            <a:xfrm>
              <a:off x="6666968" y="3553340"/>
              <a:ext cx="876300" cy="876300"/>
              <a:chOff x="6667499" y="3554322"/>
              <a:chExt cx="876300" cy="876300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6667499" y="3554322"/>
                <a:ext cx="876300" cy="8763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52594" y="3669124"/>
                <a:ext cx="506110" cy="646696"/>
              </a:xfrm>
              <a:prstGeom prst="rect">
                <a:avLst/>
              </a:prstGeom>
            </p:spPr>
          </p:pic>
        </p:grpSp>
        <p:sp>
          <p:nvSpPr>
            <p:cNvPr id="58" name="椭圆 57"/>
            <p:cNvSpPr/>
            <p:nvPr/>
          </p:nvSpPr>
          <p:spPr>
            <a:xfrm>
              <a:off x="6601118" y="3487490"/>
              <a:ext cx="1008000" cy="1008000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1905216" y="-2269050"/>
            <a:ext cx="1008000" cy="1008000"/>
            <a:chOff x="5817897" y="4233561"/>
            <a:chExt cx="1008000" cy="1008000"/>
          </a:xfrm>
        </p:grpSpPr>
        <p:grpSp>
          <p:nvGrpSpPr>
            <p:cNvPr id="40" name="组合 39"/>
            <p:cNvGrpSpPr/>
            <p:nvPr/>
          </p:nvGrpSpPr>
          <p:grpSpPr>
            <a:xfrm>
              <a:off x="5883747" y="4299411"/>
              <a:ext cx="876300" cy="876300"/>
              <a:chOff x="5883747" y="4299411"/>
              <a:chExt cx="876300" cy="876300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5883747" y="4299411"/>
                <a:ext cx="876300" cy="8763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9" name="图片 38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037497" y="4342561"/>
                <a:ext cx="568800" cy="790000"/>
              </a:xfrm>
              <a:prstGeom prst="rect">
                <a:avLst/>
              </a:prstGeom>
            </p:spPr>
          </p:pic>
        </p:grpSp>
        <p:sp>
          <p:nvSpPr>
            <p:cNvPr id="60" name="椭圆 59"/>
            <p:cNvSpPr/>
            <p:nvPr/>
          </p:nvSpPr>
          <p:spPr>
            <a:xfrm>
              <a:off x="5817897" y="4233561"/>
              <a:ext cx="1008000" cy="1008000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623826" y="230666"/>
            <a:ext cx="1008000" cy="1008000"/>
            <a:chOff x="8044308" y="3488472"/>
            <a:chExt cx="1008000" cy="1008000"/>
          </a:xfrm>
        </p:grpSpPr>
        <p:sp>
          <p:nvSpPr>
            <p:cNvPr id="53" name="椭圆 52"/>
            <p:cNvSpPr/>
            <p:nvPr/>
          </p:nvSpPr>
          <p:spPr>
            <a:xfrm>
              <a:off x="8044308" y="3488472"/>
              <a:ext cx="1008000" cy="10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8110158" y="3554322"/>
              <a:ext cx="876300" cy="876300"/>
              <a:chOff x="8110158" y="3554322"/>
              <a:chExt cx="876300" cy="876300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8110158" y="3554322"/>
                <a:ext cx="876300" cy="8763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32092" y="3758472"/>
                <a:ext cx="632433" cy="468000"/>
              </a:xfrm>
              <a:prstGeom prst="rect">
                <a:avLst/>
              </a:prstGeom>
            </p:spPr>
          </p:pic>
        </p:grpSp>
      </p:grpSp>
      <p:sp>
        <p:nvSpPr>
          <p:cNvPr id="66" name="文本框 65"/>
          <p:cNvSpPr txBox="1"/>
          <p:nvPr/>
        </p:nvSpPr>
        <p:spPr>
          <a:xfrm>
            <a:off x="5725245" y="442279"/>
            <a:ext cx="55631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Introduction to Our Team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5882164" y="1940110"/>
            <a:ext cx="1008000" cy="1008000"/>
            <a:chOff x="8436382" y="2178535"/>
            <a:chExt cx="1008000" cy="1008000"/>
          </a:xfrm>
        </p:grpSpPr>
        <p:sp>
          <p:nvSpPr>
            <p:cNvPr id="51" name="椭圆 50"/>
            <p:cNvSpPr/>
            <p:nvPr/>
          </p:nvSpPr>
          <p:spPr>
            <a:xfrm>
              <a:off x="8436382" y="2178535"/>
              <a:ext cx="1008000" cy="10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8502232" y="2244385"/>
              <a:ext cx="876300" cy="8763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99561" y="2432946"/>
              <a:ext cx="681643" cy="613479"/>
            </a:xfrm>
            <a:prstGeom prst="rect">
              <a:avLst/>
            </a:prstGeom>
          </p:spPr>
        </p:pic>
      </p:grpSp>
      <p:sp>
        <p:nvSpPr>
          <p:cNvPr id="67" name="文本框 66"/>
          <p:cNvSpPr txBox="1"/>
          <p:nvPr/>
        </p:nvSpPr>
        <p:spPr>
          <a:xfrm>
            <a:off x="6972918" y="2151530"/>
            <a:ext cx="43904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Annual Training Plan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6064628" y="5358997"/>
            <a:ext cx="1008000" cy="1008000"/>
            <a:chOff x="6620434" y="1471906"/>
            <a:chExt cx="1008000" cy="1008000"/>
          </a:xfrm>
        </p:grpSpPr>
        <p:sp>
          <p:nvSpPr>
            <p:cNvPr id="49" name="椭圆 48"/>
            <p:cNvSpPr/>
            <p:nvPr/>
          </p:nvSpPr>
          <p:spPr>
            <a:xfrm>
              <a:off x="6620434" y="1471906"/>
              <a:ext cx="1008000" cy="10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6686284" y="1537756"/>
              <a:ext cx="876300" cy="876300"/>
              <a:chOff x="6787469" y="2184355"/>
              <a:chExt cx="876300" cy="876300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6787469" y="2184355"/>
                <a:ext cx="876300" cy="8763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97019" y="2279604"/>
                <a:ext cx="457201" cy="762002"/>
              </a:xfrm>
              <a:prstGeom prst="rect">
                <a:avLst/>
              </a:prstGeom>
            </p:spPr>
          </p:pic>
        </p:grpSp>
      </p:grpSp>
      <p:sp>
        <p:nvSpPr>
          <p:cNvPr id="68" name="文本框 67"/>
          <p:cNvSpPr txBox="1"/>
          <p:nvPr/>
        </p:nvSpPr>
        <p:spPr>
          <a:xfrm>
            <a:off x="7147378" y="5608709"/>
            <a:ext cx="50152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Management Effectiveness</a:t>
            </a:r>
          </a:p>
        </p:txBody>
      </p:sp>
      <p:grpSp>
        <p:nvGrpSpPr>
          <p:cNvPr id="63" name="组合 62"/>
          <p:cNvGrpSpPr/>
          <p:nvPr/>
        </p:nvGrpSpPr>
        <p:grpSpPr>
          <a:xfrm>
            <a:off x="6718536" y="3649554"/>
            <a:ext cx="1008000" cy="1008000"/>
            <a:chOff x="7998232" y="5129653"/>
            <a:chExt cx="1008000" cy="1008000"/>
          </a:xfrm>
        </p:grpSpPr>
        <p:sp>
          <p:nvSpPr>
            <p:cNvPr id="62" name="椭圆 61"/>
            <p:cNvSpPr/>
            <p:nvPr/>
          </p:nvSpPr>
          <p:spPr>
            <a:xfrm>
              <a:off x="7998232" y="5129653"/>
              <a:ext cx="1008000" cy="10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8064082" y="5195503"/>
              <a:ext cx="876300" cy="8763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96232" y="5239074"/>
              <a:ext cx="612000" cy="789158"/>
            </a:xfrm>
            <a:prstGeom prst="rect">
              <a:avLst/>
            </a:prstGeom>
          </p:spPr>
        </p:pic>
      </p:grpSp>
      <p:sp>
        <p:nvSpPr>
          <p:cNvPr id="69" name="文本框 68"/>
          <p:cNvSpPr txBox="1"/>
          <p:nvPr/>
        </p:nvSpPr>
        <p:spPr>
          <a:xfrm>
            <a:off x="7802736" y="3861167"/>
            <a:ext cx="43904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Project Management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D8578-DDD4-487D-A316-C8E65CC577E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200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553527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1B59A"/>
      </a:accent1>
      <a:accent2>
        <a:srgbClr val="ED7D31"/>
      </a:accent2>
      <a:accent3>
        <a:srgbClr val="A5A5A5"/>
      </a:accent3>
      <a:accent4>
        <a:srgbClr val="FFC000"/>
      </a:accent4>
      <a:accent5>
        <a:srgbClr val="3DB39E"/>
      </a:accent5>
      <a:accent6>
        <a:srgbClr val="70AD47"/>
      </a:accent6>
      <a:hlink>
        <a:srgbClr val="3DB39E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653</TotalTime>
  <Words>86</Words>
  <Application>Microsoft Office PowerPoint</Application>
  <PresentationFormat>宽屏</PresentationFormat>
  <Paragraphs>13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等线</vt:lpstr>
      <vt:lpstr>宋体</vt:lpstr>
      <vt:lpstr>微软雅黑</vt:lpstr>
      <vt:lpstr>微软雅黑 Light</vt:lpstr>
      <vt:lpstr>Arial</vt:lpstr>
      <vt:lpstr>Calibri</vt:lpstr>
      <vt:lpstr>Calibri Light</vt:lpstr>
      <vt:lpstr>Office 主题</vt:lpstr>
      <vt:lpstr>Office Theme</vt:lpstr>
      <vt:lpstr>CONTENTS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Tonna Tang</dc:creator>
  <cp:lastModifiedBy>Administrator</cp:lastModifiedBy>
  <cp:revision>63</cp:revision>
  <dcterms:created xsi:type="dcterms:W3CDTF">2015-06-09T12:52:33Z</dcterms:created>
  <dcterms:modified xsi:type="dcterms:W3CDTF">2015-10-23T04:53:55Z</dcterms:modified>
</cp:coreProperties>
</file>