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8"/>
  </p:notesMasterIdLst>
  <p:sldIdLst>
    <p:sldId id="257" r:id="rId6"/>
    <p:sldId id="258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9" autoAdjust="0"/>
    <p:restoredTop sz="94629"/>
  </p:normalViewPr>
  <p:slideViewPr>
    <p:cSldViewPr snapToGrid="0" snapToObjects="1">
      <p:cViewPr varScale="1">
        <p:scale>
          <a:sx n="111" d="100"/>
          <a:sy n="111" d="100"/>
        </p:scale>
        <p:origin x="10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E95F7-5BF2-48C7-96C5-5CA6880E5F00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4C52A-BFA9-4852-9CFF-1B560DCB4A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8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63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9/9/2015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4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58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52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33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561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00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061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5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03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80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8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54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0" y="0"/>
            <a:ext cx="9144000" cy="51435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8883" y="425862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969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</a:rPr>
              <a:t>COMPANY</a:t>
            </a:r>
            <a:r>
              <a:rPr lang="zh-CN" altLang="en-US" sz="1000" dirty="0" smtClean="0">
                <a:solidFill>
                  <a:srgbClr val="FFFFFF"/>
                </a:solidFill>
              </a:rPr>
              <a:t>  </a:t>
            </a:r>
            <a:r>
              <a:rPr lang="zh-CN" altLang="zh-CN" sz="1000" dirty="0" smtClean="0">
                <a:solidFill>
                  <a:srgbClr val="FFFFFF"/>
                </a:solidFill>
              </a:rPr>
              <a:t>|</a:t>
            </a:r>
            <a:r>
              <a:rPr lang="zh-CN" altLang="en-US" sz="1000" dirty="0" smtClean="0">
                <a:solidFill>
                  <a:srgbClr val="FFFFFF"/>
                </a:solidFill>
              </a:rPr>
              <a:t>  </a:t>
            </a:r>
            <a:r>
              <a:rPr lang="en-US" altLang="zh-CN" sz="1000" dirty="0" smtClean="0">
                <a:solidFill>
                  <a:srgbClr val="FFFFFF"/>
                </a:solidFill>
              </a:rPr>
              <a:t>LOGO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10612" y="87596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01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6710" y="1091409"/>
            <a:ext cx="1341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ONE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4296059" y="1091409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486710" y="1981964"/>
            <a:ext cx="1341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TWO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0612" y="176652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02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4296059" y="1941578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486710" y="2872519"/>
            <a:ext cx="1452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THREE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10612" y="265707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03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4296059" y="2832133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486711" y="3763074"/>
            <a:ext cx="141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FOUR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0612" y="354763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04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32" name="直线连接符 31"/>
          <p:cNvCxnSpPr/>
          <p:nvPr/>
        </p:nvCxnSpPr>
        <p:spPr>
          <a:xfrm>
            <a:off x="4296059" y="3722688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5675949" y="109140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市场分析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75949" y="198196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预期目标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75949" y="287251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进度安排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5949" y="376307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风险管理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56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0942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318</TotalTime>
  <Words>105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81</cp:revision>
  <dcterms:created xsi:type="dcterms:W3CDTF">2010-04-12T23:12:02Z</dcterms:created>
  <dcterms:modified xsi:type="dcterms:W3CDTF">2015-09-09T12:34:43Z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