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sldIdLst>
    <p:sldId id="257" r:id="rId3"/>
    <p:sldId id="258" r:id="rId4"/>
    <p:sldId id="259" r:id="rId5"/>
    <p:sldId id="263" r:id="rId6"/>
    <p:sldId id="264" r:id="rId7"/>
    <p:sldId id="265" r:id="rId8"/>
    <p:sldId id="276" r:id="rId9"/>
    <p:sldId id="260" r:id="rId10"/>
    <p:sldId id="266" r:id="rId11"/>
    <p:sldId id="267" r:id="rId12"/>
    <p:sldId id="261" r:id="rId13"/>
    <p:sldId id="270" r:id="rId14"/>
    <p:sldId id="272" r:id="rId15"/>
    <p:sldId id="269" r:id="rId16"/>
    <p:sldId id="262" r:id="rId17"/>
    <p:sldId id="271" r:id="rId18"/>
    <p:sldId id="273" r:id="rId19"/>
    <p:sldId id="274" r:id="rId20"/>
    <p:sldId id="275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00AC00"/>
    <a:srgbClr val="F2F2F2"/>
    <a:srgbClr val="005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99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99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0.85</c:v>
                </c:pt>
                <c:pt idx="1">
                  <c:v>0.15000000000000002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99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0.44999999999999996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0099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1" i="0" u="none" strike="noStrike" kern="1200" baseline="0">
                      <a:solidFill>
                        <a:srgbClr val="009900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YOUR TEXT</c:v>
                </c:pt>
                <c:pt idx="1">
                  <c:v>YOUR TEXT</c:v>
                </c:pt>
                <c:pt idx="2">
                  <c:v>YOUR TEXT</c:v>
                </c:pt>
                <c:pt idx="3">
                  <c:v>YOUR TEXT</c:v>
                </c:pt>
                <c:pt idx="4">
                  <c:v>YOUR TEXT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99856472"/>
        <c:axId val="399856864"/>
      </c:barChart>
      <c:catAx>
        <c:axId val="399856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99856864"/>
        <c:crosses val="autoZero"/>
        <c:auto val="1"/>
        <c:lblAlgn val="ctr"/>
        <c:lblOffset val="100"/>
        <c:noMultiLvlLbl val="0"/>
      </c:catAx>
      <c:valAx>
        <c:axId val="399856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9856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4F4E19-8E3A-45BA-A836-18FB3D225141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01CDB50-027E-4B0C-AF09-EBFA8FF1E6B5}">
      <dgm:prSet phldrT="[文本]"/>
      <dgm:spPr>
        <a:solidFill>
          <a:srgbClr val="009900"/>
        </a:solidFill>
        <a:ln>
          <a:solidFill>
            <a:srgbClr val="009900"/>
          </a:solidFill>
        </a:ln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7606D2D9-129E-4B68-ADC9-766B078B4EEC}" type="parTrans" cxnId="{B8C3307E-750D-4B15-BFCE-BC401E369E90}">
      <dgm:prSet/>
      <dgm:spPr/>
      <dgm:t>
        <a:bodyPr/>
        <a:lstStyle/>
        <a:p>
          <a:endParaRPr lang="zh-CN" altLang="en-US"/>
        </a:p>
      </dgm:t>
    </dgm:pt>
    <dgm:pt modelId="{C63FD274-1EC1-44F3-9F4E-1DC7035D120D}" type="sibTrans" cxnId="{B8C3307E-750D-4B15-BFCE-BC401E369E90}">
      <dgm:prSet/>
      <dgm:spPr>
        <a:blipFill rotWithShape="1">
          <a:blip xmlns:r="http://schemas.openxmlformats.org/officeDocument/2006/relationships" r:embed="rId1">
            <a:duotone>
              <a:schemeClr val="lt1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>
          <a:solidFill>
            <a:srgbClr val="009900"/>
          </a:solidFill>
        </a:ln>
      </dgm:spPr>
      <dgm:t>
        <a:bodyPr/>
        <a:lstStyle/>
        <a:p>
          <a:endParaRPr lang="zh-CN" altLang="en-US"/>
        </a:p>
      </dgm:t>
    </dgm:pt>
    <dgm:pt modelId="{9A98090E-979D-48B7-8ADC-E949226DCABF}">
      <dgm:prSet phldrT="[文本]"/>
      <dgm:spPr>
        <a:solidFill>
          <a:srgbClr val="009900"/>
        </a:solidFill>
        <a:ln>
          <a:solidFill>
            <a:srgbClr val="009900"/>
          </a:solidFill>
        </a:ln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672183E8-9243-4F4D-9A89-1E7C7FB87940}" type="parTrans" cxnId="{5EAB6A8C-2BEA-4DE6-BFD0-D0D53F06FBE0}">
      <dgm:prSet/>
      <dgm:spPr/>
      <dgm:t>
        <a:bodyPr/>
        <a:lstStyle/>
        <a:p>
          <a:endParaRPr lang="zh-CN" altLang="en-US"/>
        </a:p>
      </dgm:t>
    </dgm:pt>
    <dgm:pt modelId="{FD6A7EBE-59FE-4A21-86D3-CCB4CBA26F42}" type="sibTrans" cxnId="{5EAB6A8C-2BEA-4DE6-BFD0-D0D53F06FBE0}">
      <dgm:prSet/>
      <dgm:spPr>
        <a:blipFill rotWithShape="1">
          <a:blip xmlns:r="http://schemas.openxmlformats.org/officeDocument/2006/relationships" r:embed="rId1">
            <a:duotone>
              <a:schemeClr val="lt1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>
          <a:solidFill>
            <a:srgbClr val="009900"/>
          </a:solidFill>
        </a:ln>
      </dgm:spPr>
      <dgm:t>
        <a:bodyPr/>
        <a:lstStyle/>
        <a:p>
          <a:endParaRPr lang="zh-CN" altLang="en-US"/>
        </a:p>
      </dgm:t>
    </dgm:pt>
    <dgm:pt modelId="{D5335CB3-C26D-4AB2-A833-54B9C1EA7874}">
      <dgm:prSet phldrT="[文本]"/>
      <dgm:spPr>
        <a:solidFill>
          <a:srgbClr val="009900"/>
        </a:solidFill>
        <a:ln>
          <a:solidFill>
            <a:srgbClr val="009900"/>
          </a:solidFill>
        </a:ln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83A2C1B9-173D-422C-84BF-8DFA468032AF}" type="parTrans" cxnId="{9DA1F5D6-C2D2-404F-9B38-FD9FB14E42EC}">
      <dgm:prSet/>
      <dgm:spPr/>
      <dgm:t>
        <a:bodyPr/>
        <a:lstStyle/>
        <a:p>
          <a:endParaRPr lang="zh-CN" altLang="en-US"/>
        </a:p>
      </dgm:t>
    </dgm:pt>
    <dgm:pt modelId="{5633A60A-BE5C-4E09-81BA-6822A745355C}" type="sibTrans" cxnId="{9DA1F5D6-C2D2-404F-9B38-FD9FB14E42EC}">
      <dgm:prSet/>
      <dgm:spPr>
        <a:blipFill rotWithShape="1">
          <a:blip xmlns:r="http://schemas.openxmlformats.org/officeDocument/2006/relationships" r:embed="rId1">
            <a:duotone>
              <a:schemeClr val="lt1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>
          <a:solidFill>
            <a:srgbClr val="009900"/>
          </a:solidFill>
        </a:ln>
      </dgm:spPr>
      <dgm:t>
        <a:bodyPr/>
        <a:lstStyle/>
        <a:p>
          <a:endParaRPr lang="zh-CN" altLang="en-US"/>
        </a:p>
      </dgm:t>
    </dgm:pt>
    <dgm:pt modelId="{0C8B08F9-E23C-431D-8F59-972A58E32F9C}">
      <dgm:prSet/>
      <dgm:spPr>
        <a:solidFill>
          <a:srgbClr val="009900"/>
        </a:solidFill>
        <a:ln>
          <a:solidFill>
            <a:srgbClr val="009900"/>
          </a:solidFill>
        </a:ln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27D393B4-41FF-4A41-A675-3C8AAB0E30ED}" type="parTrans" cxnId="{A42C271B-9C74-4963-9E73-2FF358E2F715}">
      <dgm:prSet/>
      <dgm:spPr/>
      <dgm:t>
        <a:bodyPr/>
        <a:lstStyle/>
        <a:p>
          <a:endParaRPr lang="zh-CN" altLang="en-US"/>
        </a:p>
      </dgm:t>
    </dgm:pt>
    <dgm:pt modelId="{87A7E63A-03C9-47D3-833C-8435AB335E46}" type="sibTrans" cxnId="{A42C271B-9C74-4963-9E73-2FF358E2F715}">
      <dgm:prSet/>
      <dgm:spPr>
        <a:blipFill rotWithShape="1">
          <a:blip xmlns:r="http://schemas.openxmlformats.org/officeDocument/2006/relationships" r:embed="rId1">
            <a:duotone>
              <a:schemeClr val="lt1">
                <a:alpha val="90000"/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lt1">
                <a:alpha val="90000"/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</a:blip>
          <a:stretch>
            <a:fillRect/>
          </a:stretch>
        </a:blipFill>
        <a:ln>
          <a:solidFill>
            <a:srgbClr val="009900"/>
          </a:solidFill>
        </a:ln>
      </dgm:spPr>
      <dgm:t>
        <a:bodyPr/>
        <a:lstStyle/>
        <a:p>
          <a:endParaRPr lang="zh-CN" altLang="en-US"/>
        </a:p>
      </dgm:t>
    </dgm:pt>
    <dgm:pt modelId="{233D45D9-AB20-452E-A0C9-67220AB27928}" type="pres">
      <dgm:prSet presAssocID="{214F4E19-8E3A-45BA-A836-18FB3D225141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7A65AB2E-1B12-4984-A097-60D8EE028202}" type="pres">
      <dgm:prSet presAssocID="{C01CDB50-027E-4B0C-AF09-EBFA8FF1E6B5}" presName="text1" presStyleCnt="0"/>
      <dgm:spPr/>
    </dgm:pt>
    <dgm:pt modelId="{80223E15-4D34-49B2-A588-20D3C28E987C}" type="pres">
      <dgm:prSet presAssocID="{C01CDB50-027E-4B0C-AF09-EBFA8FF1E6B5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09E9F6-8D22-4F31-BD86-64C33F5A2D96}" type="pres">
      <dgm:prSet presAssocID="{C01CDB50-027E-4B0C-AF09-EBFA8FF1E6B5}" presName="textaccent1" presStyleCnt="0"/>
      <dgm:spPr/>
    </dgm:pt>
    <dgm:pt modelId="{CCDF97D3-4C24-4CC5-ACCC-EA7366862E49}" type="pres">
      <dgm:prSet presAssocID="{C01CDB50-027E-4B0C-AF09-EBFA8FF1E6B5}" presName="accentRepeatNode" presStyleLbl="solidAlignAcc1" presStyleIdx="0" presStyleCnt="8"/>
      <dgm:spPr>
        <a:ln>
          <a:solidFill>
            <a:srgbClr val="009900"/>
          </a:solidFill>
        </a:ln>
      </dgm:spPr>
    </dgm:pt>
    <dgm:pt modelId="{2EEBD921-E2F1-42EB-B669-253DE4EB3458}" type="pres">
      <dgm:prSet presAssocID="{C63FD274-1EC1-44F3-9F4E-1DC7035D120D}" presName="image1" presStyleCnt="0"/>
      <dgm:spPr/>
    </dgm:pt>
    <dgm:pt modelId="{2121A4F0-9863-4ED1-B378-EFAF2E535043}" type="pres">
      <dgm:prSet presAssocID="{C63FD274-1EC1-44F3-9F4E-1DC7035D120D}" presName="imageRepeatNode" presStyleLbl="alignAcc1" presStyleIdx="0" presStyleCnt="4"/>
      <dgm:spPr/>
      <dgm:t>
        <a:bodyPr/>
        <a:lstStyle/>
        <a:p>
          <a:endParaRPr lang="zh-CN" altLang="en-US"/>
        </a:p>
      </dgm:t>
    </dgm:pt>
    <dgm:pt modelId="{4C3039F0-72B0-4E24-931F-AED844881083}" type="pres">
      <dgm:prSet presAssocID="{C63FD274-1EC1-44F3-9F4E-1DC7035D120D}" presName="imageaccent1" presStyleCnt="0"/>
      <dgm:spPr/>
    </dgm:pt>
    <dgm:pt modelId="{3D9B7294-F296-4658-B002-92F7BCD3E52B}" type="pres">
      <dgm:prSet presAssocID="{C63FD274-1EC1-44F3-9F4E-1DC7035D120D}" presName="accentRepeatNode" presStyleLbl="solidAlignAcc1" presStyleIdx="1" presStyleCnt="8"/>
      <dgm:spPr>
        <a:ln>
          <a:solidFill>
            <a:srgbClr val="009900"/>
          </a:solidFill>
        </a:ln>
      </dgm:spPr>
    </dgm:pt>
    <dgm:pt modelId="{6D2DD1D3-7297-4E7C-A5AB-87C2685229EE}" type="pres">
      <dgm:prSet presAssocID="{9A98090E-979D-48B7-8ADC-E949226DCABF}" presName="text2" presStyleCnt="0"/>
      <dgm:spPr/>
    </dgm:pt>
    <dgm:pt modelId="{DF6D9284-5F31-4A04-8486-CF4F596130BA}" type="pres">
      <dgm:prSet presAssocID="{9A98090E-979D-48B7-8ADC-E949226DCABF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7B2CB1-83F3-4287-963B-72204079E296}" type="pres">
      <dgm:prSet presAssocID="{9A98090E-979D-48B7-8ADC-E949226DCABF}" presName="textaccent2" presStyleCnt="0"/>
      <dgm:spPr/>
    </dgm:pt>
    <dgm:pt modelId="{B56AAE73-F7D5-4AE0-BA0A-BC4C443D4FD4}" type="pres">
      <dgm:prSet presAssocID="{9A98090E-979D-48B7-8ADC-E949226DCABF}" presName="accentRepeatNode" presStyleLbl="solidAlignAcc1" presStyleIdx="2" presStyleCnt="8"/>
      <dgm:spPr>
        <a:ln>
          <a:solidFill>
            <a:srgbClr val="009900"/>
          </a:solidFill>
        </a:ln>
      </dgm:spPr>
    </dgm:pt>
    <dgm:pt modelId="{085DA36D-E865-46C0-AB4F-5D6A80170993}" type="pres">
      <dgm:prSet presAssocID="{FD6A7EBE-59FE-4A21-86D3-CCB4CBA26F42}" presName="image2" presStyleCnt="0"/>
      <dgm:spPr/>
    </dgm:pt>
    <dgm:pt modelId="{F1310CFE-261B-4FEC-901D-F0644C50B5C8}" type="pres">
      <dgm:prSet presAssocID="{FD6A7EBE-59FE-4A21-86D3-CCB4CBA26F42}" presName="imageRepeatNode" presStyleLbl="alignAcc1" presStyleIdx="1" presStyleCnt="4"/>
      <dgm:spPr/>
      <dgm:t>
        <a:bodyPr/>
        <a:lstStyle/>
        <a:p>
          <a:endParaRPr lang="zh-CN" altLang="en-US"/>
        </a:p>
      </dgm:t>
    </dgm:pt>
    <dgm:pt modelId="{E6303BB5-CD3A-48F4-AABD-8A6B28EBA8BD}" type="pres">
      <dgm:prSet presAssocID="{FD6A7EBE-59FE-4A21-86D3-CCB4CBA26F42}" presName="imageaccent2" presStyleCnt="0"/>
      <dgm:spPr/>
    </dgm:pt>
    <dgm:pt modelId="{FC5A621D-B677-401E-9C4B-184C090E7724}" type="pres">
      <dgm:prSet presAssocID="{FD6A7EBE-59FE-4A21-86D3-CCB4CBA26F42}" presName="accentRepeatNode" presStyleLbl="solidAlignAcc1" presStyleIdx="3" presStyleCnt="8"/>
      <dgm:spPr>
        <a:ln>
          <a:solidFill>
            <a:srgbClr val="009900"/>
          </a:solidFill>
        </a:ln>
      </dgm:spPr>
    </dgm:pt>
    <dgm:pt modelId="{B95407CA-810F-40E1-81DC-4880D1F94D5B}" type="pres">
      <dgm:prSet presAssocID="{D5335CB3-C26D-4AB2-A833-54B9C1EA7874}" presName="text3" presStyleCnt="0"/>
      <dgm:spPr/>
    </dgm:pt>
    <dgm:pt modelId="{40AC441B-A7DF-4F0C-A7D1-0132C6B89621}" type="pres">
      <dgm:prSet presAssocID="{D5335CB3-C26D-4AB2-A833-54B9C1EA7874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B624B8-A6A6-4373-B4DB-464BC929BF89}" type="pres">
      <dgm:prSet presAssocID="{D5335CB3-C26D-4AB2-A833-54B9C1EA7874}" presName="textaccent3" presStyleCnt="0"/>
      <dgm:spPr/>
    </dgm:pt>
    <dgm:pt modelId="{34BE4975-E691-4555-ABEB-482D0B674793}" type="pres">
      <dgm:prSet presAssocID="{D5335CB3-C26D-4AB2-A833-54B9C1EA7874}" presName="accentRepeatNode" presStyleLbl="solidAlignAcc1" presStyleIdx="4" presStyleCnt="8"/>
      <dgm:spPr>
        <a:ln>
          <a:solidFill>
            <a:srgbClr val="009900"/>
          </a:solidFill>
        </a:ln>
      </dgm:spPr>
    </dgm:pt>
    <dgm:pt modelId="{108EA724-F3E5-4F93-AD19-1FE24FF5FA49}" type="pres">
      <dgm:prSet presAssocID="{5633A60A-BE5C-4E09-81BA-6822A745355C}" presName="image3" presStyleCnt="0"/>
      <dgm:spPr/>
    </dgm:pt>
    <dgm:pt modelId="{B3AEF3D0-B505-4506-95A4-D85A438111C1}" type="pres">
      <dgm:prSet presAssocID="{5633A60A-BE5C-4E09-81BA-6822A745355C}" presName="imageRepeatNode" presStyleLbl="alignAcc1" presStyleIdx="2" presStyleCnt="4"/>
      <dgm:spPr/>
      <dgm:t>
        <a:bodyPr/>
        <a:lstStyle/>
        <a:p>
          <a:endParaRPr lang="zh-CN" altLang="en-US"/>
        </a:p>
      </dgm:t>
    </dgm:pt>
    <dgm:pt modelId="{F36FD15C-7069-4277-9CA2-A89981C3F07B}" type="pres">
      <dgm:prSet presAssocID="{5633A60A-BE5C-4E09-81BA-6822A745355C}" presName="imageaccent3" presStyleCnt="0"/>
      <dgm:spPr/>
    </dgm:pt>
    <dgm:pt modelId="{09171E03-74D0-4A06-8195-EC2141C959CF}" type="pres">
      <dgm:prSet presAssocID="{5633A60A-BE5C-4E09-81BA-6822A745355C}" presName="accentRepeatNode" presStyleLbl="solidAlignAcc1" presStyleIdx="5" presStyleCnt="8"/>
      <dgm:spPr>
        <a:ln>
          <a:solidFill>
            <a:srgbClr val="009900"/>
          </a:solidFill>
        </a:ln>
      </dgm:spPr>
    </dgm:pt>
    <dgm:pt modelId="{CD26FEC3-62FA-4ACF-896C-012171B8095B}" type="pres">
      <dgm:prSet presAssocID="{0C8B08F9-E23C-431D-8F59-972A58E32F9C}" presName="text4" presStyleCnt="0"/>
      <dgm:spPr/>
    </dgm:pt>
    <dgm:pt modelId="{371873F8-B7EF-455F-906D-1A1549122892}" type="pres">
      <dgm:prSet presAssocID="{0C8B08F9-E23C-431D-8F59-972A58E32F9C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9D70CF-BAEB-45C2-8BA7-92FE27AAEA1D}" type="pres">
      <dgm:prSet presAssocID="{0C8B08F9-E23C-431D-8F59-972A58E32F9C}" presName="textaccent4" presStyleCnt="0"/>
      <dgm:spPr/>
    </dgm:pt>
    <dgm:pt modelId="{75A0289A-2108-4147-A2C6-E5CDC474BAC7}" type="pres">
      <dgm:prSet presAssocID="{0C8B08F9-E23C-431D-8F59-972A58E32F9C}" presName="accentRepeatNode" presStyleLbl="solidAlignAcc1" presStyleIdx="6" presStyleCnt="8"/>
      <dgm:spPr>
        <a:ln>
          <a:solidFill>
            <a:srgbClr val="009900"/>
          </a:solidFill>
        </a:ln>
      </dgm:spPr>
    </dgm:pt>
    <dgm:pt modelId="{4567CEBA-E173-43BC-B7A8-060B809EBEA1}" type="pres">
      <dgm:prSet presAssocID="{87A7E63A-03C9-47D3-833C-8435AB335E46}" presName="image4" presStyleCnt="0"/>
      <dgm:spPr/>
    </dgm:pt>
    <dgm:pt modelId="{4A0FC0E3-476D-4B1E-BA99-ECA005C31CA5}" type="pres">
      <dgm:prSet presAssocID="{87A7E63A-03C9-47D3-833C-8435AB335E46}" presName="imageRepeatNode" presStyleLbl="alignAcc1" presStyleIdx="3" presStyleCnt="4"/>
      <dgm:spPr/>
      <dgm:t>
        <a:bodyPr/>
        <a:lstStyle/>
        <a:p>
          <a:endParaRPr lang="zh-CN" altLang="en-US"/>
        </a:p>
      </dgm:t>
    </dgm:pt>
    <dgm:pt modelId="{25A58855-DFB8-4255-B40B-D7E33718EDED}" type="pres">
      <dgm:prSet presAssocID="{87A7E63A-03C9-47D3-833C-8435AB335E46}" presName="imageaccent4" presStyleCnt="0"/>
      <dgm:spPr/>
    </dgm:pt>
    <dgm:pt modelId="{A17A71E7-6C5C-4B2E-A0E1-960601D10858}" type="pres">
      <dgm:prSet presAssocID="{87A7E63A-03C9-47D3-833C-8435AB335E46}" presName="accentRepeatNode" presStyleLbl="solidAlignAcc1" presStyleIdx="7" presStyleCnt="8"/>
      <dgm:spPr>
        <a:ln>
          <a:solidFill>
            <a:srgbClr val="009900"/>
          </a:solidFill>
        </a:ln>
      </dgm:spPr>
    </dgm:pt>
  </dgm:ptLst>
  <dgm:cxnLst>
    <dgm:cxn modelId="{EA4E804E-693E-4945-9ADE-F00183129C1B}" type="presOf" srcId="{C63FD274-1EC1-44F3-9F4E-1DC7035D120D}" destId="{2121A4F0-9863-4ED1-B378-EFAF2E535043}" srcOrd="0" destOrd="0" presId="urn:microsoft.com/office/officeart/2008/layout/HexagonCluster"/>
    <dgm:cxn modelId="{00F341FB-1037-4065-8BD4-FBD3EC13BBDF}" type="presOf" srcId="{FD6A7EBE-59FE-4A21-86D3-CCB4CBA26F42}" destId="{F1310CFE-261B-4FEC-901D-F0644C50B5C8}" srcOrd="0" destOrd="0" presId="urn:microsoft.com/office/officeart/2008/layout/HexagonCluster"/>
    <dgm:cxn modelId="{22056DE2-32E1-4534-B2E9-018F0A39CAE3}" type="presOf" srcId="{87A7E63A-03C9-47D3-833C-8435AB335E46}" destId="{4A0FC0E3-476D-4B1E-BA99-ECA005C31CA5}" srcOrd="0" destOrd="0" presId="urn:microsoft.com/office/officeart/2008/layout/HexagonCluster"/>
    <dgm:cxn modelId="{5EAB6A8C-2BEA-4DE6-BFD0-D0D53F06FBE0}" srcId="{214F4E19-8E3A-45BA-A836-18FB3D225141}" destId="{9A98090E-979D-48B7-8ADC-E949226DCABF}" srcOrd="1" destOrd="0" parTransId="{672183E8-9243-4F4D-9A89-1E7C7FB87940}" sibTransId="{FD6A7EBE-59FE-4A21-86D3-CCB4CBA26F42}"/>
    <dgm:cxn modelId="{143C05A8-5DE7-4651-8DF2-A65EEC5A4101}" type="presOf" srcId="{5633A60A-BE5C-4E09-81BA-6822A745355C}" destId="{B3AEF3D0-B505-4506-95A4-D85A438111C1}" srcOrd="0" destOrd="0" presId="urn:microsoft.com/office/officeart/2008/layout/HexagonCluster"/>
    <dgm:cxn modelId="{E42FA8A3-BC52-4327-862B-BB0C76BE95C1}" type="presOf" srcId="{C01CDB50-027E-4B0C-AF09-EBFA8FF1E6B5}" destId="{80223E15-4D34-49B2-A588-20D3C28E987C}" srcOrd="0" destOrd="0" presId="urn:microsoft.com/office/officeart/2008/layout/HexagonCluster"/>
    <dgm:cxn modelId="{B8C3307E-750D-4B15-BFCE-BC401E369E90}" srcId="{214F4E19-8E3A-45BA-A836-18FB3D225141}" destId="{C01CDB50-027E-4B0C-AF09-EBFA8FF1E6B5}" srcOrd="0" destOrd="0" parTransId="{7606D2D9-129E-4B68-ADC9-766B078B4EEC}" sibTransId="{C63FD274-1EC1-44F3-9F4E-1DC7035D120D}"/>
    <dgm:cxn modelId="{D167FDDD-1F09-42FA-832E-74E7980FCCA7}" type="presOf" srcId="{D5335CB3-C26D-4AB2-A833-54B9C1EA7874}" destId="{40AC441B-A7DF-4F0C-A7D1-0132C6B89621}" srcOrd="0" destOrd="0" presId="urn:microsoft.com/office/officeart/2008/layout/HexagonCluster"/>
    <dgm:cxn modelId="{9DA1F5D6-C2D2-404F-9B38-FD9FB14E42EC}" srcId="{214F4E19-8E3A-45BA-A836-18FB3D225141}" destId="{D5335CB3-C26D-4AB2-A833-54B9C1EA7874}" srcOrd="2" destOrd="0" parTransId="{83A2C1B9-173D-422C-84BF-8DFA468032AF}" sibTransId="{5633A60A-BE5C-4E09-81BA-6822A745355C}"/>
    <dgm:cxn modelId="{C8DA8B38-3C9C-45D2-95D2-923D58301FD3}" type="presOf" srcId="{0C8B08F9-E23C-431D-8F59-972A58E32F9C}" destId="{371873F8-B7EF-455F-906D-1A1549122892}" srcOrd="0" destOrd="0" presId="urn:microsoft.com/office/officeart/2008/layout/HexagonCluster"/>
    <dgm:cxn modelId="{A42C271B-9C74-4963-9E73-2FF358E2F715}" srcId="{214F4E19-8E3A-45BA-A836-18FB3D225141}" destId="{0C8B08F9-E23C-431D-8F59-972A58E32F9C}" srcOrd="3" destOrd="0" parTransId="{27D393B4-41FF-4A41-A675-3C8AAB0E30ED}" sibTransId="{87A7E63A-03C9-47D3-833C-8435AB335E46}"/>
    <dgm:cxn modelId="{BB1D664E-9470-4B01-AB50-5780B7EFE519}" type="presOf" srcId="{9A98090E-979D-48B7-8ADC-E949226DCABF}" destId="{DF6D9284-5F31-4A04-8486-CF4F596130BA}" srcOrd="0" destOrd="0" presId="urn:microsoft.com/office/officeart/2008/layout/HexagonCluster"/>
    <dgm:cxn modelId="{9345B294-AA81-4EEA-BCB4-E0F26452D013}" type="presOf" srcId="{214F4E19-8E3A-45BA-A836-18FB3D225141}" destId="{233D45D9-AB20-452E-A0C9-67220AB27928}" srcOrd="0" destOrd="0" presId="urn:microsoft.com/office/officeart/2008/layout/HexagonCluster"/>
    <dgm:cxn modelId="{4E906F04-E6B5-4580-88F3-0834B444031E}" type="presParOf" srcId="{233D45D9-AB20-452E-A0C9-67220AB27928}" destId="{7A65AB2E-1B12-4984-A097-60D8EE028202}" srcOrd="0" destOrd="0" presId="urn:microsoft.com/office/officeart/2008/layout/HexagonCluster"/>
    <dgm:cxn modelId="{FC78C110-BD6B-47D2-B9C9-5A6B1BF54396}" type="presParOf" srcId="{7A65AB2E-1B12-4984-A097-60D8EE028202}" destId="{80223E15-4D34-49B2-A588-20D3C28E987C}" srcOrd="0" destOrd="0" presId="urn:microsoft.com/office/officeart/2008/layout/HexagonCluster"/>
    <dgm:cxn modelId="{479FFEC8-AC42-4790-8681-28E03CCAFCF6}" type="presParOf" srcId="{233D45D9-AB20-452E-A0C9-67220AB27928}" destId="{1809E9F6-8D22-4F31-BD86-64C33F5A2D96}" srcOrd="1" destOrd="0" presId="urn:microsoft.com/office/officeart/2008/layout/HexagonCluster"/>
    <dgm:cxn modelId="{EE328137-A203-4835-A695-BC4884CD5E19}" type="presParOf" srcId="{1809E9F6-8D22-4F31-BD86-64C33F5A2D96}" destId="{CCDF97D3-4C24-4CC5-ACCC-EA7366862E49}" srcOrd="0" destOrd="0" presId="urn:microsoft.com/office/officeart/2008/layout/HexagonCluster"/>
    <dgm:cxn modelId="{F4FF68D1-BF45-4F3E-8358-5E1A2F00A6B2}" type="presParOf" srcId="{233D45D9-AB20-452E-A0C9-67220AB27928}" destId="{2EEBD921-E2F1-42EB-B669-253DE4EB3458}" srcOrd="2" destOrd="0" presId="urn:microsoft.com/office/officeart/2008/layout/HexagonCluster"/>
    <dgm:cxn modelId="{B0CFB0F7-D061-4964-8599-2956D96B304B}" type="presParOf" srcId="{2EEBD921-E2F1-42EB-B669-253DE4EB3458}" destId="{2121A4F0-9863-4ED1-B378-EFAF2E535043}" srcOrd="0" destOrd="0" presId="urn:microsoft.com/office/officeart/2008/layout/HexagonCluster"/>
    <dgm:cxn modelId="{962DE303-6783-434B-AF74-3670D1B91A99}" type="presParOf" srcId="{233D45D9-AB20-452E-A0C9-67220AB27928}" destId="{4C3039F0-72B0-4E24-931F-AED844881083}" srcOrd="3" destOrd="0" presId="urn:microsoft.com/office/officeart/2008/layout/HexagonCluster"/>
    <dgm:cxn modelId="{2F337CE8-6BFE-46BB-8074-65450EDD2075}" type="presParOf" srcId="{4C3039F0-72B0-4E24-931F-AED844881083}" destId="{3D9B7294-F296-4658-B002-92F7BCD3E52B}" srcOrd="0" destOrd="0" presId="urn:microsoft.com/office/officeart/2008/layout/HexagonCluster"/>
    <dgm:cxn modelId="{D411A12B-83B4-47C5-97F3-3D9AE183B63B}" type="presParOf" srcId="{233D45D9-AB20-452E-A0C9-67220AB27928}" destId="{6D2DD1D3-7297-4E7C-A5AB-87C2685229EE}" srcOrd="4" destOrd="0" presId="urn:microsoft.com/office/officeart/2008/layout/HexagonCluster"/>
    <dgm:cxn modelId="{4E375399-BB22-4367-AAAB-D1254F564174}" type="presParOf" srcId="{6D2DD1D3-7297-4E7C-A5AB-87C2685229EE}" destId="{DF6D9284-5F31-4A04-8486-CF4F596130BA}" srcOrd="0" destOrd="0" presId="urn:microsoft.com/office/officeart/2008/layout/HexagonCluster"/>
    <dgm:cxn modelId="{98140990-DAC1-431D-9231-CADB0F9E9EF7}" type="presParOf" srcId="{233D45D9-AB20-452E-A0C9-67220AB27928}" destId="{3C7B2CB1-83F3-4287-963B-72204079E296}" srcOrd="5" destOrd="0" presId="urn:microsoft.com/office/officeart/2008/layout/HexagonCluster"/>
    <dgm:cxn modelId="{594D409F-89B1-4644-B848-F7CAF86D100B}" type="presParOf" srcId="{3C7B2CB1-83F3-4287-963B-72204079E296}" destId="{B56AAE73-F7D5-4AE0-BA0A-BC4C443D4FD4}" srcOrd="0" destOrd="0" presId="urn:microsoft.com/office/officeart/2008/layout/HexagonCluster"/>
    <dgm:cxn modelId="{08DF5711-3A59-436B-808F-68506D749BEE}" type="presParOf" srcId="{233D45D9-AB20-452E-A0C9-67220AB27928}" destId="{085DA36D-E865-46C0-AB4F-5D6A80170993}" srcOrd="6" destOrd="0" presId="urn:microsoft.com/office/officeart/2008/layout/HexagonCluster"/>
    <dgm:cxn modelId="{79BCAEAD-DE17-4C2A-885A-90607FF265C2}" type="presParOf" srcId="{085DA36D-E865-46C0-AB4F-5D6A80170993}" destId="{F1310CFE-261B-4FEC-901D-F0644C50B5C8}" srcOrd="0" destOrd="0" presId="urn:microsoft.com/office/officeart/2008/layout/HexagonCluster"/>
    <dgm:cxn modelId="{F029B02A-9524-4B85-8A5C-AD02A7D767FA}" type="presParOf" srcId="{233D45D9-AB20-452E-A0C9-67220AB27928}" destId="{E6303BB5-CD3A-48F4-AABD-8A6B28EBA8BD}" srcOrd="7" destOrd="0" presId="urn:microsoft.com/office/officeart/2008/layout/HexagonCluster"/>
    <dgm:cxn modelId="{B2338F6E-4A4B-4C64-8ADF-4D38496F488C}" type="presParOf" srcId="{E6303BB5-CD3A-48F4-AABD-8A6B28EBA8BD}" destId="{FC5A621D-B677-401E-9C4B-184C090E7724}" srcOrd="0" destOrd="0" presId="urn:microsoft.com/office/officeart/2008/layout/HexagonCluster"/>
    <dgm:cxn modelId="{B5559641-9DC2-4A60-A613-66C3E05F507E}" type="presParOf" srcId="{233D45D9-AB20-452E-A0C9-67220AB27928}" destId="{B95407CA-810F-40E1-81DC-4880D1F94D5B}" srcOrd="8" destOrd="0" presId="urn:microsoft.com/office/officeart/2008/layout/HexagonCluster"/>
    <dgm:cxn modelId="{A3C7FF5D-2FAC-4DA3-9026-D10984D23A92}" type="presParOf" srcId="{B95407CA-810F-40E1-81DC-4880D1F94D5B}" destId="{40AC441B-A7DF-4F0C-A7D1-0132C6B89621}" srcOrd="0" destOrd="0" presId="urn:microsoft.com/office/officeart/2008/layout/HexagonCluster"/>
    <dgm:cxn modelId="{14C2FF37-064B-4898-8B57-49AEEA448843}" type="presParOf" srcId="{233D45D9-AB20-452E-A0C9-67220AB27928}" destId="{95B624B8-A6A6-4373-B4DB-464BC929BF89}" srcOrd="9" destOrd="0" presId="urn:microsoft.com/office/officeart/2008/layout/HexagonCluster"/>
    <dgm:cxn modelId="{AE63C46C-B00F-4332-86D5-1D024D455829}" type="presParOf" srcId="{95B624B8-A6A6-4373-B4DB-464BC929BF89}" destId="{34BE4975-E691-4555-ABEB-482D0B674793}" srcOrd="0" destOrd="0" presId="urn:microsoft.com/office/officeart/2008/layout/HexagonCluster"/>
    <dgm:cxn modelId="{B398BBCF-53E7-4966-99EA-AC522DAFB995}" type="presParOf" srcId="{233D45D9-AB20-452E-A0C9-67220AB27928}" destId="{108EA724-F3E5-4F93-AD19-1FE24FF5FA49}" srcOrd="10" destOrd="0" presId="urn:microsoft.com/office/officeart/2008/layout/HexagonCluster"/>
    <dgm:cxn modelId="{994ED74C-6F78-4F64-B98F-FBD0F736C8B8}" type="presParOf" srcId="{108EA724-F3E5-4F93-AD19-1FE24FF5FA49}" destId="{B3AEF3D0-B505-4506-95A4-D85A438111C1}" srcOrd="0" destOrd="0" presId="urn:microsoft.com/office/officeart/2008/layout/HexagonCluster"/>
    <dgm:cxn modelId="{FDDCD54E-5A3F-48AB-87F2-C9E279895A70}" type="presParOf" srcId="{233D45D9-AB20-452E-A0C9-67220AB27928}" destId="{F36FD15C-7069-4277-9CA2-A89981C3F07B}" srcOrd="11" destOrd="0" presId="urn:microsoft.com/office/officeart/2008/layout/HexagonCluster"/>
    <dgm:cxn modelId="{81D281CD-403D-4AC2-9727-051D9F387EE8}" type="presParOf" srcId="{F36FD15C-7069-4277-9CA2-A89981C3F07B}" destId="{09171E03-74D0-4A06-8195-EC2141C959CF}" srcOrd="0" destOrd="0" presId="urn:microsoft.com/office/officeart/2008/layout/HexagonCluster"/>
    <dgm:cxn modelId="{A36DFD25-D95D-4E91-A782-FBCB613B27EC}" type="presParOf" srcId="{233D45D9-AB20-452E-A0C9-67220AB27928}" destId="{CD26FEC3-62FA-4ACF-896C-012171B8095B}" srcOrd="12" destOrd="0" presId="urn:microsoft.com/office/officeart/2008/layout/HexagonCluster"/>
    <dgm:cxn modelId="{256A9AF6-B7DF-4B9B-9EFC-6C31357BC975}" type="presParOf" srcId="{CD26FEC3-62FA-4ACF-896C-012171B8095B}" destId="{371873F8-B7EF-455F-906D-1A1549122892}" srcOrd="0" destOrd="0" presId="urn:microsoft.com/office/officeart/2008/layout/HexagonCluster"/>
    <dgm:cxn modelId="{158DABC9-17CB-4977-9F55-EA466545FA31}" type="presParOf" srcId="{233D45D9-AB20-452E-A0C9-67220AB27928}" destId="{409D70CF-BAEB-45C2-8BA7-92FE27AAEA1D}" srcOrd="13" destOrd="0" presId="urn:microsoft.com/office/officeart/2008/layout/HexagonCluster"/>
    <dgm:cxn modelId="{9A0C30AB-DCC7-4A54-BB1A-AE08E16A2BEC}" type="presParOf" srcId="{409D70CF-BAEB-45C2-8BA7-92FE27AAEA1D}" destId="{75A0289A-2108-4147-A2C6-E5CDC474BAC7}" srcOrd="0" destOrd="0" presId="urn:microsoft.com/office/officeart/2008/layout/HexagonCluster"/>
    <dgm:cxn modelId="{23B7E8BB-B661-4DEF-822F-8D323840E572}" type="presParOf" srcId="{233D45D9-AB20-452E-A0C9-67220AB27928}" destId="{4567CEBA-E173-43BC-B7A8-060B809EBEA1}" srcOrd="14" destOrd="0" presId="urn:microsoft.com/office/officeart/2008/layout/HexagonCluster"/>
    <dgm:cxn modelId="{B2030E3D-7BD4-4F4A-AA6A-DA05CAD7B701}" type="presParOf" srcId="{4567CEBA-E173-43BC-B7A8-060B809EBEA1}" destId="{4A0FC0E3-476D-4B1E-BA99-ECA005C31CA5}" srcOrd="0" destOrd="0" presId="urn:microsoft.com/office/officeart/2008/layout/HexagonCluster"/>
    <dgm:cxn modelId="{50212876-6901-4211-87C4-94B0E297570B}" type="presParOf" srcId="{233D45D9-AB20-452E-A0C9-67220AB27928}" destId="{25A58855-DFB8-4255-B40B-D7E33718EDED}" srcOrd="15" destOrd="0" presId="urn:microsoft.com/office/officeart/2008/layout/HexagonCluster"/>
    <dgm:cxn modelId="{610F1003-B67B-4275-9316-E187A57184B8}" type="presParOf" srcId="{25A58855-DFB8-4255-B40B-D7E33718EDED}" destId="{A17A71E7-6C5C-4B2E-A0E1-960601D1085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268778-7FBF-40DB-9456-8E03ED4518D8}" type="doc">
      <dgm:prSet loTypeId="urn:microsoft.com/office/officeart/2005/8/layout/arrow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D7D90BD-DFA5-4AB5-9B21-B0241A9826B5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/>
            <a:t>YOUR TEXT</a:t>
          </a:r>
          <a:endParaRPr lang="zh-CN" altLang="en-US" dirty="0"/>
        </a:p>
      </dgm:t>
    </dgm:pt>
    <dgm:pt modelId="{DCCB7B61-0326-4765-9C2E-DFBECCC4F7F0}" type="parTrans" cxnId="{1A80A089-98DD-4AA5-8683-A9EBFE14EA2D}">
      <dgm:prSet/>
      <dgm:spPr/>
      <dgm:t>
        <a:bodyPr/>
        <a:lstStyle/>
        <a:p>
          <a:endParaRPr lang="zh-CN" altLang="en-US"/>
        </a:p>
      </dgm:t>
    </dgm:pt>
    <dgm:pt modelId="{D4C350EB-BDA9-44A8-9DD4-7A6D11695F4B}" type="sibTrans" cxnId="{1A80A089-98DD-4AA5-8683-A9EBFE14EA2D}">
      <dgm:prSet/>
      <dgm:spPr/>
      <dgm:t>
        <a:bodyPr/>
        <a:lstStyle/>
        <a:p>
          <a:endParaRPr lang="zh-CN" altLang="en-US"/>
        </a:p>
      </dgm:t>
    </dgm:pt>
    <dgm:pt modelId="{ECB33B89-451E-42B1-8C81-92930D9A5813}">
      <dgm:prSet phldrT="[文本]"/>
      <dgm:spPr>
        <a:solidFill>
          <a:schemeClr val="tx1"/>
        </a:solidFill>
      </dgm:spPr>
      <dgm:t>
        <a:bodyPr/>
        <a:lstStyle/>
        <a:p>
          <a:r>
            <a:rPr lang="en-US" altLang="zh-CN" dirty="0" smtClean="0"/>
            <a:t>YOUR TEXT</a:t>
          </a:r>
          <a:endParaRPr lang="zh-CN" altLang="en-US" dirty="0"/>
        </a:p>
      </dgm:t>
    </dgm:pt>
    <dgm:pt modelId="{70A573F3-3FED-4493-8C3E-029E0B31B19F}" type="parTrans" cxnId="{CFBE4D72-8313-467A-A26F-83D285A1D31F}">
      <dgm:prSet/>
      <dgm:spPr/>
      <dgm:t>
        <a:bodyPr/>
        <a:lstStyle/>
        <a:p>
          <a:endParaRPr lang="zh-CN" altLang="en-US"/>
        </a:p>
      </dgm:t>
    </dgm:pt>
    <dgm:pt modelId="{298884AD-FCC0-4D32-9FD7-64E633890DFF}" type="sibTrans" cxnId="{CFBE4D72-8313-467A-A26F-83D285A1D31F}">
      <dgm:prSet/>
      <dgm:spPr/>
      <dgm:t>
        <a:bodyPr/>
        <a:lstStyle/>
        <a:p>
          <a:endParaRPr lang="zh-CN" altLang="en-US"/>
        </a:p>
      </dgm:t>
    </dgm:pt>
    <dgm:pt modelId="{D79B6576-33DF-48CE-AF56-F74292F6E7C5}" type="pres">
      <dgm:prSet presAssocID="{D7268778-7FBF-40DB-9456-8E03ED4518D8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3A3DA84-40C1-4C72-939E-EFB620BD6BEF}" type="pres">
      <dgm:prSet presAssocID="{3D7D90BD-DFA5-4AB5-9B21-B0241A9826B5}" presName="arrow" presStyleLbl="node1" presStyleIdx="0" presStyleCnt="2" custScaleY="10008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DECC26-0ABF-4B00-B62C-97F19243FE9A}" type="pres">
      <dgm:prSet presAssocID="{ECB33B89-451E-42B1-8C81-92930D9A5813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580FF1-E985-4565-B8D6-383BBE01150A}" type="presOf" srcId="{3D7D90BD-DFA5-4AB5-9B21-B0241A9826B5}" destId="{F3A3DA84-40C1-4C72-939E-EFB620BD6BEF}" srcOrd="0" destOrd="0" presId="urn:microsoft.com/office/officeart/2005/8/layout/arrow1"/>
    <dgm:cxn modelId="{CFBE4D72-8313-467A-A26F-83D285A1D31F}" srcId="{D7268778-7FBF-40DB-9456-8E03ED4518D8}" destId="{ECB33B89-451E-42B1-8C81-92930D9A5813}" srcOrd="1" destOrd="0" parTransId="{70A573F3-3FED-4493-8C3E-029E0B31B19F}" sibTransId="{298884AD-FCC0-4D32-9FD7-64E633890DFF}"/>
    <dgm:cxn modelId="{1A80A089-98DD-4AA5-8683-A9EBFE14EA2D}" srcId="{D7268778-7FBF-40DB-9456-8E03ED4518D8}" destId="{3D7D90BD-DFA5-4AB5-9B21-B0241A9826B5}" srcOrd="0" destOrd="0" parTransId="{DCCB7B61-0326-4765-9C2E-DFBECCC4F7F0}" sibTransId="{D4C350EB-BDA9-44A8-9DD4-7A6D11695F4B}"/>
    <dgm:cxn modelId="{5F3C9240-BC5D-4F72-B490-365B710DDB77}" type="presOf" srcId="{D7268778-7FBF-40DB-9456-8E03ED4518D8}" destId="{D79B6576-33DF-48CE-AF56-F74292F6E7C5}" srcOrd="0" destOrd="0" presId="urn:microsoft.com/office/officeart/2005/8/layout/arrow1"/>
    <dgm:cxn modelId="{69FB24BA-D576-467E-B805-49BC898E7488}" type="presOf" srcId="{ECB33B89-451E-42B1-8C81-92930D9A5813}" destId="{78DECC26-0ABF-4B00-B62C-97F19243FE9A}" srcOrd="0" destOrd="0" presId="urn:microsoft.com/office/officeart/2005/8/layout/arrow1"/>
    <dgm:cxn modelId="{AE480867-D843-4973-8B09-013D0C0617B0}" type="presParOf" srcId="{D79B6576-33DF-48CE-AF56-F74292F6E7C5}" destId="{F3A3DA84-40C1-4C72-939E-EFB620BD6BEF}" srcOrd="0" destOrd="0" presId="urn:microsoft.com/office/officeart/2005/8/layout/arrow1"/>
    <dgm:cxn modelId="{074F36F7-4C2E-458D-8FDD-04D749F8E5B8}" type="presParOf" srcId="{D79B6576-33DF-48CE-AF56-F74292F6E7C5}" destId="{78DECC26-0ABF-4B00-B62C-97F19243FE9A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64D27E-B970-449D-ADDC-64EDB338F9A7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331B4D5-4EF8-42E8-8881-7534A5407C92}">
      <dgm:prSet phldrT="[文本]" custT="1"/>
      <dgm:spPr/>
      <dgm:t>
        <a:bodyPr/>
        <a:lstStyle/>
        <a:p>
          <a:pPr rtl="0"/>
          <a:r>
            <a:rPr kumimoji="0" lang="en-US" altLang="zh-CN" sz="2400" b="1" i="0" u="none" strike="noStrike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</a:rPr>
            <a:t>YOUR TEXT</a:t>
          </a:r>
          <a:endParaRPr lang="zh-CN" altLang="en-US" sz="2400" dirty="0"/>
        </a:p>
      </dgm:t>
    </dgm:pt>
    <dgm:pt modelId="{92C1152C-6E12-4B6A-B9AA-50752D5709AB}" type="parTrans" cxnId="{7F1B5474-40BC-4999-B8A6-16B690F468E4}">
      <dgm:prSet/>
      <dgm:spPr/>
      <dgm:t>
        <a:bodyPr/>
        <a:lstStyle/>
        <a:p>
          <a:endParaRPr lang="zh-CN" altLang="en-US"/>
        </a:p>
      </dgm:t>
    </dgm:pt>
    <dgm:pt modelId="{C5E02C12-D3EF-432A-9B12-F8D6A7418C43}" type="sibTrans" cxnId="{7F1B5474-40BC-4999-B8A6-16B690F468E4}">
      <dgm:prSet/>
      <dgm:spPr/>
      <dgm:t>
        <a:bodyPr/>
        <a:lstStyle/>
        <a:p>
          <a:endParaRPr lang="zh-CN" altLang="en-US"/>
        </a:p>
      </dgm:t>
    </dgm:pt>
    <dgm:pt modelId="{09C9B4CC-1EB7-4712-A3EF-C3C1A0AB6D9D}">
      <dgm:prSet phldrT="[文本]" custT="1"/>
      <dgm:spPr/>
      <dgm:t>
        <a:bodyPr/>
        <a:lstStyle/>
        <a:p>
          <a:pPr rtl="0"/>
          <a:r>
            <a:rPr kumimoji="0" lang="en-US" altLang="zh-CN" sz="2400" b="1" i="0" u="none" strike="noStrike" cap="none" spc="0" normalizeH="0" baseline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lt"/>
              <a:ea typeface="+mn-ea"/>
            </a:rPr>
            <a:t>YOUR TEXT</a:t>
          </a:r>
          <a:endParaRPr lang="zh-CN" altLang="en-US" sz="2400" dirty="0"/>
        </a:p>
      </dgm:t>
    </dgm:pt>
    <dgm:pt modelId="{71BDB86E-882A-4BF8-B6FA-122AB13DF1F8}" type="parTrans" cxnId="{607A9685-FA09-4DC3-82EC-ADF1B44E841B}">
      <dgm:prSet/>
      <dgm:spPr/>
      <dgm:t>
        <a:bodyPr/>
        <a:lstStyle/>
        <a:p>
          <a:endParaRPr lang="zh-CN" altLang="en-US"/>
        </a:p>
      </dgm:t>
    </dgm:pt>
    <dgm:pt modelId="{1DD43AB2-8AD7-47F0-ABB3-47250FD61B00}" type="sibTrans" cxnId="{607A9685-FA09-4DC3-82EC-ADF1B44E841B}">
      <dgm:prSet/>
      <dgm:spPr/>
      <dgm:t>
        <a:bodyPr/>
        <a:lstStyle/>
        <a:p>
          <a:endParaRPr lang="zh-CN" altLang="en-US"/>
        </a:p>
      </dgm:t>
    </dgm:pt>
    <dgm:pt modelId="{FC2AFBFD-4E7F-43D9-91EF-963D73CA97F8}" type="pres">
      <dgm:prSet presAssocID="{6364D27E-B970-449D-ADDC-64EDB338F9A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FF7E6A-746A-4B0A-88EB-B652EFB9B157}" type="pres">
      <dgm:prSet presAssocID="{6364D27E-B970-449D-ADDC-64EDB338F9A7}" presName="divider" presStyleLbl="fgShp" presStyleIdx="0" presStyleCnt="1"/>
      <dgm:spPr>
        <a:solidFill>
          <a:schemeClr val="bg1">
            <a:lumMod val="75000"/>
          </a:schemeClr>
        </a:solidFill>
      </dgm:spPr>
    </dgm:pt>
    <dgm:pt modelId="{7DDB0CCE-B1B8-4FF9-BE10-5D23C21A8595}" type="pres">
      <dgm:prSet presAssocID="{C331B4D5-4EF8-42E8-8881-7534A5407C92}" presName="downArrow" presStyleLbl="node1" presStyleIdx="0" presStyleCnt="2"/>
      <dgm:spPr>
        <a:solidFill>
          <a:srgbClr val="009900"/>
        </a:solidFill>
      </dgm:spPr>
      <dgm:t>
        <a:bodyPr/>
        <a:lstStyle/>
        <a:p>
          <a:endParaRPr lang="zh-CN" altLang="en-US"/>
        </a:p>
      </dgm:t>
    </dgm:pt>
    <dgm:pt modelId="{32AAA6E9-1A86-47CE-92FF-B305826290CD}" type="pres">
      <dgm:prSet presAssocID="{C331B4D5-4EF8-42E8-8881-7534A5407C92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88D7E-8589-4582-A62E-16AB4D13747A}" type="pres">
      <dgm:prSet presAssocID="{09C9B4CC-1EB7-4712-A3EF-C3C1A0AB6D9D}" presName="upArrow" presStyleLbl="node1" presStyleIdx="1" presStyleCnt="2"/>
      <dgm:spPr>
        <a:solidFill>
          <a:schemeClr val="tx1"/>
        </a:solidFill>
      </dgm:spPr>
      <dgm:t>
        <a:bodyPr/>
        <a:lstStyle/>
        <a:p>
          <a:endParaRPr lang="zh-CN" altLang="en-US"/>
        </a:p>
      </dgm:t>
    </dgm:pt>
    <dgm:pt modelId="{35F10B75-100F-48D4-8D70-628760B8FA09}" type="pres">
      <dgm:prSet presAssocID="{09C9B4CC-1EB7-4712-A3EF-C3C1A0AB6D9D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C33DD8-271F-4743-9D20-C3E6F85EB7C2}" type="presOf" srcId="{09C9B4CC-1EB7-4712-A3EF-C3C1A0AB6D9D}" destId="{35F10B75-100F-48D4-8D70-628760B8FA09}" srcOrd="0" destOrd="0" presId="urn:microsoft.com/office/officeart/2005/8/layout/arrow3"/>
    <dgm:cxn modelId="{607A9685-FA09-4DC3-82EC-ADF1B44E841B}" srcId="{6364D27E-B970-449D-ADDC-64EDB338F9A7}" destId="{09C9B4CC-1EB7-4712-A3EF-C3C1A0AB6D9D}" srcOrd="1" destOrd="0" parTransId="{71BDB86E-882A-4BF8-B6FA-122AB13DF1F8}" sibTransId="{1DD43AB2-8AD7-47F0-ABB3-47250FD61B00}"/>
    <dgm:cxn modelId="{7F1B5474-40BC-4999-B8A6-16B690F468E4}" srcId="{6364D27E-B970-449D-ADDC-64EDB338F9A7}" destId="{C331B4D5-4EF8-42E8-8881-7534A5407C92}" srcOrd="0" destOrd="0" parTransId="{92C1152C-6E12-4B6A-B9AA-50752D5709AB}" sibTransId="{C5E02C12-D3EF-432A-9B12-F8D6A7418C43}"/>
    <dgm:cxn modelId="{43178277-5DAF-49C4-810F-10360E8209CF}" type="presOf" srcId="{C331B4D5-4EF8-42E8-8881-7534A5407C92}" destId="{32AAA6E9-1A86-47CE-92FF-B305826290CD}" srcOrd="0" destOrd="0" presId="urn:microsoft.com/office/officeart/2005/8/layout/arrow3"/>
    <dgm:cxn modelId="{2C8BED38-3817-4E69-8888-E9639295BBB9}" type="presOf" srcId="{6364D27E-B970-449D-ADDC-64EDB338F9A7}" destId="{FC2AFBFD-4E7F-43D9-91EF-963D73CA97F8}" srcOrd="0" destOrd="0" presId="urn:microsoft.com/office/officeart/2005/8/layout/arrow3"/>
    <dgm:cxn modelId="{70F7188D-A705-4C69-99E7-BD94B26EACF5}" type="presParOf" srcId="{FC2AFBFD-4E7F-43D9-91EF-963D73CA97F8}" destId="{28FF7E6A-746A-4B0A-88EB-B652EFB9B157}" srcOrd="0" destOrd="0" presId="urn:microsoft.com/office/officeart/2005/8/layout/arrow3"/>
    <dgm:cxn modelId="{8A425761-93F1-4B89-A736-99AA1B084E44}" type="presParOf" srcId="{FC2AFBFD-4E7F-43D9-91EF-963D73CA97F8}" destId="{7DDB0CCE-B1B8-4FF9-BE10-5D23C21A8595}" srcOrd="1" destOrd="0" presId="urn:microsoft.com/office/officeart/2005/8/layout/arrow3"/>
    <dgm:cxn modelId="{172EA07D-D699-4FAC-A647-138CEFE14AF2}" type="presParOf" srcId="{FC2AFBFD-4E7F-43D9-91EF-963D73CA97F8}" destId="{32AAA6E9-1A86-47CE-92FF-B305826290CD}" srcOrd="2" destOrd="0" presId="urn:microsoft.com/office/officeart/2005/8/layout/arrow3"/>
    <dgm:cxn modelId="{3DB75174-C448-4228-9A45-7FEA14037A04}" type="presParOf" srcId="{FC2AFBFD-4E7F-43D9-91EF-963D73CA97F8}" destId="{2FB88D7E-8589-4582-A62E-16AB4D13747A}" srcOrd="3" destOrd="0" presId="urn:microsoft.com/office/officeart/2005/8/layout/arrow3"/>
    <dgm:cxn modelId="{B4C4904D-E68B-4A56-A621-E7DDE06AA6D3}" type="presParOf" srcId="{FC2AFBFD-4E7F-43D9-91EF-963D73CA97F8}" destId="{35F10B75-100F-48D4-8D70-628760B8FA09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8E1C1A7-B300-462D-A833-D226DB0764D2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E2470F0-4038-4509-85A2-E54BAA69F8DA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b="1" dirty="0" smtClean="0">
              <a:solidFill>
                <a:schemeClr val="tx1"/>
              </a:solidFill>
              <a:latin typeface="+mj-ea"/>
              <a:ea typeface="+mj-ea"/>
            </a:rPr>
            <a:t>CLICK TO ADD YOUR TEXT</a:t>
          </a:r>
          <a:endParaRPr lang="zh-CN" altLang="en-US" b="0" dirty="0">
            <a:solidFill>
              <a:schemeClr val="tx1"/>
            </a:solidFill>
          </a:endParaRPr>
        </a:p>
      </dgm:t>
    </dgm:pt>
    <dgm:pt modelId="{8F03E84A-341D-4C90-BA3F-CB3FBE1D441D}" type="parTrans" cxnId="{1CB65EFE-4C4D-4347-8DE6-C289BCF58E0C}">
      <dgm:prSet/>
      <dgm:spPr/>
      <dgm:t>
        <a:bodyPr/>
        <a:lstStyle/>
        <a:p>
          <a:endParaRPr lang="zh-CN" altLang="en-US"/>
        </a:p>
      </dgm:t>
    </dgm:pt>
    <dgm:pt modelId="{886010F4-28B4-482F-A458-95A88FD890B8}" type="sibTrans" cxnId="{1CB65EFE-4C4D-4347-8DE6-C289BCF58E0C}">
      <dgm:prSet/>
      <dgm:spPr/>
      <dgm:t>
        <a:bodyPr/>
        <a:lstStyle/>
        <a:p>
          <a:endParaRPr lang="zh-CN" altLang="en-US"/>
        </a:p>
      </dgm:t>
    </dgm:pt>
    <dgm:pt modelId="{66D81882-3FA7-42B7-A3F4-86ADE86E01C1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 </a:t>
          </a:r>
          <a:endParaRPr lang="zh-CN" altLang="en-US" dirty="0">
            <a:solidFill>
              <a:schemeClr val="bg1"/>
            </a:solidFill>
          </a:endParaRPr>
        </a:p>
      </dgm:t>
    </dgm:pt>
    <dgm:pt modelId="{D5C738DF-6A03-4F80-BA03-D83636FD08AD}" type="parTrans" cxnId="{E41D1019-1FF8-4EDC-970D-AA3C4E06F9BF}">
      <dgm:prSet/>
      <dgm:spPr/>
      <dgm:t>
        <a:bodyPr/>
        <a:lstStyle/>
        <a:p>
          <a:endParaRPr lang="zh-CN" altLang="en-US"/>
        </a:p>
      </dgm:t>
    </dgm:pt>
    <dgm:pt modelId="{A5C1C39F-8B40-4D89-9538-D449C0F4A493}" type="sibTrans" cxnId="{E41D1019-1FF8-4EDC-970D-AA3C4E06F9BF}">
      <dgm:prSet/>
      <dgm:spPr/>
      <dgm:t>
        <a:bodyPr/>
        <a:lstStyle/>
        <a:p>
          <a:endParaRPr lang="zh-CN" altLang="en-US"/>
        </a:p>
      </dgm:t>
    </dgm:pt>
    <dgm:pt modelId="{7D496E48-FBE2-48EC-9A99-B124360B91AC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b="1" dirty="0" smtClean="0">
              <a:solidFill>
                <a:schemeClr val="tx1"/>
              </a:solidFill>
              <a:latin typeface="+mj-ea"/>
              <a:ea typeface="+mj-ea"/>
            </a:rPr>
            <a:t>CLICK TO ADD YOUR TEXT</a:t>
          </a:r>
          <a:endParaRPr lang="zh-CN" altLang="en-US" dirty="0"/>
        </a:p>
      </dgm:t>
    </dgm:pt>
    <dgm:pt modelId="{30D383EE-99BA-411E-AAD8-FC6BA8B8A505}" type="parTrans" cxnId="{F67FF497-BF8A-4C99-B457-F956F5EEEE44}">
      <dgm:prSet/>
      <dgm:spPr/>
      <dgm:t>
        <a:bodyPr/>
        <a:lstStyle/>
        <a:p>
          <a:endParaRPr lang="zh-CN" altLang="en-US"/>
        </a:p>
      </dgm:t>
    </dgm:pt>
    <dgm:pt modelId="{F03DBCD4-A940-497A-A9B8-2B7C15A0A669}" type="sibTrans" cxnId="{F67FF497-BF8A-4C99-B457-F956F5EEEE44}">
      <dgm:prSet/>
      <dgm:spPr/>
      <dgm:t>
        <a:bodyPr/>
        <a:lstStyle/>
        <a:p>
          <a:endParaRPr lang="zh-CN" altLang="en-US"/>
        </a:p>
      </dgm:t>
    </dgm:pt>
    <dgm:pt modelId="{53E3ABE0-7394-4A57-857F-DA76D9C2C43A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 </a:t>
          </a:r>
          <a:endParaRPr lang="zh-CN" altLang="en-US" dirty="0"/>
        </a:p>
      </dgm:t>
    </dgm:pt>
    <dgm:pt modelId="{A680A39B-E875-4DAB-80A4-2CA233A39749}" type="parTrans" cxnId="{25FCEA35-6662-46E3-9B97-B5C49ADD7AA3}">
      <dgm:prSet/>
      <dgm:spPr/>
      <dgm:t>
        <a:bodyPr/>
        <a:lstStyle/>
        <a:p>
          <a:endParaRPr lang="zh-CN" altLang="en-US"/>
        </a:p>
      </dgm:t>
    </dgm:pt>
    <dgm:pt modelId="{594CFF65-1316-45C3-B1B6-15630418444A}" type="sibTrans" cxnId="{25FCEA35-6662-46E3-9B97-B5C49ADD7AA3}">
      <dgm:prSet/>
      <dgm:spPr/>
      <dgm:t>
        <a:bodyPr/>
        <a:lstStyle/>
        <a:p>
          <a:endParaRPr lang="zh-CN" altLang="en-US"/>
        </a:p>
      </dgm:t>
    </dgm:pt>
    <dgm:pt modelId="{CA96B12E-DEB1-44C1-8B98-26608F763E34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b="1" dirty="0" smtClean="0">
              <a:solidFill>
                <a:schemeClr val="tx1"/>
              </a:solidFill>
              <a:latin typeface="+mj-ea"/>
              <a:ea typeface="+mj-ea"/>
            </a:rPr>
            <a:t>CLICK TO ADD YOUR TEXT</a:t>
          </a:r>
          <a:endParaRPr lang="zh-CN" altLang="en-US" dirty="0"/>
        </a:p>
      </dgm:t>
    </dgm:pt>
    <dgm:pt modelId="{6D2079DC-9724-4EE8-85E1-67B4E8BF2BC2}" type="parTrans" cxnId="{414DD96E-0BE4-4194-B49B-71C5E13DBE4A}">
      <dgm:prSet/>
      <dgm:spPr/>
      <dgm:t>
        <a:bodyPr/>
        <a:lstStyle/>
        <a:p>
          <a:endParaRPr lang="zh-CN" altLang="en-US"/>
        </a:p>
      </dgm:t>
    </dgm:pt>
    <dgm:pt modelId="{8B44823C-BFFE-4142-A3F3-BC6F2DFF782A}" type="sibTrans" cxnId="{414DD96E-0BE4-4194-B49B-71C5E13DBE4A}">
      <dgm:prSet/>
      <dgm:spPr/>
      <dgm:t>
        <a:bodyPr/>
        <a:lstStyle/>
        <a:p>
          <a:endParaRPr lang="zh-CN" altLang="en-US"/>
        </a:p>
      </dgm:t>
    </dgm:pt>
    <dgm:pt modelId="{318C1751-6C28-4419-B541-D65C6F668165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 </a:t>
          </a:r>
          <a:endParaRPr lang="zh-CN" altLang="en-US" dirty="0"/>
        </a:p>
      </dgm:t>
    </dgm:pt>
    <dgm:pt modelId="{D468B741-A3BB-4DB4-AE20-C3169998EB42}" type="parTrans" cxnId="{64504AD5-1C8B-4A9C-80BD-0042D46E50D5}">
      <dgm:prSet/>
      <dgm:spPr/>
      <dgm:t>
        <a:bodyPr/>
        <a:lstStyle/>
        <a:p>
          <a:endParaRPr lang="zh-CN" altLang="en-US"/>
        </a:p>
      </dgm:t>
    </dgm:pt>
    <dgm:pt modelId="{7955BC46-11A0-491F-80ED-FBFCBC00C603}" type="sibTrans" cxnId="{64504AD5-1C8B-4A9C-80BD-0042D46E50D5}">
      <dgm:prSet/>
      <dgm:spPr/>
      <dgm:t>
        <a:bodyPr/>
        <a:lstStyle/>
        <a:p>
          <a:endParaRPr lang="zh-CN" altLang="en-US"/>
        </a:p>
      </dgm:t>
    </dgm:pt>
    <dgm:pt modelId="{0D632080-7C1B-46D7-929D-A539C899D6C4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b="1" dirty="0" smtClean="0">
              <a:solidFill>
                <a:schemeClr val="tx1"/>
              </a:solidFill>
              <a:latin typeface="+mj-ea"/>
              <a:ea typeface="+mj-ea"/>
            </a:rPr>
            <a:t>CLICK TO ADD YOUR TEXT</a:t>
          </a:r>
          <a:endParaRPr lang="zh-CN" altLang="en-US" dirty="0"/>
        </a:p>
      </dgm:t>
    </dgm:pt>
    <dgm:pt modelId="{71407EC6-81A0-448E-9CFD-F441FAFDCA5A}" type="parTrans" cxnId="{C1B3FF81-46E1-49D1-8457-C9F508631CF9}">
      <dgm:prSet/>
      <dgm:spPr/>
      <dgm:t>
        <a:bodyPr/>
        <a:lstStyle/>
        <a:p>
          <a:endParaRPr lang="zh-CN" altLang="en-US"/>
        </a:p>
      </dgm:t>
    </dgm:pt>
    <dgm:pt modelId="{6E8AA26A-C403-42C0-B14A-0DAB89F4EFEA}" type="sibTrans" cxnId="{C1B3FF81-46E1-49D1-8457-C9F508631CF9}">
      <dgm:prSet/>
      <dgm:spPr/>
      <dgm:t>
        <a:bodyPr/>
        <a:lstStyle/>
        <a:p>
          <a:endParaRPr lang="zh-CN" altLang="en-US"/>
        </a:p>
      </dgm:t>
    </dgm:pt>
    <dgm:pt modelId="{3680D1FC-4F78-4C7C-97C0-69DCC5B19DD8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 </a:t>
          </a:r>
          <a:endParaRPr lang="zh-CN" altLang="en-US" dirty="0"/>
        </a:p>
      </dgm:t>
    </dgm:pt>
    <dgm:pt modelId="{F2298B78-B5F7-455B-80B1-8EEA4A356183}" type="parTrans" cxnId="{A6267ACF-A20E-4489-B854-8F596FC7F17A}">
      <dgm:prSet/>
      <dgm:spPr/>
      <dgm:t>
        <a:bodyPr/>
        <a:lstStyle/>
        <a:p>
          <a:endParaRPr lang="zh-CN" altLang="en-US"/>
        </a:p>
      </dgm:t>
    </dgm:pt>
    <dgm:pt modelId="{1784F431-A24F-4D00-BB80-0D86BA309CED}" type="sibTrans" cxnId="{A6267ACF-A20E-4489-B854-8F596FC7F17A}">
      <dgm:prSet/>
      <dgm:spPr/>
      <dgm:t>
        <a:bodyPr/>
        <a:lstStyle/>
        <a:p>
          <a:endParaRPr lang="zh-CN" altLang="en-US"/>
        </a:p>
      </dgm:t>
    </dgm:pt>
    <dgm:pt modelId="{345C836D-4BDA-46D1-979A-7B094BCDFF01}">
      <dgm:prSet/>
      <dgm:spPr/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EAFBED-295F-4743-BF57-183417130107}" type="parTrans" cxnId="{C44507CE-6FF2-4991-808C-6C5EBE82454A}">
      <dgm:prSet/>
      <dgm:spPr/>
      <dgm:t>
        <a:bodyPr/>
        <a:lstStyle/>
        <a:p>
          <a:endParaRPr lang="zh-CN" altLang="en-US"/>
        </a:p>
      </dgm:t>
    </dgm:pt>
    <dgm:pt modelId="{5E8BA770-D8C5-4632-AE89-57343944FF54}" type="sibTrans" cxnId="{C44507CE-6FF2-4991-808C-6C5EBE82454A}">
      <dgm:prSet/>
      <dgm:spPr/>
      <dgm:t>
        <a:bodyPr/>
        <a:lstStyle/>
        <a:p>
          <a:endParaRPr lang="zh-CN" altLang="en-US"/>
        </a:p>
      </dgm:t>
    </dgm:pt>
    <dgm:pt modelId="{63AEA8D5-06E5-4E8E-9149-63737E28F7DD}">
      <dgm:prSet/>
      <dgm:spPr/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A805106-3B93-4B85-975A-2E16B44AB30A}" type="parTrans" cxnId="{5E8F7CF5-8792-4ECC-B4DF-874F2818E25D}">
      <dgm:prSet/>
      <dgm:spPr/>
      <dgm:t>
        <a:bodyPr/>
        <a:lstStyle/>
        <a:p>
          <a:endParaRPr lang="zh-CN" altLang="en-US"/>
        </a:p>
      </dgm:t>
    </dgm:pt>
    <dgm:pt modelId="{C60A4E5A-85D8-4695-957D-E33763F97E4F}" type="sibTrans" cxnId="{5E8F7CF5-8792-4ECC-B4DF-874F2818E25D}">
      <dgm:prSet/>
      <dgm:spPr/>
      <dgm:t>
        <a:bodyPr/>
        <a:lstStyle/>
        <a:p>
          <a:endParaRPr lang="zh-CN" altLang="en-US"/>
        </a:p>
      </dgm:t>
    </dgm:pt>
    <dgm:pt modelId="{08F86AC1-C504-4FDF-A9F8-4995EC82AF5B}">
      <dgm:prSet/>
      <dgm:spPr/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BF17EA-1740-4AC8-BC97-6BA9DA9761A3}" type="parTrans" cxnId="{4E882FFD-5D6A-4625-AD22-A122666C9115}">
      <dgm:prSet/>
      <dgm:spPr/>
      <dgm:t>
        <a:bodyPr/>
        <a:lstStyle/>
        <a:p>
          <a:endParaRPr lang="zh-CN" altLang="en-US"/>
        </a:p>
      </dgm:t>
    </dgm:pt>
    <dgm:pt modelId="{30D3803E-2BB6-4B99-AF7D-AD76D724B433}" type="sibTrans" cxnId="{4E882FFD-5D6A-4625-AD22-A122666C9115}">
      <dgm:prSet/>
      <dgm:spPr/>
      <dgm:t>
        <a:bodyPr/>
        <a:lstStyle/>
        <a:p>
          <a:endParaRPr lang="zh-CN" altLang="en-US"/>
        </a:p>
      </dgm:t>
    </dgm:pt>
    <dgm:pt modelId="{D6032D25-C767-428D-9A5F-48C09A39AC17}">
      <dgm:prSet/>
      <dgm:spPr/>
      <dgm:t>
        <a:bodyPr/>
        <a:lstStyle/>
        <a:p>
          <a:r>
            <a: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YOUR TEXT</a:t>
          </a:r>
          <a:endParaRPr lang="zh-CN" altLang="en-US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DAA1E0-286B-4B2A-B958-58F8E2A126C9}" type="parTrans" cxnId="{410C516C-FC8E-41C4-B808-52087DDC9326}">
      <dgm:prSet/>
      <dgm:spPr/>
      <dgm:t>
        <a:bodyPr/>
        <a:lstStyle/>
        <a:p>
          <a:endParaRPr lang="zh-CN" altLang="en-US"/>
        </a:p>
      </dgm:t>
    </dgm:pt>
    <dgm:pt modelId="{7BD6E47C-2B61-4C5A-9935-0FE6C0FD7154}" type="sibTrans" cxnId="{410C516C-FC8E-41C4-B808-52087DDC9326}">
      <dgm:prSet/>
      <dgm:spPr/>
      <dgm:t>
        <a:bodyPr/>
        <a:lstStyle/>
        <a:p>
          <a:endParaRPr lang="zh-CN" altLang="en-US"/>
        </a:p>
      </dgm:t>
    </dgm:pt>
    <dgm:pt modelId="{CB95CAB3-849D-4299-BED2-A45249B5D0CB}" type="pres">
      <dgm:prSet presAssocID="{C8E1C1A7-B300-462D-A833-D226DB0764D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DB31B4E-951A-44B5-ADEF-3E6913F5CA4A}" type="pres">
      <dgm:prSet presAssocID="{4E2470F0-4038-4509-85A2-E54BAA69F8D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506E85-DC1B-414E-B6A9-48FAFF628924}" type="pres">
      <dgm:prSet presAssocID="{886010F4-28B4-482F-A458-95A88FD890B8}" presName="sibTrans" presStyleCnt="0"/>
      <dgm:spPr/>
    </dgm:pt>
    <dgm:pt modelId="{12797069-D0C8-4978-A74D-476B2BBCB35D}" type="pres">
      <dgm:prSet presAssocID="{7D496E48-FBE2-48EC-9A99-B124360B91A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721CB0-9B40-44EA-BD0A-07484828FB26}" type="pres">
      <dgm:prSet presAssocID="{F03DBCD4-A940-497A-A9B8-2B7C15A0A669}" presName="sibTrans" presStyleCnt="0"/>
      <dgm:spPr/>
    </dgm:pt>
    <dgm:pt modelId="{5C9E54A5-AD6D-4BE3-9A46-35C28207A07E}" type="pres">
      <dgm:prSet presAssocID="{CA96B12E-DEB1-44C1-8B98-26608F763E3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AE59DF-0967-4CC5-BB84-4D43752BE866}" type="pres">
      <dgm:prSet presAssocID="{8B44823C-BFFE-4142-A3F3-BC6F2DFF782A}" presName="sibTrans" presStyleCnt="0"/>
      <dgm:spPr/>
    </dgm:pt>
    <dgm:pt modelId="{9FC91571-A410-4A2E-AE31-63E0FE9F67D8}" type="pres">
      <dgm:prSet presAssocID="{0D632080-7C1B-46D7-929D-A539C899D6C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F5D5B0D-DC6F-400D-8BF7-2A3FE97E26CE}" type="presOf" srcId="{66D81882-3FA7-42B7-A3F4-86ADE86E01C1}" destId="{4DB31B4E-951A-44B5-ADEF-3E6913F5CA4A}" srcOrd="0" destOrd="1" presId="urn:microsoft.com/office/officeart/2005/8/layout/hList6"/>
    <dgm:cxn modelId="{E41D1019-1FF8-4EDC-970D-AA3C4E06F9BF}" srcId="{4E2470F0-4038-4509-85A2-E54BAA69F8DA}" destId="{66D81882-3FA7-42B7-A3F4-86ADE86E01C1}" srcOrd="0" destOrd="0" parTransId="{D5C738DF-6A03-4F80-BA03-D83636FD08AD}" sibTransId="{A5C1C39F-8B40-4D89-9538-D449C0F4A493}"/>
    <dgm:cxn modelId="{A8D04306-8AAE-4BF9-B88B-D4BFD5C6305E}" type="presOf" srcId="{7D496E48-FBE2-48EC-9A99-B124360B91AC}" destId="{12797069-D0C8-4978-A74D-476B2BBCB35D}" srcOrd="0" destOrd="0" presId="urn:microsoft.com/office/officeart/2005/8/layout/hList6"/>
    <dgm:cxn modelId="{9612059D-C7CF-4C0F-8BEE-5423A4F10A70}" type="presOf" srcId="{345C836D-4BDA-46D1-979A-7B094BCDFF01}" destId="{4DB31B4E-951A-44B5-ADEF-3E6913F5CA4A}" srcOrd="0" destOrd="2" presId="urn:microsoft.com/office/officeart/2005/8/layout/hList6"/>
    <dgm:cxn modelId="{F67FF497-BF8A-4C99-B457-F956F5EEEE44}" srcId="{C8E1C1A7-B300-462D-A833-D226DB0764D2}" destId="{7D496E48-FBE2-48EC-9A99-B124360B91AC}" srcOrd="1" destOrd="0" parTransId="{30D383EE-99BA-411E-AAD8-FC6BA8B8A505}" sibTransId="{F03DBCD4-A940-497A-A9B8-2B7C15A0A669}"/>
    <dgm:cxn modelId="{E1D896AA-F27D-4DEA-AFDF-7792632506B5}" type="presOf" srcId="{318C1751-6C28-4419-B541-D65C6F668165}" destId="{5C9E54A5-AD6D-4BE3-9A46-35C28207A07E}" srcOrd="0" destOrd="1" presId="urn:microsoft.com/office/officeart/2005/8/layout/hList6"/>
    <dgm:cxn modelId="{1CB65EFE-4C4D-4347-8DE6-C289BCF58E0C}" srcId="{C8E1C1A7-B300-462D-A833-D226DB0764D2}" destId="{4E2470F0-4038-4509-85A2-E54BAA69F8DA}" srcOrd="0" destOrd="0" parTransId="{8F03E84A-341D-4C90-BA3F-CB3FBE1D441D}" sibTransId="{886010F4-28B4-482F-A458-95A88FD890B8}"/>
    <dgm:cxn modelId="{BEC826D1-6825-427D-A99F-EE8FBACC3A92}" type="presOf" srcId="{D6032D25-C767-428D-9A5F-48C09A39AC17}" destId="{9FC91571-A410-4A2E-AE31-63E0FE9F67D8}" srcOrd="0" destOrd="2" presId="urn:microsoft.com/office/officeart/2005/8/layout/hList6"/>
    <dgm:cxn modelId="{64504AD5-1C8B-4A9C-80BD-0042D46E50D5}" srcId="{CA96B12E-DEB1-44C1-8B98-26608F763E34}" destId="{318C1751-6C28-4419-B541-D65C6F668165}" srcOrd="0" destOrd="0" parTransId="{D468B741-A3BB-4DB4-AE20-C3169998EB42}" sibTransId="{7955BC46-11A0-491F-80ED-FBFCBC00C603}"/>
    <dgm:cxn modelId="{C44507CE-6FF2-4991-808C-6C5EBE82454A}" srcId="{4E2470F0-4038-4509-85A2-E54BAA69F8DA}" destId="{345C836D-4BDA-46D1-979A-7B094BCDFF01}" srcOrd="1" destOrd="0" parTransId="{3EEAFBED-295F-4743-BF57-183417130107}" sibTransId="{5E8BA770-D8C5-4632-AE89-57343944FF54}"/>
    <dgm:cxn modelId="{33A45FDE-05EC-4D77-90CD-48F2242C1245}" type="presOf" srcId="{0D632080-7C1B-46D7-929D-A539C899D6C4}" destId="{9FC91571-A410-4A2E-AE31-63E0FE9F67D8}" srcOrd="0" destOrd="0" presId="urn:microsoft.com/office/officeart/2005/8/layout/hList6"/>
    <dgm:cxn modelId="{7DEAA548-2987-4AAF-A1C2-8A859B46B337}" type="presOf" srcId="{CA96B12E-DEB1-44C1-8B98-26608F763E34}" destId="{5C9E54A5-AD6D-4BE3-9A46-35C28207A07E}" srcOrd="0" destOrd="0" presId="urn:microsoft.com/office/officeart/2005/8/layout/hList6"/>
    <dgm:cxn modelId="{414DD96E-0BE4-4194-B49B-71C5E13DBE4A}" srcId="{C8E1C1A7-B300-462D-A833-D226DB0764D2}" destId="{CA96B12E-DEB1-44C1-8B98-26608F763E34}" srcOrd="2" destOrd="0" parTransId="{6D2079DC-9724-4EE8-85E1-67B4E8BF2BC2}" sibTransId="{8B44823C-BFFE-4142-A3F3-BC6F2DFF782A}"/>
    <dgm:cxn modelId="{45066F81-296A-4E25-8162-47A43706AE61}" type="presOf" srcId="{53E3ABE0-7394-4A57-857F-DA76D9C2C43A}" destId="{12797069-D0C8-4978-A74D-476B2BBCB35D}" srcOrd="0" destOrd="1" presId="urn:microsoft.com/office/officeart/2005/8/layout/hList6"/>
    <dgm:cxn modelId="{402332EF-7CF3-4171-BF18-445190C90144}" type="presOf" srcId="{08F86AC1-C504-4FDF-A9F8-4995EC82AF5B}" destId="{5C9E54A5-AD6D-4BE3-9A46-35C28207A07E}" srcOrd="0" destOrd="2" presId="urn:microsoft.com/office/officeart/2005/8/layout/hList6"/>
    <dgm:cxn modelId="{9B6668FC-D3D6-458B-A905-EC991911A7EE}" type="presOf" srcId="{63AEA8D5-06E5-4E8E-9149-63737E28F7DD}" destId="{12797069-D0C8-4978-A74D-476B2BBCB35D}" srcOrd="0" destOrd="2" presId="urn:microsoft.com/office/officeart/2005/8/layout/hList6"/>
    <dgm:cxn modelId="{5E8F7CF5-8792-4ECC-B4DF-874F2818E25D}" srcId="{7D496E48-FBE2-48EC-9A99-B124360B91AC}" destId="{63AEA8D5-06E5-4E8E-9149-63737E28F7DD}" srcOrd="1" destOrd="0" parTransId="{6A805106-3B93-4B85-975A-2E16B44AB30A}" sibTransId="{C60A4E5A-85D8-4695-957D-E33763F97E4F}"/>
    <dgm:cxn modelId="{702E34A1-ECE5-4DFB-A838-876151A6DC28}" type="presOf" srcId="{4E2470F0-4038-4509-85A2-E54BAA69F8DA}" destId="{4DB31B4E-951A-44B5-ADEF-3E6913F5CA4A}" srcOrd="0" destOrd="0" presId="urn:microsoft.com/office/officeart/2005/8/layout/hList6"/>
    <dgm:cxn modelId="{410C516C-FC8E-41C4-B808-52087DDC9326}" srcId="{0D632080-7C1B-46D7-929D-A539C899D6C4}" destId="{D6032D25-C767-428D-9A5F-48C09A39AC17}" srcOrd="1" destOrd="0" parTransId="{37DAA1E0-286B-4B2A-B958-58F8E2A126C9}" sibTransId="{7BD6E47C-2B61-4C5A-9935-0FE6C0FD7154}"/>
    <dgm:cxn modelId="{A6267ACF-A20E-4489-B854-8F596FC7F17A}" srcId="{0D632080-7C1B-46D7-929D-A539C899D6C4}" destId="{3680D1FC-4F78-4C7C-97C0-69DCC5B19DD8}" srcOrd="0" destOrd="0" parTransId="{F2298B78-B5F7-455B-80B1-8EEA4A356183}" sibTransId="{1784F431-A24F-4D00-BB80-0D86BA309CED}"/>
    <dgm:cxn modelId="{4E882FFD-5D6A-4625-AD22-A122666C9115}" srcId="{CA96B12E-DEB1-44C1-8B98-26608F763E34}" destId="{08F86AC1-C504-4FDF-A9F8-4995EC82AF5B}" srcOrd="1" destOrd="0" parTransId="{B4BF17EA-1740-4AC8-BC97-6BA9DA9761A3}" sibTransId="{30D3803E-2BB6-4B99-AF7D-AD76D724B433}"/>
    <dgm:cxn modelId="{AE450354-5191-4529-B32D-0C3141081496}" type="presOf" srcId="{C8E1C1A7-B300-462D-A833-D226DB0764D2}" destId="{CB95CAB3-849D-4299-BED2-A45249B5D0CB}" srcOrd="0" destOrd="0" presId="urn:microsoft.com/office/officeart/2005/8/layout/hList6"/>
    <dgm:cxn modelId="{C1B3FF81-46E1-49D1-8457-C9F508631CF9}" srcId="{C8E1C1A7-B300-462D-A833-D226DB0764D2}" destId="{0D632080-7C1B-46D7-929D-A539C899D6C4}" srcOrd="3" destOrd="0" parTransId="{71407EC6-81A0-448E-9CFD-F441FAFDCA5A}" sibTransId="{6E8AA26A-C403-42C0-B14A-0DAB89F4EFEA}"/>
    <dgm:cxn modelId="{25FCEA35-6662-46E3-9B97-B5C49ADD7AA3}" srcId="{7D496E48-FBE2-48EC-9A99-B124360B91AC}" destId="{53E3ABE0-7394-4A57-857F-DA76D9C2C43A}" srcOrd="0" destOrd="0" parTransId="{A680A39B-E875-4DAB-80A4-2CA233A39749}" sibTransId="{594CFF65-1316-45C3-B1B6-15630418444A}"/>
    <dgm:cxn modelId="{9ECE473F-8553-4ADD-8C1C-4AAB8D8DB7B5}" type="presOf" srcId="{3680D1FC-4F78-4C7C-97C0-69DCC5B19DD8}" destId="{9FC91571-A410-4A2E-AE31-63E0FE9F67D8}" srcOrd="0" destOrd="1" presId="urn:microsoft.com/office/officeart/2005/8/layout/hList6"/>
    <dgm:cxn modelId="{A72D1A0A-2921-4E9B-B92B-B537F61CE9E3}" type="presParOf" srcId="{CB95CAB3-849D-4299-BED2-A45249B5D0CB}" destId="{4DB31B4E-951A-44B5-ADEF-3E6913F5CA4A}" srcOrd="0" destOrd="0" presId="urn:microsoft.com/office/officeart/2005/8/layout/hList6"/>
    <dgm:cxn modelId="{27C3359F-F4E7-4A2B-BBFF-CB16D4E5C90F}" type="presParOf" srcId="{CB95CAB3-849D-4299-BED2-A45249B5D0CB}" destId="{13506E85-DC1B-414E-B6A9-48FAFF628924}" srcOrd="1" destOrd="0" presId="urn:microsoft.com/office/officeart/2005/8/layout/hList6"/>
    <dgm:cxn modelId="{C61135FF-84A6-4773-8E80-FA46DBC96ADB}" type="presParOf" srcId="{CB95CAB3-849D-4299-BED2-A45249B5D0CB}" destId="{12797069-D0C8-4978-A74D-476B2BBCB35D}" srcOrd="2" destOrd="0" presId="urn:microsoft.com/office/officeart/2005/8/layout/hList6"/>
    <dgm:cxn modelId="{7A764F3C-742F-4BCA-BFB4-7BE0748599D1}" type="presParOf" srcId="{CB95CAB3-849D-4299-BED2-A45249B5D0CB}" destId="{68721CB0-9B40-44EA-BD0A-07484828FB26}" srcOrd="3" destOrd="0" presId="urn:microsoft.com/office/officeart/2005/8/layout/hList6"/>
    <dgm:cxn modelId="{0C8D9838-4EE3-4D0F-90B3-978E944ADC81}" type="presParOf" srcId="{CB95CAB3-849D-4299-BED2-A45249B5D0CB}" destId="{5C9E54A5-AD6D-4BE3-9A46-35C28207A07E}" srcOrd="4" destOrd="0" presId="urn:microsoft.com/office/officeart/2005/8/layout/hList6"/>
    <dgm:cxn modelId="{BE5D5AE7-729E-48E7-816B-8A635B0AA615}" type="presParOf" srcId="{CB95CAB3-849D-4299-BED2-A45249B5D0CB}" destId="{58AE59DF-0967-4CC5-BB84-4D43752BE866}" srcOrd="5" destOrd="0" presId="urn:microsoft.com/office/officeart/2005/8/layout/hList6"/>
    <dgm:cxn modelId="{A438773E-A049-4576-8C7F-BB38ED2DCF8E}" type="presParOf" srcId="{CB95CAB3-849D-4299-BED2-A45249B5D0CB}" destId="{9FC91571-A410-4A2E-AE31-63E0FE9F67D8}" srcOrd="6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B5973E-03E0-46D5-B2AC-06C06562FE69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25E7B7C5-2EB7-4E0E-9F4E-3495BDC796AC}">
      <dgm:prSet phldrT="[文本]"/>
      <dgm:spPr>
        <a:solidFill>
          <a:srgbClr val="009900"/>
        </a:solidFill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FE66B8D0-DAB1-4E58-ADF5-6F278321193D}" type="parTrans" cxnId="{033F6182-C382-4B78-98C3-583F7DE5E962}">
      <dgm:prSet/>
      <dgm:spPr/>
      <dgm:t>
        <a:bodyPr/>
        <a:lstStyle/>
        <a:p>
          <a:endParaRPr lang="zh-CN" altLang="en-US"/>
        </a:p>
      </dgm:t>
    </dgm:pt>
    <dgm:pt modelId="{A6543147-1DF7-4D50-A2BC-B275A541F0E4}" type="sibTrans" cxnId="{033F6182-C382-4B78-98C3-583F7DE5E962}">
      <dgm:prSet/>
      <dgm:spPr>
        <a:solidFill>
          <a:srgbClr val="009900">
            <a:alpha val="52000"/>
          </a:srgbClr>
        </a:solidFill>
      </dgm:spPr>
      <dgm:t>
        <a:bodyPr/>
        <a:lstStyle/>
        <a:p>
          <a:endParaRPr lang="zh-CN" altLang="en-US"/>
        </a:p>
      </dgm:t>
    </dgm:pt>
    <dgm:pt modelId="{192BF6D5-8004-414E-90D8-704878177AF8}">
      <dgm:prSet phldrT="[文本]"/>
      <dgm:spPr>
        <a:solidFill>
          <a:schemeClr val="tx1"/>
        </a:solidFill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7CA90E0B-B0F1-447D-A119-4614D0E1422D}" type="parTrans" cxnId="{9F9929D9-B101-4773-B9D1-3F7D559D752D}">
      <dgm:prSet/>
      <dgm:spPr/>
      <dgm:t>
        <a:bodyPr/>
        <a:lstStyle/>
        <a:p>
          <a:endParaRPr lang="zh-CN" altLang="en-US"/>
        </a:p>
      </dgm:t>
    </dgm:pt>
    <dgm:pt modelId="{2AAC307E-1205-45C9-A3C6-301333BF30A1}" type="sibTrans" cxnId="{9F9929D9-B101-4773-B9D1-3F7D559D752D}">
      <dgm:prSet/>
      <dgm:spPr>
        <a:solidFill>
          <a:srgbClr val="009900">
            <a:alpha val="52000"/>
          </a:srgbClr>
        </a:solidFill>
      </dgm:spPr>
      <dgm:t>
        <a:bodyPr/>
        <a:lstStyle/>
        <a:p>
          <a:endParaRPr lang="zh-CN" altLang="en-US"/>
        </a:p>
      </dgm:t>
    </dgm:pt>
    <dgm:pt modelId="{8C99A9D3-C308-4F85-81A8-24E92FABE3C2}">
      <dgm:prSet phldrT="[文本]"/>
      <dgm:spPr>
        <a:solidFill>
          <a:srgbClr val="005400"/>
        </a:solidFill>
      </dgm:spPr>
      <dgm:t>
        <a:bodyPr/>
        <a:lstStyle/>
        <a:p>
          <a:r>
            <a:rPr lang="en-US" altLang="zh-CN" dirty="0" smtClean="0"/>
            <a:t>TEXT</a:t>
          </a:r>
          <a:endParaRPr lang="zh-CN" altLang="en-US" dirty="0"/>
        </a:p>
      </dgm:t>
    </dgm:pt>
    <dgm:pt modelId="{E65D61C0-DA90-4FF0-827E-C5B29B7E6F85}" type="parTrans" cxnId="{46A456EE-D2B5-43A6-947D-E34ED0919C19}">
      <dgm:prSet/>
      <dgm:spPr/>
      <dgm:t>
        <a:bodyPr/>
        <a:lstStyle/>
        <a:p>
          <a:endParaRPr lang="zh-CN" altLang="en-US"/>
        </a:p>
      </dgm:t>
    </dgm:pt>
    <dgm:pt modelId="{18EEF091-DFE0-4E58-B639-E9F95D453374}" type="sibTrans" cxnId="{46A456EE-D2B5-43A6-947D-E34ED0919C19}">
      <dgm:prSet/>
      <dgm:spPr/>
      <dgm:t>
        <a:bodyPr/>
        <a:lstStyle/>
        <a:p>
          <a:endParaRPr lang="zh-CN" altLang="en-US"/>
        </a:p>
      </dgm:t>
    </dgm:pt>
    <dgm:pt modelId="{0EA3A678-3385-4795-9BCD-63CC9DF56FB5}" type="pres">
      <dgm:prSet presAssocID="{BBB5973E-03E0-46D5-B2AC-06C06562FE69}" presName="Name0" presStyleCnt="0">
        <dgm:presLayoutVars>
          <dgm:dir/>
          <dgm:resizeHandles val="exact"/>
        </dgm:presLayoutVars>
      </dgm:prSet>
      <dgm:spPr/>
    </dgm:pt>
    <dgm:pt modelId="{FD2B7B16-AA76-45AD-AE44-F3141FB2EB00}" type="pres">
      <dgm:prSet presAssocID="{BBB5973E-03E0-46D5-B2AC-06C06562FE69}" presName="vNodes" presStyleCnt="0"/>
      <dgm:spPr/>
    </dgm:pt>
    <dgm:pt modelId="{2A6E543F-A456-4DF9-939A-1F313155143A}" type="pres">
      <dgm:prSet presAssocID="{25E7B7C5-2EB7-4E0E-9F4E-3495BDC796A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3BCA115-B393-46A1-B7B5-EEEF9D943AB1}" type="pres">
      <dgm:prSet presAssocID="{A6543147-1DF7-4D50-A2BC-B275A541F0E4}" presName="spacerT" presStyleCnt="0"/>
      <dgm:spPr/>
    </dgm:pt>
    <dgm:pt modelId="{EA3C8A44-2D8C-4396-82E2-72AF14FE8DD8}" type="pres">
      <dgm:prSet presAssocID="{A6543147-1DF7-4D50-A2BC-B275A541F0E4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2AFC2AA5-7762-4AD3-9D8B-5666F3986F15}" type="pres">
      <dgm:prSet presAssocID="{A6543147-1DF7-4D50-A2BC-B275A541F0E4}" presName="spacerB" presStyleCnt="0"/>
      <dgm:spPr/>
    </dgm:pt>
    <dgm:pt modelId="{BA2875B0-2D73-4EA7-90C4-809E5BE89DB1}" type="pres">
      <dgm:prSet presAssocID="{192BF6D5-8004-414E-90D8-704878177AF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30559C-2B29-47C9-9C25-54A1CDE9FC75}" type="pres">
      <dgm:prSet presAssocID="{BBB5973E-03E0-46D5-B2AC-06C06562FE69}" presName="sibTransLast" presStyleLbl="sibTrans2D1" presStyleIdx="1" presStyleCnt="2"/>
      <dgm:spPr/>
      <dgm:t>
        <a:bodyPr/>
        <a:lstStyle/>
        <a:p>
          <a:endParaRPr lang="zh-CN" altLang="en-US"/>
        </a:p>
      </dgm:t>
    </dgm:pt>
    <dgm:pt modelId="{414FC16A-F254-43BA-A4E4-020C63E6C3ED}" type="pres">
      <dgm:prSet presAssocID="{BBB5973E-03E0-46D5-B2AC-06C06562FE69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D8911E5B-7186-4647-92BC-819905160618}" type="pres">
      <dgm:prSet presAssocID="{BBB5973E-03E0-46D5-B2AC-06C06562FE69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6A456EE-D2B5-43A6-947D-E34ED0919C19}" srcId="{BBB5973E-03E0-46D5-B2AC-06C06562FE69}" destId="{8C99A9D3-C308-4F85-81A8-24E92FABE3C2}" srcOrd="2" destOrd="0" parTransId="{E65D61C0-DA90-4FF0-827E-C5B29B7E6F85}" sibTransId="{18EEF091-DFE0-4E58-B639-E9F95D453374}"/>
    <dgm:cxn modelId="{29FC8238-D4E9-469B-9C8E-0D763C689F39}" type="presOf" srcId="{A6543147-1DF7-4D50-A2BC-B275A541F0E4}" destId="{EA3C8A44-2D8C-4396-82E2-72AF14FE8DD8}" srcOrd="0" destOrd="0" presId="urn:microsoft.com/office/officeart/2005/8/layout/equation2"/>
    <dgm:cxn modelId="{033F6182-C382-4B78-98C3-583F7DE5E962}" srcId="{BBB5973E-03E0-46D5-B2AC-06C06562FE69}" destId="{25E7B7C5-2EB7-4E0E-9F4E-3495BDC796AC}" srcOrd="0" destOrd="0" parTransId="{FE66B8D0-DAB1-4E58-ADF5-6F278321193D}" sibTransId="{A6543147-1DF7-4D50-A2BC-B275A541F0E4}"/>
    <dgm:cxn modelId="{A742316E-36F1-4923-8E48-14D4EAAD975F}" type="presOf" srcId="{2AAC307E-1205-45C9-A3C6-301333BF30A1}" destId="{0230559C-2B29-47C9-9C25-54A1CDE9FC75}" srcOrd="0" destOrd="0" presId="urn:microsoft.com/office/officeart/2005/8/layout/equation2"/>
    <dgm:cxn modelId="{59ED24B1-2A18-4696-8769-63EB760C428D}" type="presOf" srcId="{2AAC307E-1205-45C9-A3C6-301333BF30A1}" destId="{414FC16A-F254-43BA-A4E4-020C63E6C3ED}" srcOrd="1" destOrd="0" presId="urn:microsoft.com/office/officeart/2005/8/layout/equation2"/>
    <dgm:cxn modelId="{224B9A58-41B7-49B2-82E4-72AF61B9AF23}" type="presOf" srcId="{BBB5973E-03E0-46D5-B2AC-06C06562FE69}" destId="{0EA3A678-3385-4795-9BCD-63CC9DF56FB5}" srcOrd="0" destOrd="0" presId="urn:microsoft.com/office/officeart/2005/8/layout/equation2"/>
    <dgm:cxn modelId="{6F4B3DE7-F235-4236-AFDA-16BF19B1362C}" type="presOf" srcId="{192BF6D5-8004-414E-90D8-704878177AF8}" destId="{BA2875B0-2D73-4EA7-90C4-809E5BE89DB1}" srcOrd="0" destOrd="0" presId="urn:microsoft.com/office/officeart/2005/8/layout/equation2"/>
    <dgm:cxn modelId="{728CDF51-8AEE-4C67-84C8-9C318EF0A91F}" type="presOf" srcId="{25E7B7C5-2EB7-4E0E-9F4E-3495BDC796AC}" destId="{2A6E543F-A456-4DF9-939A-1F313155143A}" srcOrd="0" destOrd="0" presId="urn:microsoft.com/office/officeart/2005/8/layout/equation2"/>
    <dgm:cxn modelId="{D8E36F08-0AC4-4F85-8EB8-9E46742CAE7C}" type="presOf" srcId="{8C99A9D3-C308-4F85-81A8-24E92FABE3C2}" destId="{D8911E5B-7186-4647-92BC-819905160618}" srcOrd="0" destOrd="0" presId="urn:microsoft.com/office/officeart/2005/8/layout/equation2"/>
    <dgm:cxn modelId="{9F9929D9-B101-4773-B9D1-3F7D559D752D}" srcId="{BBB5973E-03E0-46D5-B2AC-06C06562FE69}" destId="{192BF6D5-8004-414E-90D8-704878177AF8}" srcOrd="1" destOrd="0" parTransId="{7CA90E0B-B0F1-447D-A119-4614D0E1422D}" sibTransId="{2AAC307E-1205-45C9-A3C6-301333BF30A1}"/>
    <dgm:cxn modelId="{609D0DF5-CBD6-4744-97A0-47814745B0F5}" type="presParOf" srcId="{0EA3A678-3385-4795-9BCD-63CC9DF56FB5}" destId="{FD2B7B16-AA76-45AD-AE44-F3141FB2EB00}" srcOrd="0" destOrd="0" presId="urn:microsoft.com/office/officeart/2005/8/layout/equation2"/>
    <dgm:cxn modelId="{71E50A98-A00D-42CE-A293-E4F5BC8EEF1C}" type="presParOf" srcId="{FD2B7B16-AA76-45AD-AE44-F3141FB2EB00}" destId="{2A6E543F-A456-4DF9-939A-1F313155143A}" srcOrd="0" destOrd="0" presId="urn:microsoft.com/office/officeart/2005/8/layout/equation2"/>
    <dgm:cxn modelId="{B2F9B980-B108-4EBE-96A5-E658E9A0CC8D}" type="presParOf" srcId="{FD2B7B16-AA76-45AD-AE44-F3141FB2EB00}" destId="{D3BCA115-B393-46A1-B7B5-EEEF9D943AB1}" srcOrd="1" destOrd="0" presId="urn:microsoft.com/office/officeart/2005/8/layout/equation2"/>
    <dgm:cxn modelId="{A5F1DD09-53D7-47A0-B157-B12D23E26132}" type="presParOf" srcId="{FD2B7B16-AA76-45AD-AE44-F3141FB2EB00}" destId="{EA3C8A44-2D8C-4396-82E2-72AF14FE8DD8}" srcOrd="2" destOrd="0" presId="urn:microsoft.com/office/officeart/2005/8/layout/equation2"/>
    <dgm:cxn modelId="{7DE0EC22-0928-481D-BD1F-7EC5F862044E}" type="presParOf" srcId="{FD2B7B16-AA76-45AD-AE44-F3141FB2EB00}" destId="{2AFC2AA5-7762-4AD3-9D8B-5666F3986F15}" srcOrd="3" destOrd="0" presId="urn:microsoft.com/office/officeart/2005/8/layout/equation2"/>
    <dgm:cxn modelId="{EBB87B34-0BC4-45A7-878F-56C40150C1F8}" type="presParOf" srcId="{FD2B7B16-AA76-45AD-AE44-F3141FB2EB00}" destId="{BA2875B0-2D73-4EA7-90C4-809E5BE89DB1}" srcOrd="4" destOrd="0" presId="urn:microsoft.com/office/officeart/2005/8/layout/equation2"/>
    <dgm:cxn modelId="{2DB7F363-EF2A-43D7-8890-1E30D954D6B2}" type="presParOf" srcId="{0EA3A678-3385-4795-9BCD-63CC9DF56FB5}" destId="{0230559C-2B29-47C9-9C25-54A1CDE9FC75}" srcOrd="1" destOrd="0" presId="urn:microsoft.com/office/officeart/2005/8/layout/equation2"/>
    <dgm:cxn modelId="{6632249E-E25B-4AA0-A2D6-BA1943CA6C77}" type="presParOf" srcId="{0230559C-2B29-47C9-9C25-54A1CDE9FC75}" destId="{414FC16A-F254-43BA-A4E4-020C63E6C3ED}" srcOrd="0" destOrd="0" presId="urn:microsoft.com/office/officeart/2005/8/layout/equation2"/>
    <dgm:cxn modelId="{AEF43DE3-0C24-49EA-B179-72B4FBC23F23}" type="presParOf" srcId="{0EA3A678-3385-4795-9BCD-63CC9DF56FB5}" destId="{D8911E5B-7186-4647-92BC-819905160618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937C4-F3E7-45A7-8C44-362FB74D06B3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EE5CF2-E046-4DD1-BB40-ED507B1232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80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883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64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312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80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580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7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440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269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35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2722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5142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799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5590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06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61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92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2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39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40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22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093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64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15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9704-2D7C-4322-A8B9-ACAB1069AD9B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39DA-6259-47BB-8566-3AD3B71C6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622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60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604" y="1087147"/>
            <a:ext cx="11604302" cy="3576463"/>
            <a:chOff x="1467726" y="1876228"/>
            <a:chExt cx="8793874" cy="2710285"/>
          </a:xfrm>
        </p:grpSpPr>
        <p:grpSp>
          <p:nvGrpSpPr>
            <p:cNvPr id="5" name="组合 4"/>
            <p:cNvGrpSpPr/>
            <p:nvPr/>
          </p:nvGrpSpPr>
          <p:grpSpPr>
            <a:xfrm>
              <a:off x="1467726" y="1876228"/>
              <a:ext cx="8793874" cy="2710285"/>
              <a:chOff x="2000314" y="2197486"/>
              <a:chExt cx="7960288" cy="2119805"/>
            </a:xfrm>
            <a:solidFill>
              <a:schemeClr val="bg1">
                <a:alpha val="49000"/>
              </a:schemeClr>
            </a:solidFill>
          </p:grpSpPr>
          <p:sp>
            <p:nvSpPr>
              <p:cNvPr id="9" name="流程图: 手动输入 5"/>
              <p:cNvSpPr/>
              <p:nvPr/>
            </p:nvSpPr>
            <p:spPr>
              <a:xfrm rot="10609554">
                <a:off x="2000314" y="2210416"/>
                <a:ext cx="5946672" cy="153851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流程图: 手动输入 5"/>
              <p:cNvSpPr/>
              <p:nvPr/>
            </p:nvSpPr>
            <p:spPr>
              <a:xfrm rot="9225032" flipV="1">
                <a:off x="4013930" y="2197486"/>
                <a:ext cx="5946672" cy="2119805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908348" y="2074192"/>
              <a:ext cx="8052254" cy="2243099"/>
              <a:chOff x="1908348" y="2074192"/>
              <a:chExt cx="8052254" cy="2243099"/>
            </a:xfrm>
          </p:grpSpPr>
          <p:sp>
            <p:nvSpPr>
              <p:cNvPr id="7" name="流程图: 手动输入 5"/>
              <p:cNvSpPr/>
              <p:nvPr/>
            </p:nvSpPr>
            <p:spPr>
              <a:xfrm rot="10613107">
                <a:off x="1908348" y="2074192"/>
                <a:ext cx="5946672" cy="153851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流程图: 手动输入 5"/>
              <p:cNvSpPr/>
              <p:nvPr/>
            </p:nvSpPr>
            <p:spPr>
              <a:xfrm rot="9292456" flipV="1">
                <a:off x="4013930" y="2197486"/>
                <a:ext cx="5946672" cy="2119805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 rot="20427501">
            <a:off x="4802462" y="2979966"/>
            <a:ext cx="5659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+mj-ea"/>
                <a:ea typeface="+mj-ea"/>
              </a:rPr>
              <a:t>YOUR TEXT </a:t>
            </a:r>
            <a:r>
              <a:rPr lang="en-US" altLang="zh-CN" sz="3600" b="1" dirty="0">
                <a:latin typeface="+mj-ea"/>
              </a:rPr>
              <a:t>YOUR </a:t>
            </a:r>
            <a:r>
              <a:rPr lang="en-US" altLang="zh-CN" sz="3600" b="1" dirty="0" smtClean="0">
                <a:latin typeface="+mj-ea"/>
              </a:rPr>
              <a:t>TEXT</a:t>
            </a:r>
            <a:endParaRPr lang="zh-CN" altLang="en-US" sz="3600" b="1" dirty="0">
              <a:latin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 rot="21155286">
            <a:off x="1152610" y="1786249"/>
            <a:ext cx="74095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FF00"/>
                </a:solidFill>
                <a:latin typeface="+mj-ea"/>
                <a:ea typeface="+mj-ea"/>
              </a:rPr>
              <a:t>CLICK TO ADD </a:t>
            </a:r>
            <a:r>
              <a:rPr lang="en-US" altLang="zh-CN" sz="3600" b="1" dirty="0" smtClean="0">
                <a:solidFill>
                  <a:srgbClr val="FFFF00"/>
                </a:solidFill>
                <a:latin typeface="+mj-ea"/>
              </a:rPr>
              <a:t>CLICK </a:t>
            </a:r>
            <a:r>
              <a:rPr lang="en-US" altLang="zh-CN" sz="3600" b="1" dirty="0">
                <a:solidFill>
                  <a:srgbClr val="FFFF00"/>
                </a:solidFill>
                <a:latin typeface="+mj-ea"/>
              </a:rPr>
              <a:t>TO </a:t>
            </a:r>
            <a:r>
              <a:rPr lang="en-US" altLang="zh-CN" sz="3600" b="1" dirty="0" smtClean="0">
                <a:solidFill>
                  <a:srgbClr val="FFFF00"/>
                </a:solidFill>
                <a:latin typeface="+mj-ea"/>
              </a:rPr>
              <a:t>ADD</a:t>
            </a:r>
            <a:endParaRPr lang="zh-CN" altLang="en-US" sz="3200" b="1" dirty="0">
              <a:latin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 rot="20143922">
            <a:off x="8161258" y="3451933"/>
            <a:ext cx="420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9900"/>
                </a:solidFill>
                <a:latin typeface="+mj-ea"/>
                <a:ea typeface="+mj-ea"/>
              </a:rPr>
              <a:t>YOUR TEXT </a:t>
            </a:r>
            <a:r>
              <a:rPr lang="en-US" altLang="zh-CN" sz="2000" dirty="0">
                <a:solidFill>
                  <a:srgbClr val="009900"/>
                </a:solidFill>
                <a:latin typeface="+mj-ea"/>
              </a:rPr>
              <a:t>YOUR </a:t>
            </a:r>
            <a:r>
              <a:rPr lang="en-US" altLang="zh-CN" sz="2000" dirty="0" smtClean="0">
                <a:solidFill>
                  <a:srgbClr val="009900"/>
                </a:solidFill>
                <a:latin typeface="+mj-ea"/>
              </a:rPr>
              <a:t>TEXT @</a:t>
            </a:r>
            <a:r>
              <a:rPr lang="en-US" altLang="zh-CN" sz="2000" dirty="0" err="1" smtClean="0">
                <a:solidFill>
                  <a:srgbClr val="009900"/>
                </a:solidFill>
                <a:latin typeface="+mj-ea"/>
              </a:rPr>
              <a:t>PPtlee</a:t>
            </a:r>
            <a:endParaRPr lang="zh-CN" altLang="en-US" sz="2000" dirty="0">
              <a:solidFill>
                <a:srgbClr val="0099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8353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97463" y="2199558"/>
            <a:ext cx="3921645" cy="2614431"/>
            <a:chOff x="695325" y="2032667"/>
            <a:chExt cx="4508708" cy="3005806"/>
          </a:xfrm>
        </p:grpSpPr>
        <p:sp>
          <p:nvSpPr>
            <p:cNvPr id="7" name="同心圆 6"/>
            <p:cNvSpPr/>
            <p:nvPr/>
          </p:nvSpPr>
          <p:spPr>
            <a:xfrm>
              <a:off x="1947186" y="2533077"/>
              <a:ext cx="2004987" cy="2004987"/>
            </a:xfrm>
            <a:prstGeom prst="donut">
              <a:avLst>
                <a:gd name="adj" fmla="val 2086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3970206659"/>
                </p:ext>
              </p:extLst>
            </p:nvPr>
          </p:nvGraphicFramePr>
          <p:xfrm>
            <a:off x="695325" y="2032667"/>
            <a:ext cx="4508708" cy="30058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9" name="组合 8"/>
          <p:cNvGrpSpPr/>
          <p:nvPr/>
        </p:nvGrpSpPr>
        <p:grpSpPr>
          <a:xfrm>
            <a:off x="7961444" y="2199558"/>
            <a:ext cx="3921645" cy="2614431"/>
            <a:chOff x="695325" y="2032667"/>
            <a:chExt cx="4508708" cy="3005806"/>
          </a:xfrm>
        </p:grpSpPr>
        <p:sp>
          <p:nvSpPr>
            <p:cNvPr id="10" name="同心圆 9"/>
            <p:cNvSpPr/>
            <p:nvPr/>
          </p:nvSpPr>
          <p:spPr>
            <a:xfrm>
              <a:off x="1947186" y="2533077"/>
              <a:ext cx="2004987" cy="2004987"/>
            </a:xfrm>
            <a:prstGeom prst="donut">
              <a:avLst>
                <a:gd name="adj" fmla="val 2086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2645244747"/>
                </p:ext>
              </p:extLst>
            </p:nvPr>
          </p:nvGraphicFramePr>
          <p:xfrm>
            <a:off x="695325" y="2032667"/>
            <a:ext cx="4508708" cy="30058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2" name="组合 11"/>
          <p:cNvGrpSpPr/>
          <p:nvPr/>
        </p:nvGrpSpPr>
        <p:grpSpPr>
          <a:xfrm>
            <a:off x="3931991" y="2199558"/>
            <a:ext cx="3921645" cy="2614431"/>
            <a:chOff x="695325" y="2032667"/>
            <a:chExt cx="4508708" cy="3005806"/>
          </a:xfrm>
        </p:grpSpPr>
        <p:sp>
          <p:nvSpPr>
            <p:cNvPr id="13" name="同心圆 12"/>
            <p:cNvSpPr/>
            <p:nvPr/>
          </p:nvSpPr>
          <p:spPr>
            <a:xfrm>
              <a:off x="1947186" y="2533077"/>
              <a:ext cx="2004987" cy="2004987"/>
            </a:xfrm>
            <a:prstGeom prst="donut">
              <a:avLst>
                <a:gd name="adj" fmla="val 2086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4174885738"/>
                </p:ext>
              </p:extLst>
            </p:nvPr>
          </p:nvGraphicFramePr>
          <p:xfrm>
            <a:off x="695325" y="2032667"/>
            <a:ext cx="4508708" cy="30058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sp>
        <p:nvSpPr>
          <p:cNvPr id="15" name="矩形 14"/>
          <p:cNvSpPr/>
          <p:nvPr/>
        </p:nvSpPr>
        <p:spPr>
          <a:xfrm>
            <a:off x="941601" y="4886699"/>
            <a:ext cx="1843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</a:rPr>
              <a:t>CLICK TO ADD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YOUR TEXT</a:t>
            </a:r>
          </a:p>
        </p:txBody>
      </p:sp>
      <p:sp>
        <p:nvSpPr>
          <p:cNvPr id="16" name="矩形 15"/>
          <p:cNvSpPr/>
          <p:nvPr/>
        </p:nvSpPr>
        <p:spPr>
          <a:xfrm>
            <a:off x="4971054" y="4919179"/>
            <a:ext cx="1843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</a:rPr>
              <a:t>CLICK TO ADD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YOUR TEXT</a:t>
            </a:r>
          </a:p>
        </p:txBody>
      </p:sp>
      <p:sp>
        <p:nvSpPr>
          <p:cNvPr id="17" name="矩形 16"/>
          <p:cNvSpPr/>
          <p:nvPr/>
        </p:nvSpPr>
        <p:spPr>
          <a:xfrm>
            <a:off x="9000507" y="4919179"/>
            <a:ext cx="1843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</a:rPr>
              <a:t>CLICK TO ADD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YOUR TEXT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392611" y="3183607"/>
            <a:ext cx="941496" cy="646331"/>
            <a:chOff x="4167266" y="1813810"/>
            <a:chExt cx="941496" cy="646331"/>
          </a:xfrm>
        </p:grpSpPr>
        <p:sp>
          <p:nvSpPr>
            <p:cNvPr id="19" name="文本框 18"/>
            <p:cNvSpPr txBox="1"/>
            <p:nvPr/>
          </p:nvSpPr>
          <p:spPr>
            <a:xfrm>
              <a:off x="4167266" y="181381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09900"/>
                  </a:solidFill>
                </a:rPr>
                <a:t>35</a:t>
              </a:r>
              <a:endParaRPr lang="zh-CN" altLang="en-US" sz="2000" b="1" dirty="0">
                <a:solidFill>
                  <a:srgbClr val="009900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18912" y="1909702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9900"/>
                  </a:solidFill>
                </a:rPr>
                <a:t>%</a:t>
              </a:r>
              <a:endParaRPr lang="zh-CN" altLang="en-US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22065" y="3183607"/>
            <a:ext cx="941496" cy="646331"/>
            <a:chOff x="4167266" y="1813810"/>
            <a:chExt cx="941496" cy="646331"/>
          </a:xfrm>
        </p:grpSpPr>
        <p:sp>
          <p:nvSpPr>
            <p:cNvPr id="22" name="文本框 21"/>
            <p:cNvSpPr txBox="1"/>
            <p:nvPr/>
          </p:nvSpPr>
          <p:spPr>
            <a:xfrm>
              <a:off x="4167266" y="181381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09900"/>
                  </a:solidFill>
                </a:rPr>
                <a:t>55</a:t>
              </a:r>
              <a:endParaRPr lang="zh-CN" altLang="en-US" sz="2000" b="1" dirty="0">
                <a:solidFill>
                  <a:srgbClr val="0099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18912" y="1909702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9900"/>
                  </a:solidFill>
                </a:rPr>
                <a:t>%</a:t>
              </a:r>
              <a:endParaRPr lang="zh-CN" altLang="en-US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51518" y="3183607"/>
            <a:ext cx="941496" cy="646331"/>
            <a:chOff x="4167266" y="1813810"/>
            <a:chExt cx="941496" cy="646331"/>
          </a:xfrm>
        </p:grpSpPr>
        <p:sp>
          <p:nvSpPr>
            <p:cNvPr id="25" name="文本框 24"/>
            <p:cNvSpPr txBox="1"/>
            <p:nvPr/>
          </p:nvSpPr>
          <p:spPr>
            <a:xfrm>
              <a:off x="4167266" y="181381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rgbClr val="009900"/>
                  </a:solidFill>
                </a:rPr>
                <a:t>8</a:t>
              </a:r>
              <a:r>
                <a:rPr lang="en-US" altLang="zh-CN" sz="3600" b="1" dirty="0" smtClean="0">
                  <a:solidFill>
                    <a:srgbClr val="009900"/>
                  </a:solidFill>
                </a:rPr>
                <a:t>5</a:t>
              </a:r>
              <a:endParaRPr lang="zh-CN" altLang="en-US" sz="2000" b="1" dirty="0">
                <a:solidFill>
                  <a:srgbClr val="009900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18912" y="1909702"/>
              <a:ext cx="3898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9900"/>
                  </a:solidFill>
                </a:rPr>
                <a:t>%</a:t>
              </a:r>
              <a:endParaRPr lang="zh-CN" altLang="en-US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98236" y="249450"/>
            <a:ext cx="796349" cy="783136"/>
            <a:chOff x="1328071" y="1750319"/>
            <a:chExt cx="2068240" cy="2033923"/>
          </a:xfrm>
        </p:grpSpPr>
        <p:sp>
          <p:nvSpPr>
            <p:cNvPr id="28" name="正五边形 27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9" name="正五边形 28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249221" y="377002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9545" y="272942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>
                <a:solidFill>
                  <a:srgbClr val="FFFF00"/>
                </a:solidFill>
              </a:rPr>
              <a:t>B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736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五边形 5"/>
          <p:cNvSpPr/>
          <p:nvPr/>
        </p:nvSpPr>
        <p:spPr>
          <a:xfrm>
            <a:off x="6193270" y="0"/>
            <a:ext cx="6983547" cy="686767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061" y="3024118"/>
            <a:ext cx="6345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3600" b="1" dirty="0" smtClean="0">
                <a:latin typeface="+mj-ea"/>
                <a:ea typeface="+mj-ea"/>
              </a:rPr>
              <a:t>YOUR TEXT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05182" y="1600053"/>
            <a:ext cx="3219879" cy="3166454"/>
            <a:chOff x="1328071" y="1750319"/>
            <a:chExt cx="2068240" cy="2033923"/>
          </a:xfrm>
        </p:grpSpPr>
        <p:sp>
          <p:nvSpPr>
            <p:cNvPr id="7" name="正五边形 6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" name="正五边形 1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01063" y="1779933"/>
            <a:ext cx="202811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9900" b="1" dirty="0">
                <a:solidFill>
                  <a:srgbClr val="FFFF00"/>
                </a:solidFill>
              </a:rPr>
              <a:t>C</a:t>
            </a:r>
            <a:endParaRPr lang="zh-CN" altLang="en-US" sz="19900" b="1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060" y="3572146"/>
            <a:ext cx="343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+mj-ea"/>
                <a:ea typeface="+mj-ea"/>
              </a:rPr>
              <a:t>CLICK TO ADD YOUR TEXT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正五边形 9"/>
          <p:cNvSpPr/>
          <p:nvPr/>
        </p:nvSpPr>
        <p:spPr>
          <a:xfrm rot="20698671">
            <a:off x="120896" y="4071629"/>
            <a:ext cx="2666850" cy="2702908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309664">
            <a:off x="3945275" y="5553404"/>
            <a:ext cx="2106572" cy="213505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7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62306" y="2299351"/>
            <a:ext cx="4314113" cy="3739774"/>
            <a:chOff x="838456" y="2093426"/>
            <a:chExt cx="4314113" cy="3739774"/>
          </a:xfrm>
        </p:grpSpPr>
        <p:sp>
          <p:nvSpPr>
            <p:cNvPr id="3" name="任意多边形 2"/>
            <p:cNvSpPr/>
            <p:nvPr/>
          </p:nvSpPr>
          <p:spPr>
            <a:xfrm>
              <a:off x="838456" y="2975426"/>
              <a:ext cx="1623914" cy="1623914"/>
            </a:xfrm>
            <a:custGeom>
              <a:avLst/>
              <a:gdLst>
                <a:gd name="connsiteX0" fmla="*/ 882000 w 1764000"/>
                <a:gd name="connsiteY0" fmla="*/ 0 h 1764000"/>
                <a:gd name="connsiteX1" fmla="*/ 958285 w 1764000"/>
                <a:gd name="connsiteY1" fmla="*/ 3852 h 1764000"/>
                <a:gd name="connsiteX2" fmla="*/ 1030659 w 1764000"/>
                <a:gd name="connsiteY2" fmla="*/ 134638 h 1764000"/>
                <a:gd name="connsiteX3" fmla="*/ 1148128 w 1764000"/>
                <a:gd name="connsiteY3" fmla="*/ 41062 h 1764000"/>
                <a:gd name="connsiteX4" fmla="*/ 1225314 w 1764000"/>
                <a:gd name="connsiteY4" fmla="*/ 69312 h 1764000"/>
                <a:gd name="connsiteX5" fmla="*/ 1288978 w 1764000"/>
                <a:gd name="connsiteY5" fmla="*/ 103868 h 1764000"/>
                <a:gd name="connsiteX6" fmla="*/ 1305344 w 1764000"/>
                <a:gd name="connsiteY6" fmla="*/ 248420 h 1764000"/>
                <a:gd name="connsiteX7" fmla="*/ 1444990 w 1764000"/>
                <a:gd name="connsiteY7" fmla="*/ 208268 h 1764000"/>
                <a:gd name="connsiteX8" fmla="*/ 1505668 w 1764000"/>
                <a:gd name="connsiteY8" fmla="*/ 258332 h 1764000"/>
                <a:gd name="connsiteX9" fmla="*/ 1555732 w 1764000"/>
                <a:gd name="connsiteY9" fmla="*/ 319010 h 1764000"/>
                <a:gd name="connsiteX10" fmla="*/ 1515580 w 1764000"/>
                <a:gd name="connsiteY10" fmla="*/ 458656 h 1764000"/>
                <a:gd name="connsiteX11" fmla="*/ 1660133 w 1764000"/>
                <a:gd name="connsiteY11" fmla="*/ 475022 h 1764000"/>
                <a:gd name="connsiteX12" fmla="*/ 1694688 w 1764000"/>
                <a:gd name="connsiteY12" fmla="*/ 538686 h 1764000"/>
                <a:gd name="connsiteX13" fmla="*/ 1722939 w 1764000"/>
                <a:gd name="connsiteY13" fmla="*/ 615872 h 1764000"/>
                <a:gd name="connsiteX14" fmla="*/ 1629362 w 1764000"/>
                <a:gd name="connsiteY14" fmla="*/ 733341 h 1764000"/>
                <a:gd name="connsiteX15" fmla="*/ 1760148 w 1764000"/>
                <a:gd name="connsiteY15" fmla="*/ 805715 h 1764000"/>
                <a:gd name="connsiteX16" fmla="*/ 1764000 w 1764000"/>
                <a:gd name="connsiteY16" fmla="*/ 882000 h 1764000"/>
                <a:gd name="connsiteX17" fmla="*/ 1760148 w 1764000"/>
                <a:gd name="connsiteY17" fmla="*/ 958285 h 1764000"/>
                <a:gd name="connsiteX18" fmla="*/ 1629362 w 1764000"/>
                <a:gd name="connsiteY18" fmla="*/ 1030659 h 1764000"/>
                <a:gd name="connsiteX19" fmla="*/ 1722939 w 1764000"/>
                <a:gd name="connsiteY19" fmla="*/ 1148128 h 1764000"/>
                <a:gd name="connsiteX20" fmla="*/ 1694688 w 1764000"/>
                <a:gd name="connsiteY20" fmla="*/ 1225314 h 1764000"/>
                <a:gd name="connsiteX21" fmla="*/ 1660133 w 1764000"/>
                <a:gd name="connsiteY21" fmla="*/ 1288978 h 1764000"/>
                <a:gd name="connsiteX22" fmla="*/ 1515580 w 1764000"/>
                <a:gd name="connsiteY22" fmla="*/ 1305344 h 1764000"/>
                <a:gd name="connsiteX23" fmla="*/ 1555732 w 1764000"/>
                <a:gd name="connsiteY23" fmla="*/ 1444990 h 1764000"/>
                <a:gd name="connsiteX24" fmla="*/ 1505668 w 1764000"/>
                <a:gd name="connsiteY24" fmla="*/ 1505668 h 1764000"/>
                <a:gd name="connsiteX25" fmla="*/ 1444990 w 1764000"/>
                <a:gd name="connsiteY25" fmla="*/ 1555732 h 1764000"/>
                <a:gd name="connsiteX26" fmla="*/ 1305344 w 1764000"/>
                <a:gd name="connsiteY26" fmla="*/ 1515580 h 1764000"/>
                <a:gd name="connsiteX27" fmla="*/ 1288978 w 1764000"/>
                <a:gd name="connsiteY27" fmla="*/ 1660133 h 1764000"/>
                <a:gd name="connsiteX28" fmla="*/ 1225314 w 1764000"/>
                <a:gd name="connsiteY28" fmla="*/ 1694688 h 1764000"/>
                <a:gd name="connsiteX29" fmla="*/ 1148128 w 1764000"/>
                <a:gd name="connsiteY29" fmla="*/ 1722939 h 1764000"/>
                <a:gd name="connsiteX30" fmla="*/ 1030659 w 1764000"/>
                <a:gd name="connsiteY30" fmla="*/ 1629362 h 1764000"/>
                <a:gd name="connsiteX31" fmla="*/ 958285 w 1764000"/>
                <a:gd name="connsiteY31" fmla="*/ 1760148 h 1764000"/>
                <a:gd name="connsiteX32" fmla="*/ 882000 w 1764000"/>
                <a:gd name="connsiteY32" fmla="*/ 1764000 h 1764000"/>
                <a:gd name="connsiteX33" fmla="*/ 805716 w 1764000"/>
                <a:gd name="connsiteY33" fmla="*/ 1760148 h 1764000"/>
                <a:gd name="connsiteX34" fmla="*/ 733341 w 1764000"/>
                <a:gd name="connsiteY34" fmla="*/ 1629362 h 1764000"/>
                <a:gd name="connsiteX35" fmla="*/ 615872 w 1764000"/>
                <a:gd name="connsiteY35" fmla="*/ 1722939 h 1764000"/>
                <a:gd name="connsiteX36" fmla="*/ 538686 w 1764000"/>
                <a:gd name="connsiteY36" fmla="*/ 1694688 h 1764000"/>
                <a:gd name="connsiteX37" fmla="*/ 475022 w 1764000"/>
                <a:gd name="connsiteY37" fmla="*/ 1660133 h 1764000"/>
                <a:gd name="connsiteX38" fmla="*/ 458656 w 1764000"/>
                <a:gd name="connsiteY38" fmla="*/ 1515580 h 1764000"/>
                <a:gd name="connsiteX39" fmla="*/ 319010 w 1764000"/>
                <a:gd name="connsiteY39" fmla="*/ 1555732 h 1764000"/>
                <a:gd name="connsiteX40" fmla="*/ 258332 w 1764000"/>
                <a:gd name="connsiteY40" fmla="*/ 1505668 h 1764000"/>
                <a:gd name="connsiteX41" fmla="*/ 208268 w 1764000"/>
                <a:gd name="connsiteY41" fmla="*/ 1444990 h 1764000"/>
                <a:gd name="connsiteX42" fmla="*/ 248420 w 1764000"/>
                <a:gd name="connsiteY42" fmla="*/ 1305344 h 1764000"/>
                <a:gd name="connsiteX43" fmla="*/ 103868 w 1764000"/>
                <a:gd name="connsiteY43" fmla="*/ 1288978 h 1764000"/>
                <a:gd name="connsiteX44" fmla="*/ 69312 w 1764000"/>
                <a:gd name="connsiteY44" fmla="*/ 1225314 h 1764000"/>
                <a:gd name="connsiteX45" fmla="*/ 41062 w 1764000"/>
                <a:gd name="connsiteY45" fmla="*/ 1148128 h 1764000"/>
                <a:gd name="connsiteX46" fmla="*/ 134638 w 1764000"/>
                <a:gd name="connsiteY46" fmla="*/ 1030659 h 1764000"/>
                <a:gd name="connsiteX47" fmla="*/ 3852 w 1764000"/>
                <a:gd name="connsiteY47" fmla="*/ 958285 h 1764000"/>
                <a:gd name="connsiteX48" fmla="*/ 0 w 1764000"/>
                <a:gd name="connsiteY48" fmla="*/ 882000 h 1764000"/>
                <a:gd name="connsiteX49" fmla="*/ 3852 w 1764000"/>
                <a:gd name="connsiteY49" fmla="*/ 805716 h 1764000"/>
                <a:gd name="connsiteX50" fmla="*/ 134638 w 1764000"/>
                <a:gd name="connsiteY50" fmla="*/ 733341 h 1764000"/>
                <a:gd name="connsiteX51" fmla="*/ 41062 w 1764000"/>
                <a:gd name="connsiteY51" fmla="*/ 615872 h 1764000"/>
                <a:gd name="connsiteX52" fmla="*/ 69312 w 1764000"/>
                <a:gd name="connsiteY52" fmla="*/ 538686 h 1764000"/>
                <a:gd name="connsiteX53" fmla="*/ 103868 w 1764000"/>
                <a:gd name="connsiteY53" fmla="*/ 475022 h 1764000"/>
                <a:gd name="connsiteX54" fmla="*/ 248420 w 1764000"/>
                <a:gd name="connsiteY54" fmla="*/ 458656 h 1764000"/>
                <a:gd name="connsiteX55" fmla="*/ 208268 w 1764000"/>
                <a:gd name="connsiteY55" fmla="*/ 319010 h 1764000"/>
                <a:gd name="connsiteX56" fmla="*/ 258332 w 1764000"/>
                <a:gd name="connsiteY56" fmla="*/ 258332 h 1764000"/>
                <a:gd name="connsiteX57" fmla="*/ 319010 w 1764000"/>
                <a:gd name="connsiteY57" fmla="*/ 208268 h 1764000"/>
                <a:gd name="connsiteX58" fmla="*/ 458656 w 1764000"/>
                <a:gd name="connsiteY58" fmla="*/ 248420 h 1764000"/>
                <a:gd name="connsiteX59" fmla="*/ 475022 w 1764000"/>
                <a:gd name="connsiteY59" fmla="*/ 103868 h 1764000"/>
                <a:gd name="connsiteX60" fmla="*/ 538686 w 1764000"/>
                <a:gd name="connsiteY60" fmla="*/ 69312 h 1764000"/>
                <a:gd name="connsiteX61" fmla="*/ 615872 w 1764000"/>
                <a:gd name="connsiteY61" fmla="*/ 41062 h 1764000"/>
                <a:gd name="connsiteX62" fmla="*/ 733341 w 1764000"/>
                <a:gd name="connsiteY62" fmla="*/ 134638 h 1764000"/>
                <a:gd name="connsiteX63" fmla="*/ 805716 w 1764000"/>
                <a:gd name="connsiteY63" fmla="*/ 3852 h 17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764000" h="1764000">
                  <a:moveTo>
                    <a:pt x="882000" y="0"/>
                  </a:moveTo>
                  <a:lnTo>
                    <a:pt x="958285" y="3852"/>
                  </a:lnTo>
                  <a:lnTo>
                    <a:pt x="1030659" y="134638"/>
                  </a:lnTo>
                  <a:lnTo>
                    <a:pt x="1148128" y="41062"/>
                  </a:lnTo>
                  <a:lnTo>
                    <a:pt x="1225314" y="69312"/>
                  </a:lnTo>
                  <a:lnTo>
                    <a:pt x="1288978" y="103868"/>
                  </a:lnTo>
                  <a:lnTo>
                    <a:pt x="1305344" y="248420"/>
                  </a:lnTo>
                  <a:lnTo>
                    <a:pt x="1444990" y="208268"/>
                  </a:lnTo>
                  <a:lnTo>
                    <a:pt x="1505668" y="258332"/>
                  </a:lnTo>
                  <a:lnTo>
                    <a:pt x="1555732" y="319010"/>
                  </a:lnTo>
                  <a:lnTo>
                    <a:pt x="1515580" y="458656"/>
                  </a:lnTo>
                  <a:lnTo>
                    <a:pt x="1660133" y="475022"/>
                  </a:lnTo>
                  <a:lnTo>
                    <a:pt x="1694688" y="538686"/>
                  </a:lnTo>
                  <a:lnTo>
                    <a:pt x="1722939" y="615872"/>
                  </a:lnTo>
                  <a:lnTo>
                    <a:pt x="1629362" y="733341"/>
                  </a:lnTo>
                  <a:lnTo>
                    <a:pt x="1760148" y="805715"/>
                  </a:lnTo>
                  <a:lnTo>
                    <a:pt x="1764000" y="882000"/>
                  </a:lnTo>
                  <a:lnTo>
                    <a:pt x="1760148" y="958285"/>
                  </a:lnTo>
                  <a:lnTo>
                    <a:pt x="1629362" y="1030659"/>
                  </a:lnTo>
                  <a:lnTo>
                    <a:pt x="1722939" y="1148128"/>
                  </a:lnTo>
                  <a:lnTo>
                    <a:pt x="1694688" y="1225314"/>
                  </a:lnTo>
                  <a:lnTo>
                    <a:pt x="1660133" y="1288978"/>
                  </a:lnTo>
                  <a:lnTo>
                    <a:pt x="1515580" y="1305344"/>
                  </a:lnTo>
                  <a:lnTo>
                    <a:pt x="1555732" y="1444990"/>
                  </a:lnTo>
                  <a:lnTo>
                    <a:pt x="1505668" y="1505668"/>
                  </a:lnTo>
                  <a:lnTo>
                    <a:pt x="1444990" y="1555732"/>
                  </a:lnTo>
                  <a:lnTo>
                    <a:pt x="1305344" y="1515580"/>
                  </a:lnTo>
                  <a:lnTo>
                    <a:pt x="1288978" y="1660133"/>
                  </a:lnTo>
                  <a:lnTo>
                    <a:pt x="1225314" y="1694688"/>
                  </a:lnTo>
                  <a:lnTo>
                    <a:pt x="1148128" y="1722939"/>
                  </a:lnTo>
                  <a:lnTo>
                    <a:pt x="1030659" y="1629362"/>
                  </a:lnTo>
                  <a:lnTo>
                    <a:pt x="958285" y="1760148"/>
                  </a:lnTo>
                  <a:lnTo>
                    <a:pt x="882000" y="1764000"/>
                  </a:lnTo>
                  <a:lnTo>
                    <a:pt x="805716" y="1760148"/>
                  </a:lnTo>
                  <a:lnTo>
                    <a:pt x="733341" y="1629362"/>
                  </a:lnTo>
                  <a:lnTo>
                    <a:pt x="615872" y="1722939"/>
                  </a:lnTo>
                  <a:lnTo>
                    <a:pt x="538686" y="1694688"/>
                  </a:lnTo>
                  <a:lnTo>
                    <a:pt x="475022" y="1660133"/>
                  </a:lnTo>
                  <a:lnTo>
                    <a:pt x="458656" y="1515580"/>
                  </a:lnTo>
                  <a:lnTo>
                    <a:pt x="319010" y="1555732"/>
                  </a:lnTo>
                  <a:lnTo>
                    <a:pt x="258332" y="1505668"/>
                  </a:lnTo>
                  <a:lnTo>
                    <a:pt x="208268" y="1444990"/>
                  </a:lnTo>
                  <a:lnTo>
                    <a:pt x="248420" y="1305344"/>
                  </a:lnTo>
                  <a:lnTo>
                    <a:pt x="103868" y="1288978"/>
                  </a:lnTo>
                  <a:lnTo>
                    <a:pt x="69312" y="1225314"/>
                  </a:lnTo>
                  <a:lnTo>
                    <a:pt x="41062" y="1148128"/>
                  </a:lnTo>
                  <a:lnTo>
                    <a:pt x="134638" y="1030659"/>
                  </a:lnTo>
                  <a:lnTo>
                    <a:pt x="3852" y="958285"/>
                  </a:lnTo>
                  <a:lnTo>
                    <a:pt x="0" y="882000"/>
                  </a:lnTo>
                  <a:lnTo>
                    <a:pt x="3852" y="805716"/>
                  </a:lnTo>
                  <a:lnTo>
                    <a:pt x="134638" y="733341"/>
                  </a:lnTo>
                  <a:lnTo>
                    <a:pt x="41062" y="615872"/>
                  </a:lnTo>
                  <a:lnTo>
                    <a:pt x="69312" y="538686"/>
                  </a:lnTo>
                  <a:lnTo>
                    <a:pt x="103868" y="475022"/>
                  </a:lnTo>
                  <a:lnTo>
                    <a:pt x="248420" y="458656"/>
                  </a:lnTo>
                  <a:lnTo>
                    <a:pt x="208268" y="319010"/>
                  </a:lnTo>
                  <a:lnTo>
                    <a:pt x="258332" y="258332"/>
                  </a:lnTo>
                  <a:lnTo>
                    <a:pt x="319010" y="208268"/>
                  </a:lnTo>
                  <a:lnTo>
                    <a:pt x="458656" y="248420"/>
                  </a:lnTo>
                  <a:lnTo>
                    <a:pt x="475022" y="103868"/>
                  </a:lnTo>
                  <a:lnTo>
                    <a:pt x="538686" y="69312"/>
                  </a:lnTo>
                  <a:lnTo>
                    <a:pt x="615872" y="41062"/>
                  </a:lnTo>
                  <a:lnTo>
                    <a:pt x="733341" y="134638"/>
                  </a:lnTo>
                  <a:lnTo>
                    <a:pt x="805716" y="38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2210054" y="2093426"/>
              <a:ext cx="1764000" cy="1764000"/>
            </a:xfrm>
            <a:custGeom>
              <a:avLst/>
              <a:gdLst>
                <a:gd name="connsiteX0" fmla="*/ 882000 w 1764000"/>
                <a:gd name="connsiteY0" fmla="*/ 0 h 1764000"/>
                <a:gd name="connsiteX1" fmla="*/ 958285 w 1764000"/>
                <a:gd name="connsiteY1" fmla="*/ 3852 h 1764000"/>
                <a:gd name="connsiteX2" fmla="*/ 1030659 w 1764000"/>
                <a:gd name="connsiteY2" fmla="*/ 134638 h 1764000"/>
                <a:gd name="connsiteX3" fmla="*/ 1148128 w 1764000"/>
                <a:gd name="connsiteY3" fmla="*/ 41062 h 1764000"/>
                <a:gd name="connsiteX4" fmla="*/ 1225314 w 1764000"/>
                <a:gd name="connsiteY4" fmla="*/ 69312 h 1764000"/>
                <a:gd name="connsiteX5" fmla="*/ 1288978 w 1764000"/>
                <a:gd name="connsiteY5" fmla="*/ 103868 h 1764000"/>
                <a:gd name="connsiteX6" fmla="*/ 1305344 w 1764000"/>
                <a:gd name="connsiteY6" fmla="*/ 248420 h 1764000"/>
                <a:gd name="connsiteX7" fmla="*/ 1444990 w 1764000"/>
                <a:gd name="connsiteY7" fmla="*/ 208268 h 1764000"/>
                <a:gd name="connsiteX8" fmla="*/ 1505668 w 1764000"/>
                <a:gd name="connsiteY8" fmla="*/ 258332 h 1764000"/>
                <a:gd name="connsiteX9" fmla="*/ 1555732 w 1764000"/>
                <a:gd name="connsiteY9" fmla="*/ 319010 h 1764000"/>
                <a:gd name="connsiteX10" fmla="*/ 1515580 w 1764000"/>
                <a:gd name="connsiteY10" fmla="*/ 458656 h 1764000"/>
                <a:gd name="connsiteX11" fmla="*/ 1660133 w 1764000"/>
                <a:gd name="connsiteY11" fmla="*/ 475022 h 1764000"/>
                <a:gd name="connsiteX12" fmla="*/ 1694688 w 1764000"/>
                <a:gd name="connsiteY12" fmla="*/ 538686 h 1764000"/>
                <a:gd name="connsiteX13" fmla="*/ 1722939 w 1764000"/>
                <a:gd name="connsiteY13" fmla="*/ 615872 h 1764000"/>
                <a:gd name="connsiteX14" fmla="*/ 1629362 w 1764000"/>
                <a:gd name="connsiteY14" fmla="*/ 733341 h 1764000"/>
                <a:gd name="connsiteX15" fmla="*/ 1760148 w 1764000"/>
                <a:gd name="connsiteY15" fmla="*/ 805715 h 1764000"/>
                <a:gd name="connsiteX16" fmla="*/ 1764000 w 1764000"/>
                <a:gd name="connsiteY16" fmla="*/ 882000 h 1764000"/>
                <a:gd name="connsiteX17" fmla="*/ 1760148 w 1764000"/>
                <a:gd name="connsiteY17" fmla="*/ 958285 h 1764000"/>
                <a:gd name="connsiteX18" fmla="*/ 1629362 w 1764000"/>
                <a:gd name="connsiteY18" fmla="*/ 1030659 h 1764000"/>
                <a:gd name="connsiteX19" fmla="*/ 1722939 w 1764000"/>
                <a:gd name="connsiteY19" fmla="*/ 1148128 h 1764000"/>
                <a:gd name="connsiteX20" fmla="*/ 1694688 w 1764000"/>
                <a:gd name="connsiteY20" fmla="*/ 1225314 h 1764000"/>
                <a:gd name="connsiteX21" fmla="*/ 1660133 w 1764000"/>
                <a:gd name="connsiteY21" fmla="*/ 1288978 h 1764000"/>
                <a:gd name="connsiteX22" fmla="*/ 1515580 w 1764000"/>
                <a:gd name="connsiteY22" fmla="*/ 1305344 h 1764000"/>
                <a:gd name="connsiteX23" fmla="*/ 1555732 w 1764000"/>
                <a:gd name="connsiteY23" fmla="*/ 1444990 h 1764000"/>
                <a:gd name="connsiteX24" fmla="*/ 1505668 w 1764000"/>
                <a:gd name="connsiteY24" fmla="*/ 1505668 h 1764000"/>
                <a:gd name="connsiteX25" fmla="*/ 1444990 w 1764000"/>
                <a:gd name="connsiteY25" fmla="*/ 1555732 h 1764000"/>
                <a:gd name="connsiteX26" fmla="*/ 1305344 w 1764000"/>
                <a:gd name="connsiteY26" fmla="*/ 1515580 h 1764000"/>
                <a:gd name="connsiteX27" fmla="*/ 1288978 w 1764000"/>
                <a:gd name="connsiteY27" fmla="*/ 1660133 h 1764000"/>
                <a:gd name="connsiteX28" fmla="*/ 1225314 w 1764000"/>
                <a:gd name="connsiteY28" fmla="*/ 1694688 h 1764000"/>
                <a:gd name="connsiteX29" fmla="*/ 1148128 w 1764000"/>
                <a:gd name="connsiteY29" fmla="*/ 1722939 h 1764000"/>
                <a:gd name="connsiteX30" fmla="*/ 1030659 w 1764000"/>
                <a:gd name="connsiteY30" fmla="*/ 1629362 h 1764000"/>
                <a:gd name="connsiteX31" fmla="*/ 958285 w 1764000"/>
                <a:gd name="connsiteY31" fmla="*/ 1760148 h 1764000"/>
                <a:gd name="connsiteX32" fmla="*/ 882000 w 1764000"/>
                <a:gd name="connsiteY32" fmla="*/ 1764000 h 1764000"/>
                <a:gd name="connsiteX33" fmla="*/ 805716 w 1764000"/>
                <a:gd name="connsiteY33" fmla="*/ 1760148 h 1764000"/>
                <a:gd name="connsiteX34" fmla="*/ 733341 w 1764000"/>
                <a:gd name="connsiteY34" fmla="*/ 1629362 h 1764000"/>
                <a:gd name="connsiteX35" fmla="*/ 615872 w 1764000"/>
                <a:gd name="connsiteY35" fmla="*/ 1722939 h 1764000"/>
                <a:gd name="connsiteX36" fmla="*/ 538686 w 1764000"/>
                <a:gd name="connsiteY36" fmla="*/ 1694688 h 1764000"/>
                <a:gd name="connsiteX37" fmla="*/ 475022 w 1764000"/>
                <a:gd name="connsiteY37" fmla="*/ 1660133 h 1764000"/>
                <a:gd name="connsiteX38" fmla="*/ 458656 w 1764000"/>
                <a:gd name="connsiteY38" fmla="*/ 1515580 h 1764000"/>
                <a:gd name="connsiteX39" fmla="*/ 319010 w 1764000"/>
                <a:gd name="connsiteY39" fmla="*/ 1555732 h 1764000"/>
                <a:gd name="connsiteX40" fmla="*/ 258332 w 1764000"/>
                <a:gd name="connsiteY40" fmla="*/ 1505668 h 1764000"/>
                <a:gd name="connsiteX41" fmla="*/ 208268 w 1764000"/>
                <a:gd name="connsiteY41" fmla="*/ 1444990 h 1764000"/>
                <a:gd name="connsiteX42" fmla="*/ 248420 w 1764000"/>
                <a:gd name="connsiteY42" fmla="*/ 1305344 h 1764000"/>
                <a:gd name="connsiteX43" fmla="*/ 103868 w 1764000"/>
                <a:gd name="connsiteY43" fmla="*/ 1288978 h 1764000"/>
                <a:gd name="connsiteX44" fmla="*/ 69312 w 1764000"/>
                <a:gd name="connsiteY44" fmla="*/ 1225314 h 1764000"/>
                <a:gd name="connsiteX45" fmla="*/ 41062 w 1764000"/>
                <a:gd name="connsiteY45" fmla="*/ 1148128 h 1764000"/>
                <a:gd name="connsiteX46" fmla="*/ 134638 w 1764000"/>
                <a:gd name="connsiteY46" fmla="*/ 1030659 h 1764000"/>
                <a:gd name="connsiteX47" fmla="*/ 3852 w 1764000"/>
                <a:gd name="connsiteY47" fmla="*/ 958285 h 1764000"/>
                <a:gd name="connsiteX48" fmla="*/ 0 w 1764000"/>
                <a:gd name="connsiteY48" fmla="*/ 882000 h 1764000"/>
                <a:gd name="connsiteX49" fmla="*/ 3852 w 1764000"/>
                <a:gd name="connsiteY49" fmla="*/ 805716 h 1764000"/>
                <a:gd name="connsiteX50" fmla="*/ 134638 w 1764000"/>
                <a:gd name="connsiteY50" fmla="*/ 733341 h 1764000"/>
                <a:gd name="connsiteX51" fmla="*/ 41062 w 1764000"/>
                <a:gd name="connsiteY51" fmla="*/ 615872 h 1764000"/>
                <a:gd name="connsiteX52" fmla="*/ 69312 w 1764000"/>
                <a:gd name="connsiteY52" fmla="*/ 538686 h 1764000"/>
                <a:gd name="connsiteX53" fmla="*/ 103868 w 1764000"/>
                <a:gd name="connsiteY53" fmla="*/ 475022 h 1764000"/>
                <a:gd name="connsiteX54" fmla="*/ 248420 w 1764000"/>
                <a:gd name="connsiteY54" fmla="*/ 458656 h 1764000"/>
                <a:gd name="connsiteX55" fmla="*/ 208268 w 1764000"/>
                <a:gd name="connsiteY55" fmla="*/ 319010 h 1764000"/>
                <a:gd name="connsiteX56" fmla="*/ 258332 w 1764000"/>
                <a:gd name="connsiteY56" fmla="*/ 258332 h 1764000"/>
                <a:gd name="connsiteX57" fmla="*/ 319010 w 1764000"/>
                <a:gd name="connsiteY57" fmla="*/ 208268 h 1764000"/>
                <a:gd name="connsiteX58" fmla="*/ 458656 w 1764000"/>
                <a:gd name="connsiteY58" fmla="*/ 248420 h 1764000"/>
                <a:gd name="connsiteX59" fmla="*/ 475022 w 1764000"/>
                <a:gd name="connsiteY59" fmla="*/ 103868 h 1764000"/>
                <a:gd name="connsiteX60" fmla="*/ 538686 w 1764000"/>
                <a:gd name="connsiteY60" fmla="*/ 69312 h 1764000"/>
                <a:gd name="connsiteX61" fmla="*/ 615872 w 1764000"/>
                <a:gd name="connsiteY61" fmla="*/ 41062 h 1764000"/>
                <a:gd name="connsiteX62" fmla="*/ 733341 w 1764000"/>
                <a:gd name="connsiteY62" fmla="*/ 134638 h 1764000"/>
                <a:gd name="connsiteX63" fmla="*/ 805716 w 1764000"/>
                <a:gd name="connsiteY63" fmla="*/ 3852 h 17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764000" h="1764000">
                  <a:moveTo>
                    <a:pt x="882000" y="0"/>
                  </a:moveTo>
                  <a:lnTo>
                    <a:pt x="958285" y="3852"/>
                  </a:lnTo>
                  <a:lnTo>
                    <a:pt x="1030659" y="134638"/>
                  </a:lnTo>
                  <a:lnTo>
                    <a:pt x="1148128" y="41062"/>
                  </a:lnTo>
                  <a:lnTo>
                    <a:pt x="1225314" y="69312"/>
                  </a:lnTo>
                  <a:lnTo>
                    <a:pt x="1288978" y="103868"/>
                  </a:lnTo>
                  <a:lnTo>
                    <a:pt x="1305344" y="248420"/>
                  </a:lnTo>
                  <a:lnTo>
                    <a:pt x="1444990" y="208268"/>
                  </a:lnTo>
                  <a:lnTo>
                    <a:pt x="1505668" y="258332"/>
                  </a:lnTo>
                  <a:lnTo>
                    <a:pt x="1555732" y="319010"/>
                  </a:lnTo>
                  <a:lnTo>
                    <a:pt x="1515580" y="458656"/>
                  </a:lnTo>
                  <a:lnTo>
                    <a:pt x="1660133" y="475022"/>
                  </a:lnTo>
                  <a:lnTo>
                    <a:pt x="1694688" y="538686"/>
                  </a:lnTo>
                  <a:lnTo>
                    <a:pt x="1722939" y="615872"/>
                  </a:lnTo>
                  <a:lnTo>
                    <a:pt x="1629362" y="733341"/>
                  </a:lnTo>
                  <a:lnTo>
                    <a:pt x="1760148" y="805715"/>
                  </a:lnTo>
                  <a:lnTo>
                    <a:pt x="1764000" y="882000"/>
                  </a:lnTo>
                  <a:lnTo>
                    <a:pt x="1760148" y="958285"/>
                  </a:lnTo>
                  <a:lnTo>
                    <a:pt x="1629362" y="1030659"/>
                  </a:lnTo>
                  <a:lnTo>
                    <a:pt x="1722939" y="1148128"/>
                  </a:lnTo>
                  <a:lnTo>
                    <a:pt x="1694688" y="1225314"/>
                  </a:lnTo>
                  <a:lnTo>
                    <a:pt x="1660133" y="1288978"/>
                  </a:lnTo>
                  <a:lnTo>
                    <a:pt x="1515580" y="1305344"/>
                  </a:lnTo>
                  <a:lnTo>
                    <a:pt x="1555732" y="1444990"/>
                  </a:lnTo>
                  <a:lnTo>
                    <a:pt x="1505668" y="1505668"/>
                  </a:lnTo>
                  <a:lnTo>
                    <a:pt x="1444990" y="1555732"/>
                  </a:lnTo>
                  <a:lnTo>
                    <a:pt x="1305344" y="1515580"/>
                  </a:lnTo>
                  <a:lnTo>
                    <a:pt x="1288978" y="1660133"/>
                  </a:lnTo>
                  <a:lnTo>
                    <a:pt x="1225314" y="1694688"/>
                  </a:lnTo>
                  <a:lnTo>
                    <a:pt x="1148128" y="1722939"/>
                  </a:lnTo>
                  <a:lnTo>
                    <a:pt x="1030659" y="1629362"/>
                  </a:lnTo>
                  <a:lnTo>
                    <a:pt x="958285" y="1760148"/>
                  </a:lnTo>
                  <a:lnTo>
                    <a:pt x="882000" y="1764000"/>
                  </a:lnTo>
                  <a:lnTo>
                    <a:pt x="805716" y="1760148"/>
                  </a:lnTo>
                  <a:lnTo>
                    <a:pt x="733341" y="1629362"/>
                  </a:lnTo>
                  <a:lnTo>
                    <a:pt x="615872" y="1722939"/>
                  </a:lnTo>
                  <a:lnTo>
                    <a:pt x="538686" y="1694688"/>
                  </a:lnTo>
                  <a:lnTo>
                    <a:pt x="475022" y="1660133"/>
                  </a:lnTo>
                  <a:lnTo>
                    <a:pt x="458656" y="1515580"/>
                  </a:lnTo>
                  <a:lnTo>
                    <a:pt x="319010" y="1555732"/>
                  </a:lnTo>
                  <a:lnTo>
                    <a:pt x="258332" y="1505668"/>
                  </a:lnTo>
                  <a:lnTo>
                    <a:pt x="208268" y="1444990"/>
                  </a:lnTo>
                  <a:lnTo>
                    <a:pt x="248420" y="1305344"/>
                  </a:lnTo>
                  <a:lnTo>
                    <a:pt x="103868" y="1288978"/>
                  </a:lnTo>
                  <a:lnTo>
                    <a:pt x="69312" y="1225314"/>
                  </a:lnTo>
                  <a:lnTo>
                    <a:pt x="41062" y="1148128"/>
                  </a:lnTo>
                  <a:lnTo>
                    <a:pt x="134638" y="1030659"/>
                  </a:lnTo>
                  <a:lnTo>
                    <a:pt x="3852" y="958285"/>
                  </a:lnTo>
                  <a:lnTo>
                    <a:pt x="0" y="882000"/>
                  </a:lnTo>
                  <a:lnTo>
                    <a:pt x="3852" y="805716"/>
                  </a:lnTo>
                  <a:lnTo>
                    <a:pt x="134638" y="733341"/>
                  </a:lnTo>
                  <a:lnTo>
                    <a:pt x="41062" y="615872"/>
                  </a:lnTo>
                  <a:lnTo>
                    <a:pt x="69312" y="538686"/>
                  </a:lnTo>
                  <a:lnTo>
                    <a:pt x="103868" y="475022"/>
                  </a:lnTo>
                  <a:lnTo>
                    <a:pt x="248420" y="458656"/>
                  </a:lnTo>
                  <a:lnTo>
                    <a:pt x="208268" y="319010"/>
                  </a:lnTo>
                  <a:lnTo>
                    <a:pt x="258332" y="258332"/>
                  </a:lnTo>
                  <a:lnTo>
                    <a:pt x="319010" y="208268"/>
                  </a:lnTo>
                  <a:lnTo>
                    <a:pt x="458656" y="248420"/>
                  </a:lnTo>
                  <a:lnTo>
                    <a:pt x="475022" y="103868"/>
                  </a:lnTo>
                  <a:lnTo>
                    <a:pt x="538686" y="69312"/>
                  </a:lnTo>
                  <a:lnTo>
                    <a:pt x="615872" y="41062"/>
                  </a:lnTo>
                  <a:lnTo>
                    <a:pt x="733341" y="134638"/>
                  </a:lnTo>
                  <a:lnTo>
                    <a:pt x="805716" y="385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901022" y="3581653"/>
              <a:ext cx="2251547" cy="2251547"/>
            </a:xfrm>
            <a:custGeom>
              <a:avLst/>
              <a:gdLst>
                <a:gd name="connsiteX0" fmla="*/ 882000 w 1764000"/>
                <a:gd name="connsiteY0" fmla="*/ 0 h 1764000"/>
                <a:gd name="connsiteX1" fmla="*/ 958285 w 1764000"/>
                <a:gd name="connsiteY1" fmla="*/ 3852 h 1764000"/>
                <a:gd name="connsiteX2" fmla="*/ 1030659 w 1764000"/>
                <a:gd name="connsiteY2" fmla="*/ 134638 h 1764000"/>
                <a:gd name="connsiteX3" fmla="*/ 1148128 w 1764000"/>
                <a:gd name="connsiteY3" fmla="*/ 41062 h 1764000"/>
                <a:gd name="connsiteX4" fmla="*/ 1225314 w 1764000"/>
                <a:gd name="connsiteY4" fmla="*/ 69312 h 1764000"/>
                <a:gd name="connsiteX5" fmla="*/ 1288978 w 1764000"/>
                <a:gd name="connsiteY5" fmla="*/ 103868 h 1764000"/>
                <a:gd name="connsiteX6" fmla="*/ 1305344 w 1764000"/>
                <a:gd name="connsiteY6" fmla="*/ 248420 h 1764000"/>
                <a:gd name="connsiteX7" fmla="*/ 1444990 w 1764000"/>
                <a:gd name="connsiteY7" fmla="*/ 208268 h 1764000"/>
                <a:gd name="connsiteX8" fmla="*/ 1505668 w 1764000"/>
                <a:gd name="connsiteY8" fmla="*/ 258332 h 1764000"/>
                <a:gd name="connsiteX9" fmla="*/ 1555732 w 1764000"/>
                <a:gd name="connsiteY9" fmla="*/ 319010 h 1764000"/>
                <a:gd name="connsiteX10" fmla="*/ 1515580 w 1764000"/>
                <a:gd name="connsiteY10" fmla="*/ 458656 h 1764000"/>
                <a:gd name="connsiteX11" fmla="*/ 1660133 w 1764000"/>
                <a:gd name="connsiteY11" fmla="*/ 475022 h 1764000"/>
                <a:gd name="connsiteX12" fmla="*/ 1694688 w 1764000"/>
                <a:gd name="connsiteY12" fmla="*/ 538686 h 1764000"/>
                <a:gd name="connsiteX13" fmla="*/ 1722939 w 1764000"/>
                <a:gd name="connsiteY13" fmla="*/ 615872 h 1764000"/>
                <a:gd name="connsiteX14" fmla="*/ 1629362 w 1764000"/>
                <a:gd name="connsiteY14" fmla="*/ 733341 h 1764000"/>
                <a:gd name="connsiteX15" fmla="*/ 1760148 w 1764000"/>
                <a:gd name="connsiteY15" fmla="*/ 805715 h 1764000"/>
                <a:gd name="connsiteX16" fmla="*/ 1764000 w 1764000"/>
                <a:gd name="connsiteY16" fmla="*/ 882000 h 1764000"/>
                <a:gd name="connsiteX17" fmla="*/ 1760148 w 1764000"/>
                <a:gd name="connsiteY17" fmla="*/ 958285 h 1764000"/>
                <a:gd name="connsiteX18" fmla="*/ 1629362 w 1764000"/>
                <a:gd name="connsiteY18" fmla="*/ 1030659 h 1764000"/>
                <a:gd name="connsiteX19" fmla="*/ 1722939 w 1764000"/>
                <a:gd name="connsiteY19" fmla="*/ 1148128 h 1764000"/>
                <a:gd name="connsiteX20" fmla="*/ 1694688 w 1764000"/>
                <a:gd name="connsiteY20" fmla="*/ 1225314 h 1764000"/>
                <a:gd name="connsiteX21" fmla="*/ 1660133 w 1764000"/>
                <a:gd name="connsiteY21" fmla="*/ 1288978 h 1764000"/>
                <a:gd name="connsiteX22" fmla="*/ 1515580 w 1764000"/>
                <a:gd name="connsiteY22" fmla="*/ 1305344 h 1764000"/>
                <a:gd name="connsiteX23" fmla="*/ 1555732 w 1764000"/>
                <a:gd name="connsiteY23" fmla="*/ 1444990 h 1764000"/>
                <a:gd name="connsiteX24" fmla="*/ 1505668 w 1764000"/>
                <a:gd name="connsiteY24" fmla="*/ 1505668 h 1764000"/>
                <a:gd name="connsiteX25" fmla="*/ 1444990 w 1764000"/>
                <a:gd name="connsiteY25" fmla="*/ 1555732 h 1764000"/>
                <a:gd name="connsiteX26" fmla="*/ 1305344 w 1764000"/>
                <a:gd name="connsiteY26" fmla="*/ 1515580 h 1764000"/>
                <a:gd name="connsiteX27" fmla="*/ 1288978 w 1764000"/>
                <a:gd name="connsiteY27" fmla="*/ 1660133 h 1764000"/>
                <a:gd name="connsiteX28" fmla="*/ 1225314 w 1764000"/>
                <a:gd name="connsiteY28" fmla="*/ 1694688 h 1764000"/>
                <a:gd name="connsiteX29" fmla="*/ 1148128 w 1764000"/>
                <a:gd name="connsiteY29" fmla="*/ 1722939 h 1764000"/>
                <a:gd name="connsiteX30" fmla="*/ 1030659 w 1764000"/>
                <a:gd name="connsiteY30" fmla="*/ 1629362 h 1764000"/>
                <a:gd name="connsiteX31" fmla="*/ 958285 w 1764000"/>
                <a:gd name="connsiteY31" fmla="*/ 1760148 h 1764000"/>
                <a:gd name="connsiteX32" fmla="*/ 882000 w 1764000"/>
                <a:gd name="connsiteY32" fmla="*/ 1764000 h 1764000"/>
                <a:gd name="connsiteX33" fmla="*/ 805716 w 1764000"/>
                <a:gd name="connsiteY33" fmla="*/ 1760148 h 1764000"/>
                <a:gd name="connsiteX34" fmla="*/ 733341 w 1764000"/>
                <a:gd name="connsiteY34" fmla="*/ 1629362 h 1764000"/>
                <a:gd name="connsiteX35" fmla="*/ 615872 w 1764000"/>
                <a:gd name="connsiteY35" fmla="*/ 1722939 h 1764000"/>
                <a:gd name="connsiteX36" fmla="*/ 538686 w 1764000"/>
                <a:gd name="connsiteY36" fmla="*/ 1694688 h 1764000"/>
                <a:gd name="connsiteX37" fmla="*/ 475022 w 1764000"/>
                <a:gd name="connsiteY37" fmla="*/ 1660133 h 1764000"/>
                <a:gd name="connsiteX38" fmla="*/ 458656 w 1764000"/>
                <a:gd name="connsiteY38" fmla="*/ 1515580 h 1764000"/>
                <a:gd name="connsiteX39" fmla="*/ 319010 w 1764000"/>
                <a:gd name="connsiteY39" fmla="*/ 1555732 h 1764000"/>
                <a:gd name="connsiteX40" fmla="*/ 258332 w 1764000"/>
                <a:gd name="connsiteY40" fmla="*/ 1505668 h 1764000"/>
                <a:gd name="connsiteX41" fmla="*/ 208268 w 1764000"/>
                <a:gd name="connsiteY41" fmla="*/ 1444990 h 1764000"/>
                <a:gd name="connsiteX42" fmla="*/ 248420 w 1764000"/>
                <a:gd name="connsiteY42" fmla="*/ 1305344 h 1764000"/>
                <a:gd name="connsiteX43" fmla="*/ 103868 w 1764000"/>
                <a:gd name="connsiteY43" fmla="*/ 1288978 h 1764000"/>
                <a:gd name="connsiteX44" fmla="*/ 69312 w 1764000"/>
                <a:gd name="connsiteY44" fmla="*/ 1225314 h 1764000"/>
                <a:gd name="connsiteX45" fmla="*/ 41062 w 1764000"/>
                <a:gd name="connsiteY45" fmla="*/ 1148128 h 1764000"/>
                <a:gd name="connsiteX46" fmla="*/ 134638 w 1764000"/>
                <a:gd name="connsiteY46" fmla="*/ 1030659 h 1764000"/>
                <a:gd name="connsiteX47" fmla="*/ 3852 w 1764000"/>
                <a:gd name="connsiteY47" fmla="*/ 958285 h 1764000"/>
                <a:gd name="connsiteX48" fmla="*/ 0 w 1764000"/>
                <a:gd name="connsiteY48" fmla="*/ 882000 h 1764000"/>
                <a:gd name="connsiteX49" fmla="*/ 3852 w 1764000"/>
                <a:gd name="connsiteY49" fmla="*/ 805716 h 1764000"/>
                <a:gd name="connsiteX50" fmla="*/ 134638 w 1764000"/>
                <a:gd name="connsiteY50" fmla="*/ 733341 h 1764000"/>
                <a:gd name="connsiteX51" fmla="*/ 41062 w 1764000"/>
                <a:gd name="connsiteY51" fmla="*/ 615872 h 1764000"/>
                <a:gd name="connsiteX52" fmla="*/ 69312 w 1764000"/>
                <a:gd name="connsiteY52" fmla="*/ 538686 h 1764000"/>
                <a:gd name="connsiteX53" fmla="*/ 103868 w 1764000"/>
                <a:gd name="connsiteY53" fmla="*/ 475022 h 1764000"/>
                <a:gd name="connsiteX54" fmla="*/ 248420 w 1764000"/>
                <a:gd name="connsiteY54" fmla="*/ 458656 h 1764000"/>
                <a:gd name="connsiteX55" fmla="*/ 208268 w 1764000"/>
                <a:gd name="connsiteY55" fmla="*/ 319010 h 1764000"/>
                <a:gd name="connsiteX56" fmla="*/ 258332 w 1764000"/>
                <a:gd name="connsiteY56" fmla="*/ 258332 h 1764000"/>
                <a:gd name="connsiteX57" fmla="*/ 319010 w 1764000"/>
                <a:gd name="connsiteY57" fmla="*/ 208268 h 1764000"/>
                <a:gd name="connsiteX58" fmla="*/ 458656 w 1764000"/>
                <a:gd name="connsiteY58" fmla="*/ 248420 h 1764000"/>
                <a:gd name="connsiteX59" fmla="*/ 475022 w 1764000"/>
                <a:gd name="connsiteY59" fmla="*/ 103868 h 1764000"/>
                <a:gd name="connsiteX60" fmla="*/ 538686 w 1764000"/>
                <a:gd name="connsiteY60" fmla="*/ 69312 h 1764000"/>
                <a:gd name="connsiteX61" fmla="*/ 615872 w 1764000"/>
                <a:gd name="connsiteY61" fmla="*/ 41062 h 1764000"/>
                <a:gd name="connsiteX62" fmla="*/ 733341 w 1764000"/>
                <a:gd name="connsiteY62" fmla="*/ 134638 h 1764000"/>
                <a:gd name="connsiteX63" fmla="*/ 805716 w 1764000"/>
                <a:gd name="connsiteY63" fmla="*/ 3852 h 17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764000" h="1764000">
                  <a:moveTo>
                    <a:pt x="882000" y="0"/>
                  </a:moveTo>
                  <a:lnTo>
                    <a:pt x="958285" y="3852"/>
                  </a:lnTo>
                  <a:lnTo>
                    <a:pt x="1030659" y="134638"/>
                  </a:lnTo>
                  <a:lnTo>
                    <a:pt x="1148128" y="41062"/>
                  </a:lnTo>
                  <a:lnTo>
                    <a:pt x="1225314" y="69312"/>
                  </a:lnTo>
                  <a:lnTo>
                    <a:pt x="1288978" y="103868"/>
                  </a:lnTo>
                  <a:lnTo>
                    <a:pt x="1305344" y="248420"/>
                  </a:lnTo>
                  <a:lnTo>
                    <a:pt x="1444990" y="208268"/>
                  </a:lnTo>
                  <a:lnTo>
                    <a:pt x="1505668" y="258332"/>
                  </a:lnTo>
                  <a:lnTo>
                    <a:pt x="1555732" y="319010"/>
                  </a:lnTo>
                  <a:lnTo>
                    <a:pt x="1515580" y="458656"/>
                  </a:lnTo>
                  <a:lnTo>
                    <a:pt x="1660133" y="475022"/>
                  </a:lnTo>
                  <a:lnTo>
                    <a:pt x="1694688" y="538686"/>
                  </a:lnTo>
                  <a:lnTo>
                    <a:pt x="1722939" y="615872"/>
                  </a:lnTo>
                  <a:lnTo>
                    <a:pt x="1629362" y="733341"/>
                  </a:lnTo>
                  <a:lnTo>
                    <a:pt x="1760148" y="805715"/>
                  </a:lnTo>
                  <a:lnTo>
                    <a:pt x="1764000" y="882000"/>
                  </a:lnTo>
                  <a:lnTo>
                    <a:pt x="1760148" y="958285"/>
                  </a:lnTo>
                  <a:lnTo>
                    <a:pt x="1629362" y="1030659"/>
                  </a:lnTo>
                  <a:lnTo>
                    <a:pt x="1722939" y="1148128"/>
                  </a:lnTo>
                  <a:lnTo>
                    <a:pt x="1694688" y="1225314"/>
                  </a:lnTo>
                  <a:lnTo>
                    <a:pt x="1660133" y="1288978"/>
                  </a:lnTo>
                  <a:lnTo>
                    <a:pt x="1515580" y="1305344"/>
                  </a:lnTo>
                  <a:lnTo>
                    <a:pt x="1555732" y="1444990"/>
                  </a:lnTo>
                  <a:lnTo>
                    <a:pt x="1505668" y="1505668"/>
                  </a:lnTo>
                  <a:lnTo>
                    <a:pt x="1444990" y="1555732"/>
                  </a:lnTo>
                  <a:lnTo>
                    <a:pt x="1305344" y="1515580"/>
                  </a:lnTo>
                  <a:lnTo>
                    <a:pt x="1288978" y="1660133"/>
                  </a:lnTo>
                  <a:lnTo>
                    <a:pt x="1225314" y="1694688"/>
                  </a:lnTo>
                  <a:lnTo>
                    <a:pt x="1148128" y="1722939"/>
                  </a:lnTo>
                  <a:lnTo>
                    <a:pt x="1030659" y="1629362"/>
                  </a:lnTo>
                  <a:lnTo>
                    <a:pt x="958285" y="1760148"/>
                  </a:lnTo>
                  <a:lnTo>
                    <a:pt x="882000" y="1764000"/>
                  </a:lnTo>
                  <a:lnTo>
                    <a:pt x="805716" y="1760148"/>
                  </a:lnTo>
                  <a:lnTo>
                    <a:pt x="733341" y="1629362"/>
                  </a:lnTo>
                  <a:lnTo>
                    <a:pt x="615872" y="1722939"/>
                  </a:lnTo>
                  <a:lnTo>
                    <a:pt x="538686" y="1694688"/>
                  </a:lnTo>
                  <a:lnTo>
                    <a:pt x="475022" y="1660133"/>
                  </a:lnTo>
                  <a:lnTo>
                    <a:pt x="458656" y="1515580"/>
                  </a:lnTo>
                  <a:lnTo>
                    <a:pt x="319010" y="1555732"/>
                  </a:lnTo>
                  <a:lnTo>
                    <a:pt x="258332" y="1505668"/>
                  </a:lnTo>
                  <a:lnTo>
                    <a:pt x="208268" y="1444990"/>
                  </a:lnTo>
                  <a:lnTo>
                    <a:pt x="248420" y="1305344"/>
                  </a:lnTo>
                  <a:lnTo>
                    <a:pt x="103868" y="1288978"/>
                  </a:lnTo>
                  <a:lnTo>
                    <a:pt x="69312" y="1225314"/>
                  </a:lnTo>
                  <a:lnTo>
                    <a:pt x="41062" y="1148128"/>
                  </a:lnTo>
                  <a:lnTo>
                    <a:pt x="134638" y="1030659"/>
                  </a:lnTo>
                  <a:lnTo>
                    <a:pt x="3852" y="958285"/>
                  </a:lnTo>
                  <a:lnTo>
                    <a:pt x="0" y="882000"/>
                  </a:lnTo>
                  <a:lnTo>
                    <a:pt x="3852" y="805716"/>
                  </a:lnTo>
                  <a:lnTo>
                    <a:pt x="134638" y="733341"/>
                  </a:lnTo>
                  <a:lnTo>
                    <a:pt x="41062" y="615872"/>
                  </a:lnTo>
                  <a:lnTo>
                    <a:pt x="69312" y="538686"/>
                  </a:lnTo>
                  <a:lnTo>
                    <a:pt x="103868" y="475022"/>
                  </a:lnTo>
                  <a:lnTo>
                    <a:pt x="248420" y="458656"/>
                  </a:lnTo>
                  <a:lnTo>
                    <a:pt x="208268" y="319010"/>
                  </a:lnTo>
                  <a:lnTo>
                    <a:pt x="258332" y="258332"/>
                  </a:lnTo>
                  <a:lnTo>
                    <a:pt x="319010" y="208268"/>
                  </a:lnTo>
                  <a:lnTo>
                    <a:pt x="458656" y="248420"/>
                  </a:lnTo>
                  <a:lnTo>
                    <a:pt x="475022" y="103868"/>
                  </a:lnTo>
                  <a:lnTo>
                    <a:pt x="538686" y="69312"/>
                  </a:lnTo>
                  <a:lnTo>
                    <a:pt x="615872" y="41062"/>
                  </a:lnTo>
                  <a:lnTo>
                    <a:pt x="733341" y="134638"/>
                  </a:lnTo>
                  <a:lnTo>
                    <a:pt x="805716" y="3852"/>
                  </a:lnTo>
                  <a:close/>
                </a:path>
              </a:pathLst>
            </a:cu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74041" y="3362619"/>
              <a:ext cx="13527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</a:p>
            <a:p>
              <a:pPr algn="ctr"/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</a:rPr>
                <a:t>YOUR TEXT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15683" y="2498179"/>
              <a:ext cx="135274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</a:p>
            <a:p>
              <a:pPr algn="ctr"/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</a:rPr>
                <a:t>YOUR TEXT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187280" y="4220299"/>
              <a:ext cx="1650003" cy="8925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</a:rPr>
                <a:t>3</a:t>
              </a:r>
              <a:endParaRPr lang="en-US" altLang="zh-CN" sz="3200" b="1" dirty="0" smtClean="0">
                <a:solidFill>
                  <a:schemeClr val="bg1">
                    <a:lumMod val="95000"/>
                  </a:schemeClr>
                </a:solidFill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>
                      <a:lumMod val="95000"/>
                    </a:schemeClr>
                  </a:solidFill>
                </a:rPr>
                <a:t>YOUR TEXT</a:t>
              </a:r>
              <a:endParaRPr lang="zh-CN" altLang="en-US" sz="2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70817" y="4077867"/>
            <a:ext cx="2322287" cy="116115"/>
            <a:chOff x="4750199" y="3672115"/>
            <a:chExt cx="2322287" cy="116115"/>
          </a:xfrm>
          <a:solidFill>
            <a:srgbClr val="009900"/>
          </a:solidFill>
        </p:grpSpPr>
        <p:cxnSp>
          <p:nvCxnSpPr>
            <p:cNvPr id="10" name="直接连接符 9"/>
            <p:cNvCxnSpPr/>
            <p:nvPr/>
          </p:nvCxnSpPr>
          <p:spPr>
            <a:xfrm>
              <a:off x="4750199" y="3730172"/>
              <a:ext cx="2206172" cy="0"/>
            </a:xfrm>
            <a:prstGeom prst="lin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6956371" y="3672115"/>
              <a:ext cx="116115" cy="116115"/>
            </a:xfrm>
            <a:prstGeom prst="ellips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77218" y="4814409"/>
            <a:ext cx="1915886" cy="116115"/>
            <a:chOff x="5156600" y="3672115"/>
            <a:chExt cx="1915886" cy="116115"/>
          </a:xfrm>
          <a:solidFill>
            <a:srgbClr val="009900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5156600" y="3730172"/>
              <a:ext cx="1836000" cy="0"/>
            </a:xfrm>
            <a:prstGeom prst="lin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956371" y="3672115"/>
              <a:ext cx="116115" cy="116115"/>
            </a:xfrm>
            <a:prstGeom prst="ellips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70817" y="5620893"/>
            <a:ext cx="2322287" cy="116115"/>
            <a:chOff x="4750199" y="3672115"/>
            <a:chExt cx="2322287" cy="116115"/>
          </a:xfrm>
          <a:solidFill>
            <a:srgbClr val="009900"/>
          </a:solidFill>
        </p:grpSpPr>
        <p:cxnSp>
          <p:nvCxnSpPr>
            <p:cNvPr id="16" name="直接连接符 15"/>
            <p:cNvCxnSpPr/>
            <p:nvPr/>
          </p:nvCxnSpPr>
          <p:spPr>
            <a:xfrm>
              <a:off x="4750199" y="3730172"/>
              <a:ext cx="2206172" cy="0"/>
            </a:xfrm>
            <a:prstGeom prst="lin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6956371" y="3672115"/>
              <a:ext cx="116115" cy="116115"/>
            </a:xfrm>
            <a:prstGeom prst="ellipse">
              <a:avLst/>
            </a:prstGeom>
            <a:grp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7431203" y="3981285"/>
            <a:ext cx="3343736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2200"/>
              </a:lnSpc>
              <a:defRPr/>
            </a:pP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YOUR TEXT YOUR TEXT YOUR TEXT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31203" y="4720516"/>
            <a:ext cx="3343736" cy="344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2200"/>
              </a:lnSpc>
              <a:defRPr/>
            </a:pP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YOUR TEXT YOUR TEXT YOUR TEXT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31204" y="5491719"/>
            <a:ext cx="3343736" cy="344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2200"/>
              </a:lnSpc>
              <a:defRPr/>
            </a:pPr>
            <a:r>
              <a:rPr lang="en-US" altLang="zh-CN" sz="1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YOUR TEXT YOUR TEXT YOUR TEXT</a:t>
            </a:r>
            <a:endParaRPr lang="en-US" altLang="zh-CN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87368" y="1046244"/>
            <a:ext cx="289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</a:p>
          <a:p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0800000">
            <a:off x="9695538" y="-18122"/>
            <a:ext cx="1429662" cy="1405941"/>
            <a:chOff x="1328071" y="1750319"/>
            <a:chExt cx="2068240" cy="2033923"/>
          </a:xfrm>
        </p:grpSpPr>
        <p:sp>
          <p:nvSpPr>
            <p:cNvPr id="27" name="正五边形 26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8" name="正五边形 27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892890" y="-151471"/>
            <a:ext cx="99899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>
                <a:solidFill>
                  <a:srgbClr val="FFFF00"/>
                </a:solidFill>
              </a:rPr>
              <a:t>C</a:t>
            </a:r>
            <a:endParaRPr lang="zh-CN" altLang="en-US" sz="8800" b="1" dirty="0">
              <a:solidFill>
                <a:srgbClr val="FFFF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760272" y="1848159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68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五边形 2"/>
          <p:cNvSpPr/>
          <p:nvPr/>
        </p:nvSpPr>
        <p:spPr>
          <a:xfrm rot="19947305">
            <a:off x="-836715" y="-320693"/>
            <a:ext cx="5742401" cy="5647122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054128193"/>
              </p:ext>
            </p:extLst>
          </p:nvPr>
        </p:nvGraphicFramePr>
        <p:xfrm>
          <a:off x="2216150" y="2019300"/>
          <a:ext cx="7747000" cy="3905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398236" y="249450"/>
            <a:ext cx="796349" cy="783136"/>
            <a:chOff x="1328071" y="1750319"/>
            <a:chExt cx="2068240" cy="2033923"/>
          </a:xfrm>
        </p:grpSpPr>
        <p:sp>
          <p:nvSpPr>
            <p:cNvPr id="5" name="正五边形 4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6" name="正五边形 5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249221" y="377002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9545" y="272942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 smtClean="0">
                <a:solidFill>
                  <a:srgbClr val="FFFF00"/>
                </a:solidFill>
              </a:rPr>
              <a:t>C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0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五边形 15"/>
          <p:cNvSpPr/>
          <p:nvPr/>
        </p:nvSpPr>
        <p:spPr>
          <a:xfrm rot="1856450">
            <a:off x="6198585" y="2135504"/>
            <a:ext cx="6341302" cy="6236086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17" name="正五边形 16"/>
          <p:cNvSpPr/>
          <p:nvPr/>
        </p:nvSpPr>
        <p:spPr>
          <a:xfrm rot="20698671">
            <a:off x="1507075" y="1578770"/>
            <a:ext cx="2666850" cy="2702908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44388" y="1363264"/>
            <a:ext cx="3481654" cy="3890282"/>
            <a:chOff x="4081444" y="1329060"/>
            <a:chExt cx="4131867" cy="4616808"/>
          </a:xfrm>
        </p:grpSpPr>
        <p:sp>
          <p:nvSpPr>
            <p:cNvPr id="3" name="任意多边形 2"/>
            <p:cNvSpPr/>
            <p:nvPr/>
          </p:nvSpPr>
          <p:spPr>
            <a:xfrm>
              <a:off x="4081444" y="1348677"/>
              <a:ext cx="1255490" cy="3783275"/>
            </a:xfrm>
            <a:custGeom>
              <a:avLst/>
              <a:gdLst>
                <a:gd name="connsiteX0" fmla="*/ 627746 w 1255490"/>
                <a:gd name="connsiteY0" fmla="*/ 762371 h 3783275"/>
                <a:gd name="connsiteX1" fmla="*/ 1219960 w 1255490"/>
                <a:gd name="connsiteY1" fmla="*/ 945894 h 3783275"/>
                <a:gd name="connsiteX2" fmla="*/ 1221126 w 1255490"/>
                <a:gd name="connsiteY2" fmla="*/ 950293 h 3783275"/>
                <a:gd name="connsiteX3" fmla="*/ 1228251 w 1255490"/>
                <a:gd name="connsiteY3" fmla="*/ 955097 h 3783275"/>
                <a:gd name="connsiteX4" fmla="*/ 1255490 w 1255490"/>
                <a:gd name="connsiteY4" fmla="*/ 1020857 h 3783275"/>
                <a:gd name="connsiteX5" fmla="*/ 1255490 w 1255490"/>
                <a:gd name="connsiteY5" fmla="*/ 1091224 h 3783275"/>
                <a:gd name="connsiteX6" fmla="*/ 1255490 w 1255490"/>
                <a:gd name="connsiteY6" fmla="*/ 2247866 h 3783275"/>
                <a:gd name="connsiteX7" fmla="*/ 1162491 w 1255490"/>
                <a:gd name="connsiteY7" fmla="*/ 2340865 h 3783275"/>
                <a:gd name="connsiteX8" fmla="*/ 1069492 w 1255490"/>
                <a:gd name="connsiteY8" fmla="*/ 2247866 h 3783275"/>
                <a:gd name="connsiteX9" fmla="*/ 1069492 w 1255490"/>
                <a:gd name="connsiteY9" fmla="*/ 1277220 h 3783275"/>
                <a:gd name="connsiteX10" fmla="*/ 999744 w 1255490"/>
                <a:gd name="connsiteY10" fmla="*/ 1277220 h 3783275"/>
                <a:gd name="connsiteX11" fmla="*/ 999744 w 1255490"/>
                <a:gd name="connsiteY11" fmla="*/ 2363968 h 3783275"/>
                <a:gd name="connsiteX12" fmla="*/ 989999 w 1255490"/>
                <a:gd name="connsiteY12" fmla="*/ 2412235 h 3783275"/>
                <a:gd name="connsiteX13" fmla="*/ 984744 w 1255490"/>
                <a:gd name="connsiteY13" fmla="*/ 2420030 h 3783275"/>
                <a:gd name="connsiteX14" fmla="*/ 984744 w 1255490"/>
                <a:gd name="connsiteY14" fmla="*/ 3642364 h 3783275"/>
                <a:gd name="connsiteX15" fmla="*/ 843834 w 1255490"/>
                <a:gd name="connsiteY15" fmla="*/ 3783274 h 3783275"/>
                <a:gd name="connsiteX16" fmla="*/ 702924 w 1255490"/>
                <a:gd name="connsiteY16" fmla="*/ 3642364 h 3783275"/>
                <a:gd name="connsiteX17" fmla="*/ 702924 w 1255490"/>
                <a:gd name="connsiteY17" fmla="*/ 2487970 h 3783275"/>
                <a:gd name="connsiteX18" fmla="*/ 556744 w 1255490"/>
                <a:gd name="connsiteY18" fmla="*/ 2487970 h 3783275"/>
                <a:gd name="connsiteX19" fmla="*/ 556743 w 1255490"/>
                <a:gd name="connsiteY19" fmla="*/ 3644401 h 3783275"/>
                <a:gd name="connsiteX20" fmla="*/ 417869 w 1255490"/>
                <a:gd name="connsiteY20" fmla="*/ 3783275 h 3783275"/>
                <a:gd name="connsiteX21" fmla="*/ 417870 w 1255490"/>
                <a:gd name="connsiteY21" fmla="*/ 3783274 h 3783275"/>
                <a:gd name="connsiteX22" fmla="*/ 278996 w 1255490"/>
                <a:gd name="connsiteY22" fmla="*/ 3644400 h 3783275"/>
                <a:gd name="connsiteX23" fmla="*/ 278996 w 1255490"/>
                <a:gd name="connsiteY23" fmla="*/ 2432264 h 3783275"/>
                <a:gd name="connsiteX24" fmla="*/ 265492 w 1255490"/>
                <a:gd name="connsiteY24" fmla="*/ 2412235 h 3783275"/>
                <a:gd name="connsiteX25" fmla="*/ 255747 w 1255490"/>
                <a:gd name="connsiteY25" fmla="*/ 2363968 h 3783275"/>
                <a:gd name="connsiteX26" fmla="*/ 255747 w 1255490"/>
                <a:gd name="connsiteY26" fmla="*/ 1277220 h 3783275"/>
                <a:gd name="connsiteX27" fmla="*/ 185998 w 1255490"/>
                <a:gd name="connsiteY27" fmla="*/ 1277220 h 3783275"/>
                <a:gd name="connsiteX28" fmla="*/ 185998 w 1255490"/>
                <a:gd name="connsiteY28" fmla="*/ 2247866 h 3783275"/>
                <a:gd name="connsiteX29" fmla="*/ 92999 w 1255490"/>
                <a:gd name="connsiteY29" fmla="*/ 2340865 h 3783275"/>
                <a:gd name="connsiteX30" fmla="*/ 0 w 1255490"/>
                <a:gd name="connsiteY30" fmla="*/ 2247866 h 3783275"/>
                <a:gd name="connsiteX31" fmla="*/ 0 w 1255490"/>
                <a:gd name="connsiteY31" fmla="*/ 1020857 h 3783275"/>
                <a:gd name="connsiteX32" fmla="*/ 27239 w 1255490"/>
                <a:gd name="connsiteY32" fmla="*/ 955097 h 3783275"/>
                <a:gd name="connsiteX33" fmla="*/ 34366 w 1255490"/>
                <a:gd name="connsiteY33" fmla="*/ 950292 h 3783275"/>
                <a:gd name="connsiteX34" fmla="*/ 35532 w 1255490"/>
                <a:gd name="connsiteY34" fmla="*/ 945894 h 3783275"/>
                <a:gd name="connsiteX35" fmla="*/ 627746 w 1255490"/>
                <a:gd name="connsiteY35" fmla="*/ 762371 h 3783275"/>
                <a:gd name="connsiteX36" fmla="*/ 627745 w 1255490"/>
                <a:gd name="connsiteY36" fmla="*/ 0 h 3783275"/>
                <a:gd name="connsiteX37" fmla="*/ 999743 w 1255490"/>
                <a:gd name="connsiteY37" fmla="*/ 362092 h 3783275"/>
                <a:gd name="connsiteX38" fmla="*/ 627745 w 1255490"/>
                <a:gd name="connsiteY38" fmla="*/ 724184 h 3783275"/>
                <a:gd name="connsiteX39" fmla="*/ 255747 w 1255490"/>
                <a:gd name="connsiteY39" fmla="*/ 362092 h 3783275"/>
                <a:gd name="connsiteX40" fmla="*/ 627745 w 1255490"/>
                <a:gd name="connsiteY40" fmla="*/ 0 h 378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55490" h="3783275">
                  <a:moveTo>
                    <a:pt x="627746" y="762371"/>
                  </a:moveTo>
                  <a:cubicBezTo>
                    <a:pt x="919867" y="762371"/>
                    <a:pt x="1163593" y="841158"/>
                    <a:pt x="1219960" y="945894"/>
                  </a:cubicBezTo>
                  <a:lnTo>
                    <a:pt x="1221126" y="950293"/>
                  </a:lnTo>
                  <a:lnTo>
                    <a:pt x="1228251" y="955097"/>
                  </a:lnTo>
                  <a:cubicBezTo>
                    <a:pt x="1245081" y="971926"/>
                    <a:pt x="1255490" y="995176"/>
                    <a:pt x="1255490" y="1020857"/>
                  </a:cubicBezTo>
                  <a:lnTo>
                    <a:pt x="1255490" y="1091224"/>
                  </a:lnTo>
                  <a:lnTo>
                    <a:pt x="1255490" y="2247866"/>
                  </a:lnTo>
                  <a:cubicBezTo>
                    <a:pt x="1255490" y="2299228"/>
                    <a:pt x="1213853" y="2340865"/>
                    <a:pt x="1162491" y="2340865"/>
                  </a:cubicBezTo>
                  <a:cubicBezTo>
                    <a:pt x="1111129" y="2340865"/>
                    <a:pt x="1069492" y="2299228"/>
                    <a:pt x="1069492" y="2247866"/>
                  </a:cubicBezTo>
                  <a:lnTo>
                    <a:pt x="1069492" y="1277220"/>
                  </a:lnTo>
                  <a:lnTo>
                    <a:pt x="999744" y="1277220"/>
                  </a:lnTo>
                  <a:lnTo>
                    <a:pt x="999744" y="2363968"/>
                  </a:lnTo>
                  <a:cubicBezTo>
                    <a:pt x="999744" y="2381089"/>
                    <a:pt x="996274" y="2397400"/>
                    <a:pt x="989999" y="2412235"/>
                  </a:cubicBezTo>
                  <a:lnTo>
                    <a:pt x="984744" y="2420030"/>
                  </a:lnTo>
                  <a:lnTo>
                    <a:pt x="984744" y="3642364"/>
                  </a:lnTo>
                  <a:cubicBezTo>
                    <a:pt x="984744" y="3720186"/>
                    <a:pt x="921656" y="3783274"/>
                    <a:pt x="843834" y="3783274"/>
                  </a:cubicBezTo>
                  <a:cubicBezTo>
                    <a:pt x="766012" y="3783274"/>
                    <a:pt x="702924" y="3720186"/>
                    <a:pt x="702924" y="3642364"/>
                  </a:cubicBezTo>
                  <a:lnTo>
                    <a:pt x="702924" y="2487970"/>
                  </a:lnTo>
                  <a:lnTo>
                    <a:pt x="556744" y="2487970"/>
                  </a:lnTo>
                  <a:lnTo>
                    <a:pt x="556743" y="3644401"/>
                  </a:lnTo>
                  <a:cubicBezTo>
                    <a:pt x="556743" y="3721099"/>
                    <a:pt x="494567" y="3783275"/>
                    <a:pt x="417869" y="3783275"/>
                  </a:cubicBezTo>
                  <a:lnTo>
                    <a:pt x="417870" y="3783274"/>
                  </a:lnTo>
                  <a:cubicBezTo>
                    <a:pt x="341172" y="3783274"/>
                    <a:pt x="278996" y="3721098"/>
                    <a:pt x="278996" y="3644400"/>
                  </a:cubicBezTo>
                  <a:lnTo>
                    <a:pt x="278996" y="2432264"/>
                  </a:lnTo>
                  <a:lnTo>
                    <a:pt x="265492" y="2412235"/>
                  </a:lnTo>
                  <a:cubicBezTo>
                    <a:pt x="259217" y="2397400"/>
                    <a:pt x="255747" y="2381089"/>
                    <a:pt x="255747" y="2363968"/>
                  </a:cubicBezTo>
                  <a:lnTo>
                    <a:pt x="255747" y="1277220"/>
                  </a:lnTo>
                  <a:lnTo>
                    <a:pt x="185998" y="1277220"/>
                  </a:lnTo>
                  <a:lnTo>
                    <a:pt x="185998" y="2247866"/>
                  </a:lnTo>
                  <a:cubicBezTo>
                    <a:pt x="185998" y="2299228"/>
                    <a:pt x="144361" y="2340865"/>
                    <a:pt x="92999" y="2340865"/>
                  </a:cubicBezTo>
                  <a:cubicBezTo>
                    <a:pt x="41637" y="2340865"/>
                    <a:pt x="0" y="2299228"/>
                    <a:pt x="0" y="2247866"/>
                  </a:cubicBezTo>
                  <a:lnTo>
                    <a:pt x="0" y="1020857"/>
                  </a:lnTo>
                  <a:cubicBezTo>
                    <a:pt x="0" y="995176"/>
                    <a:pt x="10409" y="971926"/>
                    <a:pt x="27239" y="955097"/>
                  </a:cubicBezTo>
                  <a:lnTo>
                    <a:pt x="34366" y="950292"/>
                  </a:lnTo>
                  <a:lnTo>
                    <a:pt x="35532" y="945894"/>
                  </a:lnTo>
                  <a:cubicBezTo>
                    <a:pt x="91899" y="841158"/>
                    <a:pt x="335625" y="762371"/>
                    <a:pt x="627746" y="762371"/>
                  </a:cubicBezTo>
                  <a:close/>
                  <a:moveTo>
                    <a:pt x="627745" y="0"/>
                  </a:moveTo>
                  <a:cubicBezTo>
                    <a:pt x="833194" y="0"/>
                    <a:pt x="999743" y="162114"/>
                    <a:pt x="999743" y="362092"/>
                  </a:cubicBezTo>
                  <a:cubicBezTo>
                    <a:pt x="999743" y="562070"/>
                    <a:pt x="833194" y="724184"/>
                    <a:pt x="627745" y="724184"/>
                  </a:cubicBezTo>
                  <a:cubicBezTo>
                    <a:pt x="422296" y="724184"/>
                    <a:pt x="255747" y="562070"/>
                    <a:pt x="255747" y="362092"/>
                  </a:cubicBezTo>
                  <a:cubicBezTo>
                    <a:pt x="255747" y="162114"/>
                    <a:pt x="422296" y="0"/>
                    <a:pt x="62774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61000">
                  <a:schemeClr val="bg1">
                    <a:lumMod val="75000"/>
                  </a:schemeClr>
                </a:gs>
                <a:gs pos="69000">
                  <a:srgbClr val="0099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723392" y="1329060"/>
              <a:ext cx="1489919" cy="3802892"/>
            </a:xfrm>
            <a:custGeom>
              <a:avLst/>
              <a:gdLst>
                <a:gd name="connsiteX0" fmla="*/ 742548 w 1489919"/>
                <a:gd name="connsiteY0" fmla="*/ 756878 h 3802892"/>
                <a:gd name="connsiteX1" fmla="*/ 1254135 w 1489919"/>
                <a:gd name="connsiteY1" fmla="*/ 1016378 h 3802892"/>
                <a:gd name="connsiteX2" fmla="*/ 1251311 w 1489919"/>
                <a:gd name="connsiteY2" fmla="*/ 1030589 h 3802892"/>
                <a:gd name="connsiteX3" fmla="*/ 1252734 w 1489919"/>
                <a:gd name="connsiteY3" fmla="*/ 1034029 h 3802892"/>
                <a:gd name="connsiteX4" fmla="*/ 1488174 w 1489919"/>
                <a:gd name="connsiteY4" fmla="*/ 2238238 h 3802892"/>
                <a:gd name="connsiteX5" fmla="*/ 1414748 w 1489919"/>
                <a:gd name="connsiteY5" fmla="*/ 2347354 h 3802892"/>
                <a:gd name="connsiteX6" fmla="*/ 1305632 w 1489919"/>
                <a:gd name="connsiteY6" fmla="*/ 2273928 h 3802892"/>
                <a:gd name="connsiteX7" fmla="*/ 1096294 w 1489919"/>
                <a:gd name="connsiteY7" fmla="*/ 1203221 h 3802892"/>
                <a:gd name="connsiteX8" fmla="*/ 1031715 w 1489919"/>
                <a:gd name="connsiteY8" fmla="*/ 1230248 h 3802892"/>
                <a:gd name="connsiteX9" fmla="*/ 1314061 w 1489919"/>
                <a:gd name="connsiteY9" fmla="*/ 2798173 h 3802892"/>
                <a:gd name="connsiteX10" fmla="*/ 1125252 w 1489919"/>
                <a:gd name="connsiteY10" fmla="*/ 2798173 h 3802892"/>
                <a:gd name="connsiteX11" fmla="*/ 1125252 w 1489919"/>
                <a:gd name="connsiteY11" fmla="*/ 3661981 h 3802892"/>
                <a:gd name="connsiteX12" fmla="*/ 984342 w 1489919"/>
                <a:gd name="connsiteY12" fmla="*/ 3802891 h 3802892"/>
                <a:gd name="connsiteX13" fmla="*/ 843432 w 1489919"/>
                <a:gd name="connsiteY13" fmla="*/ 3661981 h 3802892"/>
                <a:gd name="connsiteX14" fmla="*/ 843432 w 1489919"/>
                <a:gd name="connsiteY14" fmla="*/ 2798173 h 3802892"/>
                <a:gd name="connsiteX15" fmla="*/ 673436 w 1489919"/>
                <a:gd name="connsiteY15" fmla="*/ 2798173 h 3802892"/>
                <a:gd name="connsiteX16" fmla="*/ 673435 w 1489919"/>
                <a:gd name="connsiteY16" fmla="*/ 3664018 h 3802892"/>
                <a:gd name="connsiteX17" fmla="*/ 534561 w 1489919"/>
                <a:gd name="connsiteY17" fmla="*/ 3802892 h 3802892"/>
                <a:gd name="connsiteX18" fmla="*/ 534562 w 1489919"/>
                <a:gd name="connsiteY18" fmla="*/ 3802891 h 3802892"/>
                <a:gd name="connsiteX19" fmla="*/ 395688 w 1489919"/>
                <a:gd name="connsiteY19" fmla="*/ 3664017 h 3802892"/>
                <a:gd name="connsiteX20" fmla="*/ 395688 w 1489919"/>
                <a:gd name="connsiteY20" fmla="*/ 2798173 h 3802892"/>
                <a:gd name="connsiteX21" fmla="*/ 173999 w 1489919"/>
                <a:gd name="connsiteY21" fmla="*/ 2798173 h 3802892"/>
                <a:gd name="connsiteX22" fmla="*/ 456139 w 1489919"/>
                <a:gd name="connsiteY22" fmla="*/ 1231402 h 3802892"/>
                <a:gd name="connsiteX23" fmla="*/ 391517 w 1489919"/>
                <a:gd name="connsiteY23" fmla="*/ 1204357 h 3802892"/>
                <a:gd name="connsiteX24" fmla="*/ 184317 w 1489919"/>
                <a:gd name="connsiteY24" fmla="*/ 2273973 h 3802892"/>
                <a:gd name="connsiteX25" fmla="*/ 75329 w 1489919"/>
                <a:gd name="connsiteY25" fmla="*/ 2347588 h 3802892"/>
                <a:gd name="connsiteX26" fmla="*/ 1714 w 1489919"/>
                <a:gd name="connsiteY26" fmla="*/ 2238600 h 3802892"/>
                <a:gd name="connsiteX27" fmla="*/ 234766 w 1489919"/>
                <a:gd name="connsiteY27" fmla="*/ 1035525 h 3802892"/>
                <a:gd name="connsiteX28" fmla="*/ 230961 w 1489919"/>
                <a:gd name="connsiteY28" fmla="*/ 1016378 h 3802892"/>
                <a:gd name="connsiteX29" fmla="*/ 742548 w 1489919"/>
                <a:gd name="connsiteY29" fmla="*/ 756878 h 3802892"/>
                <a:gd name="connsiteX30" fmla="*/ 744438 w 1489919"/>
                <a:gd name="connsiteY30" fmla="*/ 0 h 3802892"/>
                <a:gd name="connsiteX31" fmla="*/ 1116437 w 1489919"/>
                <a:gd name="connsiteY31" fmla="*/ 362092 h 3802892"/>
                <a:gd name="connsiteX32" fmla="*/ 744438 w 1489919"/>
                <a:gd name="connsiteY32" fmla="*/ 724184 h 3802892"/>
                <a:gd name="connsiteX33" fmla="*/ 372439 w 1489919"/>
                <a:gd name="connsiteY33" fmla="*/ 362092 h 3802892"/>
                <a:gd name="connsiteX34" fmla="*/ 744438 w 1489919"/>
                <a:gd name="connsiteY34" fmla="*/ 0 h 3802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489919" h="3802892">
                  <a:moveTo>
                    <a:pt x="742548" y="756878"/>
                  </a:moveTo>
                  <a:cubicBezTo>
                    <a:pt x="1025090" y="756878"/>
                    <a:pt x="1254135" y="873060"/>
                    <a:pt x="1254135" y="1016378"/>
                  </a:cubicBezTo>
                  <a:lnTo>
                    <a:pt x="1251311" y="1030589"/>
                  </a:lnTo>
                  <a:lnTo>
                    <a:pt x="1252734" y="1034029"/>
                  </a:lnTo>
                  <a:lnTo>
                    <a:pt x="1488174" y="2238238"/>
                  </a:lnTo>
                  <a:cubicBezTo>
                    <a:pt x="1498029" y="2288646"/>
                    <a:pt x="1465155" y="2337499"/>
                    <a:pt x="1414748" y="2347354"/>
                  </a:cubicBezTo>
                  <a:cubicBezTo>
                    <a:pt x="1364340" y="2357209"/>
                    <a:pt x="1315488" y="2324335"/>
                    <a:pt x="1305632" y="2273928"/>
                  </a:cubicBezTo>
                  <a:lnTo>
                    <a:pt x="1096294" y="1203221"/>
                  </a:lnTo>
                  <a:lnTo>
                    <a:pt x="1031715" y="1230248"/>
                  </a:lnTo>
                  <a:lnTo>
                    <a:pt x="1314061" y="2798173"/>
                  </a:lnTo>
                  <a:lnTo>
                    <a:pt x="1125252" y="2798173"/>
                  </a:lnTo>
                  <a:lnTo>
                    <a:pt x="1125252" y="3661981"/>
                  </a:lnTo>
                  <a:cubicBezTo>
                    <a:pt x="1125252" y="3739803"/>
                    <a:pt x="1062164" y="3802891"/>
                    <a:pt x="984342" y="3802891"/>
                  </a:cubicBezTo>
                  <a:cubicBezTo>
                    <a:pt x="906520" y="3802891"/>
                    <a:pt x="843432" y="3739803"/>
                    <a:pt x="843432" y="3661981"/>
                  </a:cubicBezTo>
                  <a:lnTo>
                    <a:pt x="843432" y="2798173"/>
                  </a:lnTo>
                  <a:lnTo>
                    <a:pt x="673436" y="2798173"/>
                  </a:lnTo>
                  <a:lnTo>
                    <a:pt x="673435" y="3664018"/>
                  </a:lnTo>
                  <a:cubicBezTo>
                    <a:pt x="673435" y="3740716"/>
                    <a:pt x="611259" y="3802892"/>
                    <a:pt x="534561" y="3802892"/>
                  </a:cubicBezTo>
                  <a:lnTo>
                    <a:pt x="534562" y="3802891"/>
                  </a:lnTo>
                  <a:cubicBezTo>
                    <a:pt x="457864" y="3802891"/>
                    <a:pt x="395688" y="3740715"/>
                    <a:pt x="395688" y="3664017"/>
                  </a:cubicBezTo>
                  <a:lnTo>
                    <a:pt x="395688" y="2798173"/>
                  </a:lnTo>
                  <a:lnTo>
                    <a:pt x="173999" y="2798173"/>
                  </a:lnTo>
                  <a:lnTo>
                    <a:pt x="456139" y="1231402"/>
                  </a:lnTo>
                  <a:lnTo>
                    <a:pt x="391517" y="1204357"/>
                  </a:lnTo>
                  <a:lnTo>
                    <a:pt x="184317" y="2273973"/>
                  </a:lnTo>
                  <a:cubicBezTo>
                    <a:pt x="174550" y="2324397"/>
                    <a:pt x="125754" y="2357356"/>
                    <a:pt x="75329" y="2347588"/>
                  </a:cubicBezTo>
                  <a:cubicBezTo>
                    <a:pt x="24905" y="2337820"/>
                    <a:pt x="-8054" y="2289025"/>
                    <a:pt x="1714" y="2238600"/>
                  </a:cubicBezTo>
                  <a:lnTo>
                    <a:pt x="234766" y="1035525"/>
                  </a:lnTo>
                  <a:lnTo>
                    <a:pt x="230961" y="1016378"/>
                  </a:lnTo>
                  <a:cubicBezTo>
                    <a:pt x="230961" y="873060"/>
                    <a:pt x="460006" y="756878"/>
                    <a:pt x="742548" y="756878"/>
                  </a:cubicBezTo>
                  <a:close/>
                  <a:moveTo>
                    <a:pt x="744438" y="0"/>
                  </a:moveTo>
                  <a:cubicBezTo>
                    <a:pt x="949887" y="0"/>
                    <a:pt x="1116437" y="162114"/>
                    <a:pt x="1116437" y="362092"/>
                  </a:cubicBezTo>
                  <a:cubicBezTo>
                    <a:pt x="1116437" y="562070"/>
                    <a:pt x="949887" y="724184"/>
                    <a:pt x="744438" y="724184"/>
                  </a:cubicBezTo>
                  <a:cubicBezTo>
                    <a:pt x="538989" y="724184"/>
                    <a:pt x="372439" y="562070"/>
                    <a:pt x="372439" y="362092"/>
                  </a:cubicBezTo>
                  <a:cubicBezTo>
                    <a:pt x="372439" y="162114"/>
                    <a:pt x="538989" y="0"/>
                    <a:pt x="74443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31000">
                  <a:schemeClr val="bg1">
                    <a:lumMod val="75000"/>
                  </a:schemeClr>
                </a:gs>
                <a:gs pos="37000">
                  <a:srgbClr val="009900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037115" y="5178832"/>
              <a:ext cx="827912" cy="767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09900"/>
                  </a:solidFill>
                </a:rPr>
                <a:t>75</a:t>
              </a:r>
              <a:endParaRPr lang="zh-CN" altLang="en-US" sz="2000" b="1" dirty="0">
                <a:solidFill>
                  <a:srgbClr val="009900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647176" y="5284878"/>
              <a:ext cx="462656" cy="4383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9900"/>
                  </a:solidFill>
                </a:rPr>
                <a:t>%</a:t>
              </a:r>
              <a:endParaRPr lang="zh-CN" altLang="en-US" dirty="0">
                <a:solidFill>
                  <a:srgbClr val="0099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23174" y="5178832"/>
              <a:ext cx="827912" cy="7670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009900"/>
                  </a:solidFill>
                </a:rPr>
                <a:t>25</a:t>
              </a:r>
              <a:endParaRPr lang="zh-CN" altLang="en-US" sz="2000" b="1" dirty="0">
                <a:solidFill>
                  <a:srgbClr val="009900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33233" y="5284878"/>
              <a:ext cx="462656" cy="4383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09900"/>
                  </a:solidFill>
                </a:rPr>
                <a:t>%</a:t>
              </a:r>
              <a:endParaRPr lang="zh-CN" altLang="en-US" dirty="0">
                <a:solidFill>
                  <a:srgbClr val="009900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432443" y="2475630"/>
            <a:ext cx="289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</a:p>
          <a:p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59818" y="2209653"/>
            <a:ext cx="1995218" cy="1962113"/>
            <a:chOff x="1328071" y="1750319"/>
            <a:chExt cx="2068240" cy="2033923"/>
          </a:xfrm>
        </p:grpSpPr>
        <p:sp>
          <p:nvSpPr>
            <p:cNvPr id="13" name="正五边形 12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14" name="正五边形 13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667206" y="2266803"/>
            <a:ext cx="1388521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3000" b="1" dirty="0">
                <a:solidFill>
                  <a:srgbClr val="FFFF00"/>
                </a:solidFill>
              </a:rPr>
              <a:t>C</a:t>
            </a:r>
            <a:endParaRPr lang="zh-CN" altLang="en-US" sz="13000" b="1" dirty="0">
              <a:solidFill>
                <a:srgbClr val="FFFF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92094" y="3313243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80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五边形 5"/>
          <p:cNvSpPr/>
          <p:nvPr/>
        </p:nvSpPr>
        <p:spPr>
          <a:xfrm>
            <a:off x="6193270" y="0"/>
            <a:ext cx="6983547" cy="686767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061" y="3024118"/>
            <a:ext cx="6345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3600" b="1" dirty="0" smtClean="0">
                <a:latin typeface="+mj-ea"/>
                <a:ea typeface="+mj-ea"/>
              </a:rPr>
              <a:t>YOUR TEXT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05182" y="1600053"/>
            <a:ext cx="3219879" cy="3166454"/>
            <a:chOff x="1328071" y="1750319"/>
            <a:chExt cx="2068240" cy="2033923"/>
          </a:xfrm>
        </p:grpSpPr>
        <p:sp>
          <p:nvSpPr>
            <p:cNvPr id="7" name="正五边形 6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" name="正五边形 1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91003" y="1824903"/>
            <a:ext cx="202811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9900" b="1" dirty="0">
                <a:solidFill>
                  <a:srgbClr val="FFFF00"/>
                </a:solidFill>
              </a:rPr>
              <a:t>D</a:t>
            </a:r>
            <a:endParaRPr lang="zh-CN" altLang="en-US" sz="19900" b="1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060" y="3572146"/>
            <a:ext cx="343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+mj-ea"/>
                <a:ea typeface="+mj-ea"/>
              </a:rPr>
              <a:t>CLICK TO ADD YOUR TEXT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正五边形 9"/>
          <p:cNvSpPr/>
          <p:nvPr/>
        </p:nvSpPr>
        <p:spPr>
          <a:xfrm rot="20698671">
            <a:off x="120896" y="4071629"/>
            <a:ext cx="2666850" cy="2702908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309664">
            <a:off x="3945275" y="5553404"/>
            <a:ext cx="2106572" cy="213505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81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五边形 7"/>
          <p:cNvSpPr/>
          <p:nvPr/>
        </p:nvSpPr>
        <p:spPr>
          <a:xfrm rot="19947305">
            <a:off x="-836715" y="-320693"/>
            <a:ext cx="5742401" cy="5647122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8236" y="249450"/>
            <a:ext cx="796349" cy="783136"/>
            <a:chOff x="1328071" y="1750319"/>
            <a:chExt cx="2068240" cy="2033923"/>
          </a:xfrm>
        </p:grpSpPr>
        <p:sp>
          <p:nvSpPr>
            <p:cNvPr id="3" name="正五边形 2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4" name="正五边形 3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49221" y="377002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9545" y="272942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>
                <a:solidFill>
                  <a:srgbClr val="FFFF00"/>
                </a:solidFill>
              </a:rPr>
              <a:t>D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1511300" y="2190750"/>
          <a:ext cx="9169400" cy="3071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82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五边形 8"/>
          <p:cNvSpPr/>
          <p:nvPr/>
        </p:nvSpPr>
        <p:spPr>
          <a:xfrm rot="19947305">
            <a:off x="-946579" y="1913611"/>
            <a:ext cx="5242078" cy="5155100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1423590237"/>
              </p:ext>
            </p:extLst>
          </p:nvPr>
        </p:nvGraphicFramePr>
        <p:xfrm>
          <a:off x="533400" y="1445683"/>
          <a:ext cx="6997700" cy="4385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163409" y="2798847"/>
            <a:ext cx="289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</a:p>
          <a:p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8342987" y="-1"/>
            <a:ext cx="2479541" cy="2438400"/>
            <a:chOff x="1328071" y="1750319"/>
            <a:chExt cx="2068240" cy="2033923"/>
          </a:xfrm>
        </p:grpSpPr>
        <p:sp>
          <p:nvSpPr>
            <p:cNvPr id="5" name="正五边形 4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6" name="正五边形 5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899256" y="-114299"/>
            <a:ext cx="146226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3800" b="1" dirty="0" smtClean="0">
                <a:solidFill>
                  <a:srgbClr val="FFFF00"/>
                </a:solidFill>
              </a:rPr>
              <a:t>D</a:t>
            </a:r>
            <a:endParaRPr lang="zh-CN" altLang="en-US" sz="13800" b="1" dirty="0">
              <a:solidFill>
                <a:srgbClr val="FFFF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36313" y="3600762"/>
            <a:ext cx="2750818" cy="12208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45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0412" y="2088171"/>
            <a:ext cx="1721946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600" b="1" dirty="0" smtClean="0">
                <a:solidFill>
                  <a:schemeClr val="bg1">
                    <a:lumMod val="75000"/>
                  </a:schemeClr>
                </a:solidFill>
              </a:rPr>
              <a:t>D</a:t>
            </a:r>
            <a:endParaRPr lang="zh-CN" altLang="en-US" sz="16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 rot="14496659">
            <a:off x="-874323" y="2056420"/>
            <a:ext cx="6341302" cy="6236086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3744872571"/>
              </p:ext>
            </p:extLst>
          </p:nvPr>
        </p:nvGraphicFramePr>
        <p:xfrm>
          <a:off x="5486399" y="1563688"/>
          <a:ext cx="5973763" cy="3803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402316" y="2552206"/>
            <a:ext cx="289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</a:p>
          <a:p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6170" y="3338906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274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2604" y="1087147"/>
            <a:ext cx="11604302" cy="3576463"/>
            <a:chOff x="1467726" y="1876228"/>
            <a:chExt cx="8793874" cy="2710285"/>
          </a:xfrm>
        </p:grpSpPr>
        <p:grpSp>
          <p:nvGrpSpPr>
            <p:cNvPr id="3" name="组合 2"/>
            <p:cNvGrpSpPr/>
            <p:nvPr/>
          </p:nvGrpSpPr>
          <p:grpSpPr>
            <a:xfrm>
              <a:off x="1467726" y="1876228"/>
              <a:ext cx="8793874" cy="2710285"/>
              <a:chOff x="2000314" y="2197486"/>
              <a:chExt cx="7960288" cy="2119805"/>
            </a:xfrm>
            <a:solidFill>
              <a:schemeClr val="bg1">
                <a:alpha val="49000"/>
              </a:schemeClr>
            </a:solidFill>
          </p:grpSpPr>
          <p:sp>
            <p:nvSpPr>
              <p:cNvPr id="7" name="流程图: 手动输入 5"/>
              <p:cNvSpPr/>
              <p:nvPr/>
            </p:nvSpPr>
            <p:spPr>
              <a:xfrm rot="10609554">
                <a:off x="2000314" y="2210416"/>
                <a:ext cx="5946672" cy="153851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流程图: 手动输入 5"/>
              <p:cNvSpPr/>
              <p:nvPr/>
            </p:nvSpPr>
            <p:spPr>
              <a:xfrm rot="9225032" flipV="1">
                <a:off x="4013930" y="2197486"/>
                <a:ext cx="5946672" cy="2119805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908348" y="2074192"/>
              <a:ext cx="8052254" cy="2243099"/>
              <a:chOff x="1908348" y="2074192"/>
              <a:chExt cx="8052254" cy="2243099"/>
            </a:xfrm>
          </p:grpSpPr>
          <p:sp>
            <p:nvSpPr>
              <p:cNvPr id="5" name="流程图: 手动输入 5"/>
              <p:cNvSpPr/>
              <p:nvPr/>
            </p:nvSpPr>
            <p:spPr>
              <a:xfrm rot="10613107">
                <a:off x="1908348" y="2074192"/>
                <a:ext cx="5946672" cy="1538514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流程图: 手动输入 5"/>
              <p:cNvSpPr/>
              <p:nvPr/>
            </p:nvSpPr>
            <p:spPr>
              <a:xfrm rot="9292456" flipV="1">
                <a:off x="4013930" y="2197486"/>
                <a:ext cx="5946672" cy="2119805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0 w 10198"/>
                  <a:gd name="connsiteY0" fmla="*/ 5742 h 10000"/>
                  <a:gd name="connsiteX1" fmla="*/ 10198 w 10198"/>
                  <a:gd name="connsiteY1" fmla="*/ 0 h 10000"/>
                  <a:gd name="connsiteX2" fmla="*/ 10198 w 10198"/>
                  <a:gd name="connsiteY2" fmla="*/ 10000 h 10000"/>
                  <a:gd name="connsiteX3" fmla="*/ 198 w 10198"/>
                  <a:gd name="connsiteY3" fmla="*/ 10000 h 10000"/>
                  <a:gd name="connsiteX4" fmla="*/ 0 w 10198"/>
                  <a:gd name="connsiteY4" fmla="*/ 5742 h 10000"/>
                  <a:gd name="connsiteX0" fmla="*/ 0 w 11318"/>
                  <a:gd name="connsiteY0" fmla="*/ 5742 h 10000"/>
                  <a:gd name="connsiteX1" fmla="*/ 10198 w 11318"/>
                  <a:gd name="connsiteY1" fmla="*/ 0 h 10000"/>
                  <a:gd name="connsiteX2" fmla="*/ 11318 w 11318"/>
                  <a:gd name="connsiteY2" fmla="*/ 9169 h 10000"/>
                  <a:gd name="connsiteX3" fmla="*/ 198 w 11318"/>
                  <a:gd name="connsiteY3" fmla="*/ 10000 h 10000"/>
                  <a:gd name="connsiteX4" fmla="*/ 0 w 11318"/>
                  <a:gd name="connsiteY4" fmla="*/ 574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8" h="10000">
                    <a:moveTo>
                      <a:pt x="0" y="5742"/>
                    </a:moveTo>
                    <a:lnTo>
                      <a:pt x="10198" y="0"/>
                    </a:lnTo>
                    <a:lnTo>
                      <a:pt x="11318" y="9169"/>
                    </a:lnTo>
                    <a:lnTo>
                      <a:pt x="198" y="10000"/>
                    </a:lnTo>
                    <a:lnTo>
                      <a:pt x="0" y="5742"/>
                    </a:lnTo>
                    <a:close/>
                  </a:path>
                </a:pathLst>
              </a:cu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 rot="20427501">
            <a:off x="4107382" y="2900426"/>
            <a:ext cx="74753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atin typeface="+mj-ea"/>
                <a:ea typeface="+mj-ea"/>
              </a:rPr>
              <a:t>YOUR TEXT </a:t>
            </a:r>
            <a:r>
              <a:rPr lang="en-US" altLang="zh-CN" sz="4800" b="1" dirty="0">
                <a:latin typeface="+mj-ea"/>
              </a:rPr>
              <a:t>YOUR </a:t>
            </a:r>
            <a:r>
              <a:rPr lang="en-US" altLang="zh-CN" sz="4800" b="1" dirty="0" smtClean="0">
                <a:latin typeface="+mj-ea"/>
              </a:rPr>
              <a:t>TEXT</a:t>
            </a:r>
            <a:endParaRPr lang="zh-CN" altLang="en-US" sz="4800" b="1" dirty="0">
              <a:latin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 rot="21155286">
            <a:off x="2253522" y="1635046"/>
            <a:ext cx="386035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FFFF00"/>
                </a:solidFill>
                <a:latin typeface="+mj-ea"/>
                <a:ea typeface="+mj-ea"/>
              </a:rPr>
              <a:t>THANKS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 rot="20143922">
            <a:off x="8161254" y="3437419"/>
            <a:ext cx="42012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009900"/>
                </a:solidFill>
                <a:latin typeface="+mj-ea"/>
                <a:ea typeface="+mj-ea"/>
              </a:rPr>
              <a:t>YOUR TEXT </a:t>
            </a:r>
            <a:r>
              <a:rPr lang="en-US" altLang="zh-CN" sz="2000" dirty="0">
                <a:solidFill>
                  <a:srgbClr val="009900"/>
                </a:solidFill>
                <a:latin typeface="+mj-ea"/>
              </a:rPr>
              <a:t>YOUR TEXT </a:t>
            </a:r>
            <a:r>
              <a:rPr lang="en-US" altLang="zh-CN" sz="2000" dirty="0" smtClean="0">
                <a:solidFill>
                  <a:srgbClr val="009900"/>
                </a:solidFill>
                <a:latin typeface="+mj-ea"/>
              </a:rPr>
              <a:t>@</a:t>
            </a:r>
            <a:r>
              <a:rPr lang="en-US" altLang="zh-CN" sz="2000" dirty="0" err="1" smtClean="0">
                <a:solidFill>
                  <a:srgbClr val="009900"/>
                </a:solidFill>
                <a:latin typeface="+mj-ea"/>
              </a:rPr>
              <a:t>PPtlee</a:t>
            </a:r>
            <a:endParaRPr lang="zh-CN" altLang="en-US" sz="2000" dirty="0">
              <a:solidFill>
                <a:srgbClr val="0099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719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3" y="-2"/>
            <a:ext cx="6096003" cy="6858002"/>
            <a:chOff x="-3" y="-2"/>
            <a:chExt cx="7596000" cy="6858002"/>
          </a:xfrm>
        </p:grpSpPr>
        <p:sp>
          <p:nvSpPr>
            <p:cNvPr id="2" name="流程图: 手动输入 1"/>
            <p:cNvSpPr/>
            <p:nvPr/>
          </p:nvSpPr>
          <p:spPr>
            <a:xfrm rot="16200000" flipV="1">
              <a:off x="368996" y="-369001"/>
              <a:ext cx="6858002" cy="7596000"/>
            </a:xfrm>
            <a:prstGeom prst="flowChartManualInput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745024">
              <a:off x="5703432" y="1152160"/>
              <a:ext cx="1019331" cy="4553677"/>
              <a:chOff x="5958265" y="1229998"/>
              <a:chExt cx="1019331" cy="4553677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5958265" y="1229998"/>
                <a:ext cx="1019331" cy="1019331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0" b="1" dirty="0" smtClean="0">
                    <a:solidFill>
                      <a:srgbClr val="FFFF00"/>
                    </a:solidFill>
                  </a:rPr>
                  <a:t>A</a:t>
                </a:r>
                <a:endParaRPr lang="zh-CN" altLang="en-US" sz="8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958265" y="2408113"/>
                <a:ext cx="1019331" cy="1019331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0" b="1" dirty="0" smtClean="0">
                    <a:solidFill>
                      <a:srgbClr val="FFFF00"/>
                    </a:solidFill>
                  </a:rPr>
                  <a:t>B</a:t>
                </a:r>
                <a:endParaRPr lang="zh-CN" altLang="en-US" sz="8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958265" y="4764344"/>
                <a:ext cx="1019331" cy="1019331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0" b="1" dirty="0" smtClean="0">
                    <a:solidFill>
                      <a:srgbClr val="FFFF00"/>
                    </a:solidFill>
                  </a:rPr>
                  <a:t>D</a:t>
                </a:r>
                <a:endParaRPr lang="zh-CN" altLang="en-US" sz="8000" b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958265" y="3586228"/>
                <a:ext cx="1019331" cy="1019331"/>
              </a:xfrm>
              <a:prstGeom prst="rect">
                <a:avLst/>
              </a:prstGeom>
              <a:solidFill>
                <a:srgbClr val="0099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8000" b="1" dirty="0" smtClean="0">
                    <a:solidFill>
                      <a:srgbClr val="FFFF00"/>
                    </a:solidFill>
                  </a:rPr>
                  <a:t>C</a:t>
                </a:r>
                <a:endParaRPr lang="zh-CN" altLang="en-US" sz="8000" b="1" dirty="0">
                  <a:solidFill>
                    <a:srgbClr val="FFFF00"/>
                  </a:solidFill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1187787" y="656411"/>
            <a:ext cx="2313454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b="1" dirty="0" smtClean="0">
                <a:solidFill>
                  <a:srgbClr val="005400"/>
                </a:solidFill>
                <a:latin typeface="+mn-ea"/>
              </a:rPr>
              <a:t>目</a:t>
            </a:r>
            <a:endParaRPr lang="en-US" altLang="zh-CN" sz="16600" b="1" dirty="0" smtClean="0">
              <a:solidFill>
                <a:srgbClr val="005400"/>
              </a:solidFill>
              <a:latin typeface="+mn-ea"/>
            </a:endParaRPr>
          </a:p>
          <a:p>
            <a:r>
              <a:rPr lang="zh-CN" altLang="en-US" sz="16600" b="1" dirty="0" smtClean="0">
                <a:solidFill>
                  <a:srgbClr val="005400"/>
                </a:solidFill>
                <a:latin typeface="+mn-ea"/>
              </a:rPr>
              <a:t>录</a:t>
            </a:r>
            <a:endParaRPr lang="zh-CN" altLang="en-US" sz="16600" b="1" dirty="0">
              <a:solidFill>
                <a:srgbClr val="005400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233" y="1181875"/>
            <a:ext cx="677108" cy="273581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005400"/>
                </a:solidFill>
              </a:rPr>
              <a:t>C O N T E N T</a:t>
            </a:r>
            <a:endParaRPr lang="zh-CN" altLang="en-US" sz="3200" dirty="0">
              <a:solidFill>
                <a:srgbClr val="0054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1852" y="1600053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CLICK TO ADD 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29651" y="2733903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CLICK TO ADD 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34228" y="3867753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CLICK TO ADD 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80902" y="5001604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CLICK TO ADD 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2920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2915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五边形 5"/>
          <p:cNvSpPr/>
          <p:nvPr/>
        </p:nvSpPr>
        <p:spPr>
          <a:xfrm>
            <a:off x="6193270" y="0"/>
            <a:ext cx="6983547" cy="686767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061" y="3024118"/>
            <a:ext cx="6345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3600" b="1" dirty="0" smtClean="0">
                <a:latin typeface="+mj-ea"/>
                <a:ea typeface="+mj-ea"/>
              </a:rPr>
              <a:t>YOUR TEXT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05182" y="1600053"/>
            <a:ext cx="3219879" cy="3166454"/>
            <a:chOff x="1328071" y="1750319"/>
            <a:chExt cx="2068240" cy="2033923"/>
          </a:xfrm>
        </p:grpSpPr>
        <p:sp>
          <p:nvSpPr>
            <p:cNvPr id="7" name="正五边形 6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" name="正五边形 1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01063" y="1600053"/>
            <a:ext cx="202811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9900" b="1" dirty="0" smtClean="0">
                <a:solidFill>
                  <a:srgbClr val="FFFF00"/>
                </a:solidFill>
              </a:rPr>
              <a:t>A</a:t>
            </a:r>
            <a:endParaRPr lang="zh-CN" altLang="en-US" sz="19900" b="1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060" y="3572146"/>
            <a:ext cx="343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+mj-ea"/>
                <a:ea typeface="+mj-ea"/>
              </a:rPr>
              <a:t>CLICK TO ADD YOUR TEXT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正五边形 9"/>
          <p:cNvSpPr/>
          <p:nvPr/>
        </p:nvSpPr>
        <p:spPr>
          <a:xfrm rot="20698671">
            <a:off x="120896" y="4071629"/>
            <a:ext cx="2666850" cy="2702908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309664">
            <a:off x="3945275" y="5553404"/>
            <a:ext cx="2106572" cy="213505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09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80453" y="1647096"/>
            <a:ext cx="3359703" cy="4289249"/>
            <a:chOff x="1328071" y="1750319"/>
            <a:chExt cx="2068240" cy="2033923"/>
          </a:xfrm>
        </p:grpSpPr>
        <p:sp>
          <p:nvSpPr>
            <p:cNvPr id="24" name="正五边形 23"/>
            <p:cNvSpPr/>
            <p:nvPr/>
          </p:nvSpPr>
          <p:spPr>
            <a:xfrm>
              <a:off x="1328071" y="1750319"/>
              <a:ext cx="2068240" cy="203392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5" name="正五边形 24"/>
            <p:cNvSpPr/>
            <p:nvPr/>
          </p:nvSpPr>
          <p:spPr>
            <a:xfrm>
              <a:off x="1434442" y="1830141"/>
              <a:ext cx="1855498" cy="1874279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8236" y="249450"/>
            <a:ext cx="796349" cy="783136"/>
            <a:chOff x="1328071" y="1750319"/>
            <a:chExt cx="2068240" cy="2033923"/>
          </a:xfrm>
        </p:grpSpPr>
        <p:sp>
          <p:nvSpPr>
            <p:cNvPr id="9" name="正五边形 8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10" name="正五边形 9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249221" y="377002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0495" y="253892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 smtClean="0">
                <a:solidFill>
                  <a:srgbClr val="FFFF00"/>
                </a:solidFill>
              </a:rPr>
              <a:t>A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  <p:sp>
        <p:nvSpPr>
          <p:cNvPr id="16" name="正五边形 15"/>
          <p:cNvSpPr/>
          <p:nvPr/>
        </p:nvSpPr>
        <p:spPr>
          <a:xfrm rot="1856450">
            <a:off x="5951097" y="2086719"/>
            <a:ext cx="6341302" cy="6236086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" r="6823"/>
          <a:stretch/>
        </p:blipFill>
        <p:spPr>
          <a:xfrm rot="16200000">
            <a:off x="1279645" y="2372815"/>
            <a:ext cx="3761320" cy="285298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66198" y="2068005"/>
            <a:ext cx="425956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dirty="0" smtClean="0">
                <a:latin typeface="+mj-ea"/>
                <a:ea typeface="+mj-ea"/>
              </a:rPr>
              <a:t>YOUR TEXT  </a:t>
            </a:r>
          </a:p>
          <a:p>
            <a:pPr>
              <a:lnSpc>
                <a:spcPts val="2200"/>
              </a:lnSpc>
            </a:pP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TEXT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</a:rPr>
              <a:t>TEXT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</a:rPr>
              <a:t>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TEXT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+mj-ea"/>
              </a:rPr>
              <a:t>YOUR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+mj-ea"/>
              </a:rPr>
              <a:t>TEXT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pPr lvl="0">
              <a:lnSpc>
                <a:spcPts val="2200"/>
              </a:lnSpc>
            </a:pPr>
            <a:r>
              <a:rPr lang="en-US" altLang="zh-CN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 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TEXT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TEXT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TEXT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dirty="0">
                <a:solidFill>
                  <a:srgbClr val="0099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TO ADD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 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TEXT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TEXT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YOUR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</a:rPr>
              <a:t>TEXT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026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668444" y="2010711"/>
            <a:ext cx="3359703" cy="3575810"/>
            <a:chOff x="1328071" y="1750319"/>
            <a:chExt cx="2068240" cy="2033923"/>
          </a:xfrm>
        </p:grpSpPr>
        <p:sp>
          <p:nvSpPr>
            <p:cNvPr id="18" name="正五边形 23"/>
            <p:cNvSpPr/>
            <p:nvPr/>
          </p:nvSpPr>
          <p:spPr>
            <a:xfrm>
              <a:off x="1328071" y="1750319"/>
              <a:ext cx="2068240" cy="203392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19" name="正五边形 24"/>
            <p:cNvSpPr/>
            <p:nvPr/>
          </p:nvSpPr>
          <p:spPr>
            <a:xfrm>
              <a:off x="1434442" y="1830141"/>
              <a:ext cx="1855498" cy="1874279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" name="剪去对角的矩形 1"/>
          <p:cNvSpPr/>
          <p:nvPr/>
        </p:nvSpPr>
        <p:spPr>
          <a:xfrm>
            <a:off x="0" y="-34199"/>
            <a:ext cx="12222600" cy="6897141"/>
          </a:xfrm>
          <a:custGeom>
            <a:avLst/>
            <a:gdLst>
              <a:gd name="connsiteX0" fmla="*/ 0 w 5660571"/>
              <a:gd name="connsiteY0" fmla="*/ 0 h 3860800"/>
              <a:gd name="connsiteX1" fmla="*/ 5017091 w 5660571"/>
              <a:gd name="connsiteY1" fmla="*/ 0 h 3860800"/>
              <a:gd name="connsiteX2" fmla="*/ 5660571 w 5660571"/>
              <a:gd name="connsiteY2" fmla="*/ 643480 h 3860800"/>
              <a:gd name="connsiteX3" fmla="*/ 5660571 w 5660571"/>
              <a:gd name="connsiteY3" fmla="*/ 3860800 h 3860800"/>
              <a:gd name="connsiteX4" fmla="*/ 5660571 w 5660571"/>
              <a:gd name="connsiteY4" fmla="*/ 3860800 h 3860800"/>
              <a:gd name="connsiteX5" fmla="*/ 643480 w 5660571"/>
              <a:gd name="connsiteY5" fmla="*/ 3860800 h 3860800"/>
              <a:gd name="connsiteX6" fmla="*/ 0 w 5660571"/>
              <a:gd name="connsiteY6" fmla="*/ 3217320 h 3860800"/>
              <a:gd name="connsiteX7" fmla="*/ 0 w 5660571"/>
              <a:gd name="connsiteY7" fmla="*/ 0 h 3860800"/>
              <a:gd name="connsiteX0" fmla="*/ 0 w 5660571"/>
              <a:gd name="connsiteY0" fmla="*/ 0 h 3860800"/>
              <a:gd name="connsiteX1" fmla="*/ 53205 w 5660571"/>
              <a:gd name="connsiteY1" fmla="*/ 29028 h 3860800"/>
              <a:gd name="connsiteX2" fmla="*/ 5660571 w 5660571"/>
              <a:gd name="connsiteY2" fmla="*/ 643480 h 3860800"/>
              <a:gd name="connsiteX3" fmla="*/ 5660571 w 5660571"/>
              <a:gd name="connsiteY3" fmla="*/ 3860800 h 3860800"/>
              <a:gd name="connsiteX4" fmla="*/ 5660571 w 5660571"/>
              <a:gd name="connsiteY4" fmla="*/ 3860800 h 3860800"/>
              <a:gd name="connsiteX5" fmla="*/ 643480 w 5660571"/>
              <a:gd name="connsiteY5" fmla="*/ 3860800 h 3860800"/>
              <a:gd name="connsiteX6" fmla="*/ 0 w 5660571"/>
              <a:gd name="connsiteY6" fmla="*/ 3217320 h 3860800"/>
              <a:gd name="connsiteX7" fmla="*/ 0 w 5660571"/>
              <a:gd name="connsiteY7" fmla="*/ 0 h 3860800"/>
              <a:gd name="connsiteX0" fmla="*/ 0 w 5675085"/>
              <a:gd name="connsiteY0" fmla="*/ 0 h 3894680"/>
              <a:gd name="connsiteX1" fmla="*/ 53205 w 5675085"/>
              <a:gd name="connsiteY1" fmla="*/ 29028 h 3894680"/>
              <a:gd name="connsiteX2" fmla="*/ 5675085 w 5675085"/>
              <a:gd name="connsiteY2" fmla="*/ 3894680 h 3894680"/>
              <a:gd name="connsiteX3" fmla="*/ 5660571 w 5675085"/>
              <a:gd name="connsiteY3" fmla="*/ 3860800 h 3894680"/>
              <a:gd name="connsiteX4" fmla="*/ 5660571 w 5675085"/>
              <a:gd name="connsiteY4" fmla="*/ 3860800 h 3894680"/>
              <a:gd name="connsiteX5" fmla="*/ 643480 w 5675085"/>
              <a:gd name="connsiteY5" fmla="*/ 3860800 h 3894680"/>
              <a:gd name="connsiteX6" fmla="*/ 0 w 5675085"/>
              <a:gd name="connsiteY6" fmla="*/ 3217320 h 3894680"/>
              <a:gd name="connsiteX7" fmla="*/ 0 w 5675085"/>
              <a:gd name="connsiteY7" fmla="*/ 0 h 3894680"/>
              <a:gd name="connsiteX0" fmla="*/ 0 w 5675085"/>
              <a:gd name="connsiteY0" fmla="*/ 0 h 3894680"/>
              <a:gd name="connsiteX1" fmla="*/ 53205 w 5675085"/>
              <a:gd name="connsiteY1" fmla="*/ 29028 h 3894680"/>
              <a:gd name="connsiteX2" fmla="*/ 5675085 w 5675085"/>
              <a:gd name="connsiteY2" fmla="*/ 3894680 h 3894680"/>
              <a:gd name="connsiteX3" fmla="*/ 5660571 w 5675085"/>
              <a:gd name="connsiteY3" fmla="*/ 3860800 h 3894680"/>
              <a:gd name="connsiteX4" fmla="*/ 5609365 w 5675085"/>
              <a:gd name="connsiteY4" fmla="*/ 3743757 h 3894680"/>
              <a:gd name="connsiteX5" fmla="*/ 643480 w 5675085"/>
              <a:gd name="connsiteY5" fmla="*/ 3860800 h 3894680"/>
              <a:gd name="connsiteX6" fmla="*/ 0 w 5675085"/>
              <a:gd name="connsiteY6" fmla="*/ 3217320 h 3894680"/>
              <a:gd name="connsiteX7" fmla="*/ 0 w 5675085"/>
              <a:gd name="connsiteY7" fmla="*/ 0 h 3894680"/>
              <a:gd name="connsiteX0" fmla="*/ 0 w 5938549"/>
              <a:gd name="connsiteY0" fmla="*/ 0 h 3894680"/>
              <a:gd name="connsiteX1" fmla="*/ 53205 w 5938549"/>
              <a:gd name="connsiteY1" fmla="*/ 29028 h 3894680"/>
              <a:gd name="connsiteX2" fmla="*/ 5675085 w 5938549"/>
              <a:gd name="connsiteY2" fmla="*/ 3894680 h 3894680"/>
              <a:gd name="connsiteX3" fmla="*/ 5660571 w 5938549"/>
              <a:gd name="connsiteY3" fmla="*/ 3860800 h 3894680"/>
              <a:gd name="connsiteX4" fmla="*/ 5938549 w 5938549"/>
              <a:gd name="connsiteY4" fmla="*/ 3078074 h 3894680"/>
              <a:gd name="connsiteX5" fmla="*/ 643480 w 5938549"/>
              <a:gd name="connsiteY5" fmla="*/ 3860800 h 3894680"/>
              <a:gd name="connsiteX6" fmla="*/ 0 w 5938549"/>
              <a:gd name="connsiteY6" fmla="*/ 3217320 h 3894680"/>
              <a:gd name="connsiteX7" fmla="*/ 0 w 5938549"/>
              <a:gd name="connsiteY7" fmla="*/ 0 h 3894680"/>
              <a:gd name="connsiteX0" fmla="*/ 0 w 5938549"/>
              <a:gd name="connsiteY0" fmla="*/ 0 h 3894680"/>
              <a:gd name="connsiteX1" fmla="*/ 53205 w 5938549"/>
              <a:gd name="connsiteY1" fmla="*/ 29028 h 3894680"/>
              <a:gd name="connsiteX2" fmla="*/ 5675085 w 5938549"/>
              <a:gd name="connsiteY2" fmla="*/ 3894680 h 3894680"/>
              <a:gd name="connsiteX3" fmla="*/ 5660571 w 5938549"/>
              <a:gd name="connsiteY3" fmla="*/ 3860800 h 3894680"/>
              <a:gd name="connsiteX4" fmla="*/ 5938549 w 5938549"/>
              <a:gd name="connsiteY4" fmla="*/ 3078074 h 3894680"/>
              <a:gd name="connsiteX5" fmla="*/ 643480 w 5938549"/>
              <a:gd name="connsiteY5" fmla="*/ 3860800 h 3894680"/>
              <a:gd name="connsiteX6" fmla="*/ 0 w 5938549"/>
              <a:gd name="connsiteY6" fmla="*/ 2456499 h 3894680"/>
              <a:gd name="connsiteX7" fmla="*/ 0 w 5938549"/>
              <a:gd name="connsiteY7" fmla="*/ 0 h 3894680"/>
              <a:gd name="connsiteX0" fmla="*/ 0 w 5938549"/>
              <a:gd name="connsiteY0" fmla="*/ 0 h 3894680"/>
              <a:gd name="connsiteX1" fmla="*/ 53205 w 5938549"/>
              <a:gd name="connsiteY1" fmla="*/ 29028 h 3894680"/>
              <a:gd name="connsiteX2" fmla="*/ 5675085 w 5938549"/>
              <a:gd name="connsiteY2" fmla="*/ 3894680 h 3894680"/>
              <a:gd name="connsiteX3" fmla="*/ 5660571 w 5938549"/>
              <a:gd name="connsiteY3" fmla="*/ 3860800 h 3894680"/>
              <a:gd name="connsiteX4" fmla="*/ 5938549 w 5938549"/>
              <a:gd name="connsiteY4" fmla="*/ 3078074 h 3894680"/>
              <a:gd name="connsiteX5" fmla="*/ 643480 w 5938549"/>
              <a:gd name="connsiteY5" fmla="*/ 3860800 h 3894680"/>
              <a:gd name="connsiteX6" fmla="*/ 0 w 5938549"/>
              <a:gd name="connsiteY6" fmla="*/ 2800680 h 3894680"/>
              <a:gd name="connsiteX7" fmla="*/ 0 w 5938549"/>
              <a:gd name="connsiteY7" fmla="*/ 0 h 3894680"/>
              <a:gd name="connsiteX0" fmla="*/ 0 w 5938549"/>
              <a:gd name="connsiteY0" fmla="*/ 0 h 3894680"/>
              <a:gd name="connsiteX1" fmla="*/ 53205 w 5938549"/>
              <a:gd name="connsiteY1" fmla="*/ 29028 h 3894680"/>
              <a:gd name="connsiteX2" fmla="*/ 5675085 w 5938549"/>
              <a:gd name="connsiteY2" fmla="*/ 3894680 h 3894680"/>
              <a:gd name="connsiteX3" fmla="*/ 5660571 w 5938549"/>
              <a:gd name="connsiteY3" fmla="*/ 3860800 h 3894680"/>
              <a:gd name="connsiteX4" fmla="*/ 5938549 w 5938549"/>
              <a:gd name="connsiteY4" fmla="*/ 3078074 h 3894680"/>
              <a:gd name="connsiteX5" fmla="*/ 866176 w 5938549"/>
              <a:gd name="connsiteY5" fmla="*/ 3851743 h 3894680"/>
              <a:gd name="connsiteX6" fmla="*/ 0 w 5938549"/>
              <a:gd name="connsiteY6" fmla="*/ 2800680 h 3894680"/>
              <a:gd name="connsiteX7" fmla="*/ 0 w 5938549"/>
              <a:gd name="connsiteY7" fmla="*/ 0 h 3894680"/>
              <a:gd name="connsiteX0" fmla="*/ 0 w 5938549"/>
              <a:gd name="connsiteY0" fmla="*/ 0 h 3894680"/>
              <a:gd name="connsiteX1" fmla="*/ 3449313 w 5938549"/>
              <a:gd name="connsiteY1" fmla="*/ 1856 h 3894680"/>
              <a:gd name="connsiteX2" fmla="*/ 5675085 w 5938549"/>
              <a:gd name="connsiteY2" fmla="*/ 3894680 h 3894680"/>
              <a:gd name="connsiteX3" fmla="*/ 5660571 w 5938549"/>
              <a:gd name="connsiteY3" fmla="*/ 3860800 h 3894680"/>
              <a:gd name="connsiteX4" fmla="*/ 5938549 w 5938549"/>
              <a:gd name="connsiteY4" fmla="*/ 3078074 h 3894680"/>
              <a:gd name="connsiteX5" fmla="*/ 866176 w 5938549"/>
              <a:gd name="connsiteY5" fmla="*/ 3851743 h 3894680"/>
              <a:gd name="connsiteX6" fmla="*/ 0 w 5938549"/>
              <a:gd name="connsiteY6" fmla="*/ 2800680 h 3894680"/>
              <a:gd name="connsiteX7" fmla="*/ 0 w 5938549"/>
              <a:gd name="connsiteY7" fmla="*/ 0 h 3894680"/>
              <a:gd name="connsiteX0" fmla="*/ 0 w 6105962"/>
              <a:gd name="connsiteY0" fmla="*/ 0 h 3894680"/>
              <a:gd name="connsiteX1" fmla="*/ 3449313 w 6105962"/>
              <a:gd name="connsiteY1" fmla="*/ 1856 h 3894680"/>
              <a:gd name="connsiteX2" fmla="*/ 5675085 w 6105962"/>
              <a:gd name="connsiteY2" fmla="*/ 3894680 h 3894680"/>
              <a:gd name="connsiteX3" fmla="*/ 6105962 w 6105962"/>
              <a:gd name="connsiteY3" fmla="*/ 3072807 h 3894680"/>
              <a:gd name="connsiteX4" fmla="*/ 5938549 w 6105962"/>
              <a:gd name="connsiteY4" fmla="*/ 3078074 h 3894680"/>
              <a:gd name="connsiteX5" fmla="*/ 866176 w 6105962"/>
              <a:gd name="connsiteY5" fmla="*/ 3851743 h 3894680"/>
              <a:gd name="connsiteX6" fmla="*/ 0 w 6105962"/>
              <a:gd name="connsiteY6" fmla="*/ 2800680 h 3894680"/>
              <a:gd name="connsiteX7" fmla="*/ 0 w 6105962"/>
              <a:gd name="connsiteY7" fmla="*/ 0 h 3894680"/>
              <a:gd name="connsiteX0" fmla="*/ 0 w 6105962"/>
              <a:gd name="connsiteY0" fmla="*/ 0 h 3851743"/>
              <a:gd name="connsiteX1" fmla="*/ 3449313 w 6105962"/>
              <a:gd name="connsiteY1" fmla="*/ 1856 h 3851743"/>
              <a:gd name="connsiteX2" fmla="*/ 5953454 w 6105962"/>
              <a:gd name="connsiteY2" fmla="*/ 2391152 h 3851743"/>
              <a:gd name="connsiteX3" fmla="*/ 6105962 w 6105962"/>
              <a:gd name="connsiteY3" fmla="*/ 3072807 h 3851743"/>
              <a:gd name="connsiteX4" fmla="*/ 5938549 w 6105962"/>
              <a:gd name="connsiteY4" fmla="*/ 3078074 h 3851743"/>
              <a:gd name="connsiteX5" fmla="*/ 866176 w 6105962"/>
              <a:gd name="connsiteY5" fmla="*/ 3851743 h 3851743"/>
              <a:gd name="connsiteX6" fmla="*/ 0 w 6105962"/>
              <a:gd name="connsiteY6" fmla="*/ 2800680 h 3851743"/>
              <a:gd name="connsiteX7" fmla="*/ 0 w 6105962"/>
              <a:gd name="connsiteY7" fmla="*/ 0 h 3851743"/>
              <a:gd name="connsiteX0" fmla="*/ 0 w 6105962"/>
              <a:gd name="connsiteY0" fmla="*/ 0 h 3851743"/>
              <a:gd name="connsiteX1" fmla="*/ 3449313 w 6105962"/>
              <a:gd name="connsiteY1" fmla="*/ 1856 h 3851743"/>
              <a:gd name="connsiteX2" fmla="*/ 5953454 w 6105962"/>
              <a:gd name="connsiteY2" fmla="*/ 2391152 h 3851743"/>
              <a:gd name="connsiteX3" fmla="*/ 6105962 w 6105962"/>
              <a:gd name="connsiteY3" fmla="*/ 3072807 h 3851743"/>
              <a:gd name="connsiteX4" fmla="*/ 5929270 w 6105962"/>
              <a:gd name="connsiteY4" fmla="*/ 3259222 h 3851743"/>
              <a:gd name="connsiteX5" fmla="*/ 866176 w 6105962"/>
              <a:gd name="connsiteY5" fmla="*/ 3851743 h 3851743"/>
              <a:gd name="connsiteX6" fmla="*/ 0 w 6105962"/>
              <a:gd name="connsiteY6" fmla="*/ 2800680 h 3851743"/>
              <a:gd name="connsiteX7" fmla="*/ 0 w 6105962"/>
              <a:gd name="connsiteY7" fmla="*/ 0 h 3851743"/>
              <a:gd name="connsiteX0" fmla="*/ 0 w 5953454"/>
              <a:gd name="connsiteY0" fmla="*/ 0 h 3851743"/>
              <a:gd name="connsiteX1" fmla="*/ 3449313 w 5953454"/>
              <a:gd name="connsiteY1" fmla="*/ 1856 h 3851743"/>
              <a:gd name="connsiteX2" fmla="*/ 5953454 w 5953454"/>
              <a:gd name="connsiteY2" fmla="*/ 2391152 h 3851743"/>
              <a:gd name="connsiteX3" fmla="*/ 5938940 w 5953454"/>
              <a:gd name="connsiteY3" fmla="*/ 3027520 h 3851743"/>
              <a:gd name="connsiteX4" fmla="*/ 5929270 w 5953454"/>
              <a:gd name="connsiteY4" fmla="*/ 3259222 h 3851743"/>
              <a:gd name="connsiteX5" fmla="*/ 866176 w 5953454"/>
              <a:gd name="connsiteY5" fmla="*/ 3851743 h 3851743"/>
              <a:gd name="connsiteX6" fmla="*/ 0 w 5953454"/>
              <a:gd name="connsiteY6" fmla="*/ 2800680 h 3851743"/>
              <a:gd name="connsiteX7" fmla="*/ 0 w 5953454"/>
              <a:gd name="connsiteY7" fmla="*/ 0 h 3851743"/>
              <a:gd name="connsiteX0" fmla="*/ 0 w 5953454"/>
              <a:gd name="connsiteY0" fmla="*/ 0 h 3290185"/>
              <a:gd name="connsiteX1" fmla="*/ 3449313 w 5953454"/>
              <a:gd name="connsiteY1" fmla="*/ 1856 h 3290185"/>
              <a:gd name="connsiteX2" fmla="*/ 5953454 w 5953454"/>
              <a:gd name="connsiteY2" fmla="*/ 2391152 h 3290185"/>
              <a:gd name="connsiteX3" fmla="*/ 5938940 w 5953454"/>
              <a:gd name="connsiteY3" fmla="*/ 3027520 h 3290185"/>
              <a:gd name="connsiteX4" fmla="*/ 5929270 w 5953454"/>
              <a:gd name="connsiteY4" fmla="*/ 3259222 h 3290185"/>
              <a:gd name="connsiteX5" fmla="*/ 856897 w 5953454"/>
              <a:gd name="connsiteY5" fmla="*/ 3290185 h 3290185"/>
              <a:gd name="connsiteX6" fmla="*/ 0 w 5953454"/>
              <a:gd name="connsiteY6" fmla="*/ 2800680 h 3290185"/>
              <a:gd name="connsiteX7" fmla="*/ 0 w 5953454"/>
              <a:gd name="connsiteY7" fmla="*/ 0 h 3290185"/>
              <a:gd name="connsiteX0" fmla="*/ 0 w 5953454"/>
              <a:gd name="connsiteY0" fmla="*/ 0 h 3263013"/>
              <a:gd name="connsiteX1" fmla="*/ 3449313 w 5953454"/>
              <a:gd name="connsiteY1" fmla="*/ 1856 h 3263013"/>
              <a:gd name="connsiteX2" fmla="*/ 5953454 w 5953454"/>
              <a:gd name="connsiteY2" fmla="*/ 2391152 h 3263013"/>
              <a:gd name="connsiteX3" fmla="*/ 5938940 w 5953454"/>
              <a:gd name="connsiteY3" fmla="*/ 3027520 h 3263013"/>
              <a:gd name="connsiteX4" fmla="*/ 5929270 w 5953454"/>
              <a:gd name="connsiteY4" fmla="*/ 3259222 h 3263013"/>
              <a:gd name="connsiteX5" fmla="*/ 513574 w 5953454"/>
              <a:gd name="connsiteY5" fmla="*/ 3263013 h 3263013"/>
              <a:gd name="connsiteX6" fmla="*/ 0 w 5953454"/>
              <a:gd name="connsiteY6" fmla="*/ 2800680 h 3263013"/>
              <a:gd name="connsiteX7" fmla="*/ 0 w 5953454"/>
              <a:gd name="connsiteY7" fmla="*/ 0 h 3263013"/>
              <a:gd name="connsiteX0" fmla="*/ 0 w 5953454"/>
              <a:gd name="connsiteY0" fmla="*/ 0 h 3263013"/>
              <a:gd name="connsiteX1" fmla="*/ 3449313 w 5953454"/>
              <a:gd name="connsiteY1" fmla="*/ 1856 h 3263013"/>
              <a:gd name="connsiteX2" fmla="*/ 5953454 w 5953454"/>
              <a:gd name="connsiteY2" fmla="*/ 2391152 h 3263013"/>
              <a:gd name="connsiteX3" fmla="*/ 5938940 w 5953454"/>
              <a:gd name="connsiteY3" fmla="*/ 3027520 h 3263013"/>
              <a:gd name="connsiteX4" fmla="*/ 5929270 w 5953454"/>
              <a:gd name="connsiteY4" fmla="*/ 3259222 h 3263013"/>
              <a:gd name="connsiteX5" fmla="*/ 513574 w 5953454"/>
              <a:gd name="connsiteY5" fmla="*/ 3263013 h 3263013"/>
              <a:gd name="connsiteX6" fmla="*/ 9279 w 5953454"/>
              <a:gd name="connsiteY6" fmla="*/ 2691992 h 3263013"/>
              <a:gd name="connsiteX7" fmla="*/ 0 w 5953454"/>
              <a:gd name="connsiteY7" fmla="*/ 0 h 3263013"/>
              <a:gd name="connsiteX0" fmla="*/ 0 w 5953454"/>
              <a:gd name="connsiteY0" fmla="*/ 0 h 3263013"/>
              <a:gd name="connsiteX1" fmla="*/ 3449313 w 5953454"/>
              <a:gd name="connsiteY1" fmla="*/ 1856 h 3263013"/>
              <a:gd name="connsiteX2" fmla="*/ 5953454 w 5953454"/>
              <a:gd name="connsiteY2" fmla="*/ 2391152 h 3263013"/>
              <a:gd name="connsiteX3" fmla="*/ 5938940 w 5953454"/>
              <a:gd name="connsiteY3" fmla="*/ 3027520 h 3263013"/>
              <a:gd name="connsiteX4" fmla="*/ 5929270 w 5953454"/>
              <a:gd name="connsiteY4" fmla="*/ 3259222 h 3263013"/>
              <a:gd name="connsiteX5" fmla="*/ 513574 w 5953454"/>
              <a:gd name="connsiteY5" fmla="*/ 3263013 h 3263013"/>
              <a:gd name="connsiteX6" fmla="*/ 0 w 5953454"/>
              <a:gd name="connsiteY6" fmla="*/ 2773509 h 3263013"/>
              <a:gd name="connsiteX7" fmla="*/ 0 w 5953454"/>
              <a:gd name="connsiteY7" fmla="*/ 0 h 3263013"/>
              <a:gd name="connsiteX0" fmla="*/ 0 w 5953454"/>
              <a:gd name="connsiteY0" fmla="*/ 0 h 3263013"/>
              <a:gd name="connsiteX1" fmla="*/ 2985364 w 5953454"/>
              <a:gd name="connsiteY1" fmla="*/ 10914 h 3263013"/>
              <a:gd name="connsiteX2" fmla="*/ 5953454 w 5953454"/>
              <a:gd name="connsiteY2" fmla="*/ 2391152 h 3263013"/>
              <a:gd name="connsiteX3" fmla="*/ 5938940 w 5953454"/>
              <a:gd name="connsiteY3" fmla="*/ 3027520 h 3263013"/>
              <a:gd name="connsiteX4" fmla="*/ 5929270 w 5953454"/>
              <a:gd name="connsiteY4" fmla="*/ 3259222 h 3263013"/>
              <a:gd name="connsiteX5" fmla="*/ 513574 w 5953454"/>
              <a:gd name="connsiteY5" fmla="*/ 3263013 h 3263013"/>
              <a:gd name="connsiteX6" fmla="*/ 0 w 5953454"/>
              <a:gd name="connsiteY6" fmla="*/ 2773509 h 3263013"/>
              <a:gd name="connsiteX7" fmla="*/ 0 w 5953454"/>
              <a:gd name="connsiteY7" fmla="*/ 0 h 3263013"/>
              <a:gd name="connsiteX0" fmla="*/ 0 w 5953454"/>
              <a:gd name="connsiteY0" fmla="*/ 7201 h 3270214"/>
              <a:gd name="connsiteX1" fmla="*/ 2976085 w 5953454"/>
              <a:gd name="connsiteY1" fmla="*/ 0 h 3270214"/>
              <a:gd name="connsiteX2" fmla="*/ 5953454 w 5953454"/>
              <a:gd name="connsiteY2" fmla="*/ 2398353 h 3270214"/>
              <a:gd name="connsiteX3" fmla="*/ 5938940 w 5953454"/>
              <a:gd name="connsiteY3" fmla="*/ 3034721 h 3270214"/>
              <a:gd name="connsiteX4" fmla="*/ 5929270 w 5953454"/>
              <a:gd name="connsiteY4" fmla="*/ 3266423 h 3270214"/>
              <a:gd name="connsiteX5" fmla="*/ 513574 w 5953454"/>
              <a:gd name="connsiteY5" fmla="*/ 3270214 h 3270214"/>
              <a:gd name="connsiteX6" fmla="*/ 0 w 5953454"/>
              <a:gd name="connsiteY6" fmla="*/ 2780710 h 3270214"/>
              <a:gd name="connsiteX7" fmla="*/ 0 w 5953454"/>
              <a:gd name="connsiteY7" fmla="*/ 7201 h 3270214"/>
              <a:gd name="connsiteX0" fmla="*/ 0 w 5953454"/>
              <a:gd name="connsiteY0" fmla="*/ 0 h 3263013"/>
              <a:gd name="connsiteX1" fmla="*/ 1565680 w 5953454"/>
              <a:gd name="connsiteY1" fmla="*/ 1856 h 3263013"/>
              <a:gd name="connsiteX2" fmla="*/ 5953454 w 5953454"/>
              <a:gd name="connsiteY2" fmla="*/ 2391152 h 3263013"/>
              <a:gd name="connsiteX3" fmla="*/ 5938940 w 5953454"/>
              <a:gd name="connsiteY3" fmla="*/ 3027520 h 3263013"/>
              <a:gd name="connsiteX4" fmla="*/ 5929270 w 5953454"/>
              <a:gd name="connsiteY4" fmla="*/ 3259222 h 3263013"/>
              <a:gd name="connsiteX5" fmla="*/ 513574 w 5953454"/>
              <a:gd name="connsiteY5" fmla="*/ 3263013 h 3263013"/>
              <a:gd name="connsiteX6" fmla="*/ 0 w 5953454"/>
              <a:gd name="connsiteY6" fmla="*/ 2773509 h 3263013"/>
              <a:gd name="connsiteX7" fmla="*/ 0 w 5953454"/>
              <a:gd name="connsiteY7" fmla="*/ 0 h 3263013"/>
              <a:gd name="connsiteX0" fmla="*/ 0 w 5953454"/>
              <a:gd name="connsiteY0" fmla="*/ 16259 h 3279272"/>
              <a:gd name="connsiteX1" fmla="*/ 1565680 w 5953454"/>
              <a:gd name="connsiteY1" fmla="*/ 0 h 3279272"/>
              <a:gd name="connsiteX2" fmla="*/ 5953454 w 5953454"/>
              <a:gd name="connsiteY2" fmla="*/ 2407411 h 3279272"/>
              <a:gd name="connsiteX3" fmla="*/ 5938940 w 5953454"/>
              <a:gd name="connsiteY3" fmla="*/ 3043779 h 3279272"/>
              <a:gd name="connsiteX4" fmla="*/ 5929270 w 5953454"/>
              <a:gd name="connsiteY4" fmla="*/ 3275481 h 3279272"/>
              <a:gd name="connsiteX5" fmla="*/ 513574 w 5953454"/>
              <a:gd name="connsiteY5" fmla="*/ 3279272 h 3279272"/>
              <a:gd name="connsiteX6" fmla="*/ 0 w 5953454"/>
              <a:gd name="connsiteY6" fmla="*/ 2789768 h 3279272"/>
              <a:gd name="connsiteX7" fmla="*/ 0 w 5953454"/>
              <a:gd name="connsiteY7" fmla="*/ 16259 h 3279272"/>
              <a:gd name="connsiteX0" fmla="*/ 0 w 5953454"/>
              <a:gd name="connsiteY0" fmla="*/ 16259 h 3279272"/>
              <a:gd name="connsiteX1" fmla="*/ 1565680 w 5953454"/>
              <a:gd name="connsiteY1" fmla="*/ 0 h 3279272"/>
              <a:gd name="connsiteX2" fmla="*/ 5953454 w 5953454"/>
              <a:gd name="connsiteY2" fmla="*/ 2842166 h 3279272"/>
              <a:gd name="connsiteX3" fmla="*/ 5938940 w 5953454"/>
              <a:gd name="connsiteY3" fmla="*/ 3043779 h 3279272"/>
              <a:gd name="connsiteX4" fmla="*/ 5929270 w 5953454"/>
              <a:gd name="connsiteY4" fmla="*/ 3275481 h 3279272"/>
              <a:gd name="connsiteX5" fmla="*/ 513574 w 5953454"/>
              <a:gd name="connsiteY5" fmla="*/ 3279272 h 3279272"/>
              <a:gd name="connsiteX6" fmla="*/ 0 w 5953454"/>
              <a:gd name="connsiteY6" fmla="*/ 2789768 h 3279272"/>
              <a:gd name="connsiteX7" fmla="*/ 0 w 5953454"/>
              <a:gd name="connsiteY7" fmla="*/ 16259 h 32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3454" h="3279272">
                <a:moveTo>
                  <a:pt x="0" y="16259"/>
                </a:moveTo>
                <a:lnTo>
                  <a:pt x="1565680" y="0"/>
                </a:lnTo>
                <a:lnTo>
                  <a:pt x="5953454" y="2842166"/>
                </a:lnTo>
                <a:lnTo>
                  <a:pt x="5938940" y="3043779"/>
                </a:lnTo>
                <a:lnTo>
                  <a:pt x="5929270" y="3275481"/>
                </a:lnTo>
                <a:lnTo>
                  <a:pt x="513574" y="3279272"/>
                </a:lnTo>
                <a:lnTo>
                  <a:pt x="0" y="2789768"/>
                </a:lnTo>
                <a:lnTo>
                  <a:pt x="0" y="16259"/>
                </a:lnTo>
                <a:close/>
              </a:path>
            </a:pathLst>
          </a:cu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25521" y="761723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YOUR TEXT</a:t>
            </a:r>
            <a:endParaRPr lang="zh-CN" altLang="en-US" sz="2400" b="1" dirty="0">
              <a:solidFill>
                <a:srgbClr val="0099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109" y="441051"/>
            <a:ext cx="10743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9600" b="1" dirty="0" smtClean="0">
                <a:solidFill>
                  <a:srgbClr val="FFFF00"/>
                </a:solidFill>
              </a:rPr>
              <a:t>A</a:t>
            </a:r>
            <a:endParaRPr lang="zh-CN" altLang="en-US" sz="9600" b="1" dirty="0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5520" y="1263981"/>
            <a:ext cx="3116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CLICK TO ADD YOUR TEXT</a:t>
            </a:r>
            <a:endParaRPr lang="zh-CN" altLang="en-US" sz="16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3109" y="2080865"/>
            <a:ext cx="425956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dirty="0" smtClean="0">
                <a:solidFill>
                  <a:srgbClr val="FFFF00"/>
                </a:solidFill>
                <a:latin typeface="+mj-ea"/>
                <a:ea typeface="+mj-ea"/>
              </a:rPr>
              <a:t>CLICK TO ADD YOUR TEXT  </a:t>
            </a:r>
          </a:p>
          <a:p>
            <a:pPr>
              <a:lnSpc>
                <a:spcPts val="2200"/>
              </a:lnSpc>
            </a:pPr>
            <a:r>
              <a:rPr lang="en-US" altLang="zh-CN" sz="1400" dirty="0" smtClean="0">
                <a:latin typeface="+mj-ea"/>
                <a:ea typeface="+mj-ea"/>
              </a:rPr>
              <a:t>YOUR TEXT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</a:t>
            </a:r>
            <a:r>
              <a:rPr lang="zh-CN" altLang="en-US" sz="1400" dirty="0" smtClean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</a:t>
            </a: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</a:t>
            </a:r>
            <a:endParaRPr lang="zh-CN" altLang="en-US" sz="1400" dirty="0">
              <a:latin typeface="+mj-ea"/>
              <a:ea typeface="+mj-ea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 </a:t>
            </a:r>
            <a:r>
              <a:rPr lang="en-US" altLang="zh-CN" sz="1400" dirty="0">
                <a:latin typeface="+mj-ea"/>
                <a:ea typeface="+mj-ea"/>
              </a:rPr>
              <a:t>YOUR </a:t>
            </a:r>
            <a:r>
              <a:rPr lang="en-US" altLang="zh-CN" sz="1400" dirty="0" smtClean="0">
                <a:latin typeface="+mj-ea"/>
                <a:ea typeface="+mj-ea"/>
              </a:rPr>
              <a:t>TEXT</a:t>
            </a:r>
            <a:endParaRPr lang="zh-CN" altLang="en-US" sz="1400" dirty="0">
              <a:latin typeface="+mj-ea"/>
              <a:ea typeface="+mj-ea"/>
            </a:endParaRPr>
          </a:p>
          <a:p>
            <a:pPr lvl="0">
              <a:lnSpc>
                <a:spcPts val="2200"/>
              </a:lnSpc>
            </a:pPr>
            <a:r>
              <a:rPr lang="en-US" altLang="zh-CN" dirty="0">
                <a:solidFill>
                  <a:srgbClr val="FFFF00"/>
                </a:solidFill>
                <a:latin typeface="+mj-ea"/>
                <a:ea typeface="+mj-ea"/>
              </a:rPr>
              <a:t>CLICK TO ADD YOUR TEXT  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TEXT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endParaRPr lang="zh-CN" altLang="en-US" sz="1400" dirty="0">
              <a:latin typeface="+mj-ea"/>
              <a:ea typeface="+mj-ea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endParaRPr lang="zh-CN" altLang="en-US" sz="1400" dirty="0">
              <a:latin typeface="+mj-ea"/>
              <a:ea typeface="+mj-ea"/>
            </a:endParaRPr>
          </a:p>
          <a:p>
            <a:pPr lvl="0">
              <a:lnSpc>
                <a:spcPts val="2200"/>
              </a:lnSpc>
            </a:pPr>
            <a:r>
              <a:rPr lang="en-US" altLang="zh-CN" dirty="0">
                <a:solidFill>
                  <a:srgbClr val="FFFF00"/>
                </a:solidFill>
                <a:latin typeface="+mj-ea"/>
                <a:ea typeface="+mj-ea"/>
              </a:rPr>
              <a:t>CLICK TO ADD YOUR TEXT  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TEXT</a:t>
            </a: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endParaRPr lang="zh-CN" altLang="en-US" sz="1400" dirty="0">
              <a:latin typeface="+mj-ea"/>
              <a:ea typeface="+mj-ea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latin typeface="+mj-ea"/>
                <a:ea typeface="+mj-ea"/>
              </a:rPr>
              <a:t>YOUR TEXT YOUR TEXT</a:t>
            </a:r>
            <a:r>
              <a:rPr lang="zh-CN" altLang="en-US" sz="1400" dirty="0">
                <a:latin typeface="+mj-ea"/>
                <a:ea typeface="+mj-ea"/>
              </a:rPr>
              <a:t> </a:t>
            </a:r>
            <a:r>
              <a:rPr lang="en-US" altLang="zh-CN" sz="1400" dirty="0">
                <a:latin typeface="+mj-ea"/>
                <a:ea typeface="+mj-ea"/>
              </a:rPr>
              <a:t>YOUR TEXT YOUR </a:t>
            </a:r>
            <a:r>
              <a:rPr lang="en-US" altLang="zh-CN" sz="1400" dirty="0" smtClean="0">
                <a:latin typeface="+mj-ea"/>
                <a:ea typeface="+mj-ea"/>
              </a:rPr>
              <a:t>TEXT</a:t>
            </a:r>
            <a:endParaRPr lang="zh-CN" altLang="en-US" sz="1400" dirty="0">
              <a:latin typeface="+mj-ea"/>
              <a:ea typeface="+mj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" r="6823"/>
          <a:stretch/>
        </p:blipFill>
        <p:spPr>
          <a:xfrm rot="16200000">
            <a:off x="7532442" y="2718852"/>
            <a:ext cx="3609497" cy="273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3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387457787"/>
              </p:ext>
            </p:extLst>
          </p:nvPr>
        </p:nvGraphicFramePr>
        <p:xfrm>
          <a:off x="571500" y="760942"/>
          <a:ext cx="8191500" cy="5259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组合 2"/>
          <p:cNvGrpSpPr/>
          <p:nvPr/>
        </p:nvGrpSpPr>
        <p:grpSpPr>
          <a:xfrm rot="1719842">
            <a:off x="6130012" y="392113"/>
            <a:ext cx="6972545" cy="1288145"/>
            <a:chOff x="1328071" y="1750319"/>
            <a:chExt cx="2068240" cy="2033923"/>
          </a:xfrm>
        </p:grpSpPr>
        <p:sp>
          <p:nvSpPr>
            <p:cNvPr id="4" name="正五边形 23"/>
            <p:cNvSpPr/>
            <p:nvPr/>
          </p:nvSpPr>
          <p:spPr>
            <a:xfrm>
              <a:off x="1328071" y="1750319"/>
              <a:ext cx="2068240" cy="203392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5" name="正五边形 24"/>
            <p:cNvSpPr/>
            <p:nvPr/>
          </p:nvSpPr>
          <p:spPr>
            <a:xfrm>
              <a:off x="1434442" y="1997312"/>
              <a:ext cx="1855498" cy="1445271"/>
            </a:xfrm>
            <a:prstGeom prst="rect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 rot="1700989">
            <a:off x="7458343" y="970814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FF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44061" y="1869801"/>
            <a:ext cx="3369833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34400" b="1" dirty="0" smtClean="0">
                <a:solidFill>
                  <a:schemeClr val="bg1">
                    <a:lumMod val="85000"/>
                  </a:schemeClr>
                </a:solidFill>
              </a:rPr>
              <a:t>A</a:t>
            </a:r>
            <a:endParaRPr lang="zh-CN" altLang="en-US" sz="344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73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组合 277"/>
          <p:cNvGrpSpPr/>
          <p:nvPr/>
        </p:nvGrpSpPr>
        <p:grpSpPr>
          <a:xfrm>
            <a:off x="771979" y="846428"/>
            <a:ext cx="6252936" cy="5165144"/>
            <a:chOff x="539750" y="269875"/>
            <a:chExt cx="7975600" cy="6588125"/>
          </a:xfrm>
        </p:grpSpPr>
        <p:sp>
          <p:nvSpPr>
            <p:cNvPr id="213" name="Freeform 9"/>
            <p:cNvSpPr>
              <a:spLocks/>
            </p:cNvSpPr>
            <p:nvPr/>
          </p:nvSpPr>
          <p:spPr bwMode="auto">
            <a:xfrm>
              <a:off x="539750" y="269875"/>
              <a:ext cx="7975600" cy="6213475"/>
            </a:xfrm>
            <a:custGeom>
              <a:avLst/>
              <a:gdLst>
                <a:gd name="T0" fmla="*/ 3152 w 5024"/>
                <a:gd name="T1" fmla="*/ 3764 h 3914"/>
                <a:gd name="T2" fmla="*/ 2904 w 5024"/>
                <a:gd name="T3" fmla="*/ 3696 h 3914"/>
                <a:gd name="T4" fmla="*/ 2720 w 5024"/>
                <a:gd name="T5" fmla="*/ 3612 h 3914"/>
                <a:gd name="T6" fmla="*/ 2446 w 5024"/>
                <a:gd name="T7" fmla="*/ 3668 h 3914"/>
                <a:gd name="T8" fmla="*/ 2320 w 5024"/>
                <a:gd name="T9" fmla="*/ 3792 h 3914"/>
                <a:gd name="T10" fmla="*/ 2124 w 5024"/>
                <a:gd name="T11" fmla="*/ 3656 h 3914"/>
                <a:gd name="T12" fmla="*/ 1982 w 5024"/>
                <a:gd name="T13" fmla="*/ 3478 h 3914"/>
                <a:gd name="T14" fmla="*/ 2098 w 5024"/>
                <a:gd name="T15" fmla="*/ 3086 h 3914"/>
                <a:gd name="T16" fmla="*/ 1936 w 5024"/>
                <a:gd name="T17" fmla="*/ 3024 h 3914"/>
                <a:gd name="T18" fmla="*/ 1656 w 5024"/>
                <a:gd name="T19" fmla="*/ 3038 h 3914"/>
                <a:gd name="T20" fmla="*/ 1382 w 5024"/>
                <a:gd name="T21" fmla="*/ 2958 h 3914"/>
                <a:gd name="T22" fmla="*/ 1096 w 5024"/>
                <a:gd name="T23" fmla="*/ 2970 h 3914"/>
                <a:gd name="T24" fmla="*/ 828 w 5024"/>
                <a:gd name="T25" fmla="*/ 2860 h 3914"/>
                <a:gd name="T26" fmla="*/ 628 w 5024"/>
                <a:gd name="T27" fmla="*/ 2666 h 3914"/>
                <a:gd name="T28" fmla="*/ 312 w 5024"/>
                <a:gd name="T29" fmla="*/ 2400 h 3914"/>
                <a:gd name="T30" fmla="*/ 278 w 5024"/>
                <a:gd name="T31" fmla="*/ 2192 h 3914"/>
                <a:gd name="T32" fmla="*/ 262 w 5024"/>
                <a:gd name="T33" fmla="*/ 1920 h 3914"/>
                <a:gd name="T34" fmla="*/ 114 w 5024"/>
                <a:gd name="T35" fmla="*/ 1734 h 3914"/>
                <a:gd name="T36" fmla="*/ 86 w 5024"/>
                <a:gd name="T37" fmla="*/ 1410 h 3914"/>
                <a:gd name="T38" fmla="*/ 8 w 5024"/>
                <a:gd name="T39" fmla="*/ 1272 h 3914"/>
                <a:gd name="T40" fmla="*/ 254 w 5024"/>
                <a:gd name="T41" fmla="*/ 1198 h 3914"/>
                <a:gd name="T42" fmla="*/ 534 w 5024"/>
                <a:gd name="T43" fmla="*/ 1158 h 3914"/>
                <a:gd name="T44" fmla="*/ 724 w 5024"/>
                <a:gd name="T45" fmla="*/ 820 h 3914"/>
                <a:gd name="T46" fmla="*/ 994 w 5024"/>
                <a:gd name="T47" fmla="*/ 664 h 3914"/>
                <a:gd name="T48" fmla="*/ 1230 w 5024"/>
                <a:gd name="T49" fmla="*/ 626 h 3914"/>
                <a:gd name="T50" fmla="*/ 1456 w 5024"/>
                <a:gd name="T51" fmla="*/ 530 h 3914"/>
                <a:gd name="T52" fmla="*/ 1586 w 5024"/>
                <a:gd name="T53" fmla="*/ 898 h 3914"/>
                <a:gd name="T54" fmla="*/ 1986 w 5024"/>
                <a:gd name="T55" fmla="*/ 1198 h 3914"/>
                <a:gd name="T56" fmla="*/ 2578 w 5024"/>
                <a:gd name="T57" fmla="*/ 1398 h 3914"/>
                <a:gd name="T58" fmla="*/ 2920 w 5024"/>
                <a:gd name="T59" fmla="*/ 1360 h 3914"/>
                <a:gd name="T60" fmla="*/ 3282 w 5024"/>
                <a:gd name="T61" fmla="*/ 1212 h 3914"/>
                <a:gd name="T62" fmla="*/ 3368 w 5024"/>
                <a:gd name="T63" fmla="*/ 1050 h 3914"/>
                <a:gd name="T64" fmla="*/ 3636 w 5024"/>
                <a:gd name="T65" fmla="*/ 882 h 3914"/>
                <a:gd name="T66" fmla="*/ 3792 w 5024"/>
                <a:gd name="T67" fmla="*/ 664 h 3914"/>
                <a:gd name="T68" fmla="*/ 3554 w 5024"/>
                <a:gd name="T69" fmla="*/ 718 h 3914"/>
                <a:gd name="T70" fmla="*/ 3700 w 5024"/>
                <a:gd name="T71" fmla="*/ 476 h 3914"/>
                <a:gd name="T72" fmla="*/ 3790 w 5024"/>
                <a:gd name="T73" fmla="*/ 138 h 3914"/>
                <a:gd name="T74" fmla="*/ 4078 w 5024"/>
                <a:gd name="T75" fmla="*/ 20 h 3914"/>
                <a:gd name="T76" fmla="*/ 4372 w 5024"/>
                <a:gd name="T77" fmla="*/ 288 h 3914"/>
                <a:gd name="T78" fmla="*/ 4626 w 5024"/>
                <a:gd name="T79" fmla="*/ 396 h 3914"/>
                <a:gd name="T80" fmla="*/ 4950 w 5024"/>
                <a:gd name="T81" fmla="*/ 342 h 3914"/>
                <a:gd name="T82" fmla="*/ 4994 w 5024"/>
                <a:gd name="T83" fmla="*/ 714 h 3914"/>
                <a:gd name="T84" fmla="*/ 4884 w 5024"/>
                <a:gd name="T85" fmla="*/ 896 h 3914"/>
                <a:gd name="T86" fmla="*/ 4832 w 5024"/>
                <a:gd name="T87" fmla="*/ 1116 h 3914"/>
                <a:gd name="T88" fmla="*/ 4722 w 5024"/>
                <a:gd name="T89" fmla="*/ 1230 h 3914"/>
                <a:gd name="T90" fmla="*/ 4482 w 5024"/>
                <a:gd name="T91" fmla="*/ 1412 h 3914"/>
                <a:gd name="T92" fmla="*/ 4206 w 5024"/>
                <a:gd name="T93" fmla="*/ 1678 h 3914"/>
                <a:gd name="T94" fmla="*/ 4196 w 5024"/>
                <a:gd name="T95" fmla="*/ 1430 h 3914"/>
                <a:gd name="T96" fmla="*/ 3866 w 5024"/>
                <a:gd name="T97" fmla="*/ 1690 h 3914"/>
                <a:gd name="T98" fmla="*/ 3988 w 5024"/>
                <a:gd name="T99" fmla="*/ 1796 h 3914"/>
                <a:gd name="T100" fmla="*/ 4328 w 5024"/>
                <a:gd name="T101" fmla="*/ 1834 h 3914"/>
                <a:gd name="T102" fmla="*/ 4100 w 5024"/>
                <a:gd name="T103" fmla="*/ 2054 h 3914"/>
                <a:gd name="T104" fmla="*/ 4268 w 5024"/>
                <a:gd name="T105" fmla="*/ 2378 h 3914"/>
                <a:gd name="T106" fmla="*/ 4384 w 5024"/>
                <a:gd name="T107" fmla="*/ 2538 h 3914"/>
                <a:gd name="T108" fmla="*/ 4424 w 5024"/>
                <a:gd name="T109" fmla="*/ 2668 h 3914"/>
                <a:gd name="T110" fmla="*/ 4380 w 5024"/>
                <a:gd name="T111" fmla="*/ 2774 h 3914"/>
                <a:gd name="T112" fmla="*/ 4282 w 5024"/>
                <a:gd name="T113" fmla="*/ 3048 h 3914"/>
                <a:gd name="T114" fmla="*/ 4242 w 5024"/>
                <a:gd name="T115" fmla="*/ 3212 h 3914"/>
                <a:gd name="T116" fmla="*/ 4136 w 5024"/>
                <a:gd name="T117" fmla="*/ 3370 h 3914"/>
                <a:gd name="T118" fmla="*/ 3930 w 5024"/>
                <a:gd name="T119" fmla="*/ 3558 h 3914"/>
                <a:gd name="T120" fmla="*/ 3726 w 5024"/>
                <a:gd name="T121" fmla="*/ 3658 h 3914"/>
                <a:gd name="T122" fmla="*/ 3512 w 5024"/>
                <a:gd name="T123" fmla="*/ 3730 h 3914"/>
                <a:gd name="T124" fmla="*/ 3288 w 5024"/>
                <a:gd name="T125" fmla="*/ 3834 h 3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024" h="3914">
                  <a:moveTo>
                    <a:pt x="3272" y="3914"/>
                  </a:moveTo>
                  <a:lnTo>
                    <a:pt x="3272" y="3914"/>
                  </a:lnTo>
                  <a:lnTo>
                    <a:pt x="3258" y="3900"/>
                  </a:lnTo>
                  <a:lnTo>
                    <a:pt x="3250" y="3888"/>
                  </a:lnTo>
                  <a:lnTo>
                    <a:pt x="3246" y="3878"/>
                  </a:lnTo>
                  <a:lnTo>
                    <a:pt x="3242" y="3866"/>
                  </a:lnTo>
                  <a:lnTo>
                    <a:pt x="3216" y="3828"/>
                  </a:lnTo>
                  <a:lnTo>
                    <a:pt x="3216" y="3810"/>
                  </a:lnTo>
                  <a:lnTo>
                    <a:pt x="3216" y="3796"/>
                  </a:lnTo>
                  <a:lnTo>
                    <a:pt x="3218" y="3790"/>
                  </a:lnTo>
                  <a:lnTo>
                    <a:pt x="3222" y="3784"/>
                  </a:lnTo>
                  <a:lnTo>
                    <a:pt x="3226" y="3780"/>
                  </a:lnTo>
                  <a:lnTo>
                    <a:pt x="3234" y="3776"/>
                  </a:lnTo>
                  <a:lnTo>
                    <a:pt x="3236" y="3770"/>
                  </a:lnTo>
                  <a:lnTo>
                    <a:pt x="3226" y="3770"/>
                  </a:lnTo>
                  <a:lnTo>
                    <a:pt x="3218" y="3772"/>
                  </a:lnTo>
                  <a:lnTo>
                    <a:pt x="3208" y="3776"/>
                  </a:lnTo>
                  <a:lnTo>
                    <a:pt x="3198" y="3782"/>
                  </a:lnTo>
                  <a:lnTo>
                    <a:pt x="3188" y="3790"/>
                  </a:lnTo>
                  <a:lnTo>
                    <a:pt x="3156" y="3790"/>
                  </a:lnTo>
                  <a:lnTo>
                    <a:pt x="3152" y="3764"/>
                  </a:lnTo>
                  <a:lnTo>
                    <a:pt x="3138" y="3758"/>
                  </a:lnTo>
                  <a:lnTo>
                    <a:pt x="3132" y="3752"/>
                  </a:lnTo>
                  <a:lnTo>
                    <a:pt x="3130" y="3746"/>
                  </a:lnTo>
                  <a:lnTo>
                    <a:pt x="3126" y="3740"/>
                  </a:lnTo>
                  <a:lnTo>
                    <a:pt x="3122" y="3742"/>
                  </a:lnTo>
                  <a:lnTo>
                    <a:pt x="3120" y="3744"/>
                  </a:lnTo>
                  <a:lnTo>
                    <a:pt x="3118" y="3750"/>
                  </a:lnTo>
                  <a:lnTo>
                    <a:pt x="3116" y="3760"/>
                  </a:lnTo>
                  <a:lnTo>
                    <a:pt x="3114" y="3770"/>
                  </a:lnTo>
                  <a:lnTo>
                    <a:pt x="3102" y="3770"/>
                  </a:lnTo>
                  <a:lnTo>
                    <a:pt x="3100" y="3768"/>
                  </a:lnTo>
                  <a:lnTo>
                    <a:pt x="3094" y="3766"/>
                  </a:lnTo>
                  <a:lnTo>
                    <a:pt x="3086" y="3768"/>
                  </a:lnTo>
                  <a:lnTo>
                    <a:pt x="3076" y="3770"/>
                  </a:lnTo>
                  <a:lnTo>
                    <a:pt x="3070" y="3774"/>
                  </a:lnTo>
                  <a:lnTo>
                    <a:pt x="3040" y="3772"/>
                  </a:lnTo>
                  <a:lnTo>
                    <a:pt x="3012" y="3768"/>
                  </a:lnTo>
                  <a:lnTo>
                    <a:pt x="2986" y="3764"/>
                  </a:lnTo>
                  <a:lnTo>
                    <a:pt x="2962" y="3762"/>
                  </a:lnTo>
                  <a:lnTo>
                    <a:pt x="2952" y="3756"/>
                  </a:lnTo>
                  <a:lnTo>
                    <a:pt x="2944" y="3748"/>
                  </a:lnTo>
                  <a:lnTo>
                    <a:pt x="2928" y="3730"/>
                  </a:lnTo>
                  <a:lnTo>
                    <a:pt x="2904" y="3696"/>
                  </a:lnTo>
                  <a:lnTo>
                    <a:pt x="2904" y="3674"/>
                  </a:lnTo>
                  <a:lnTo>
                    <a:pt x="2914" y="3654"/>
                  </a:lnTo>
                  <a:lnTo>
                    <a:pt x="2918" y="3644"/>
                  </a:lnTo>
                  <a:lnTo>
                    <a:pt x="2920" y="3634"/>
                  </a:lnTo>
                  <a:lnTo>
                    <a:pt x="2898" y="3620"/>
                  </a:lnTo>
                  <a:lnTo>
                    <a:pt x="2868" y="3618"/>
                  </a:lnTo>
                  <a:lnTo>
                    <a:pt x="2834" y="3614"/>
                  </a:lnTo>
                  <a:lnTo>
                    <a:pt x="2818" y="3610"/>
                  </a:lnTo>
                  <a:lnTo>
                    <a:pt x="2804" y="3604"/>
                  </a:lnTo>
                  <a:lnTo>
                    <a:pt x="2792" y="3598"/>
                  </a:lnTo>
                  <a:lnTo>
                    <a:pt x="2786" y="3590"/>
                  </a:lnTo>
                  <a:lnTo>
                    <a:pt x="2780" y="3574"/>
                  </a:lnTo>
                  <a:lnTo>
                    <a:pt x="2774" y="3572"/>
                  </a:lnTo>
                  <a:lnTo>
                    <a:pt x="2764" y="3574"/>
                  </a:lnTo>
                  <a:lnTo>
                    <a:pt x="2756" y="3576"/>
                  </a:lnTo>
                  <a:lnTo>
                    <a:pt x="2748" y="3580"/>
                  </a:lnTo>
                  <a:lnTo>
                    <a:pt x="2740" y="3584"/>
                  </a:lnTo>
                  <a:lnTo>
                    <a:pt x="2734" y="3590"/>
                  </a:lnTo>
                  <a:lnTo>
                    <a:pt x="2728" y="3598"/>
                  </a:lnTo>
                  <a:lnTo>
                    <a:pt x="2720" y="3612"/>
                  </a:lnTo>
                  <a:lnTo>
                    <a:pt x="2708" y="3622"/>
                  </a:lnTo>
                  <a:lnTo>
                    <a:pt x="2698" y="3632"/>
                  </a:lnTo>
                  <a:lnTo>
                    <a:pt x="2660" y="3632"/>
                  </a:lnTo>
                  <a:lnTo>
                    <a:pt x="2656" y="3640"/>
                  </a:lnTo>
                  <a:lnTo>
                    <a:pt x="2646" y="3650"/>
                  </a:lnTo>
                  <a:lnTo>
                    <a:pt x="2630" y="3664"/>
                  </a:lnTo>
                  <a:lnTo>
                    <a:pt x="2606" y="3666"/>
                  </a:lnTo>
                  <a:lnTo>
                    <a:pt x="2590" y="3648"/>
                  </a:lnTo>
                  <a:lnTo>
                    <a:pt x="2586" y="3642"/>
                  </a:lnTo>
                  <a:lnTo>
                    <a:pt x="2580" y="3642"/>
                  </a:lnTo>
                  <a:lnTo>
                    <a:pt x="2574" y="3642"/>
                  </a:lnTo>
                  <a:lnTo>
                    <a:pt x="2566" y="3646"/>
                  </a:lnTo>
                  <a:lnTo>
                    <a:pt x="2550" y="3654"/>
                  </a:lnTo>
                  <a:lnTo>
                    <a:pt x="2540" y="3660"/>
                  </a:lnTo>
                  <a:lnTo>
                    <a:pt x="2516" y="3658"/>
                  </a:lnTo>
                  <a:lnTo>
                    <a:pt x="2504" y="3648"/>
                  </a:lnTo>
                  <a:lnTo>
                    <a:pt x="2494" y="3640"/>
                  </a:lnTo>
                  <a:lnTo>
                    <a:pt x="2484" y="3636"/>
                  </a:lnTo>
                  <a:lnTo>
                    <a:pt x="2474" y="3636"/>
                  </a:lnTo>
                  <a:lnTo>
                    <a:pt x="2446" y="3668"/>
                  </a:lnTo>
                  <a:lnTo>
                    <a:pt x="2420" y="3670"/>
                  </a:lnTo>
                  <a:lnTo>
                    <a:pt x="2404" y="3660"/>
                  </a:lnTo>
                  <a:lnTo>
                    <a:pt x="2398" y="3656"/>
                  </a:lnTo>
                  <a:lnTo>
                    <a:pt x="2392" y="3656"/>
                  </a:lnTo>
                  <a:lnTo>
                    <a:pt x="2384" y="3664"/>
                  </a:lnTo>
                  <a:lnTo>
                    <a:pt x="2382" y="3668"/>
                  </a:lnTo>
                  <a:lnTo>
                    <a:pt x="2380" y="3684"/>
                  </a:lnTo>
                  <a:lnTo>
                    <a:pt x="2388" y="3698"/>
                  </a:lnTo>
                  <a:lnTo>
                    <a:pt x="2394" y="3708"/>
                  </a:lnTo>
                  <a:lnTo>
                    <a:pt x="2396" y="3722"/>
                  </a:lnTo>
                  <a:lnTo>
                    <a:pt x="2396" y="3744"/>
                  </a:lnTo>
                  <a:lnTo>
                    <a:pt x="2396" y="3756"/>
                  </a:lnTo>
                  <a:lnTo>
                    <a:pt x="2396" y="3768"/>
                  </a:lnTo>
                  <a:lnTo>
                    <a:pt x="2404" y="3796"/>
                  </a:lnTo>
                  <a:lnTo>
                    <a:pt x="2404" y="3816"/>
                  </a:lnTo>
                  <a:lnTo>
                    <a:pt x="2394" y="3828"/>
                  </a:lnTo>
                  <a:lnTo>
                    <a:pt x="2372" y="3828"/>
                  </a:lnTo>
                  <a:lnTo>
                    <a:pt x="2320" y="3792"/>
                  </a:lnTo>
                  <a:lnTo>
                    <a:pt x="2320" y="3742"/>
                  </a:lnTo>
                  <a:lnTo>
                    <a:pt x="2316" y="3738"/>
                  </a:lnTo>
                  <a:lnTo>
                    <a:pt x="2310" y="3736"/>
                  </a:lnTo>
                  <a:lnTo>
                    <a:pt x="2302" y="3734"/>
                  </a:lnTo>
                  <a:lnTo>
                    <a:pt x="2280" y="3752"/>
                  </a:lnTo>
                  <a:lnTo>
                    <a:pt x="2268" y="3762"/>
                  </a:lnTo>
                  <a:lnTo>
                    <a:pt x="2258" y="3770"/>
                  </a:lnTo>
                  <a:lnTo>
                    <a:pt x="2250" y="3770"/>
                  </a:lnTo>
                  <a:lnTo>
                    <a:pt x="2244" y="3764"/>
                  </a:lnTo>
                  <a:lnTo>
                    <a:pt x="2238" y="3760"/>
                  </a:lnTo>
                  <a:lnTo>
                    <a:pt x="2228" y="3756"/>
                  </a:lnTo>
                  <a:lnTo>
                    <a:pt x="2214" y="3738"/>
                  </a:lnTo>
                  <a:lnTo>
                    <a:pt x="2208" y="3730"/>
                  </a:lnTo>
                  <a:lnTo>
                    <a:pt x="2202" y="3726"/>
                  </a:lnTo>
                  <a:lnTo>
                    <a:pt x="2182" y="3700"/>
                  </a:lnTo>
                  <a:lnTo>
                    <a:pt x="2160" y="3698"/>
                  </a:lnTo>
                  <a:lnTo>
                    <a:pt x="2144" y="3694"/>
                  </a:lnTo>
                  <a:lnTo>
                    <a:pt x="2134" y="3688"/>
                  </a:lnTo>
                  <a:lnTo>
                    <a:pt x="2128" y="3678"/>
                  </a:lnTo>
                  <a:lnTo>
                    <a:pt x="2124" y="3668"/>
                  </a:lnTo>
                  <a:lnTo>
                    <a:pt x="2124" y="3656"/>
                  </a:lnTo>
                  <a:lnTo>
                    <a:pt x="2124" y="3622"/>
                  </a:lnTo>
                  <a:lnTo>
                    <a:pt x="2132" y="3604"/>
                  </a:lnTo>
                  <a:lnTo>
                    <a:pt x="2130" y="3582"/>
                  </a:lnTo>
                  <a:lnTo>
                    <a:pt x="2094" y="3570"/>
                  </a:lnTo>
                  <a:lnTo>
                    <a:pt x="2088" y="3564"/>
                  </a:lnTo>
                  <a:lnTo>
                    <a:pt x="2088" y="3544"/>
                  </a:lnTo>
                  <a:lnTo>
                    <a:pt x="2086" y="3542"/>
                  </a:lnTo>
                  <a:lnTo>
                    <a:pt x="2084" y="3540"/>
                  </a:lnTo>
                  <a:lnTo>
                    <a:pt x="2082" y="3530"/>
                  </a:lnTo>
                  <a:lnTo>
                    <a:pt x="2078" y="3516"/>
                  </a:lnTo>
                  <a:lnTo>
                    <a:pt x="2064" y="3486"/>
                  </a:lnTo>
                  <a:lnTo>
                    <a:pt x="2060" y="3468"/>
                  </a:lnTo>
                  <a:lnTo>
                    <a:pt x="2054" y="3460"/>
                  </a:lnTo>
                  <a:lnTo>
                    <a:pt x="2050" y="3458"/>
                  </a:lnTo>
                  <a:lnTo>
                    <a:pt x="2046" y="3456"/>
                  </a:lnTo>
                  <a:lnTo>
                    <a:pt x="2036" y="3456"/>
                  </a:lnTo>
                  <a:lnTo>
                    <a:pt x="1994" y="3478"/>
                  </a:lnTo>
                  <a:lnTo>
                    <a:pt x="1982" y="3478"/>
                  </a:lnTo>
                  <a:lnTo>
                    <a:pt x="1974" y="3476"/>
                  </a:lnTo>
                  <a:lnTo>
                    <a:pt x="1968" y="3474"/>
                  </a:lnTo>
                  <a:lnTo>
                    <a:pt x="1964" y="3470"/>
                  </a:lnTo>
                  <a:lnTo>
                    <a:pt x="1964" y="3372"/>
                  </a:lnTo>
                  <a:lnTo>
                    <a:pt x="1972" y="3352"/>
                  </a:lnTo>
                  <a:lnTo>
                    <a:pt x="1980" y="3336"/>
                  </a:lnTo>
                  <a:lnTo>
                    <a:pt x="1992" y="3322"/>
                  </a:lnTo>
                  <a:lnTo>
                    <a:pt x="2002" y="3308"/>
                  </a:lnTo>
                  <a:lnTo>
                    <a:pt x="2016" y="3296"/>
                  </a:lnTo>
                  <a:lnTo>
                    <a:pt x="2030" y="3284"/>
                  </a:lnTo>
                  <a:lnTo>
                    <a:pt x="2064" y="3260"/>
                  </a:lnTo>
                  <a:lnTo>
                    <a:pt x="2068" y="3258"/>
                  </a:lnTo>
                  <a:lnTo>
                    <a:pt x="2070" y="3254"/>
                  </a:lnTo>
                  <a:lnTo>
                    <a:pt x="2074" y="3236"/>
                  </a:lnTo>
                  <a:lnTo>
                    <a:pt x="2074" y="3210"/>
                  </a:lnTo>
                  <a:lnTo>
                    <a:pt x="2080" y="3192"/>
                  </a:lnTo>
                  <a:lnTo>
                    <a:pt x="2084" y="3176"/>
                  </a:lnTo>
                  <a:lnTo>
                    <a:pt x="2084" y="3146"/>
                  </a:lnTo>
                  <a:lnTo>
                    <a:pt x="2088" y="3128"/>
                  </a:lnTo>
                  <a:lnTo>
                    <a:pt x="2092" y="3122"/>
                  </a:lnTo>
                  <a:lnTo>
                    <a:pt x="2096" y="3116"/>
                  </a:lnTo>
                  <a:lnTo>
                    <a:pt x="2098" y="3086"/>
                  </a:lnTo>
                  <a:lnTo>
                    <a:pt x="2092" y="3076"/>
                  </a:lnTo>
                  <a:lnTo>
                    <a:pt x="2086" y="3068"/>
                  </a:lnTo>
                  <a:lnTo>
                    <a:pt x="2070" y="3056"/>
                  </a:lnTo>
                  <a:lnTo>
                    <a:pt x="2058" y="3046"/>
                  </a:lnTo>
                  <a:lnTo>
                    <a:pt x="2052" y="3040"/>
                  </a:lnTo>
                  <a:lnTo>
                    <a:pt x="2048" y="3034"/>
                  </a:lnTo>
                  <a:lnTo>
                    <a:pt x="2048" y="2998"/>
                  </a:lnTo>
                  <a:lnTo>
                    <a:pt x="2044" y="2998"/>
                  </a:lnTo>
                  <a:lnTo>
                    <a:pt x="2036" y="2982"/>
                  </a:lnTo>
                  <a:lnTo>
                    <a:pt x="2026" y="2970"/>
                  </a:lnTo>
                  <a:lnTo>
                    <a:pt x="2010" y="2950"/>
                  </a:lnTo>
                  <a:lnTo>
                    <a:pt x="1990" y="2950"/>
                  </a:lnTo>
                  <a:lnTo>
                    <a:pt x="1974" y="2966"/>
                  </a:lnTo>
                  <a:lnTo>
                    <a:pt x="1974" y="2980"/>
                  </a:lnTo>
                  <a:lnTo>
                    <a:pt x="1972" y="2996"/>
                  </a:lnTo>
                  <a:lnTo>
                    <a:pt x="1968" y="3012"/>
                  </a:lnTo>
                  <a:lnTo>
                    <a:pt x="1964" y="3018"/>
                  </a:lnTo>
                  <a:lnTo>
                    <a:pt x="1960" y="3024"/>
                  </a:lnTo>
                  <a:lnTo>
                    <a:pt x="1936" y="3024"/>
                  </a:lnTo>
                  <a:lnTo>
                    <a:pt x="1918" y="3016"/>
                  </a:lnTo>
                  <a:lnTo>
                    <a:pt x="1906" y="3008"/>
                  </a:lnTo>
                  <a:lnTo>
                    <a:pt x="1902" y="3002"/>
                  </a:lnTo>
                  <a:lnTo>
                    <a:pt x="1898" y="2998"/>
                  </a:lnTo>
                  <a:lnTo>
                    <a:pt x="1896" y="2990"/>
                  </a:lnTo>
                  <a:lnTo>
                    <a:pt x="1896" y="2982"/>
                  </a:lnTo>
                  <a:lnTo>
                    <a:pt x="1878" y="2974"/>
                  </a:lnTo>
                  <a:lnTo>
                    <a:pt x="1862" y="2968"/>
                  </a:lnTo>
                  <a:lnTo>
                    <a:pt x="1838" y="2960"/>
                  </a:lnTo>
                  <a:lnTo>
                    <a:pt x="1826" y="2946"/>
                  </a:lnTo>
                  <a:lnTo>
                    <a:pt x="1810" y="2946"/>
                  </a:lnTo>
                  <a:lnTo>
                    <a:pt x="1792" y="2960"/>
                  </a:lnTo>
                  <a:lnTo>
                    <a:pt x="1774" y="2972"/>
                  </a:lnTo>
                  <a:lnTo>
                    <a:pt x="1738" y="2996"/>
                  </a:lnTo>
                  <a:lnTo>
                    <a:pt x="1726" y="2998"/>
                  </a:lnTo>
                  <a:lnTo>
                    <a:pt x="1718" y="3000"/>
                  </a:lnTo>
                  <a:lnTo>
                    <a:pt x="1712" y="3004"/>
                  </a:lnTo>
                  <a:lnTo>
                    <a:pt x="1706" y="3008"/>
                  </a:lnTo>
                  <a:lnTo>
                    <a:pt x="1698" y="3020"/>
                  </a:lnTo>
                  <a:lnTo>
                    <a:pt x="1688" y="3034"/>
                  </a:lnTo>
                  <a:lnTo>
                    <a:pt x="1664" y="3036"/>
                  </a:lnTo>
                  <a:lnTo>
                    <a:pt x="1656" y="3038"/>
                  </a:lnTo>
                  <a:lnTo>
                    <a:pt x="1650" y="3042"/>
                  </a:lnTo>
                  <a:lnTo>
                    <a:pt x="1640" y="3054"/>
                  </a:lnTo>
                  <a:lnTo>
                    <a:pt x="1624" y="3072"/>
                  </a:lnTo>
                  <a:lnTo>
                    <a:pt x="1614" y="3078"/>
                  </a:lnTo>
                  <a:lnTo>
                    <a:pt x="1600" y="3082"/>
                  </a:lnTo>
                  <a:lnTo>
                    <a:pt x="1576" y="3086"/>
                  </a:lnTo>
                  <a:lnTo>
                    <a:pt x="1574" y="3092"/>
                  </a:lnTo>
                  <a:lnTo>
                    <a:pt x="1472" y="3088"/>
                  </a:lnTo>
                  <a:lnTo>
                    <a:pt x="1454" y="3090"/>
                  </a:lnTo>
                  <a:lnTo>
                    <a:pt x="1436" y="3090"/>
                  </a:lnTo>
                  <a:lnTo>
                    <a:pt x="1428" y="3088"/>
                  </a:lnTo>
                  <a:lnTo>
                    <a:pt x="1422" y="3086"/>
                  </a:lnTo>
                  <a:lnTo>
                    <a:pt x="1416" y="3082"/>
                  </a:lnTo>
                  <a:lnTo>
                    <a:pt x="1410" y="3076"/>
                  </a:lnTo>
                  <a:lnTo>
                    <a:pt x="1410" y="3058"/>
                  </a:lnTo>
                  <a:lnTo>
                    <a:pt x="1430" y="3012"/>
                  </a:lnTo>
                  <a:lnTo>
                    <a:pt x="1416" y="3008"/>
                  </a:lnTo>
                  <a:lnTo>
                    <a:pt x="1406" y="3000"/>
                  </a:lnTo>
                  <a:lnTo>
                    <a:pt x="1390" y="2988"/>
                  </a:lnTo>
                  <a:lnTo>
                    <a:pt x="1382" y="2958"/>
                  </a:lnTo>
                  <a:lnTo>
                    <a:pt x="1354" y="2956"/>
                  </a:lnTo>
                  <a:lnTo>
                    <a:pt x="1330" y="2950"/>
                  </a:lnTo>
                  <a:lnTo>
                    <a:pt x="1312" y="2930"/>
                  </a:lnTo>
                  <a:lnTo>
                    <a:pt x="1274" y="2914"/>
                  </a:lnTo>
                  <a:lnTo>
                    <a:pt x="1252" y="2902"/>
                  </a:lnTo>
                  <a:lnTo>
                    <a:pt x="1244" y="2898"/>
                  </a:lnTo>
                  <a:lnTo>
                    <a:pt x="1234" y="2894"/>
                  </a:lnTo>
                  <a:lnTo>
                    <a:pt x="1224" y="2894"/>
                  </a:lnTo>
                  <a:lnTo>
                    <a:pt x="1216" y="2898"/>
                  </a:lnTo>
                  <a:lnTo>
                    <a:pt x="1208" y="2904"/>
                  </a:lnTo>
                  <a:lnTo>
                    <a:pt x="1202" y="2914"/>
                  </a:lnTo>
                  <a:lnTo>
                    <a:pt x="1172" y="2928"/>
                  </a:lnTo>
                  <a:lnTo>
                    <a:pt x="1160" y="2940"/>
                  </a:lnTo>
                  <a:lnTo>
                    <a:pt x="1144" y="2996"/>
                  </a:lnTo>
                  <a:lnTo>
                    <a:pt x="1122" y="2996"/>
                  </a:lnTo>
                  <a:lnTo>
                    <a:pt x="1110" y="2990"/>
                  </a:lnTo>
                  <a:lnTo>
                    <a:pt x="1102" y="2984"/>
                  </a:lnTo>
                  <a:lnTo>
                    <a:pt x="1098" y="2978"/>
                  </a:lnTo>
                  <a:lnTo>
                    <a:pt x="1096" y="2970"/>
                  </a:lnTo>
                  <a:lnTo>
                    <a:pt x="1094" y="2962"/>
                  </a:lnTo>
                  <a:lnTo>
                    <a:pt x="1094" y="2954"/>
                  </a:lnTo>
                  <a:lnTo>
                    <a:pt x="1094" y="2938"/>
                  </a:lnTo>
                  <a:lnTo>
                    <a:pt x="1106" y="2904"/>
                  </a:lnTo>
                  <a:lnTo>
                    <a:pt x="1100" y="2896"/>
                  </a:lnTo>
                  <a:lnTo>
                    <a:pt x="1098" y="2894"/>
                  </a:lnTo>
                  <a:lnTo>
                    <a:pt x="1094" y="2892"/>
                  </a:lnTo>
                  <a:lnTo>
                    <a:pt x="1068" y="2894"/>
                  </a:lnTo>
                  <a:lnTo>
                    <a:pt x="1046" y="2900"/>
                  </a:lnTo>
                  <a:lnTo>
                    <a:pt x="1024" y="2906"/>
                  </a:lnTo>
                  <a:lnTo>
                    <a:pt x="1004" y="2914"/>
                  </a:lnTo>
                  <a:lnTo>
                    <a:pt x="998" y="2918"/>
                  </a:lnTo>
                  <a:lnTo>
                    <a:pt x="992" y="2920"/>
                  </a:lnTo>
                  <a:lnTo>
                    <a:pt x="984" y="2920"/>
                  </a:lnTo>
                  <a:lnTo>
                    <a:pt x="976" y="2918"/>
                  </a:lnTo>
                  <a:lnTo>
                    <a:pt x="964" y="2914"/>
                  </a:lnTo>
                  <a:lnTo>
                    <a:pt x="956" y="2912"/>
                  </a:lnTo>
                  <a:lnTo>
                    <a:pt x="918" y="2866"/>
                  </a:lnTo>
                  <a:lnTo>
                    <a:pt x="840" y="2866"/>
                  </a:lnTo>
                  <a:lnTo>
                    <a:pt x="828" y="2860"/>
                  </a:lnTo>
                  <a:lnTo>
                    <a:pt x="820" y="2844"/>
                  </a:lnTo>
                  <a:lnTo>
                    <a:pt x="814" y="2830"/>
                  </a:lnTo>
                  <a:lnTo>
                    <a:pt x="808" y="2818"/>
                  </a:lnTo>
                  <a:lnTo>
                    <a:pt x="804" y="2808"/>
                  </a:lnTo>
                  <a:lnTo>
                    <a:pt x="792" y="2804"/>
                  </a:lnTo>
                  <a:lnTo>
                    <a:pt x="784" y="2800"/>
                  </a:lnTo>
                  <a:lnTo>
                    <a:pt x="778" y="2794"/>
                  </a:lnTo>
                  <a:lnTo>
                    <a:pt x="776" y="2788"/>
                  </a:lnTo>
                  <a:lnTo>
                    <a:pt x="750" y="2774"/>
                  </a:lnTo>
                  <a:lnTo>
                    <a:pt x="744" y="2772"/>
                  </a:lnTo>
                  <a:lnTo>
                    <a:pt x="736" y="2770"/>
                  </a:lnTo>
                  <a:lnTo>
                    <a:pt x="728" y="2772"/>
                  </a:lnTo>
                  <a:lnTo>
                    <a:pt x="700" y="2750"/>
                  </a:lnTo>
                  <a:lnTo>
                    <a:pt x="690" y="2740"/>
                  </a:lnTo>
                  <a:lnTo>
                    <a:pt x="684" y="2728"/>
                  </a:lnTo>
                  <a:lnTo>
                    <a:pt x="680" y="2716"/>
                  </a:lnTo>
                  <a:lnTo>
                    <a:pt x="678" y="2706"/>
                  </a:lnTo>
                  <a:lnTo>
                    <a:pt x="676" y="2684"/>
                  </a:lnTo>
                  <a:lnTo>
                    <a:pt x="674" y="2674"/>
                  </a:lnTo>
                  <a:lnTo>
                    <a:pt x="672" y="2664"/>
                  </a:lnTo>
                  <a:lnTo>
                    <a:pt x="628" y="2666"/>
                  </a:lnTo>
                  <a:lnTo>
                    <a:pt x="610" y="2658"/>
                  </a:lnTo>
                  <a:lnTo>
                    <a:pt x="600" y="2650"/>
                  </a:lnTo>
                  <a:lnTo>
                    <a:pt x="596" y="2642"/>
                  </a:lnTo>
                  <a:lnTo>
                    <a:pt x="592" y="2630"/>
                  </a:lnTo>
                  <a:lnTo>
                    <a:pt x="580" y="2610"/>
                  </a:lnTo>
                  <a:lnTo>
                    <a:pt x="520" y="2566"/>
                  </a:lnTo>
                  <a:lnTo>
                    <a:pt x="486" y="2510"/>
                  </a:lnTo>
                  <a:lnTo>
                    <a:pt x="470" y="2512"/>
                  </a:lnTo>
                  <a:lnTo>
                    <a:pt x="456" y="2516"/>
                  </a:lnTo>
                  <a:lnTo>
                    <a:pt x="444" y="2522"/>
                  </a:lnTo>
                  <a:lnTo>
                    <a:pt x="434" y="2530"/>
                  </a:lnTo>
                  <a:lnTo>
                    <a:pt x="386" y="2530"/>
                  </a:lnTo>
                  <a:lnTo>
                    <a:pt x="374" y="2520"/>
                  </a:lnTo>
                  <a:lnTo>
                    <a:pt x="366" y="2512"/>
                  </a:lnTo>
                  <a:lnTo>
                    <a:pt x="354" y="2496"/>
                  </a:lnTo>
                  <a:lnTo>
                    <a:pt x="346" y="2478"/>
                  </a:lnTo>
                  <a:lnTo>
                    <a:pt x="344" y="2464"/>
                  </a:lnTo>
                  <a:lnTo>
                    <a:pt x="342" y="2454"/>
                  </a:lnTo>
                  <a:lnTo>
                    <a:pt x="332" y="2434"/>
                  </a:lnTo>
                  <a:lnTo>
                    <a:pt x="312" y="2400"/>
                  </a:lnTo>
                  <a:lnTo>
                    <a:pt x="258" y="2368"/>
                  </a:lnTo>
                  <a:lnTo>
                    <a:pt x="226" y="2356"/>
                  </a:lnTo>
                  <a:lnTo>
                    <a:pt x="212" y="2350"/>
                  </a:lnTo>
                  <a:lnTo>
                    <a:pt x="202" y="2344"/>
                  </a:lnTo>
                  <a:lnTo>
                    <a:pt x="198" y="2334"/>
                  </a:lnTo>
                  <a:lnTo>
                    <a:pt x="198" y="2326"/>
                  </a:lnTo>
                  <a:lnTo>
                    <a:pt x="198" y="2318"/>
                  </a:lnTo>
                  <a:lnTo>
                    <a:pt x="200" y="2310"/>
                  </a:lnTo>
                  <a:lnTo>
                    <a:pt x="208" y="2296"/>
                  </a:lnTo>
                  <a:lnTo>
                    <a:pt x="220" y="2284"/>
                  </a:lnTo>
                  <a:lnTo>
                    <a:pt x="224" y="2210"/>
                  </a:lnTo>
                  <a:lnTo>
                    <a:pt x="214" y="2184"/>
                  </a:lnTo>
                  <a:lnTo>
                    <a:pt x="214" y="2174"/>
                  </a:lnTo>
                  <a:lnTo>
                    <a:pt x="214" y="2168"/>
                  </a:lnTo>
                  <a:lnTo>
                    <a:pt x="218" y="2164"/>
                  </a:lnTo>
                  <a:lnTo>
                    <a:pt x="224" y="2162"/>
                  </a:lnTo>
                  <a:lnTo>
                    <a:pt x="236" y="2160"/>
                  </a:lnTo>
                  <a:lnTo>
                    <a:pt x="252" y="2160"/>
                  </a:lnTo>
                  <a:lnTo>
                    <a:pt x="260" y="2166"/>
                  </a:lnTo>
                  <a:lnTo>
                    <a:pt x="264" y="2170"/>
                  </a:lnTo>
                  <a:lnTo>
                    <a:pt x="270" y="2178"/>
                  </a:lnTo>
                  <a:lnTo>
                    <a:pt x="278" y="2192"/>
                  </a:lnTo>
                  <a:lnTo>
                    <a:pt x="290" y="2196"/>
                  </a:lnTo>
                  <a:lnTo>
                    <a:pt x="296" y="2188"/>
                  </a:lnTo>
                  <a:lnTo>
                    <a:pt x="298" y="2180"/>
                  </a:lnTo>
                  <a:lnTo>
                    <a:pt x="300" y="2168"/>
                  </a:lnTo>
                  <a:lnTo>
                    <a:pt x="302" y="2158"/>
                  </a:lnTo>
                  <a:lnTo>
                    <a:pt x="300" y="2136"/>
                  </a:lnTo>
                  <a:lnTo>
                    <a:pt x="300" y="2118"/>
                  </a:lnTo>
                  <a:lnTo>
                    <a:pt x="278" y="2052"/>
                  </a:lnTo>
                  <a:lnTo>
                    <a:pt x="278" y="2024"/>
                  </a:lnTo>
                  <a:lnTo>
                    <a:pt x="280" y="2008"/>
                  </a:lnTo>
                  <a:lnTo>
                    <a:pt x="282" y="2000"/>
                  </a:lnTo>
                  <a:lnTo>
                    <a:pt x="286" y="1994"/>
                  </a:lnTo>
                  <a:lnTo>
                    <a:pt x="300" y="1978"/>
                  </a:lnTo>
                  <a:lnTo>
                    <a:pt x="308" y="1964"/>
                  </a:lnTo>
                  <a:lnTo>
                    <a:pt x="308" y="1956"/>
                  </a:lnTo>
                  <a:lnTo>
                    <a:pt x="272" y="1932"/>
                  </a:lnTo>
                  <a:lnTo>
                    <a:pt x="268" y="1930"/>
                  </a:lnTo>
                  <a:lnTo>
                    <a:pt x="266" y="1928"/>
                  </a:lnTo>
                  <a:lnTo>
                    <a:pt x="262" y="1920"/>
                  </a:lnTo>
                  <a:lnTo>
                    <a:pt x="256" y="1912"/>
                  </a:lnTo>
                  <a:lnTo>
                    <a:pt x="252" y="1906"/>
                  </a:lnTo>
                  <a:lnTo>
                    <a:pt x="250" y="1898"/>
                  </a:lnTo>
                  <a:lnTo>
                    <a:pt x="248" y="1890"/>
                  </a:lnTo>
                  <a:lnTo>
                    <a:pt x="250" y="1872"/>
                  </a:lnTo>
                  <a:lnTo>
                    <a:pt x="250" y="1860"/>
                  </a:lnTo>
                  <a:lnTo>
                    <a:pt x="254" y="1854"/>
                  </a:lnTo>
                  <a:lnTo>
                    <a:pt x="256" y="1848"/>
                  </a:lnTo>
                  <a:lnTo>
                    <a:pt x="254" y="1836"/>
                  </a:lnTo>
                  <a:lnTo>
                    <a:pt x="250" y="1828"/>
                  </a:lnTo>
                  <a:lnTo>
                    <a:pt x="244" y="1822"/>
                  </a:lnTo>
                  <a:lnTo>
                    <a:pt x="238" y="1818"/>
                  </a:lnTo>
                  <a:lnTo>
                    <a:pt x="230" y="1816"/>
                  </a:lnTo>
                  <a:lnTo>
                    <a:pt x="222" y="1816"/>
                  </a:lnTo>
                  <a:lnTo>
                    <a:pt x="206" y="1816"/>
                  </a:lnTo>
                  <a:lnTo>
                    <a:pt x="196" y="1810"/>
                  </a:lnTo>
                  <a:lnTo>
                    <a:pt x="186" y="1804"/>
                  </a:lnTo>
                  <a:lnTo>
                    <a:pt x="180" y="1796"/>
                  </a:lnTo>
                  <a:lnTo>
                    <a:pt x="172" y="1786"/>
                  </a:lnTo>
                  <a:lnTo>
                    <a:pt x="162" y="1768"/>
                  </a:lnTo>
                  <a:lnTo>
                    <a:pt x="154" y="1752"/>
                  </a:lnTo>
                  <a:lnTo>
                    <a:pt x="126" y="1744"/>
                  </a:lnTo>
                  <a:lnTo>
                    <a:pt x="118" y="1740"/>
                  </a:lnTo>
                  <a:lnTo>
                    <a:pt x="114" y="1734"/>
                  </a:lnTo>
                  <a:lnTo>
                    <a:pt x="112" y="1728"/>
                  </a:lnTo>
                  <a:lnTo>
                    <a:pt x="112" y="1720"/>
                  </a:lnTo>
                  <a:lnTo>
                    <a:pt x="112" y="1694"/>
                  </a:lnTo>
                  <a:lnTo>
                    <a:pt x="124" y="1660"/>
                  </a:lnTo>
                  <a:lnTo>
                    <a:pt x="122" y="1650"/>
                  </a:lnTo>
                  <a:lnTo>
                    <a:pt x="118" y="1640"/>
                  </a:lnTo>
                  <a:lnTo>
                    <a:pt x="112" y="1632"/>
                  </a:lnTo>
                  <a:lnTo>
                    <a:pt x="106" y="1624"/>
                  </a:lnTo>
                  <a:lnTo>
                    <a:pt x="92" y="1612"/>
                  </a:lnTo>
                  <a:lnTo>
                    <a:pt x="78" y="1602"/>
                  </a:lnTo>
                  <a:lnTo>
                    <a:pt x="36" y="1578"/>
                  </a:lnTo>
                  <a:lnTo>
                    <a:pt x="32" y="1572"/>
                  </a:lnTo>
                  <a:lnTo>
                    <a:pt x="32" y="1542"/>
                  </a:lnTo>
                  <a:lnTo>
                    <a:pt x="32" y="1534"/>
                  </a:lnTo>
                  <a:lnTo>
                    <a:pt x="34" y="1528"/>
                  </a:lnTo>
                  <a:lnTo>
                    <a:pt x="38" y="1524"/>
                  </a:lnTo>
                  <a:lnTo>
                    <a:pt x="46" y="1522"/>
                  </a:lnTo>
                  <a:lnTo>
                    <a:pt x="68" y="1510"/>
                  </a:lnTo>
                  <a:lnTo>
                    <a:pt x="84" y="1502"/>
                  </a:lnTo>
                  <a:lnTo>
                    <a:pt x="86" y="1440"/>
                  </a:lnTo>
                  <a:lnTo>
                    <a:pt x="86" y="1410"/>
                  </a:lnTo>
                  <a:lnTo>
                    <a:pt x="82" y="1396"/>
                  </a:lnTo>
                  <a:lnTo>
                    <a:pt x="78" y="1384"/>
                  </a:lnTo>
                  <a:lnTo>
                    <a:pt x="72" y="1380"/>
                  </a:lnTo>
                  <a:lnTo>
                    <a:pt x="66" y="1378"/>
                  </a:lnTo>
                  <a:lnTo>
                    <a:pt x="52" y="1376"/>
                  </a:lnTo>
                  <a:lnTo>
                    <a:pt x="40" y="1378"/>
                  </a:lnTo>
                  <a:lnTo>
                    <a:pt x="30" y="1380"/>
                  </a:lnTo>
                  <a:lnTo>
                    <a:pt x="28" y="1386"/>
                  </a:lnTo>
                  <a:lnTo>
                    <a:pt x="24" y="1388"/>
                  </a:lnTo>
                  <a:lnTo>
                    <a:pt x="20" y="1390"/>
                  </a:lnTo>
                  <a:lnTo>
                    <a:pt x="16" y="1388"/>
                  </a:lnTo>
                  <a:lnTo>
                    <a:pt x="10" y="1384"/>
                  </a:lnTo>
                  <a:lnTo>
                    <a:pt x="6" y="1380"/>
                  </a:lnTo>
                  <a:lnTo>
                    <a:pt x="0" y="1354"/>
                  </a:lnTo>
                  <a:lnTo>
                    <a:pt x="0" y="1330"/>
                  </a:lnTo>
                  <a:lnTo>
                    <a:pt x="26" y="1320"/>
                  </a:lnTo>
                  <a:lnTo>
                    <a:pt x="26" y="1312"/>
                  </a:lnTo>
                  <a:lnTo>
                    <a:pt x="24" y="1306"/>
                  </a:lnTo>
                  <a:lnTo>
                    <a:pt x="18" y="1300"/>
                  </a:lnTo>
                  <a:lnTo>
                    <a:pt x="12" y="1294"/>
                  </a:lnTo>
                  <a:lnTo>
                    <a:pt x="8" y="1290"/>
                  </a:lnTo>
                  <a:lnTo>
                    <a:pt x="8" y="1272"/>
                  </a:lnTo>
                  <a:lnTo>
                    <a:pt x="10" y="1268"/>
                  </a:lnTo>
                  <a:lnTo>
                    <a:pt x="12" y="1266"/>
                  </a:lnTo>
                  <a:lnTo>
                    <a:pt x="20" y="1262"/>
                  </a:lnTo>
                  <a:lnTo>
                    <a:pt x="36" y="1256"/>
                  </a:lnTo>
                  <a:lnTo>
                    <a:pt x="44" y="1248"/>
                  </a:lnTo>
                  <a:lnTo>
                    <a:pt x="50" y="1238"/>
                  </a:lnTo>
                  <a:lnTo>
                    <a:pt x="62" y="1218"/>
                  </a:lnTo>
                  <a:lnTo>
                    <a:pt x="74" y="1210"/>
                  </a:lnTo>
                  <a:lnTo>
                    <a:pt x="88" y="1204"/>
                  </a:lnTo>
                  <a:lnTo>
                    <a:pt x="110" y="1196"/>
                  </a:lnTo>
                  <a:lnTo>
                    <a:pt x="130" y="1196"/>
                  </a:lnTo>
                  <a:lnTo>
                    <a:pt x="162" y="1194"/>
                  </a:lnTo>
                  <a:lnTo>
                    <a:pt x="178" y="1192"/>
                  </a:lnTo>
                  <a:lnTo>
                    <a:pt x="194" y="1188"/>
                  </a:lnTo>
                  <a:lnTo>
                    <a:pt x="208" y="1182"/>
                  </a:lnTo>
                  <a:lnTo>
                    <a:pt x="218" y="1176"/>
                  </a:lnTo>
                  <a:lnTo>
                    <a:pt x="232" y="1174"/>
                  </a:lnTo>
                  <a:lnTo>
                    <a:pt x="244" y="1172"/>
                  </a:lnTo>
                  <a:lnTo>
                    <a:pt x="246" y="1174"/>
                  </a:lnTo>
                  <a:lnTo>
                    <a:pt x="250" y="1178"/>
                  </a:lnTo>
                  <a:lnTo>
                    <a:pt x="252" y="1186"/>
                  </a:lnTo>
                  <a:lnTo>
                    <a:pt x="254" y="1198"/>
                  </a:lnTo>
                  <a:lnTo>
                    <a:pt x="260" y="1212"/>
                  </a:lnTo>
                  <a:lnTo>
                    <a:pt x="264" y="1218"/>
                  </a:lnTo>
                  <a:lnTo>
                    <a:pt x="268" y="1222"/>
                  </a:lnTo>
                  <a:lnTo>
                    <a:pt x="274" y="1224"/>
                  </a:lnTo>
                  <a:lnTo>
                    <a:pt x="280" y="1226"/>
                  </a:lnTo>
                  <a:lnTo>
                    <a:pt x="302" y="1224"/>
                  </a:lnTo>
                  <a:lnTo>
                    <a:pt x="312" y="1214"/>
                  </a:lnTo>
                  <a:lnTo>
                    <a:pt x="322" y="1200"/>
                  </a:lnTo>
                  <a:lnTo>
                    <a:pt x="332" y="1188"/>
                  </a:lnTo>
                  <a:lnTo>
                    <a:pt x="342" y="1178"/>
                  </a:lnTo>
                  <a:lnTo>
                    <a:pt x="366" y="1180"/>
                  </a:lnTo>
                  <a:lnTo>
                    <a:pt x="378" y="1180"/>
                  </a:lnTo>
                  <a:lnTo>
                    <a:pt x="394" y="1178"/>
                  </a:lnTo>
                  <a:lnTo>
                    <a:pt x="398" y="1170"/>
                  </a:lnTo>
                  <a:lnTo>
                    <a:pt x="404" y="1164"/>
                  </a:lnTo>
                  <a:lnTo>
                    <a:pt x="410" y="1160"/>
                  </a:lnTo>
                  <a:lnTo>
                    <a:pt x="416" y="1158"/>
                  </a:lnTo>
                  <a:lnTo>
                    <a:pt x="432" y="1154"/>
                  </a:lnTo>
                  <a:lnTo>
                    <a:pt x="450" y="1154"/>
                  </a:lnTo>
                  <a:lnTo>
                    <a:pt x="492" y="1168"/>
                  </a:lnTo>
                  <a:lnTo>
                    <a:pt x="498" y="1164"/>
                  </a:lnTo>
                  <a:lnTo>
                    <a:pt x="506" y="1162"/>
                  </a:lnTo>
                  <a:lnTo>
                    <a:pt x="534" y="1158"/>
                  </a:lnTo>
                  <a:lnTo>
                    <a:pt x="564" y="1154"/>
                  </a:lnTo>
                  <a:lnTo>
                    <a:pt x="590" y="1148"/>
                  </a:lnTo>
                  <a:lnTo>
                    <a:pt x="608" y="1138"/>
                  </a:lnTo>
                  <a:lnTo>
                    <a:pt x="628" y="1128"/>
                  </a:lnTo>
                  <a:lnTo>
                    <a:pt x="632" y="1110"/>
                  </a:lnTo>
                  <a:lnTo>
                    <a:pt x="638" y="1098"/>
                  </a:lnTo>
                  <a:lnTo>
                    <a:pt x="646" y="1090"/>
                  </a:lnTo>
                  <a:lnTo>
                    <a:pt x="660" y="1078"/>
                  </a:lnTo>
                  <a:lnTo>
                    <a:pt x="684" y="1024"/>
                  </a:lnTo>
                  <a:lnTo>
                    <a:pt x="716" y="1006"/>
                  </a:lnTo>
                  <a:lnTo>
                    <a:pt x="728" y="972"/>
                  </a:lnTo>
                  <a:lnTo>
                    <a:pt x="732" y="926"/>
                  </a:lnTo>
                  <a:lnTo>
                    <a:pt x="724" y="902"/>
                  </a:lnTo>
                  <a:lnTo>
                    <a:pt x="724" y="878"/>
                  </a:lnTo>
                  <a:lnTo>
                    <a:pt x="728" y="866"/>
                  </a:lnTo>
                  <a:lnTo>
                    <a:pt x="732" y="854"/>
                  </a:lnTo>
                  <a:lnTo>
                    <a:pt x="732" y="830"/>
                  </a:lnTo>
                  <a:lnTo>
                    <a:pt x="724" y="820"/>
                  </a:lnTo>
                  <a:lnTo>
                    <a:pt x="722" y="812"/>
                  </a:lnTo>
                  <a:lnTo>
                    <a:pt x="722" y="800"/>
                  </a:lnTo>
                  <a:lnTo>
                    <a:pt x="726" y="798"/>
                  </a:lnTo>
                  <a:lnTo>
                    <a:pt x="734" y="796"/>
                  </a:lnTo>
                  <a:lnTo>
                    <a:pt x="760" y="796"/>
                  </a:lnTo>
                  <a:lnTo>
                    <a:pt x="808" y="798"/>
                  </a:lnTo>
                  <a:lnTo>
                    <a:pt x="826" y="800"/>
                  </a:lnTo>
                  <a:lnTo>
                    <a:pt x="844" y="804"/>
                  </a:lnTo>
                  <a:lnTo>
                    <a:pt x="864" y="808"/>
                  </a:lnTo>
                  <a:lnTo>
                    <a:pt x="886" y="812"/>
                  </a:lnTo>
                  <a:lnTo>
                    <a:pt x="924" y="828"/>
                  </a:lnTo>
                  <a:lnTo>
                    <a:pt x="932" y="818"/>
                  </a:lnTo>
                  <a:lnTo>
                    <a:pt x="926" y="806"/>
                  </a:lnTo>
                  <a:lnTo>
                    <a:pt x="926" y="772"/>
                  </a:lnTo>
                  <a:lnTo>
                    <a:pt x="936" y="756"/>
                  </a:lnTo>
                  <a:lnTo>
                    <a:pt x="948" y="740"/>
                  </a:lnTo>
                  <a:lnTo>
                    <a:pt x="972" y="712"/>
                  </a:lnTo>
                  <a:lnTo>
                    <a:pt x="976" y="690"/>
                  </a:lnTo>
                  <a:lnTo>
                    <a:pt x="984" y="676"/>
                  </a:lnTo>
                  <a:lnTo>
                    <a:pt x="994" y="664"/>
                  </a:lnTo>
                  <a:lnTo>
                    <a:pt x="1008" y="648"/>
                  </a:lnTo>
                  <a:lnTo>
                    <a:pt x="1014" y="632"/>
                  </a:lnTo>
                  <a:lnTo>
                    <a:pt x="1016" y="628"/>
                  </a:lnTo>
                  <a:lnTo>
                    <a:pt x="1020" y="624"/>
                  </a:lnTo>
                  <a:lnTo>
                    <a:pt x="1024" y="622"/>
                  </a:lnTo>
                  <a:lnTo>
                    <a:pt x="1030" y="622"/>
                  </a:lnTo>
                  <a:lnTo>
                    <a:pt x="1050" y="620"/>
                  </a:lnTo>
                  <a:lnTo>
                    <a:pt x="1062" y="630"/>
                  </a:lnTo>
                  <a:lnTo>
                    <a:pt x="1080" y="640"/>
                  </a:lnTo>
                  <a:lnTo>
                    <a:pt x="1098" y="652"/>
                  </a:lnTo>
                  <a:lnTo>
                    <a:pt x="1118" y="660"/>
                  </a:lnTo>
                  <a:lnTo>
                    <a:pt x="1128" y="660"/>
                  </a:lnTo>
                  <a:lnTo>
                    <a:pt x="1140" y="662"/>
                  </a:lnTo>
                  <a:lnTo>
                    <a:pt x="1152" y="666"/>
                  </a:lnTo>
                  <a:lnTo>
                    <a:pt x="1158" y="670"/>
                  </a:lnTo>
                  <a:lnTo>
                    <a:pt x="1164" y="676"/>
                  </a:lnTo>
                  <a:lnTo>
                    <a:pt x="1182" y="676"/>
                  </a:lnTo>
                  <a:lnTo>
                    <a:pt x="1202" y="674"/>
                  </a:lnTo>
                  <a:lnTo>
                    <a:pt x="1212" y="670"/>
                  </a:lnTo>
                  <a:lnTo>
                    <a:pt x="1220" y="666"/>
                  </a:lnTo>
                  <a:lnTo>
                    <a:pt x="1226" y="660"/>
                  </a:lnTo>
                  <a:lnTo>
                    <a:pt x="1230" y="652"/>
                  </a:lnTo>
                  <a:lnTo>
                    <a:pt x="1230" y="626"/>
                  </a:lnTo>
                  <a:lnTo>
                    <a:pt x="1228" y="608"/>
                  </a:lnTo>
                  <a:lnTo>
                    <a:pt x="1226" y="596"/>
                  </a:lnTo>
                  <a:lnTo>
                    <a:pt x="1228" y="586"/>
                  </a:lnTo>
                  <a:lnTo>
                    <a:pt x="1230" y="578"/>
                  </a:lnTo>
                  <a:lnTo>
                    <a:pt x="1234" y="570"/>
                  </a:lnTo>
                  <a:lnTo>
                    <a:pt x="1240" y="562"/>
                  </a:lnTo>
                  <a:lnTo>
                    <a:pt x="1256" y="542"/>
                  </a:lnTo>
                  <a:lnTo>
                    <a:pt x="1276" y="534"/>
                  </a:lnTo>
                  <a:lnTo>
                    <a:pt x="1294" y="530"/>
                  </a:lnTo>
                  <a:lnTo>
                    <a:pt x="1316" y="526"/>
                  </a:lnTo>
                  <a:lnTo>
                    <a:pt x="1340" y="524"/>
                  </a:lnTo>
                  <a:lnTo>
                    <a:pt x="1350" y="520"/>
                  </a:lnTo>
                  <a:lnTo>
                    <a:pt x="1360" y="490"/>
                  </a:lnTo>
                  <a:lnTo>
                    <a:pt x="1380" y="472"/>
                  </a:lnTo>
                  <a:lnTo>
                    <a:pt x="1434" y="470"/>
                  </a:lnTo>
                  <a:lnTo>
                    <a:pt x="1440" y="478"/>
                  </a:lnTo>
                  <a:lnTo>
                    <a:pt x="1444" y="488"/>
                  </a:lnTo>
                  <a:lnTo>
                    <a:pt x="1448" y="500"/>
                  </a:lnTo>
                  <a:lnTo>
                    <a:pt x="1450" y="514"/>
                  </a:lnTo>
                  <a:lnTo>
                    <a:pt x="1456" y="530"/>
                  </a:lnTo>
                  <a:lnTo>
                    <a:pt x="1466" y="548"/>
                  </a:lnTo>
                  <a:lnTo>
                    <a:pt x="1490" y="588"/>
                  </a:lnTo>
                  <a:lnTo>
                    <a:pt x="1496" y="592"/>
                  </a:lnTo>
                  <a:lnTo>
                    <a:pt x="1502" y="598"/>
                  </a:lnTo>
                  <a:lnTo>
                    <a:pt x="1516" y="604"/>
                  </a:lnTo>
                  <a:lnTo>
                    <a:pt x="1554" y="614"/>
                  </a:lnTo>
                  <a:lnTo>
                    <a:pt x="1592" y="644"/>
                  </a:lnTo>
                  <a:lnTo>
                    <a:pt x="1604" y="668"/>
                  </a:lnTo>
                  <a:lnTo>
                    <a:pt x="1610" y="718"/>
                  </a:lnTo>
                  <a:lnTo>
                    <a:pt x="1612" y="720"/>
                  </a:lnTo>
                  <a:lnTo>
                    <a:pt x="1630" y="756"/>
                  </a:lnTo>
                  <a:lnTo>
                    <a:pt x="1632" y="774"/>
                  </a:lnTo>
                  <a:lnTo>
                    <a:pt x="1634" y="798"/>
                  </a:lnTo>
                  <a:lnTo>
                    <a:pt x="1634" y="822"/>
                  </a:lnTo>
                  <a:lnTo>
                    <a:pt x="1632" y="834"/>
                  </a:lnTo>
                  <a:lnTo>
                    <a:pt x="1628" y="844"/>
                  </a:lnTo>
                  <a:lnTo>
                    <a:pt x="1588" y="878"/>
                  </a:lnTo>
                  <a:lnTo>
                    <a:pt x="1586" y="898"/>
                  </a:lnTo>
                  <a:lnTo>
                    <a:pt x="1588" y="912"/>
                  </a:lnTo>
                  <a:lnTo>
                    <a:pt x="1592" y="924"/>
                  </a:lnTo>
                  <a:lnTo>
                    <a:pt x="1598" y="938"/>
                  </a:lnTo>
                  <a:lnTo>
                    <a:pt x="1634" y="962"/>
                  </a:lnTo>
                  <a:lnTo>
                    <a:pt x="1672" y="970"/>
                  </a:lnTo>
                  <a:lnTo>
                    <a:pt x="1712" y="988"/>
                  </a:lnTo>
                  <a:lnTo>
                    <a:pt x="1792" y="998"/>
                  </a:lnTo>
                  <a:lnTo>
                    <a:pt x="1812" y="1010"/>
                  </a:lnTo>
                  <a:lnTo>
                    <a:pt x="1836" y="1036"/>
                  </a:lnTo>
                  <a:lnTo>
                    <a:pt x="1862" y="1060"/>
                  </a:lnTo>
                  <a:lnTo>
                    <a:pt x="1876" y="1070"/>
                  </a:lnTo>
                  <a:lnTo>
                    <a:pt x="1892" y="1080"/>
                  </a:lnTo>
                  <a:lnTo>
                    <a:pt x="1908" y="1088"/>
                  </a:lnTo>
                  <a:lnTo>
                    <a:pt x="1926" y="1094"/>
                  </a:lnTo>
                  <a:lnTo>
                    <a:pt x="1950" y="1116"/>
                  </a:lnTo>
                  <a:lnTo>
                    <a:pt x="1964" y="1168"/>
                  </a:lnTo>
                  <a:lnTo>
                    <a:pt x="1968" y="1176"/>
                  </a:lnTo>
                  <a:lnTo>
                    <a:pt x="1974" y="1184"/>
                  </a:lnTo>
                  <a:lnTo>
                    <a:pt x="1986" y="1198"/>
                  </a:lnTo>
                  <a:lnTo>
                    <a:pt x="1990" y="1206"/>
                  </a:lnTo>
                  <a:lnTo>
                    <a:pt x="1994" y="1216"/>
                  </a:lnTo>
                  <a:lnTo>
                    <a:pt x="1994" y="1228"/>
                  </a:lnTo>
                  <a:lnTo>
                    <a:pt x="1992" y="1242"/>
                  </a:lnTo>
                  <a:lnTo>
                    <a:pt x="1998" y="1256"/>
                  </a:lnTo>
                  <a:lnTo>
                    <a:pt x="2004" y="1266"/>
                  </a:lnTo>
                  <a:lnTo>
                    <a:pt x="2016" y="1274"/>
                  </a:lnTo>
                  <a:lnTo>
                    <a:pt x="2044" y="1278"/>
                  </a:lnTo>
                  <a:lnTo>
                    <a:pt x="2072" y="1282"/>
                  </a:lnTo>
                  <a:lnTo>
                    <a:pt x="2102" y="1288"/>
                  </a:lnTo>
                  <a:lnTo>
                    <a:pt x="2134" y="1298"/>
                  </a:lnTo>
                  <a:lnTo>
                    <a:pt x="2212" y="1316"/>
                  </a:lnTo>
                  <a:lnTo>
                    <a:pt x="2384" y="1318"/>
                  </a:lnTo>
                  <a:lnTo>
                    <a:pt x="2418" y="1326"/>
                  </a:lnTo>
                  <a:lnTo>
                    <a:pt x="2438" y="1330"/>
                  </a:lnTo>
                  <a:lnTo>
                    <a:pt x="2454" y="1338"/>
                  </a:lnTo>
                  <a:lnTo>
                    <a:pt x="2506" y="1380"/>
                  </a:lnTo>
                  <a:lnTo>
                    <a:pt x="2526" y="1390"/>
                  </a:lnTo>
                  <a:lnTo>
                    <a:pt x="2578" y="1398"/>
                  </a:lnTo>
                  <a:lnTo>
                    <a:pt x="2600" y="1414"/>
                  </a:lnTo>
                  <a:lnTo>
                    <a:pt x="2666" y="1436"/>
                  </a:lnTo>
                  <a:lnTo>
                    <a:pt x="2672" y="1440"/>
                  </a:lnTo>
                  <a:lnTo>
                    <a:pt x="2680" y="1446"/>
                  </a:lnTo>
                  <a:lnTo>
                    <a:pt x="2696" y="1460"/>
                  </a:lnTo>
                  <a:lnTo>
                    <a:pt x="2704" y="1464"/>
                  </a:lnTo>
                  <a:lnTo>
                    <a:pt x="2714" y="1466"/>
                  </a:lnTo>
                  <a:lnTo>
                    <a:pt x="2718" y="1466"/>
                  </a:lnTo>
                  <a:lnTo>
                    <a:pt x="2724" y="1462"/>
                  </a:lnTo>
                  <a:lnTo>
                    <a:pt x="2728" y="1458"/>
                  </a:lnTo>
                  <a:lnTo>
                    <a:pt x="2732" y="1452"/>
                  </a:lnTo>
                  <a:lnTo>
                    <a:pt x="2754" y="1438"/>
                  </a:lnTo>
                  <a:lnTo>
                    <a:pt x="2766" y="1434"/>
                  </a:lnTo>
                  <a:lnTo>
                    <a:pt x="2778" y="1426"/>
                  </a:lnTo>
                  <a:lnTo>
                    <a:pt x="2800" y="1410"/>
                  </a:lnTo>
                  <a:lnTo>
                    <a:pt x="2846" y="1396"/>
                  </a:lnTo>
                  <a:lnTo>
                    <a:pt x="2862" y="1386"/>
                  </a:lnTo>
                  <a:lnTo>
                    <a:pt x="2882" y="1378"/>
                  </a:lnTo>
                  <a:lnTo>
                    <a:pt x="2902" y="1370"/>
                  </a:lnTo>
                  <a:lnTo>
                    <a:pt x="2910" y="1366"/>
                  </a:lnTo>
                  <a:lnTo>
                    <a:pt x="2920" y="1360"/>
                  </a:lnTo>
                  <a:lnTo>
                    <a:pt x="2936" y="1354"/>
                  </a:lnTo>
                  <a:lnTo>
                    <a:pt x="2948" y="1348"/>
                  </a:lnTo>
                  <a:lnTo>
                    <a:pt x="2960" y="1344"/>
                  </a:lnTo>
                  <a:lnTo>
                    <a:pt x="2972" y="1342"/>
                  </a:lnTo>
                  <a:lnTo>
                    <a:pt x="2986" y="1342"/>
                  </a:lnTo>
                  <a:lnTo>
                    <a:pt x="3016" y="1346"/>
                  </a:lnTo>
                  <a:lnTo>
                    <a:pt x="3048" y="1354"/>
                  </a:lnTo>
                  <a:lnTo>
                    <a:pt x="3094" y="1354"/>
                  </a:lnTo>
                  <a:lnTo>
                    <a:pt x="3104" y="1348"/>
                  </a:lnTo>
                  <a:lnTo>
                    <a:pt x="3116" y="1344"/>
                  </a:lnTo>
                  <a:lnTo>
                    <a:pt x="3140" y="1338"/>
                  </a:lnTo>
                  <a:lnTo>
                    <a:pt x="3154" y="1330"/>
                  </a:lnTo>
                  <a:lnTo>
                    <a:pt x="3166" y="1322"/>
                  </a:lnTo>
                  <a:lnTo>
                    <a:pt x="3184" y="1302"/>
                  </a:lnTo>
                  <a:lnTo>
                    <a:pt x="3200" y="1282"/>
                  </a:lnTo>
                  <a:lnTo>
                    <a:pt x="3216" y="1264"/>
                  </a:lnTo>
                  <a:lnTo>
                    <a:pt x="3226" y="1256"/>
                  </a:lnTo>
                  <a:lnTo>
                    <a:pt x="3238" y="1250"/>
                  </a:lnTo>
                  <a:lnTo>
                    <a:pt x="3260" y="1228"/>
                  </a:lnTo>
                  <a:lnTo>
                    <a:pt x="3272" y="1216"/>
                  </a:lnTo>
                  <a:lnTo>
                    <a:pt x="3278" y="1214"/>
                  </a:lnTo>
                  <a:lnTo>
                    <a:pt x="3282" y="1212"/>
                  </a:lnTo>
                  <a:lnTo>
                    <a:pt x="3282" y="1210"/>
                  </a:lnTo>
                  <a:lnTo>
                    <a:pt x="3296" y="1200"/>
                  </a:lnTo>
                  <a:lnTo>
                    <a:pt x="3312" y="1192"/>
                  </a:lnTo>
                  <a:lnTo>
                    <a:pt x="3312" y="1176"/>
                  </a:lnTo>
                  <a:lnTo>
                    <a:pt x="3298" y="1166"/>
                  </a:lnTo>
                  <a:lnTo>
                    <a:pt x="3286" y="1150"/>
                  </a:lnTo>
                  <a:lnTo>
                    <a:pt x="3278" y="1138"/>
                  </a:lnTo>
                  <a:lnTo>
                    <a:pt x="3274" y="1126"/>
                  </a:lnTo>
                  <a:lnTo>
                    <a:pt x="3272" y="1114"/>
                  </a:lnTo>
                  <a:lnTo>
                    <a:pt x="3272" y="1102"/>
                  </a:lnTo>
                  <a:lnTo>
                    <a:pt x="3274" y="1090"/>
                  </a:lnTo>
                  <a:lnTo>
                    <a:pt x="3280" y="1062"/>
                  </a:lnTo>
                  <a:lnTo>
                    <a:pt x="3286" y="1052"/>
                  </a:lnTo>
                  <a:lnTo>
                    <a:pt x="3292" y="1042"/>
                  </a:lnTo>
                  <a:lnTo>
                    <a:pt x="3302" y="1028"/>
                  </a:lnTo>
                  <a:lnTo>
                    <a:pt x="3312" y="1022"/>
                  </a:lnTo>
                  <a:lnTo>
                    <a:pt x="3340" y="1028"/>
                  </a:lnTo>
                  <a:lnTo>
                    <a:pt x="3358" y="1044"/>
                  </a:lnTo>
                  <a:lnTo>
                    <a:pt x="3368" y="1050"/>
                  </a:lnTo>
                  <a:lnTo>
                    <a:pt x="3380" y="1056"/>
                  </a:lnTo>
                  <a:lnTo>
                    <a:pt x="3392" y="1060"/>
                  </a:lnTo>
                  <a:lnTo>
                    <a:pt x="3406" y="1062"/>
                  </a:lnTo>
                  <a:lnTo>
                    <a:pt x="3420" y="1060"/>
                  </a:lnTo>
                  <a:lnTo>
                    <a:pt x="3434" y="1054"/>
                  </a:lnTo>
                  <a:lnTo>
                    <a:pt x="3450" y="1034"/>
                  </a:lnTo>
                  <a:lnTo>
                    <a:pt x="3458" y="1026"/>
                  </a:lnTo>
                  <a:lnTo>
                    <a:pt x="3466" y="1022"/>
                  </a:lnTo>
                  <a:lnTo>
                    <a:pt x="3468" y="1014"/>
                  </a:lnTo>
                  <a:lnTo>
                    <a:pt x="3472" y="1008"/>
                  </a:lnTo>
                  <a:lnTo>
                    <a:pt x="3484" y="994"/>
                  </a:lnTo>
                  <a:lnTo>
                    <a:pt x="3498" y="980"/>
                  </a:lnTo>
                  <a:lnTo>
                    <a:pt x="3510" y="970"/>
                  </a:lnTo>
                  <a:lnTo>
                    <a:pt x="3556" y="972"/>
                  </a:lnTo>
                  <a:lnTo>
                    <a:pt x="3562" y="964"/>
                  </a:lnTo>
                  <a:lnTo>
                    <a:pt x="3578" y="958"/>
                  </a:lnTo>
                  <a:lnTo>
                    <a:pt x="3594" y="950"/>
                  </a:lnTo>
                  <a:lnTo>
                    <a:pt x="3608" y="940"/>
                  </a:lnTo>
                  <a:lnTo>
                    <a:pt x="3622" y="926"/>
                  </a:lnTo>
                  <a:lnTo>
                    <a:pt x="3628" y="902"/>
                  </a:lnTo>
                  <a:lnTo>
                    <a:pt x="3632" y="892"/>
                  </a:lnTo>
                  <a:lnTo>
                    <a:pt x="3636" y="882"/>
                  </a:lnTo>
                  <a:lnTo>
                    <a:pt x="3642" y="874"/>
                  </a:lnTo>
                  <a:lnTo>
                    <a:pt x="3650" y="866"/>
                  </a:lnTo>
                  <a:lnTo>
                    <a:pt x="3660" y="860"/>
                  </a:lnTo>
                  <a:lnTo>
                    <a:pt x="3672" y="854"/>
                  </a:lnTo>
                  <a:lnTo>
                    <a:pt x="3706" y="846"/>
                  </a:lnTo>
                  <a:lnTo>
                    <a:pt x="3724" y="828"/>
                  </a:lnTo>
                  <a:lnTo>
                    <a:pt x="3752" y="812"/>
                  </a:lnTo>
                  <a:lnTo>
                    <a:pt x="3764" y="804"/>
                  </a:lnTo>
                  <a:lnTo>
                    <a:pt x="3780" y="798"/>
                  </a:lnTo>
                  <a:lnTo>
                    <a:pt x="3878" y="802"/>
                  </a:lnTo>
                  <a:lnTo>
                    <a:pt x="3892" y="796"/>
                  </a:lnTo>
                  <a:lnTo>
                    <a:pt x="3896" y="788"/>
                  </a:lnTo>
                  <a:lnTo>
                    <a:pt x="3898" y="780"/>
                  </a:lnTo>
                  <a:lnTo>
                    <a:pt x="3900" y="772"/>
                  </a:lnTo>
                  <a:lnTo>
                    <a:pt x="3898" y="766"/>
                  </a:lnTo>
                  <a:lnTo>
                    <a:pt x="3892" y="754"/>
                  </a:lnTo>
                  <a:lnTo>
                    <a:pt x="3886" y="742"/>
                  </a:lnTo>
                  <a:lnTo>
                    <a:pt x="3814" y="690"/>
                  </a:lnTo>
                  <a:lnTo>
                    <a:pt x="3802" y="674"/>
                  </a:lnTo>
                  <a:lnTo>
                    <a:pt x="3792" y="664"/>
                  </a:lnTo>
                  <a:lnTo>
                    <a:pt x="3788" y="660"/>
                  </a:lnTo>
                  <a:lnTo>
                    <a:pt x="3782" y="658"/>
                  </a:lnTo>
                  <a:lnTo>
                    <a:pt x="3766" y="658"/>
                  </a:lnTo>
                  <a:lnTo>
                    <a:pt x="3754" y="676"/>
                  </a:lnTo>
                  <a:lnTo>
                    <a:pt x="3724" y="676"/>
                  </a:lnTo>
                  <a:lnTo>
                    <a:pt x="3722" y="702"/>
                  </a:lnTo>
                  <a:lnTo>
                    <a:pt x="3720" y="708"/>
                  </a:lnTo>
                  <a:lnTo>
                    <a:pt x="3716" y="712"/>
                  </a:lnTo>
                  <a:lnTo>
                    <a:pt x="3712" y="714"/>
                  </a:lnTo>
                  <a:lnTo>
                    <a:pt x="3708" y="716"/>
                  </a:lnTo>
                  <a:lnTo>
                    <a:pt x="3696" y="716"/>
                  </a:lnTo>
                  <a:lnTo>
                    <a:pt x="3684" y="714"/>
                  </a:lnTo>
                  <a:lnTo>
                    <a:pt x="3670" y="710"/>
                  </a:lnTo>
                  <a:lnTo>
                    <a:pt x="3660" y="704"/>
                  </a:lnTo>
                  <a:lnTo>
                    <a:pt x="3644" y="698"/>
                  </a:lnTo>
                  <a:lnTo>
                    <a:pt x="3628" y="698"/>
                  </a:lnTo>
                  <a:lnTo>
                    <a:pt x="3612" y="704"/>
                  </a:lnTo>
                  <a:lnTo>
                    <a:pt x="3600" y="710"/>
                  </a:lnTo>
                  <a:lnTo>
                    <a:pt x="3590" y="722"/>
                  </a:lnTo>
                  <a:lnTo>
                    <a:pt x="3566" y="722"/>
                  </a:lnTo>
                  <a:lnTo>
                    <a:pt x="3554" y="718"/>
                  </a:lnTo>
                  <a:lnTo>
                    <a:pt x="3546" y="712"/>
                  </a:lnTo>
                  <a:lnTo>
                    <a:pt x="3540" y="704"/>
                  </a:lnTo>
                  <a:lnTo>
                    <a:pt x="3536" y="698"/>
                  </a:lnTo>
                  <a:lnTo>
                    <a:pt x="3536" y="690"/>
                  </a:lnTo>
                  <a:lnTo>
                    <a:pt x="3534" y="682"/>
                  </a:lnTo>
                  <a:lnTo>
                    <a:pt x="3534" y="668"/>
                  </a:lnTo>
                  <a:lnTo>
                    <a:pt x="3550" y="656"/>
                  </a:lnTo>
                  <a:lnTo>
                    <a:pt x="3556" y="648"/>
                  </a:lnTo>
                  <a:lnTo>
                    <a:pt x="3564" y="640"/>
                  </a:lnTo>
                  <a:lnTo>
                    <a:pt x="3564" y="610"/>
                  </a:lnTo>
                  <a:lnTo>
                    <a:pt x="3566" y="586"/>
                  </a:lnTo>
                  <a:lnTo>
                    <a:pt x="3574" y="566"/>
                  </a:lnTo>
                  <a:lnTo>
                    <a:pt x="3584" y="546"/>
                  </a:lnTo>
                  <a:lnTo>
                    <a:pt x="3584" y="524"/>
                  </a:lnTo>
                  <a:lnTo>
                    <a:pt x="3586" y="506"/>
                  </a:lnTo>
                  <a:lnTo>
                    <a:pt x="3590" y="492"/>
                  </a:lnTo>
                  <a:lnTo>
                    <a:pt x="3598" y="476"/>
                  </a:lnTo>
                  <a:lnTo>
                    <a:pt x="3634" y="474"/>
                  </a:lnTo>
                  <a:lnTo>
                    <a:pt x="3658" y="478"/>
                  </a:lnTo>
                  <a:lnTo>
                    <a:pt x="3672" y="478"/>
                  </a:lnTo>
                  <a:lnTo>
                    <a:pt x="3686" y="478"/>
                  </a:lnTo>
                  <a:lnTo>
                    <a:pt x="3700" y="476"/>
                  </a:lnTo>
                  <a:lnTo>
                    <a:pt x="3714" y="470"/>
                  </a:lnTo>
                  <a:lnTo>
                    <a:pt x="3728" y="464"/>
                  </a:lnTo>
                  <a:lnTo>
                    <a:pt x="3738" y="452"/>
                  </a:lnTo>
                  <a:lnTo>
                    <a:pt x="3764" y="432"/>
                  </a:lnTo>
                  <a:lnTo>
                    <a:pt x="3780" y="414"/>
                  </a:lnTo>
                  <a:lnTo>
                    <a:pt x="3782" y="364"/>
                  </a:lnTo>
                  <a:lnTo>
                    <a:pt x="3784" y="342"/>
                  </a:lnTo>
                  <a:lnTo>
                    <a:pt x="3786" y="322"/>
                  </a:lnTo>
                  <a:lnTo>
                    <a:pt x="3796" y="304"/>
                  </a:lnTo>
                  <a:lnTo>
                    <a:pt x="3804" y="290"/>
                  </a:lnTo>
                  <a:lnTo>
                    <a:pt x="3814" y="274"/>
                  </a:lnTo>
                  <a:lnTo>
                    <a:pt x="3820" y="260"/>
                  </a:lnTo>
                  <a:lnTo>
                    <a:pt x="3822" y="244"/>
                  </a:lnTo>
                  <a:lnTo>
                    <a:pt x="3824" y="232"/>
                  </a:lnTo>
                  <a:lnTo>
                    <a:pt x="3830" y="220"/>
                  </a:lnTo>
                  <a:lnTo>
                    <a:pt x="3838" y="210"/>
                  </a:lnTo>
                  <a:lnTo>
                    <a:pt x="3838" y="180"/>
                  </a:lnTo>
                  <a:lnTo>
                    <a:pt x="3810" y="148"/>
                  </a:lnTo>
                  <a:lnTo>
                    <a:pt x="3798" y="144"/>
                  </a:lnTo>
                  <a:lnTo>
                    <a:pt x="3790" y="138"/>
                  </a:lnTo>
                  <a:lnTo>
                    <a:pt x="3792" y="122"/>
                  </a:lnTo>
                  <a:lnTo>
                    <a:pt x="3794" y="110"/>
                  </a:lnTo>
                  <a:lnTo>
                    <a:pt x="3796" y="100"/>
                  </a:lnTo>
                  <a:lnTo>
                    <a:pt x="3800" y="92"/>
                  </a:lnTo>
                  <a:lnTo>
                    <a:pt x="3806" y="86"/>
                  </a:lnTo>
                  <a:lnTo>
                    <a:pt x="3814" y="80"/>
                  </a:lnTo>
                  <a:lnTo>
                    <a:pt x="3838" y="68"/>
                  </a:lnTo>
                  <a:lnTo>
                    <a:pt x="3846" y="66"/>
                  </a:lnTo>
                  <a:lnTo>
                    <a:pt x="3856" y="64"/>
                  </a:lnTo>
                  <a:lnTo>
                    <a:pt x="3876" y="56"/>
                  </a:lnTo>
                  <a:lnTo>
                    <a:pt x="3896" y="46"/>
                  </a:lnTo>
                  <a:lnTo>
                    <a:pt x="3906" y="42"/>
                  </a:lnTo>
                  <a:lnTo>
                    <a:pt x="3918" y="40"/>
                  </a:lnTo>
                  <a:lnTo>
                    <a:pt x="3940" y="24"/>
                  </a:lnTo>
                  <a:lnTo>
                    <a:pt x="3966" y="10"/>
                  </a:lnTo>
                  <a:lnTo>
                    <a:pt x="3978" y="4"/>
                  </a:lnTo>
                  <a:lnTo>
                    <a:pt x="3992" y="0"/>
                  </a:lnTo>
                  <a:lnTo>
                    <a:pt x="4034" y="0"/>
                  </a:lnTo>
                  <a:lnTo>
                    <a:pt x="4054" y="6"/>
                  </a:lnTo>
                  <a:lnTo>
                    <a:pt x="4066" y="10"/>
                  </a:lnTo>
                  <a:lnTo>
                    <a:pt x="4078" y="20"/>
                  </a:lnTo>
                  <a:lnTo>
                    <a:pt x="4096" y="18"/>
                  </a:lnTo>
                  <a:lnTo>
                    <a:pt x="4116" y="16"/>
                  </a:lnTo>
                  <a:lnTo>
                    <a:pt x="4136" y="14"/>
                  </a:lnTo>
                  <a:lnTo>
                    <a:pt x="4158" y="14"/>
                  </a:lnTo>
                  <a:lnTo>
                    <a:pt x="4190" y="30"/>
                  </a:lnTo>
                  <a:lnTo>
                    <a:pt x="4206" y="48"/>
                  </a:lnTo>
                  <a:lnTo>
                    <a:pt x="4224" y="66"/>
                  </a:lnTo>
                  <a:lnTo>
                    <a:pt x="4240" y="88"/>
                  </a:lnTo>
                  <a:lnTo>
                    <a:pt x="4258" y="114"/>
                  </a:lnTo>
                  <a:lnTo>
                    <a:pt x="4270" y="126"/>
                  </a:lnTo>
                  <a:lnTo>
                    <a:pt x="4284" y="144"/>
                  </a:lnTo>
                  <a:lnTo>
                    <a:pt x="4294" y="166"/>
                  </a:lnTo>
                  <a:lnTo>
                    <a:pt x="4298" y="178"/>
                  </a:lnTo>
                  <a:lnTo>
                    <a:pt x="4302" y="190"/>
                  </a:lnTo>
                  <a:lnTo>
                    <a:pt x="4328" y="212"/>
                  </a:lnTo>
                  <a:lnTo>
                    <a:pt x="4344" y="228"/>
                  </a:lnTo>
                  <a:lnTo>
                    <a:pt x="4360" y="246"/>
                  </a:lnTo>
                  <a:lnTo>
                    <a:pt x="4362" y="252"/>
                  </a:lnTo>
                  <a:lnTo>
                    <a:pt x="4362" y="258"/>
                  </a:lnTo>
                  <a:lnTo>
                    <a:pt x="4362" y="270"/>
                  </a:lnTo>
                  <a:lnTo>
                    <a:pt x="4362" y="276"/>
                  </a:lnTo>
                  <a:lnTo>
                    <a:pt x="4366" y="282"/>
                  </a:lnTo>
                  <a:lnTo>
                    <a:pt x="4372" y="288"/>
                  </a:lnTo>
                  <a:lnTo>
                    <a:pt x="4382" y="294"/>
                  </a:lnTo>
                  <a:lnTo>
                    <a:pt x="4406" y="318"/>
                  </a:lnTo>
                  <a:lnTo>
                    <a:pt x="4406" y="334"/>
                  </a:lnTo>
                  <a:lnTo>
                    <a:pt x="4408" y="344"/>
                  </a:lnTo>
                  <a:lnTo>
                    <a:pt x="4412" y="356"/>
                  </a:lnTo>
                  <a:lnTo>
                    <a:pt x="4438" y="356"/>
                  </a:lnTo>
                  <a:lnTo>
                    <a:pt x="4450" y="356"/>
                  </a:lnTo>
                  <a:lnTo>
                    <a:pt x="4462" y="354"/>
                  </a:lnTo>
                  <a:lnTo>
                    <a:pt x="4498" y="354"/>
                  </a:lnTo>
                  <a:lnTo>
                    <a:pt x="4512" y="362"/>
                  </a:lnTo>
                  <a:lnTo>
                    <a:pt x="4520" y="364"/>
                  </a:lnTo>
                  <a:lnTo>
                    <a:pt x="4532" y="366"/>
                  </a:lnTo>
                  <a:lnTo>
                    <a:pt x="4532" y="362"/>
                  </a:lnTo>
                  <a:lnTo>
                    <a:pt x="4538" y="360"/>
                  </a:lnTo>
                  <a:lnTo>
                    <a:pt x="4548" y="358"/>
                  </a:lnTo>
                  <a:lnTo>
                    <a:pt x="4568" y="358"/>
                  </a:lnTo>
                  <a:lnTo>
                    <a:pt x="4584" y="374"/>
                  </a:lnTo>
                  <a:lnTo>
                    <a:pt x="4608" y="396"/>
                  </a:lnTo>
                  <a:lnTo>
                    <a:pt x="4626" y="396"/>
                  </a:lnTo>
                  <a:lnTo>
                    <a:pt x="4640" y="400"/>
                  </a:lnTo>
                  <a:lnTo>
                    <a:pt x="4652" y="406"/>
                  </a:lnTo>
                  <a:lnTo>
                    <a:pt x="4660" y="414"/>
                  </a:lnTo>
                  <a:lnTo>
                    <a:pt x="4668" y="426"/>
                  </a:lnTo>
                  <a:lnTo>
                    <a:pt x="4674" y="440"/>
                  </a:lnTo>
                  <a:lnTo>
                    <a:pt x="4684" y="478"/>
                  </a:lnTo>
                  <a:lnTo>
                    <a:pt x="4714" y="512"/>
                  </a:lnTo>
                  <a:lnTo>
                    <a:pt x="4722" y="512"/>
                  </a:lnTo>
                  <a:lnTo>
                    <a:pt x="4744" y="506"/>
                  </a:lnTo>
                  <a:lnTo>
                    <a:pt x="4770" y="500"/>
                  </a:lnTo>
                  <a:lnTo>
                    <a:pt x="4796" y="490"/>
                  </a:lnTo>
                  <a:lnTo>
                    <a:pt x="4806" y="486"/>
                  </a:lnTo>
                  <a:lnTo>
                    <a:pt x="4814" y="480"/>
                  </a:lnTo>
                  <a:lnTo>
                    <a:pt x="4828" y="458"/>
                  </a:lnTo>
                  <a:lnTo>
                    <a:pt x="4840" y="442"/>
                  </a:lnTo>
                  <a:lnTo>
                    <a:pt x="4856" y="426"/>
                  </a:lnTo>
                  <a:lnTo>
                    <a:pt x="4874" y="412"/>
                  </a:lnTo>
                  <a:lnTo>
                    <a:pt x="4888" y="394"/>
                  </a:lnTo>
                  <a:lnTo>
                    <a:pt x="4906" y="378"/>
                  </a:lnTo>
                  <a:lnTo>
                    <a:pt x="4942" y="346"/>
                  </a:lnTo>
                  <a:lnTo>
                    <a:pt x="4946" y="346"/>
                  </a:lnTo>
                  <a:lnTo>
                    <a:pt x="4950" y="342"/>
                  </a:lnTo>
                  <a:lnTo>
                    <a:pt x="4956" y="336"/>
                  </a:lnTo>
                  <a:lnTo>
                    <a:pt x="4972" y="336"/>
                  </a:lnTo>
                  <a:lnTo>
                    <a:pt x="4982" y="338"/>
                  </a:lnTo>
                  <a:lnTo>
                    <a:pt x="4994" y="342"/>
                  </a:lnTo>
                  <a:lnTo>
                    <a:pt x="4996" y="350"/>
                  </a:lnTo>
                  <a:lnTo>
                    <a:pt x="4996" y="362"/>
                  </a:lnTo>
                  <a:lnTo>
                    <a:pt x="4992" y="384"/>
                  </a:lnTo>
                  <a:lnTo>
                    <a:pt x="4992" y="418"/>
                  </a:lnTo>
                  <a:lnTo>
                    <a:pt x="5010" y="434"/>
                  </a:lnTo>
                  <a:lnTo>
                    <a:pt x="5018" y="446"/>
                  </a:lnTo>
                  <a:lnTo>
                    <a:pt x="5024" y="462"/>
                  </a:lnTo>
                  <a:lnTo>
                    <a:pt x="5020" y="514"/>
                  </a:lnTo>
                  <a:lnTo>
                    <a:pt x="5010" y="540"/>
                  </a:lnTo>
                  <a:lnTo>
                    <a:pt x="5004" y="550"/>
                  </a:lnTo>
                  <a:lnTo>
                    <a:pt x="5002" y="560"/>
                  </a:lnTo>
                  <a:lnTo>
                    <a:pt x="5002" y="574"/>
                  </a:lnTo>
                  <a:lnTo>
                    <a:pt x="5006" y="588"/>
                  </a:lnTo>
                  <a:lnTo>
                    <a:pt x="5004" y="666"/>
                  </a:lnTo>
                  <a:lnTo>
                    <a:pt x="4994" y="714"/>
                  </a:lnTo>
                  <a:lnTo>
                    <a:pt x="4996" y="748"/>
                  </a:lnTo>
                  <a:lnTo>
                    <a:pt x="4984" y="764"/>
                  </a:lnTo>
                  <a:lnTo>
                    <a:pt x="4974" y="770"/>
                  </a:lnTo>
                  <a:lnTo>
                    <a:pt x="4966" y="772"/>
                  </a:lnTo>
                  <a:lnTo>
                    <a:pt x="4956" y="772"/>
                  </a:lnTo>
                  <a:lnTo>
                    <a:pt x="4946" y="772"/>
                  </a:lnTo>
                  <a:lnTo>
                    <a:pt x="4930" y="770"/>
                  </a:lnTo>
                  <a:lnTo>
                    <a:pt x="4918" y="766"/>
                  </a:lnTo>
                  <a:lnTo>
                    <a:pt x="4896" y="764"/>
                  </a:lnTo>
                  <a:lnTo>
                    <a:pt x="4890" y="772"/>
                  </a:lnTo>
                  <a:lnTo>
                    <a:pt x="4886" y="782"/>
                  </a:lnTo>
                  <a:lnTo>
                    <a:pt x="4876" y="790"/>
                  </a:lnTo>
                  <a:lnTo>
                    <a:pt x="4866" y="798"/>
                  </a:lnTo>
                  <a:lnTo>
                    <a:pt x="4858" y="802"/>
                  </a:lnTo>
                  <a:lnTo>
                    <a:pt x="4852" y="808"/>
                  </a:lnTo>
                  <a:lnTo>
                    <a:pt x="4850" y="816"/>
                  </a:lnTo>
                  <a:lnTo>
                    <a:pt x="4850" y="824"/>
                  </a:lnTo>
                  <a:lnTo>
                    <a:pt x="4858" y="836"/>
                  </a:lnTo>
                  <a:lnTo>
                    <a:pt x="4870" y="854"/>
                  </a:lnTo>
                  <a:lnTo>
                    <a:pt x="4876" y="874"/>
                  </a:lnTo>
                  <a:lnTo>
                    <a:pt x="4884" y="896"/>
                  </a:lnTo>
                  <a:lnTo>
                    <a:pt x="4894" y="920"/>
                  </a:lnTo>
                  <a:lnTo>
                    <a:pt x="4906" y="944"/>
                  </a:lnTo>
                  <a:lnTo>
                    <a:pt x="4910" y="970"/>
                  </a:lnTo>
                  <a:lnTo>
                    <a:pt x="4914" y="984"/>
                  </a:lnTo>
                  <a:lnTo>
                    <a:pt x="4920" y="1000"/>
                  </a:lnTo>
                  <a:lnTo>
                    <a:pt x="4920" y="1012"/>
                  </a:lnTo>
                  <a:lnTo>
                    <a:pt x="4922" y="1030"/>
                  </a:lnTo>
                  <a:lnTo>
                    <a:pt x="4920" y="1040"/>
                  </a:lnTo>
                  <a:lnTo>
                    <a:pt x="4918" y="1048"/>
                  </a:lnTo>
                  <a:lnTo>
                    <a:pt x="4916" y="1054"/>
                  </a:lnTo>
                  <a:lnTo>
                    <a:pt x="4910" y="1060"/>
                  </a:lnTo>
                  <a:lnTo>
                    <a:pt x="4900" y="1086"/>
                  </a:lnTo>
                  <a:lnTo>
                    <a:pt x="4894" y="1122"/>
                  </a:lnTo>
                  <a:lnTo>
                    <a:pt x="4884" y="1128"/>
                  </a:lnTo>
                  <a:lnTo>
                    <a:pt x="4876" y="1126"/>
                  </a:lnTo>
                  <a:lnTo>
                    <a:pt x="4870" y="1126"/>
                  </a:lnTo>
                  <a:lnTo>
                    <a:pt x="4866" y="1122"/>
                  </a:lnTo>
                  <a:lnTo>
                    <a:pt x="4860" y="1116"/>
                  </a:lnTo>
                  <a:lnTo>
                    <a:pt x="4852" y="1120"/>
                  </a:lnTo>
                  <a:lnTo>
                    <a:pt x="4844" y="1120"/>
                  </a:lnTo>
                  <a:lnTo>
                    <a:pt x="4832" y="1116"/>
                  </a:lnTo>
                  <a:lnTo>
                    <a:pt x="4830" y="1070"/>
                  </a:lnTo>
                  <a:lnTo>
                    <a:pt x="4824" y="1062"/>
                  </a:lnTo>
                  <a:lnTo>
                    <a:pt x="4820" y="1060"/>
                  </a:lnTo>
                  <a:lnTo>
                    <a:pt x="4818" y="1060"/>
                  </a:lnTo>
                  <a:lnTo>
                    <a:pt x="4812" y="1064"/>
                  </a:lnTo>
                  <a:lnTo>
                    <a:pt x="4808" y="1072"/>
                  </a:lnTo>
                  <a:lnTo>
                    <a:pt x="4800" y="1092"/>
                  </a:lnTo>
                  <a:lnTo>
                    <a:pt x="4798" y="1106"/>
                  </a:lnTo>
                  <a:lnTo>
                    <a:pt x="4786" y="1124"/>
                  </a:lnTo>
                  <a:lnTo>
                    <a:pt x="4776" y="1142"/>
                  </a:lnTo>
                  <a:lnTo>
                    <a:pt x="4766" y="1160"/>
                  </a:lnTo>
                  <a:lnTo>
                    <a:pt x="4754" y="1176"/>
                  </a:lnTo>
                  <a:lnTo>
                    <a:pt x="4740" y="1182"/>
                  </a:lnTo>
                  <a:lnTo>
                    <a:pt x="4728" y="1184"/>
                  </a:lnTo>
                  <a:lnTo>
                    <a:pt x="4704" y="1188"/>
                  </a:lnTo>
                  <a:lnTo>
                    <a:pt x="4700" y="1194"/>
                  </a:lnTo>
                  <a:lnTo>
                    <a:pt x="4700" y="1208"/>
                  </a:lnTo>
                  <a:lnTo>
                    <a:pt x="4704" y="1214"/>
                  </a:lnTo>
                  <a:lnTo>
                    <a:pt x="4712" y="1218"/>
                  </a:lnTo>
                  <a:lnTo>
                    <a:pt x="4720" y="1226"/>
                  </a:lnTo>
                  <a:lnTo>
                    <a:pt x="4722" y="1230"/>
                  </a:lnTo>
                  <a:lnTo>
                    <a:pt x="4724" y="1236"/>
                  </a:lnTo>
                  <a:lnTo>
                    <a:pt x="4726" y="1244"/>
                  </a:lnTo>
                  <a:lnTo>
                    <a:pt x="4724" y="1252"/>
                  </a:lnTo>
                  <a:lnTo>
                    <a:pt x="4712" y="1266"/>
                  </a:lnTo>
                  <a:lnTo>
                    <a:pt x="4704" y="1272"/>
                  </a:lnTo>
                  <a:lnTo>
                    <a:pt x="4696" y="1276"/>
                  </a:lnTo>
                  <a:lnTo>
                    <a:pt x="4640" y="1274"/>
                  </a:lnTo>
                  <a:lnTo>
                    <a:pt x="4628" y="1268"/>
                  </a:lnTo>
                  <a:lnTo>
                    <a:pt x="4616" y="1260"/>
                  </a:lnTo>
                  <a:lnTo>
                    <a:pt x="4610" y="1258"/>
                  </a:lnTo>
                  <a:lnTo>
                    <a:pt x="4604" y="1258"/>
                  </a:lnTo>
                  <a:lnTo>
                    <a:pt x="4598" y="1258"/>
                  </a:lnTo>
                  <a:lnTo>
                    <a:pt x="4594" y="1260"/>
                  </a:lnTo>
                  <a:lnTo>
                    <a:pt x="4584" y="1276"/>
                  </a:lnTo>
                  <a:lnTo>
                    <a:pt x="4576" y="1294"/>
                  </a:lnTo>
                  <a:lnTo>
                    <a:pt x="4564" y="1334"/>
                  </a:lnTo>
                  <a:lnTo>
                    <a:pt x="4552" y="1348"/>
                  </a:lnTo>
                  <a:lnTo>
                    <a:pt x="4544" y="1364"/>
                  </a:lnTo>
                  <a:lnTo>
                    <a:pt x="4522" y="1386"/>
                  </a:lnTo>
                  <a:lnTo>
                    <a:pt x="4494" y="1402"/>
                  </a:lnTo>
                  <a:lnTo>
                    <a:pt x="4482" y="1412"/>
                  </a:lnTo>
                  <a:lnTo>
                    <a:pt x="4476" y="1416"/>
                  </a:lnTo>
                  <a:lnTo>
                    <a:pt x="4474" y="1422"/>
                  </a:lnTo>
                  <a:lnTo>
                    <a:pt x="4462" y="1430"/>
                  </a:lnTo>
                  <a:lnTo>
                    <a:pt x="4450" y="1442"/>
                  </a:lnTo>
                  <a:lnTo>
                    <a:pt x="4428" y="1468"/>
                  </a:lnTo>
                  <a:lnTo>
                    <a:pt x="4426" y="1506"/>
                  </a:lnTo>
                  <a:lnTo>
                    <a:pt x="4386" y="1524"/>
                  </a:lnTo>
                  <a:lnTo>
                    <a:pt x="4366" y="1528"/>
                  </a:lnTo>
                  <a:lnTo>
                    <a:pt x="4350" y="1534"/>
                  </a:lnTo>
                  <a:lnTo>
                    <a:pt x="4336" y="1540"/>
                  </a:lnTo>
                  <a:lnTo>
                    <a:pt x="4322" y="1548"/>
                  </a:lnTo>
                  <a:lnTo>
                    <a:pt x="4310" y="1556"/>
                  </a:lnTo>
                  <a:lnTo>
                    <a:pt x="4298" y="1566"/>
                  </a:lnTo>
                  <a:lnTo>
                    <a:pt x="4274" y="1592"/>
                  </a:lnTo>
                  <a:lnTo>
                    <a:pt x="4266" y="1604"/>
                  </a:lnTo>
                  <a:lnTo>
                    <a:pt x="4260" y="1616"/>
                  </a:lnTo>
                  <a:lnTo>
                    <a:pt x="4256" y="1642"/>
                  </a:lnTo>
                  <a:lnTo>
                    <a:pt x="4244" y="1668"/>
                  </a:lnTo>
                  <a:lnTo>
                    <a:pt x="4238" y="1670"/>
                  </a:lnTo>
                  <a:lnTo>
                    <a:pt x="4228" y="1674"/>
                  </a:lnTo>
                  <a:lnTo>
                    <a:pt x="4206" y="1678"/>
                  </a:lnTo>
                  <a:lnTo>
                    <a:pt x="4184" y="1678"/>
                  </a:lnTo>
                  <a:lnTo>
                    <a:pt x="4176" y="1676"/>
                  </a:lnTo>
                  <a:lnTo>
                    <a:pt x="4172" y="1674"/>
                  </a:lnTo>
                  <a:lnTo>
                    <a:pt x="4172" y="1664"/>
                  </a:lnTo>
                  <a:lnTo>
                    <a:pt x="4176" y="1656"/>
                  </a:lnTo>
                  <a:lnTo>
                    <a:pt x="4178" y="1648"/>
                  </a:lnTo>
                  <a:lnTo>
                    <a:pt x="4182" y="1644"/>
                  </a:lnTo>
                  <a:lnTo>
                    <a:pt x="4194" y="1632"/>
                  </a:lnTo>
                  <a:lnTo>
                    <a:pt x="4206" y="1620"/>
                  </a:lnTo>
                  <a:lnTo>
                    <a:pt x="4212" y="1606"/>
                  </a:lnTo>
                  <a:lnTo>
                    <a:pt x="4202" y="1600"/>
                  </a:lnTo>
                  <a:lnTo>
                    <a:pt x="4194" y="1594"/>
                  </a:lnTo>
                  <a:lnTo>
                    <a:pt x="4190" y="1586"/>
                  </a:lnTo>
                  <a:lnTo>
                    <a:pt x="4186" y="1580"/>
                  </a:lnTo>
                  <a:lnTo>
                    <a:pt x="4186" y="1572"/>
                  </a:lnTo>
                  <a:lnTo>
                    <a:pt x="4186" y="1564"/>
                  </a:lnTo>
                  <a:lnTo>
                    <a:pt x="4190" y="1548"/>
                  </a:lnTo>
                  <a:lnTo>
                    <a:pt x="4224" y="1502"/>
                  </a:lnTo>
                  <a:lnTo>
                    <a:pt x="4228" y="1462"/>
                  </a:lnTo>
                  <a:lnTo>
                    <a:pt x="4216" y="1448"/>
                  </a:lnTo>
                  <a:lnTo>
                    <a:pt x="4206" y="1438"/>
                  </a:lnTo>
                  <a:lnTo>
                    <a:pt x="4196" y="1430"/>
                  </a:lnTo>
                  <a:lnTo>
                    <a:pt x="4188" y="1424"/>
                  </a:lnTo>
                  <a:lnTo>
                    <a:pt x="4154" y="1430"/>
                  </a:lnTo>
                  <a:lnTo>
                    <a:pt x="4142" y="1440"/>
                  </a:lnTo>
                  <a:lnTo>
                    <a:pt x="4130" y="1452"/>
                  </a:lnTo>
                  <a:lnTo>
                    <a:pt x="4112" y="1476"/>
                  </a:lnTo>
                  <a:lnTo>
                    <a:pt x="4092" y="1506"/>
                  </a:lnTo>
                  <a:lnTo>
                    <a:pt x="4082" y="1522"/>
                  </a:lnTo>
                  <a:lnTo>
                    <a:pt x="4070" y="1536"/>
                  </a:lnTo>
                  <a:lnTo>
                    <a:pt x="4060" y="1544"/>
                  </a:lnTo>
                  <a:lnTo>
                    <a:pt x="4050" y="1552"/>
                  </a:lnTo>
                  <a:lnTo>
                    <a:pt x="4036" y="1570"/>
                  </a:lnTo>
                  <a:lnTo>
                    <a:pt x="4006" y="1610"/>
                  </a:lnTo>
                  <a:lnTo>
                    <a:pt x="4002" y="1626"/>
                  </a:lnTo>
                  <a:lnTo>
                    <a:pt x="3992" y="1634"/>
                  </a:lnTo>
                  <a:lnTo>
                    <a:pt x="3984" y="1644"/>
                  </a:lnTo>
                  <a:lnTo>
                    <a:pt x="3948" y="1664"/>
                  </a:lnTo>
                  <a:lnTo>
                    <a:pt x="3906" y="1674"/>
                  </a:lnTo>
                  <a:lnTo>
                    <a:pt x="3886" y="1680"/>
                  </a:lnTo>
                  <a:lnTo>
                    <a:pt x="3866" y="1690"/>
                  </a:lnTo>
                  <a:lnTo>
                    <a:pt x="3864" y="1698"/>
                  </a:lnTo>
                  <a:lnTo>
                    <a:pt x="3862" y="1708"/>
                  </a:lnTo>
                  <a:lnTo>
                    <a:pt x="3864" y="1718"/>
                  </a:lnTo>
                  <a:lnTo>
                    <a:pt x="3866" y="1726"/>
                  </a:lnTo>
                  <a:lnTo>
                    <a:pt x="3874" y="1746"/>
                  </a:lnTo>
                  <a:lnTo>
                    <a:pt x="3886" y="1768"/>
                  </a:lnTo>
                  <a:lnTo>
                    <a:pt x="3888" y="1768"/>
                  </a:lnTo>
                  <a:lnTo>
                    <a:pt x="3890" y="1772"/>
                  </a:lnTo>
                  <a:lnTo>
                    <a:pt x="3894" y="1780"/>
                  </a:lnTo>
                  <a:lnTo>
                    <a:pt x="3900" y="1806"/>
                  </a:lnTo>
                  <a:lnTo>
                    <a:pt x="3902" y="1812"/>
                  </a:lnTo>
                  <a:lnTo>
                    <a:pt x="3912" y="1812"/>
                  </a:lnTo>
                  <a:lnTo>
                    <a:pt x="3920" y="1794"/>
                  </a:lnTo>
                  <a:lnTo>
                    <a:pt x="3922" y="1790"/>
                  </a:lnTo>
                  <a:lnTo>
                    <a:pt x="3926" y="1788"/>
                  </a:lnTo>
                  <a:lnTo>
                    <a:pt x="3938" y="1788"/>
                  </a:lnTo>
                  <a:lnTo>
                    <a:pt x="3960" y="1790"/>
                  </a:lnTo>
                  <a:lnTo>
                    <a:pt x="3962" y="1786"/>
                  </a:lnTo>
                  <a:lnTo>
                    <a:pt x="3968" y="1786"/>
                  </a:lnTo>
                  <a:lnTo>
                    <a:pt x="3984" y="1786"/>
                  </a:lnTo>
                  <a:lnTo>
                    <a:pt x="3986" y="1792"/>
                  </a:lnTo>
                  <a:lnTo>
                    <a:pt x="3988" y="1796"/>
                  </a:lnTo>
                  <a:lnTo>
                    <a:pt x="4000" y="1814"/>
                  </a:lnTo>
                  <a:lnTo>
                    <a:pt x="4000" y="1856"/>
                  </a:lnTo>
                  <a:lnTo>
                    <a:pt x="4010" y="1864"/>
                  </a:lnTo>
                  <a:lnTo>
                    <a:pt x="4024" y="1872"/>
                  </a:lnTo>
                  <a:lnTo>
                    <a:pt x="4042" y="1880"/>
                  </a:lnTo>
                  <a:lnTo>
                    <a:pt x="4060" y="1884"/>
                  </a:lnTo>
                  <a:lnTo>
                    <a:pt x="4086" y="1838"/>
                  </a:lnTo>
                  <a:lnTo>
                    <a:pt x="4108" y="1814"/>
                  </a:lnTo>
                  <a:lnTo>
                    <a:pt x="4116" y="1804"/>
                  </a:lnTo>
                  <a:lnTo>
                    <a:pt x="4126" y="1798"/>
                  </a:lnTo>
                  <a:lnTo>
                    <a:pt x="4138" y="1792"/>
                  </a:lnTo>
                  <a:lnTo>
                    <a:pt x="4150" y="1790"/>
                  </a:lnTo>
                  <a:lnTo>
                    <a:pt x="4166" y="1790"/>
                  </a:lnTo>
                  <a:lnTo>
                    <a:pt x="4184" y="1792"/>
                  </a:lnTo>
                  <a:lnTo>
                    <a:pt x="4222" y="1808"/>
                  </a:lnTo>
                  <a:lnTo>
                    <a:pt x="4320" y="1806"/>
                  </a:lnTo>
                  <a:lnTo>
                    <a:pt x="4334" y="1814"/>
                  </a:lnTo>
                  <a:lnTo>
                    <a:pt x="4330" y="1824"/>
                  </a:lnTo>
                  <a:lnTo>
                    <a:pt x="4328" y="1834"/>
                  </a:lnTo>
                  <a:lnTo>
                    <a:pt x="4328" y="1844"/>
                  </a:lnTo>
                  <a:lnTo>
                    <a:pt x="4328" y="1854"/>
                  </a:lnTo>
                  <a:lnTo>
                    <a:pt x="4324" y="1864"/>
                  </a:lnTo>
                  <a:lnTo>
                    <a:pt x="4322" y="1868"/>
                  </a:lnTo>
                  <a:lnTo>
                    <a:pt x="4316" y="1874"/>
                  </a:lnTo>
                  <a:lnTo>
                    <a:pt x="4284" y="1874"/>
                  </a:lnTo>
                  <a:lnTo>
                    <a:pt x="4254" y="1890"/>
                  </a:lnTo>
                  <a:lnTo>
                    <a:pt x="4218" y="1916"/>
                  </a:lnTo>
                  <a:lnTo>
                    <a:pt x="4210" y="1924"/>
                  </a:lnTo>
                  <a:lnTo>
                    <a:pt x="4202" y="1932"/>
                  </a:lnTo>
                  <a:lnTo>
                    <a:pt x="4196" y="1940"/>
                  </a:lnTo>
                  <a:lnTo>
                    <a:pt x="4194" y="1950"/>
                  </a:lnTo>
                  <a:lnTo>
                    <a:pt x="4188" y="1954"/>
                  </a:lnTo>
                  <a:lnTo>
                    <a:pt x="4180" y="1958"/>
                  </a:lnTo>
                  <a:lnTo>
                    <a:pt x="4168" y="1964"/>
                  </a:lnTo>
                  <a:lnTo>
                    <a:pt x="4160" y="1972"/>
                  </a:lnTo>
                  <a:lnTo>
                    <a:pt x="4150" y="1976"/>
                  </a:lnTo>
                  <a:lnTo>
                    <a:pt x="4134" y="1982"/>
                  </a:lnTo>
                  <a:lnTo>
                    <a:pt x="4130" y="2018"/>
                  </a:lnTo>
                  <a:lnTo>
                    <a:pt x="4110" y="2042"/>
                  </a:lnTo>
                  <a:lnTo>
                    <a:pt x="4100" y="2054"/>
                  </a:lnTo>
                  <a:lnTo>
                    <a:pt x="4094" y="2066"/>
                  </a:lnTo>
                  <a:lnTo>
                    <a:pt x="4090" y="2102"/>
                  </a:lnTo>
                  <a:lnTo>
                    <a:pt x="4078" y="2122"/>
                  </a:lnTo>
                  <a:lnTo>
                    <a:pt x="4076" y="2140"/>
                  </a:lnTo>
                  <a:lnTo>
                    <a:pt x="4094" y="2152"/>
                  </a:lnTo>
                  <a:lnTo>
                    <a:pt x="4108" y="2160"/>
                  </a:lnTo>
                  <a:lnTo>
                    <a:pt x="4126" y="2168"/>
                  </a:lnTo>
                  <a:lnTo>
                    <a:pt x="4130" y="2174"/>
                  </a:lnTo>
                  <a:lnTo>
                    <a:pt x="4142" y="2182"/>
                  </a:lnTo>
                  <a:lnTo>
                    <a:pt x="4154" y="2190"/>
                  </a:lnTo>
                  <a:lnTo>
                    <a:pt x="4170" y="2194"/>
                  </a:lnTo>
                  <a:lnTo>
                    <a:pt x="4176" y="2200"/>
                  </a:lnTo>
                  <a:lnTo>
                    <a:pt x="4182" y="2210"/>
                  </a:lnTo>
                  <a:lnTo>
                    <a:pt x="4196" y="2232"/>
                  </a:lnTo>
                  <a:lnTo>
                    <a:pt x="4222" y="2284"/>
                  </a:lnTo>
                  <a:lnTo>
                    <a:pt x="4254" y="2332"/>
                  </a:lnTo>
                  <a:lnTo>
                    <a:pt x="4256" y="2348"/>
                  </a:lnTo>
                  <a:lnTo>
                    <a:pt x="4258" y="2358"/>
                  </a:lnTo>
                  <a:lnTo>
                    <a:pt x="4262" y="2368"/>
                  </a:lnTo>
                  <a:lnTo>
                    <a:pt x="4268" y="2378"/>
                  </a:lnTo>
                  <a:lnTo>
                    <a:pt x="4274" y="2386"/>
                  </a:lnTo>
                  <a:lnTo>
                    <a:pt x="4282" y="2392"/>
                  </a:lnTo>
                  <a:lnTo>
                    <a:pt x="4294" y="2394"/>
                  </a:lnTo>
                  <a:lnTo>
                    <a:pt x="4362" y="2438"/>
                  </a:lnTo>
                  <a:lnTo>
                    <a:pt x="4366" y="2448"/>
                  </a:lnTo>
                  <a:lnTo>
                    <a:pt x="4366" y="2462"/>
                  </a:lnTo>
                  <a:lnTo>
                    <a:pt x="4352" y="2472"/>
                  </a:lnTo>
                  <a:lnTo>
                    <a:pt x="4308" y="2470"/>
                  </a:lnTo>
                  <a:lnTo>
                    <a:pt x="4310" y="2476"/>
                  </a:lnTo>
                  <a:lnTo>
                    <a:pt x="4320" y="2476"/>
                  </a:lnTo>
                  <a:lnTo>
                    <a:pt x="4332" y="2480"/>
                  </a:lnTo>
                  <a:lnTo>
                    <a:pt x="4338" y="2482"/>
                  </a:lnTo>
                  <a:lnTo>
                    <a:pt x="4342" y="2486"/>
                  </a:lnTo>
                  <a:lnTo>
                    <a:pt x="4344" y="2494"/>
                  </a:lnTo>
                  <a:lnTo>
                    <a:pt x="4346" y="2502"/>
                  </a:lnTo>
                  <a:lnTo>
                    <a:pt x="4340" y="2512"/>
                  </a:lnTo>
                  <a:lnTo>
                    <a:pt x="4360" y="2522"/>
                  </a:lnTo>
                  <a:lnTo>
                    <a:pt x="4372" y="2528"/>
                  </a:lnTo>
                  <a:lnTo>
                    <a:pt x="4384" y="2538"/>
                  </a:lnTo>
                  <a:lnTo>
                    <a:pt x="4384" y="2564"/>
                  </a:lnTo>
                  <a:lnTo>
                    <a:pt x="4366" y="2582"/>
                  </a:lnTo>
                  <a:lnTo>
                    <a:pt x="4354" y="2588"/>
                  </a:lnTo>
                  <a:lnTo>
                    <a:pt x="4344" y="2594"/>
                  </a:lnTo>
                  <a:lnTo>
                    <a:pt x="4326" y="2610"/>
                  </a:lnTo>
                  <a:lnTo>
                    <a:pt x="4306" y="2628"/>
                  </a:lnTo>
                  <a:lnTo>
                    <a:pt x="4286" y="2646"/>
                  </a:lnTo>
                  <a:lnTo>
                    <a:pt x="4262" y="2652"/>
                  </a:lnTo>
                  <a:lnTo>
                    <a:pt x="4262" y="2660"/>
                  </a:lnTo>
                  <a:lnTo>
                    <a:pt x="4266" y="2664"/>
                  </a:lnTo>
                  <a:lnTo>
                    <a:pt x="4272" y="2668"/>
                  </a:lnTo>
                  <a:lnTo>
                    <a:pt x="4280" y="2670"/>
                  </a:lnTo>
                  <a:lnTo>
                    <a:pt x="4290" y="2670"/>
                  </a:lnTo>
                  <a:lnTo>
                    <a:pt x="4304" y="2660"/>
                  </a:lnTo>
                  <a:lnTo>
                    <a:pt x="4312" y="2652"/>
                  </a:lnTo>
                  <a:lnTo>
                    <a:pt x="4324" y="2648"/>
                  </a:lnTo>
                  <a:lnTo>
                    <a:pt x="4342" y="2646"/>
                  </a:lnTo>
                  <a:lnTo>
                    <a:pt x="4360" y="2656"/>
                  </a:lnTo>
                  <a:lnTo>
                    <a:pt x="4378" y="2662"/>
                  </a:lnTo>
                  <a:lnTo>
                    <a:pt x="4400" y="2666"/>
                  </a:lnTo>
                  <a:lnTo>
                    <a:pt x="4424" y="2668"/>
                  </a:lnTo>
                  <a:lnTo>
                    <a:pt x="4426" y="2670"/>
                  </a:lnTo>
                  <a:lnTo>
                    <a:pt x="4428" y="2674"/>
                  </a:lnTo>
                  <a:lnTo>
                    <a:pt x="4426" y="2680"/>
                  </a:lnTo>
                  <a:lnTo>
                    <a:pt x="4420" y="2686"/>
                  </a:lnTo>
                  <a:lnTo>
                    <a:pt x="4414" y="2694"/>
                  </a:lnTo>
                  <a:lnTo>
                    <a:pt x="4398" y="2708"/>
                  </a:lnTo>
                  <a:lnTo>
                    <a:pt x="4384" y="2716"/>
                  </a:lnTo>
                  <a:lnTo>
                    <a:pt x="4376" y="2722"/>
                  </a:lnTo>
                  <a:lnTo>
                    <a:pt x="4374" y="2726"/>
                  </a:lnTo>
                  <a:lnTo>
                    <a:pt x="4376" y="2730"/>
                  </a:lnTo>
                  <a:lnTo>
                    <a:pt x="4390" y="2730"/>
                  </a:lnTo>
                  <a:lnTo>
                    <a:pt x="4402" y="2714"/>
                  </a:lnTo>
                  <a:lnTo>
                    <a:pt x="4414" y="2716"/>
                  </a:lnTo>
                  <a:lnTo>
                    <a:pt x="4420" y="2728"/>
                  </a:lnTo>
                  <a:lnTo>
                    <a:pt x="4420" y="2738"/>
                  </a:lnTo>
                  <a:lnTo>
                    <a:pt x="4422" y="2752"/>
                  </a:lnTo>
                  <a:lnTo>
                    <a:pt x="4412" y="2762"/>
                  </a:lnTo>
                  <a:lnTo>
                    <a:pt x="4392" y="2766"/>
                  </a:lnTo>
                  <a:lnTo>
                    <a:pt x="4382" y="2770"/>
                  </a:lnTo>
                  <a:lnTo>
                    <a:pt x="4380" y="2774"/>
                  </a:lnTo>
                  <a:lnTo>
                    <a:pt x="4378" y="2778"/>
                  </a:lnTo>
                  <a:lnTo>
                    <a:pt x="4400" y="2790"/>
                  </a:lnTo>
                  <a:lnTo>
                    <a:pt x="4396" y="2846"/>
                  </a:lnTo>
                  <a:lnTo>
                    <a:pt x="4404" y="2860"/>
                  </a:lnTo>
                  <a:lnTo>
                    <a:pt x="4402" y="2870"/>
                  </a:lnTo>
                  <a:lnTo>
                    <a:pt x="4400" y="2882"/>
                  </a:lnTo>
                  <a:lnTo>
                    <a:pt x="4396" y="2894"/>
                  </a:lnTo>
                  <a:lnTo>
                    <a:pt x="4392" y="2900"/>
                  </a:lnTo>
                  <a:lnTo>
                    <a:pt x="4388" y="2904"/>
                  </a:lnTo>
                  <a:lnTo>
                    <a:pt x="4368" y="2904"/>
                  </a:lnTo>
                  <a:lnTo>
                    <a:pt x="4364" y="2892"/>
                  </a:lnTo>
                  <a:lnTo>
                    <a:pt x="4336" y="2920"/>
                  </a:lnTo>
                  <a:lnTo>
                    <a:pt x="4328" y="2930"/>
                  </a:lnTo>
                  <a:lnTo>
                    <a:pt x="4322" y="2942"/>
                  </a:lnTo>
                  <a:lnTo>
                    <a:pt x="4318" y="2954"/>
                  </a:lnTo>
                  <a:lnTo>
                    <a:pt x="4316" y="2968"/>
                  </a:lnTo>
                  <a:lnTo>
                    <a:pt x="4316" y="3008"/>
                  </a:lnTo>
                  <a:lnTo>
                    <a:pt x="4310" y="3018"/>
                  </a:lnTo>
                  <a:lnTo>
                    <a:pt x="4302" y="3028"/>
                  </a:lnTo>
                  <a:lnTo>
                    <a:pt x="4282" y="3048"/>
                  </a:lnTo>
                  <a:lnTo>
                    <a:pt x="4280" y="3084"/>
                  </a:lnTo>
                  <a:lnTo>
                    <a:pt x="4272" y="3088"/>
                  </a:lnTo>
                  <a:lnTo>
                    <a:pt x="4264" y="3090"/>
                  </a:lnTo>
                  <a:lnTo>
                    <a:pt x="4250" y="3092"/>
                  </a:lnTo>
                  <a:lnTo>
                    <a:pt x="4238" y="3090"/>
                  </a:lnTo>
                  <a:lnTo>
                    <a:pt x="4230" y="3092"/>
                  </a:lnTo>
                  <a:lnTo>
                    <a:pt x="4224" y="3094"/>
                  </a:lnTo>
                  <a:lnTo>
                    <a:pt x="4240" y="3108"/>
                  </a:lnTo>
                  <a:lnTo>
                    <a:pt x="4244" y="3116"/>
                  </a:lnTo>
                  <a:lnTo>
                    <a:pt x="4268" y="3126"/>
                  </a:lnTo>
                  <a:lnTo>
                    <a:pt x="4268" y="3134"/>
                  </a:lnTo>
                  <a:lnTo>
                    <a:pt x="4256" y="3142"/>
                  </a:lnTo>
                  <a:lnTo>
                    <a:pt x="4250" y="3146"/>
                  </a:lnTo>
                  <a:lnTo>
                    <a:pt x="4246" y="3154"/>
                  </a:lnTo>
                  <a:lnTo>
                    <a:pt x="4246" y="3170"/>
                  </a:lnTo>
                  <a:lnTo>
                    <a:pt x="4242" y="3176"/>
                  </a:lnTo>
                  <a:lnTo>
                    <a:pt x="4240" y="3184"/>
                  </a:lnTo>
                  <a:lnTo>
                    <a:pt x="4238" y="3206"/>
                  </a:lnTo>
                  <a:lnTo>
                    <a:pt x="4242" y="3212"/>
                  </a:lnTo>
                  <a:lnTo>
                    <a:pt x="4248" y="3218"/>
                  </a:lnTo>
                  <a:lnTo>
                    <a:pt x="4252" y="3226"/>
                  </a:lnTo>
                  <a:lnTo>
                    <a:pt x="4254" y="3238"/>
                  </a:lnTo>
                  <a:lnTo>
                    <a:pt x="4214" y="3240"/>
                  </a:lnTo>
                  <a:lnTo>
                    <a:pt x="4216" y="3248"/>
                  </a:lnTo>
                  <a:lnTo>
                    <a:pt x="4218" y="3250"/>
                  </a:lnTo>
                  <a:lnTo>
                    <a:pt x="4222" y="3254"/>
                  </a:lnTo>
                  <a:lnTo>
                    <a:pt x="4222" y="3260"/>
                  </a:lnTo>
                  <a:lnTo>
                    <a:pt x="4192" y="3282"/>
                  </a:lnTo>
                  <a:lnTo>
                    <a:pt x="4190" y="3292"/>
                  </a:lnTo>
                  <a:lnTo>
                    <a:pt x="4188" y="3304"/>
                  </a:lnTo>
                  <a:lnTo>
                    <a:pt x="4182" y="3316"/>
                  </a:lnTo>
                  <a:lnTo>
                    <a:pt x="4174" y="3328"/>
                  </a:lnTo>
                  <a:lnTo>
                    <a:pt x="4158" y="3342"/>
                  </a:lnTo>
                  <a:lnTo>
                    <a:pt x="4126" y="3344"/>
                  </a:lnTo>
                  <a:lnTo>
                    <a:pt x="4126" y="3348"/>
                  </a:lnTo>
                  <a:lnTo>
                    <a:pt x="4128" y="3352"/>
                  </a:lnTo>
                  <a:lnTo>
                    <a:pt x="4136" y="3356"/>
                  </a:lnTo>
                  <a:lnTo>
                    <a:pt x="4136" y="3370"/>
                  </a:lnTo>
                  <a:lnTo>
                    <a:pt x="4130" y="3374"/>
                  </a:lnTo>
                  <a:lnTo>
                    <a:pt x="4124" y="3376"/>
                  </a:lnTo>
                  <a:lnTo>
                    <a:pt x="4116" y="3378"/>
                  </a:lnTo>
                  <a:lnTo>
                    <a:pt x="4102" y="3388"/>
                  </a:lnTo>
                  <a:lnTo>
                    <a:pt x="4088" y="3400"/>
                  </a:lnTo>
                  <a:lnTo>
                    <a:pt x="4076" y="3414"/>
                  </a:lnTo>
                  <a:lnTo>
                    <a:pt x="4066" y="3428"/>
                  </a:lnTo>
                  <a:lnTo>
                    <a:pt x="4062" y="3444"/>
                  </a:lnTo>
                  <a:lnTo>
                    <a:pt x="4044" y="3460"/>
                  </a:lnTo>
                  <a:lnTo>
                    <a:pt x="4028" y="3470"/>
                  </a:lnTo>
                  <a:lnTo>
                    <a:pt x="4010" y="3478"/>
                  </a:lnTo>
                  <a:lnTo>
                    <a:pt x="3990" y="3482"/>
                  </a:lnTo>
                  <a:lnTo>
                    <a:pt x="3974" y="3496"/>
                  </a:lnTo>
                  <a:lnTo>
                    <a:pt x="3960" y="3508"/>
                  </a:lnTo>
                  <a:lnTo>
                    <a:pt x="3960" y="3514"/>
                  </a:lnTo>
                  <a:lnTo>
                    <a:pt x="3962" y="3518"/>
                  </a:lnTo>
                  <a:lnTo>
                    <a:pt x="3964" y="3526"/>
                  </a:lnTo>
                  <a:lnTo>
                    <a:pt x="3964" y="3534"/>
                  </a:lnTo>
                  <a:lnTo>
                    <a:pt x="3960" y="3544"/>
                  </a:lnTo>
                  <a:lnTo>
                    <a:pt x="3930" y="3558"/>
                  </a:lnTo>
                  <a:lnTo>
                    <a:pt x="3908" y="3572"/>
                  </a:lnTo>
                  <a:lnTo>
                    <a:pt x="3888" y="3584"/>
                  </a:lnTo>
                  <a:lnTo>
                    <a:pt x="3868" y="3596"/>
                  </a:lnTo>
                  <a:lnTo>
                    <a:pt x="3848" y="3612"/>
                  </a:lnTo>
                  <a:lnTo>
                    <a:pt x="3836" y="3610"/>
                  </a:lnTo>
                  <a:lnTo>
                    <a:pt x="3826" y="3606"/>
                  </a:lnTo>
                  <a:lnTo>
                    <a:pt x="3820" y="3602"/>
                  </a:lnTo>
                  <a:lnTo>
                    <a:pt x="3814" y="3602"/>
                  </a:lnTo>
                  <a:lnTo>
                    <a:pt x="3802" y="3616"/>
                  </a:lnTo>
                  <a:lnTo>
                    <a:pt x="3778" y="3616"/>
                  </a:lnTo>
                  <a:lnTo>
                    <a:pt x="3764" y="3606"/>
                  </a:lnTo>
                  <a:lnTo>
                    <a:pt x="3764" y="3620"/>
                  </a:lnTo>
                  <a:lnTo>
                    <a:pt x="3760" y="3628"/>
                  </a:lnTo>
                  <a:lnTo>
                    <a:pt x="3758" y="3630"/>
                  </a:lnTo>
                  <a:lnTo>
                    <a:pt x="3754" y="3634"/>
                  </a:lnTo>
                  <a:lnTo>
                    <a:pt x="3742" y="3636"/>
                  </a:lnTo>
                  <a:lnTo>
                    <a:pt x="3736" y="3638"/>
                  </a:lnTo>
                  <a:lnTo>
                    <a:pt x="3734" y="3644"/>
                  </a:lnTo>
                  <a:lnTo>
                    <a:pt x="3732" y="3654"/>
                  </a:lnTo>
                  <a:lnTo>
                    <a:pt x="3726" y="3658"/>
                  </a:lnTo>
                  <a:lnTo>
                    <a:pt x="3720" y="3658"/>
                  </a:lnTo>
                  <a:lnTo>
                    <a:pt x="3708" y="3658"/>
                  </a:lnTo>
                  <a:lnTo>
                    <a:pt x="3698" y="3654"/>
                  </a:lnTo>
                  <a:lnTo>
                    <a:pt x="3692" y="3652"/>
                  </a:lnTo>
                  <a:lnTo>
                    <a:pt x="3688" y="3638"/>
                  </a:lnTo>
                  <a:lnTo>
                    <a:pt x="3682" y="3638"/>
                  </a:lnTo>
                  <a:lnTo>
                    <a:pt x="3652" y="3612"/>
                  </a:lnTo>
                  <a:lnTo>
                    <a:pt x="3648" y="3624"/>
                  </a:lnTo>
                  <a:lnTo>
                    <a:pt x="3644" y="3636"/>
                  </a:lnTo>
                  <a:lnTo>
                    <a:pt x="3630" y="3658"/>
                  </a:lnTo>
                  <a:lnTo>
                    <a:pt x="3612" y="3680"/>
                  </a:lnTo>
                  <a:lnTo>
                    <a:pt x="3600" y="3686"/>
                  </a:lnTo>
                  <a:lnTo>
                    <a:pt x="3592" y="3694"/>
                  </a:lnTo>
                  <a:lnTo>
                    <a:pt x="3584" y="3702"/>
                  </a:lnTo>
                  <a:lnTo>
                    <a:pt x="3576" y="3710"/>
                  </a:lnTo>
                  <a:lnTo>
                    <a:pt x="3562" y="3712"/>
                  </a:lnTo>
                  <a:lnTo>
                    <a:pt x="3552" y="3716"/>
                  </a:lnTo>
                  <a:lnTo>
                    <a:pt x="3544" y="3724"/>
                  </a:lnTo>
                  <a:lnTo>
                    <a:pt x="3536" y="3730"/>
                  </a:lnTo>
                  <a:lnTo>
                    <a:pt x="3512" y="3730"/>
                  </a:lnTo>
                  <a:lnTo>
                    <a:pt x="3504" y="3732"/>
                  </a:lnTo>
                  <a:lnTo>
                    <a:pt x="3498" y="3734"/>
                  </a:lnTo>
                  <a:lnTo>
                    <a:pt x="3494" y="3742"/>
                  </a:lnTo>
                  <a:lnTo>
                    <a:pt x="3488" y="3748"/>
                  </a:lnTo>
                  <a:lnTo>
                    <a:pt x="3482" y="3750"/>
                  </a:lnTo>
                  <a:lnTo>
                    <a:pt x="3476" y="3752"/>
                  </a:lnTo>
                  <a:lnTo>
                    <a:pt x="3470" y="3752"/>
                  </a:lnTo>
                  <a:lnTo>
                    <a:pt x="3464" y="3750"/>
                  </a:lnTo>
                  <a:lnTo>
                    <a:pt x="3452" y="3744"/>
                  </a:lnTo>
                  <a:lnTo>
                    <a:pt x="3430" y="3750"/>
                  </a:lnTo>
                  <a:lnTo>
                    <a:pt x="3410" y="3758"/>
                  </a:lnTo>
                  <a:lnTo>
                    <a:pt x="3390" y="3768"/>
                  </a:lnTo>
                  <a:lnTo>
                    <a:pt x="3370" y="3774"/>
                  </a:lnTo>
                  <a:lnTo>
                    <a:pt x="3344" y="3776"/>
                  </a:lnTo>
                  <a:lnTo>
                    <a:pt x="3336" y="3778"/>
                  </a:lnTo>
                  <a:lnTo>
                    <a:pt x="3328" y="3780"/>
                  </a:lnTo>
                  <a:lnTo>
                    <a:pt x="3324" y="3786"/>
                  </a:lnTo>
                  <a:lnTo>
                    <a:pt x="3320" y="3792"/>
                  </a:lnTo>
                  <a:lnTo>
                    <a:pt x="3316" y="3804"/>
                  </a:lnTo>
                  <a:lnTo>
                    <a:pt x="3312" y="3816"/>
                  </a:lnTo>
                  <a:lnTo>
                    <a:pt x="3306" y="3822"/>
                  </a:lnTo>
                  <a:lnTo>
                    <a:pt x="3298" y="3824"/>
                  </a:lnTo>
                  <a:lnTo>
                    <a:pt x="3292" y="3828"/>
                  </a:lnTo>
                  <a:lnTo>
                    <a:pt x="3288" y="3834"/>
                  </a:lnTo>
                  <a:lnTo>
                    <a:pt x="3324" y="3876"/>
                  </a:lnTo>
                  <a:lnTo>
                    <a:pt x="3324" y="3898"/>
                  </a:lnTo>
                  <a:lnTo>
                    <a:pt x="3310" y="3906"/>
                  </a:lnTo>
                  <a:lnTo>
                    <a:pt x="3298" y="3912"/>
                  </a:lnTo>
                  <a:lnTo>
                    <a:pt x="3284" y="3914"/>
                  </a:lnTo>
                  <a:lnTo>
                    <a:pt x="3272" y="3914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40" name="Freeform 36"/>
            <p:cNvSpPr>
              <a:spLocks/>
            </p:cNvSpPr>
            <p:nvPr/>
          </p:nvSpPr>
          <p:spPr bwMode="auto">
            <a:xfrm>
              <a:off x="6807200" y="2041525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" name="Freeform 7"/>
            <p:cNvSpPr>
              <a:spLocks/>
            </p:cNvSpPr>
            <p:nvPr/>
          </p:nvSpPr>
          <p:spPr bwMode="auto">
            <a:xfrm>
              <a:off x="5489575" y="6505575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" name="Freeform 8"/>
            <p:cNvSpPr>
              <a:spLocks/>
            </p:cNvSpPr>
            <p:nvPr/>
          </p:nvSpPr>
          <p:spPr bwMode="auto">
            <a:xfrm>
              <a:off x="5506810" y="6535963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" name="Freeform 10"/>
            <p:cNvSpPr>
              <a:spLocks/>
            </p:cNvSpPr>
            <p:nvPr/>
          </p:nvSpPr>
          <p:spPr bwMode="auto">
            <a:xfrm>
              <a:off x="5661025" y="5511800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" name="Freeform 11"/>
            <p:cNvSpPr>
              <a:spLocks/>
            </p:cNvSpPr>
            <p:nvPr/>
          </p:nvSpPr>
          <p:spPr bwMode="auto">
            <a:xfrm>
              <a:off x="3673475" y="4854575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" name="Freeform 12"/>
            <p:cNvSpPr>
              <a:spLocks/>
            </p:cNvSpPr>
            <p:nvPr/>
          </p:nvSpPr>
          <p:spPr bwMode="auto">
            <a:xfrm>
              <a:off x="4851400" y="5384800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" name="Freeform 13"/>
            <p:cNvSpPr>
              <a:spLocks/>
            </p:cNvSpPr>
            <p:nvPr/>
          </p:nvSpPr>
          <p:spPr bwMode="auto">
            <a:xfrm>
              <a:off x="7381875" y="5387975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" name="Freeform 14"/>
            <p:cNvSpPr>
              <a:spLocks/>
            </p:cNvSpPr>
            <p:nvPr/>
          </p:nvSpPr>
          <p:spPr bwMode="auto">
            <a:xfrm>
              <a:off x="7407275" y="5405437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" name="Freeform 15"/>
            <p:cNvSpPr>
              <a:spLocks/>
            </p:cNvSpPr>
            <p:nvPr/>
          </p:nvSpPr>
          <p:spPr bwMode="auto">
            <a:xfrm>
              <a:off x="6708775" y="4911725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" name="Freeform 16"/>
            <p:cNvSpPr>
              <a:spLocks/>
            </p:cNvSpPr>
            <p:nvPr/>
          </p:nvSpPr>
          <p:spPr bwMode="auto">
            <a:xfrm>
              <a:off x="4689475" y="4829175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" name="Freeform 17"/>
            <p:cNvSpPr>
              <a:spLocks/>
            </p:cNvSpPr>
            <p:nvPr/>
          </p:nvSpPr>
          <p:spPr bwMode="auto">
            <a:xfrm>
              <a:off x="5508625" y="4654550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" name="Freeform 18"/>
            <p:cNvSpPr>
              <a:spLocks/>
            </p:cNvSpPr>
            <p:nvPr/>
          </p:nvSpPr>
          <p:spPr bwMode="auto">
            <a:xfrm>
              <a:off x="6286500" y="4597400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" name="Freeform 19"/>
            <p:cNvSpPr>
              <a:spLocks/>
            </p:cNvSpPr>
            <p:nvPr/>
          </p:nvSpPr>
          <p:spPr bwMode="auto">
            <a:xfrm>
              <a:off x="3746500" y="3927475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" name="Freeform 20"/>
            <p:cNvSpPr>
              <a:spLocks/>
            </p:cNvSpPr>
            <p:nvPr/>
          </p:nvSpPr>
          <p:spPr bwMode="auto">
            <a:xfrm>
              <a:off x="873125" y="3270250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" name="Freeform 21"/>
            <p:cNvSpPr>
              <a:spLocks/>
            </p:cNvSpPr>
            <p:nvPr/>
          </p:nvSpPr>
          <p:spPr bwMode="auto">
            <a:xfrm>
              <a:off x="6962775" y="4486275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Freeform 22"/>
            <p:cNvSpPr>
              <a:spLocks/>
            </p:cNvSpPr>
            <p:nvPr/>
          </p:nvSpPr>
          <p:spPr bwMode="auto">
            <a:xfrm>
              <a:off x="4975225" y="4273550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" name="Freeform 23"/>
            <p:cNvSpPr>
              <a:spLocks/>
            </p:cNvSpPr>
            <p:nvPr/>
          </p:nvSpPr>
          <p:spPr bwMode="auto">
            <a:xfrm>
              <a:off x="5438775" y="4105275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24"/>
            <p:cNvSpPr>
              <a:spLocks/>
            </p:cNvSpPr>
            <p:nvPr/>
          </p:nvSpPr>
          <p:spPr bwMode="auto">
            <a:xfrm>
              <a:off x="6423025" y="3759200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25"/>
            <p:cNvSpPr>
              <a:spLocks/>
            </p:cNvSpPr>
            <p:nvPr/>
          </p:nvSpPr>
          <p:spPr bwMode="auto">
            <a:xfrm>
              <a:off x="6619875" y="3635375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26"/>
            <p:cNvSpPr>
              <a:spLocks/>
            </p:cNvSpPr>
            <p:nvPr/>
          </p:nvSpPr>
          <p:spPr bwMode="auto">
            <a:xfrm>
              <a:off x="5727700" y="3489325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27"/>
            <p:cNvSpPr>
              <a:spLocks/>
            </p:cNvSpPr>
            <p:nvPr/>
          </p:nvSpPr>
          <p:spPr bwMode="auto">
            <a:xfrm>
              <a:off x="5026025" y="2933700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28"/>
            <p:cNvSpPr>
              <a:spLocks/>
            </p:cNvSpPr>
            <p:nvPr/>
          </p:nvSpPr>
          <p:spPr bwMode="auto">
            <a:xfrm>
              <a:off x="2622550" y="2911475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29"/>
            <p:cNvSpPr>
              <a:spLocks/>
            </p:cNvSpPr>
            <p:nvPr/>
          </p:nvSpPr>
          <p:spPr bwMode="auto">
            <a:xfrm>
              <a:off x="5676900" y="2717800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30"/>
            <p:cNvSpPr>
              <a:spLocks/>
            </p:cNvSpPr>
            <p:nvPr/>
          </p:nvSpPr>
          <p:spPr bwMode="auto">
            <a:xfrm>
              <a:off x="6384925" y="3101975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31"/>
            <p:cNvSpPr>
              <a:spLocks/>
            </p:cNvSpPr>
            <p:nvPr/>
          </p:nvSpPr>
          <p:spPr bwMode="auto">
            <a:xfrm>
              <a:off x="4806950" y="3000375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32"/>
            <p:cNvSpPr>
              <a:spLocks/>
            </p:cNvSpPr>
            <p:nvPr/>
          </p:nvSpPr>
          <p:spPr bwMode="auto">
            <a:xfrm>
              <a:off x="6108700" y="2295525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33"/>
            <p:cNvSpPr>
              <a:spLocks/>
            </p:cNvSpPr>
            <p:nvPr/>
          </p:nvSpPr>
          <p:spPr bwMode="auto">
            <a:xfrm>
              <a:off x="555625" y="1035050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34"/>
            <p:cNvSpPr>
              <a:spLocks/>
            </p:cNvSpPr>
            <p:nvPr/>
          </p:nvSpPr>
          <p:spPr bwMode="auto">
            <a:xfrm>
              <a:off x="3883025" y="361950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35"/>
            <p:cNvSpPr>
              <a:spLocks/>
            </p:cNvSpPr>
            <p:nvPr/>
          </p:nvSpPr>
          <p:spPr bwMode="auto">
            <a:xfrm>
              <a:off x="6346825" y="2600325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37"/>
            <p:cNvSpPr>
              <a:spLocks/>
            </p:cNvSpPr>
            <p:nvPr/>
          </p:nvSpPr>
          <p:spPr bwMode="auto">
            <a:xfrm>
              <a:off x="7004050" y="1552575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38"/>
            <p:cNvSpPr>
              <a:spLocks/>
            </p:cNvSpPr>
            <p:nvPr/>
          </p:nvSpPr>
          <p:spPr bwMode="auto">
            <a:xfrm>
              <a:off x="6727825" y="285750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39"/>
            <p:cNvSpPr>
              <a:spLocks/>
            </p:cNvSpPr>
            <p:nvPr/>
          </p:nvSpPr>
          <p:spPr bwMode="auto">
            <a:xfrm>
              <a:off x="3181350" y="2301875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9" name="文本框 278"/>
          <p:cNvSpPr txBox="1"/>
          <p:nvPr/>
        </p:nvSpPr>
        <p:spPr>
          <a:xfrm>
            <a:off x="8472566" y="1521167"/>
            <a:ext cx="289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</a:p>
          <a:p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80" name="组合 279"/>
          <p:cNvGrpSpPr/>
          <p:nvPr/>
        </p:nvGrpSpPr>
        <p:grpSpPr>
          <a:xfrm rot="10800000">
            <a:off x="9138834" y="0"/>
            <a:ext cx="1429662" cy="1405941"/>
            <a:chOff x="1328071" y="1750319"/>
            <a:chExt cx="2068240" cy="2033923"/>
          </a:xfrm>
        </p:grpSpPr>
        <p:sp>
          <p:nvSpPr>
            <p:cNvPr id="281" name="正五边形 280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82" name="正五边形 281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283" name="矩形 282"/>
          <p:cNvSpPr/>
          <p:nvPr/>
        </p:nvSpPr>
        <p:spPr>
          <a:xfrm>
            <a:off x="9355534" y="-163292"/>
            <a:ext cx="99899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8800" b="1" dirty="0" smtClean="0">
                <a:solidFill>
                  <a:srgbClr val="FFFF00"/>
                </a:solidFill>
              </a:rPr>
              <a:t>A</a:t>
            </a:r>
            <a:endParaRPr lang="zh-CN" altLang="en-US" sz="8800" b="1" dirty="0">
              <a:solidFill>
                <a:srgbClr val="FFFF00"/>
              </a:solidFill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8545470" y="2323082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Freeform 30"/>
          <p:cNvSpPr>
            <a:spLocks/>
          </p:cNvSpPr>
          <p:nvPr/>
        </p:nvSpPr>
        <p:spPr bwMode="auto">
          <a:xfrm>
            <a:off x="7594332" y="3859235"/>
            <a:ext cx="796552" cy="532694"/>
          </a:xfrm>
          <a:custGeom>
            <a:avLst/>
            <a:gdLst>
              <a:gd name="T0" fmla="*/ 42 w 640"/>
              <a:gd name="T1" fmla="*/ 410 h 428"/>
              <a:gd name="T2" fmla="*/ 0 w 640"/>
              <a:gd name="T3" fmla="*/ 372 h 428"/>
              <a:gd name="T4" fmla="*/ 26 w 640"/>
              <a:gd name="T5" fmla="*/ 338 h 428"/>
              <a:gd name="T6" fmla="*/ 38 w 640"/>
              <a:gd name="T7" fmla="*/ 322 h 428"/>
              <a:gd name="T8" fmla="*/ 26 w 640"/>
              <a:gd name="T9" fmla="*/ 244 h 428"/>
              <a:gd name="T10" fmla="*/ 12 w 640"/>
              <a:gd name="T11" fmla="*/ 208 h 428"/>
              <a:gd name="T12" fmla="*/ 20 w 640"/>
              <a:gd name="T13" fmla="*/ 174 h 428"/>
              <a:gd name="T14" fmla="*/ 42 w 640"/>
              <a:gd name="T15" fmla="*/ 144 h 428"/>
              <a:gd name="T16" fmla="*/ 76 w 640"/>
              <a:gd name="T17" fmla="*/ 106 h 428"/>
              <a:gd name="T18" fmla="*/ 104 w 640"/>
              <a:gd name="T19" fmla="*/ 80 h 428"/>
              <a:gd name="T20" fmla="*/ 150 w 640"/>
              <a:gd name="T21" fmla="*/ 52 h 428"/>
              <a:gd name="T22" fmla="*/ 210 w 640"/>
              <a:gd name="T23" fmla="*/ 38 h 428"/>
              <a:gd name="T24" fmla="*/ 236 w 640"/>
              <a:gd name="T25" fmla="*/ 38 h 428"/>
              <a:gd name="T26" fmla="*/ 268 w 640"/>
              <a:gd name="T27" fmla="*/ 16 h 428"/>
              <a:gd name="T28" fmla="*/ 294 w 640"/>
              <a:gd name="T29" fmla="*/ 12 h 428"/>
              <a:gd name="T30" fmla="*/ 308 w 640"/>
              <a:gd name="T31" fmla="*/ 36 h 428"/>
              <a:gd name="T32" fmla="*/ 308 w 640"/>
              <a:gd name="T33" fmla="*/ 80 h 428"/>
              <a:gd name="T34" fmla="*/ 360 w 640"/>
              <a:gd name="T35" fmla="*/ 108 h 428"/>
              <a:gd name="T36" fmla="*/ 384 w 640"/>
              <a:gd name="T37" fmla="*/ 110 h 428"/>
              <a:gd name="T38" fmla="*/ 432 w 640"/>
              <a:gd name="T39" fmla="*/ 38 h 428"/>
              <a:gd name="T40" fmla="*/ 452 w 640"/>
              <a:gd name="T41" fmla="*/ 24 h 428"/>
              <a:gd name="T42" fmla="*/ 492 w 640"/>
              <a:gd name="T43" fmla="*/ 16 h 428"/>
              <a:gd name="T44" fmla="*/ 536 w 640"/>
              <a:gd name="T45" fmla="*/ 34 h 428"/>
              <a:gd name="T46" fmla="*/ 640 w 640"/>
              <a:gd name="T47" fmla="*/ 36 h 428"/>
              <a:gd name="T48" fmla="*/ 636 w 640"/>
              <a:gd name="T49" fmla="*/ 46 h 428"/>
              <a:gd name="T50" fmla="*/ 632 w 640"/>
              <a:gd name="T51" fmla="*/ 76 h 428"/>
              <a:gd name="T52" fmla="*/ 570 w 640"/>
              <a:gd name="T53" fmla="*/ 96 h 428"/>
              <a:gd name="T54" fmla="*/ 514 w 640"/>
              <a:gd name="T55" fmla="*/ 136 h 428"/>
              <a:gd name="T56" fmla="*/ 500 w 640"/>
              <a:gd name="T57" fmla="*/ 160 h 428"/>
              <a:gd name="T58" fmla="*/ 472 w 640"/>
              <a:gd name="T59" fmla="*/ 178 h 428"/>
              <a:gd name="T60" fmla="*/ 446 w 640"/>
              <a:gd name="T61" fmla="*/ 188 h 428"/>
              <a:gd name="T62" fmla="*/ 438 w 640"/>
              <a:gd name="T63" fmla="*/ 228 h 428"/>
              <a:gd name="T64" fmla="*/ 418 w 640"/>
              <a:gd name="T65" fmla="*/ 252 h 428"/>
              <a:gd name="T66" fmla="*/ 400 w 640"/>
              <a:gd name="T67" fmla="*/ 276 h 428"/>
              <a:gd name="T68" fmla="*/ 390 w 640"/>
              <a:gd name="T69" fmla="*/ 324 h 428"/>
              <a:gd name="T70" fmla="*/ 374 w 640"/>
              <a:gd name="T71" fmla="*/ 326 h 428"/>
              <a:gd name="T72" fmla="*/ 350 w 640"/>
              <a:gd name="T73" fmla="*/ 342 h 428"/>
              <a:gd name="T74" fmla="*/ 338 w 640"/>
              <a:gd name="T75" fmla="*/ 366 h 428"/>
              <a:gd name="T76" fmla="*/ 322 w 640"/>
              <a:gd name="T77" fmla="*/ 400 h 428"/>
              <a:gd name="T78" fmla="*/ 314 w 640"/>
              <a:gd name="T79" fmla="*/ 400 h 428"/>
              <a:gd name="T80" fmla="*/ 304 w 640"/>
              <a:gd name="T81" fmla="*/ 392 h 428"/>
              <a:gd name="T82" fmla="*/ 274 w 640"/>
              <a:gd name="T83" fmla="*/ 404 h 428"/>
              <a:gd name="T84" fmla="*/ 250 w 640"/>
              <a:gd name="T85" fmla="*/ 422 h 428"/>
              <a:gd name="T86" fmla="*/ 214 w 640"/>
              <a:gd name="T87" fmla="*/ 416 h 428"/>
              <a:gd name="T88" fmla="*/ 208 w 640"/>
              <a:gd name="T89" fmla="*/ 404 h 428"/>
              <a:gd name="T90" fmla="*/ 142 w 640"/>
              <a:gd name="T91" fmla="*/ 362 h 428"/>
              <a:gd name="T92" fmla="*/ 138 w 640"/>
              <a:gd name="T93" fmla="*/ 380 h 428"/>
              <a:gd name="T94" fmla="*/ 126 w 640"/>
              <a:gd name="T95" fmla="*/ 406 h 428"/>
              <a:gd name="T96" fmla="*/ 108 w 640"/>
              <a:gd name="T97" fmla="*/ 418 h 428"/>
              <a:gd name="T98" fmla="*/ 86 w 640"/>
              <a:gd name="T99" fmla="*/ 422 h 42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40" h="428">
                <a:moveTo>
                  <a:pt x="70" y="428"/>
                </a:moveTo>
                <a:lnTo>
                  <a:pt x="70" y="428"/>
                </a:lnTo>
                <a:lnTo>
                  <a:pt x="42" y="410"/>
                </a:lnTo>
                <a:lnTo>
                  <a:pt x="0" y="372"/>
                </a:lnTo>
                <a:lnTo>
                  <a:pt x="10" y="352"/>
                </a:lnTo>
                <a:lnTo>
                  <a:pt x="26" y="338"/>
                </a:lnTo>
                <a:lnTo>
                  <a:pt x="32" y="330"/>
                </a:lnTo>
                <a:lnTo>
                  <a:pt x="38" y="322"/>
                </a:lnTo>
                <a:lnTo>
                  <a:pt x="38" y="288"/>
                </a:lnTo>
                <a:lnTo>
                  <a:pt x="26" y="244"/>
                </a:lnTo>
                <a:lnTo>
                  <a:pt x="18" y="220"/>
                </a:lnTo>
                <a:lnTo>
                  <a:pt x="12" y="208"/>
                </a:lnTo>
                <a:lnTo>
                  <a:pt x="12" y="186"/>
                </a:lnTo>
                <a:lnTo>
                  <a:pt x="14" y="180"/>
                </a:lnTo>
                <a:lnTo>
                  <a:pt x="20" y="174"/>
                </a:lnTo>
                <a:lnTo>
                  <a:pt x="30" y="156"/>
                </a:lnTo>
                <a:lnTo>
                  <a:pt x="42" y="144"/>
                </a:lnTo>
                <a:lnTo>
                  <a:pt x="68" y="118"/>
                </a:lnTo>
                <a:lnTo>
                  <a:pt x="76" y="106"/>
                </a:lnTo>
                <a:lnTo>
                  <a:pt x="84" y="96"/>
                </a:lnTo>
                <a:lnTo>
                  <a:pt x="92" y="88"/>
                </a:lnTo>
                <a:lnTo>
                  <a:pt x="104" y="80"/>
                </a:lnTo>
                <a:lnTo>
                  <a:pt x="126" y="66"/>
                </a:lnTo>
                <a:lnTo>
                  <a:pt x="150" y="52"/>
                </a:lnTo>
                <a:lnTo>
                  <a:pt x="202" y="0"/>
                </a:lnTo>
                <a:lnTo>
                  <a:pt x="210" y="38"/>
                </a:lnTo>
                <a:lnTo>
                  <a:pt x="236" y="38"/>
                </a:lnTo>
                <a:lnTo>
                  <a:pt x="248" y="16"/>
                </a:lnTo>
                <a:lnTo>
                  <a:pt x="268" y="16"/>
                </a:lnTo>
                <a:lnTo>
                  <a:pt x="282" y="16"/>
                </a:lnTo>
                <a:lnTo>
                  <a:pt x="294" y="12"/>
                </a:lnTo>
                <a:lnTo>
                  <a:pt x="294" y="16"/>
                </a:lnTo>
                <a:lnTo>
                  <a:pt x="298" y="22"/>
                </a:lnTo>
                <a:lnTo>
                  <a:pt x="308" y="36"/>
                </a:lnTo>
                <a:lnTo>
                  <a:pt x="308" y="80"/>
                </a:lnTo>
                <a:lnTo>
                  <a:pt x="322" y="90"/>
                </a:lnTo>
                <a:lnTo>
                  <a:pt x="340" y="100"/>
                </a:lnTo>
                <a:lnTo>
                  <a:pt x="360" y="108"/>
                </a:lnTo>
                <a:lnTo>
                  <a:pt x="372" y="110"/>
                </a:lnTo>
                <a:lnTo>
                  <a:pt x="384" y="110"/>
                </a:lnTo>
                <a:lnTo>
                  <a:pt x="424" y="48"/>
                </a:lnTo>
                <a:lnTo>
                  <a:pt x="432" y="38"/>
                </a:lnTo>
                <a:lnTo>
                  <a:pt x="440" y="30"/>
                </a:lnTo>
                <a:lnTo>
                  <a:pt x="452" y="24"/>
                </a:lnTo>
                <a:lnTo>
                  <a:pt x="462" y="18"/>
                </a:lnTo>
                <a:lnTo>
                  <a:pt x="476" y="16"/>
                </a:lnTo>
                <a:lnTo>
                  <a:pt x="492" y="16"/>
                </a:lnTo>
                <a:lnTo>
                  <a:pt x="536" y="34"/>
                </a:lnTo>
                <a:lnTo>
                  <a:pt x="632" y="32"/>
                </a:lnTo>
                <a:lnTo>
                  <a:pt x="640" y="36"/>
                </a:lnTo>
                <a:lnTo>
                  <a:pt x="636" y="40"/>
                </a:lnTo>
                <a:lnTo>
                  <a:pt x="636" y="46"/>
                </a:lnTo>
                <a:lnTo>
                  <a:pt x="632" y="76"/>
                </a:lnTo>
                <a:lnTo>
                  <a:pt x="598" y="80"/>
                </a:lnTo>
                <a:lnTo>
                  <a:pt x="570" y="96"/>
                </a:lnTo>
                <a:lnTo>
                  <a:pt x="540" y="114"/>
                </a:lnTo>
                <a:lnTo>
                  <a:pt x="526" y="124"/>
                </a:lnTo>
                <a:lnTo>
                  <a:pt x="514" y="136"/>
                </a:lnTo>
                <a:lnTo>
                  <a:pt x="506" y="148"/>
                </a:lnTo>
                <a:lnTo>
                  <a:pt x="500" y="160"/>
                </a:lnTo>
                <a:lnTo>
                  <a:pt x="478" y="170"/>
                </a:lnTo>
                <a:lnTo>
                  <a:pt x="472" y="178"/>
                </a:lnTo>
                <a:lnTo>
                  <a:pt x="464" y="182"/>
                </a:lnTo>
                <a:lnTo>
                  <a:pt x="446" y="188"/>
                </a:lnTo>
                <a:lnTo>
                  <a:pt x="440" y="194"/>
                </a:lnTo>
                <a:lnTo>
                  <a:pt x="438" y="228"/>
                </a:lnTo>
                <a:lnTo>
                  <a:pt x="430" y="240"/>
                </a:lnTo>
                <a:lnTo>
                  <a:pt x="418" y="252"/>
                </a:lnTo>
                <a:lnTo>
                  <a:pt x="408" y="264"/>
                </a:lnTo>
                <a:lnTo>
                  <a:pt x="400" y="276"/>
                </a:lnTo>
                <a:lnTo>
                  <a:pt x="400" y="298"/>
                </a:lnTo>
                <a:lnTo>
                  <a:pt x="396" y="312"/>
                </a:lnTo>
                <a:lnTo>
                  <a:pt x="390" y="324"/>
                </a:lnTo>
                <a:lnTo>
                  <a:pt x="382" y="324"/>
                </a:lnTo>
                <a:lnTo>
                  <a:pt x="374" y="326"/>
                </a:lnTo>
                <a:lnTo>
                  <a:pt x="366" y="328"/>
                </a:lnTo>
                <a:lnTo>
                  <a:pt x="360" y="332"/>
                </a:lnTo>
                <a:lnTo>
                  <a:pt x="350" y="342"/>
                </a:lnTo>
                <a:lnTo>
                  <a:pt x="342" y="352"/>
                </a:lnTo>
                <a:lnTo>
                  <a:pt x="338" y="366"/>
                </a:lnTo>
                <a:lnTo>
                  <a:pt x="334" y="380"/>
                </a:lnTo>
                <a:lnTo>
                  <a:pt x="326" y="394"/>
                </a:lnTo>
                <a:lnTo>
                  <a:pt x="322" y="400"/>
                </a:lnTo>
                <a:lnTo>
                  <a:pt x="314" y="404"/>
                </a:lnTo>
                <a:lnTo>
                  <a:pt x="314" y="400"/>
                </a:lnTo>
                <a:lnTo>
                  <a:pt x="304" y="392"/>
                </a:lnTo>
                <a:lnTo>
                  <a:pt x="286" y="390"/>
                </a:lnTo>
                <a:lnTo>
                  <a:pt x="274" y="404"/>
                </a:lnTo>
                <a:lnTo>
                  <a:pt x="262" y="420"/>
                </a:lnTo>
                <a:lnTo>
                  <a:pt x="250" y="422"/>
                </a:lnTo>
                <a:lnTo>
                  <a:pt x="236" y="422"/>
                </a:lnTo>
                <a:lnTo>
                  <a:pt x="222" y="420"/>
                </a:lnTo>
                <a:lnTo>
                  <a:pt x="214" y="416"/>
                </a:lnTo>
                <a:lnTo>
                  <a:pt x="208" y="404"/>
                </a:lnTo>
                <a:lnTo>
                  <a:pt x="168" y="364"/>
                </a:lnTo>
                <a:lnTo>
                  <a:pt x="142" y="362"/>
                </a:lnTo>
                <a:lnTo>
                  <a:pt x="140" y="370"/>
                </a:lnTo>
                <a:lnTo>
                  <a:pt x="138" y="380"/>
                </a:lnTo>
                <a:lnTo>
                  <a:pt x="136" y="404"/>
                </a:lnTo>
                <a:lnTo>
                  <a:pt x="126" y="406"/>
                </a:lnTo>
                <a:lnTo>
                  <a:pt x="118" y="410"/>
                </a:lnTo>
                <a:lnTo>
                  <a:pt x="112" y="414"/>
                </a:lnTo>
                <a:lnTo>
                  <a:pt x="108" y="418"/>
                </a:lnTo>
                <a:lnTo>
                  <a:pt x="96" y="420"/>
                </a:lnTo>
                <a:lnTo>
                  <a:pt x="86" y="422"/>
                </a:lnTo>
                <a:lnTo>
                  <a:pt x="70" y="428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8" name="Freeform 10"/>
          <p:cNvSpPr>
            <a:spLocks/>
          </p:cNvSpPr>
          <p:nvPr/>
        </p:nvSpPr>
        <p:spPr bwMode="auto">
          <a:xfrm>
            <a:off x="7504720" y="5056532"/>
            <a:ext cx="975777" cy="749257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rgbClr val="00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9" name="矩形 288"/>
          <p:cNvSpPr/>
          <p:nvPr/>
        </p:nvSpPr>
        <p:spPr>
          <a:xfrm>
            <a:off x="9663606" y="3886709"/>
            <a:ext cx="1843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</a:rPr>
              <a:t>CLICK TO ADD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YOUR TEXT</a:t>
            </a:r>
          </a:p>
        </p:txBody>
      </p:sp>
      <p:grpSp>
        <p:nvGrpSpPr>
          <p:cNvPr id="290" name="组合 289"/>
          <p:cNvGrpSpPr/>
          <p:nvPr/>
        </p:nvGrpSpPr>
        <p:grpSpPr>
          <a:xfrm>
            <a:off x="8545470" y="3752761"/>
            <a:ext cx="1082996" cy="769441"/>
            <a:chOff x="4167266" y="1813810"/>
            <a:chExt cx="1082996" cy="769441"/>
          </a:xfrm>
        </p:grpSpPr>
        <p:sp>
          <p:nvSpPr>
            <p:cNvPr id="291" name="文本框 290"/>
            <p:cNvSpPr txBox="1"/>
            <p:nvPr/>
          </p:nvSpPr>
          <p:spPr>
            <a:xfrm>
              <a:off x="4167266" y="181381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009900"/>
                  </a:solidFill>
                </a:rPr>
                <a:t>35</a:t>
              </a:r>
              <a:endParaRPr lang="zh-CN" altLang="en-US" sz="2800" b="1" dirty="0">
                <a:solidFill>
                  <a:srgbClr val="009900"/>
                </a:solidFill>
              </a:endParaRPr>
            </a:p>
          </p:txBody>
        </p:sp>
        <p:sp>
          <p:nvSpPr>
            <p:cNvPr id="292" name="矩形 291"/>
            <p:cNvSpPr/>
            <p:nvPr/>
          </p:nvSpPr>
          <p:spPr>
            <a:xfrm>
              <a:off x="4791482" y="1909702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009900"/>
                  </a:solidFill>
                </a:rPr>
                <a:t>%</a:t>
              </a:r>
              <a:endParaRPr lang="zh-CN" altLang="en-US" sz="2400" dirty="0">
                <a:solidFill>
                  <a:srgbClr val="009900"/>
                </a:solidFill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8545470" y="5000501"/>
            <a:ext cx="1082996" cy="769441"/>
            <a:chOff x="4167266" y="1813810"/>
            <a:chExt cx="1082996" cy="769441"/>
          </a:xfrm>
        </p:grpSpPr>
        <p:sp>
          <p:nvSpPr>
            <p:cNvPr id="294" name="文本框 293"/>
            <p:cNvSpPr txBox="1"/>
            <p:nvPr/>
          </p:nvSpPr>
          <p:spPr>
            <a:xfrm>
              <a:off x="4167266" y="1813810"/>
              <a:ext cx="81304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009900"/>
                  </a:solidFill>
                </a:rPr>
                <a:t>55</a:t>
              </a:r>
              <a:endParaRPr lang="zh-CN" altLang="en-US" sz="2800" b="1" dirty="0">
                <a:solidFill>
                  <a:srgbClr val="009900"/>
                </a:solidFill>
              </a:endParaRPr>
            </a:p>
          </p:txBody>
        </p:sp>
        <p:sp>
          <p:nvSpPr>
            <p:cNvPr id="295" name="矩形 294"/>
            <p:cNvSpPr/>
            <p:nvPr/>
          </p:nvSpPr>
          <p:spPr>
            <a:xfrm>
              <a:off x="4791482" y="1909702"/>
              <a:ext cx="45878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009900"/>
                  </a:solidFill>
                </a:rPr>
                <a:t>%</a:t>
              </a:r>
              <a:endParaRPr lang="zh-CN" altLang="en-US" sz="2400" dirty="0">
                <a:solidFill>
                  <a:srgbClr val="009900"/>
                </a:solidFill>
              </a:endParaRPr>
            </a:p>
          </p:txBody>
        </p:sp>
      </p:grpSp>
      <p:sp>
        <p:nvSpPr>
          <p:cNvPr id="296" name="矩形 295"/>
          <p:cNvSpPr/>
          <p:nvPr/>
        </p:nvSpPr>
        <p:spPr>
          <a:xfrm>
            <a:off x="9639307" y="5096392"/>
            <a:ext cx="1843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 smtClean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+mn-lt"/>
                <a:ea typeface="+mn-ea"/>
              </a:rPr>
              <a:t>CLICK TO ADD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229880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五边形 5"/>
          <p:cNvSpPr/>
          <p:nvPr/>
        </p:nvSpPr>
        <p:spPr>
          <a:xfrm>
            <a:off x="6193270" y="0"/>
            <a:ext cx="6983547" cy="686767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5061" y="3024118"/>
            <a:ext cx="63450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3600" b="1" dirty="0" smtClean="0">
                <a:latin typeface="+mj-ea"/>
                <a:ea typeface="+mj-ea"/>
              </a:rPr>
              <a:t>YOUR TEXT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05182" y="1600053"/>
            <a:ext cx="3219879" cy="3166454"/>
            <a:chOff x="1328071" y="1750319"/>
            <a:chExt cx="2068240" cy="2033923"/>
          </a:xfrm>
        </p:grpSpPr>
        <p:sp>
          <p:nvSpPr>
            <p:cNvPr id="7" name="正五边形 6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2" name="正五边形 1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46033" y="1779933"/>
            <a:ext cx="2028119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9900" b="1" dirty="0">
                <a:solidFill>
                  <a:srgbClr val="FFFF00"/>
                </a:solidFill>
              </a:rPr>
              <a:t>B</a:t>
            </a:r>
            <a:endParaRPr lang="zh-CN" altLang="en-US" sz="19900" b="1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060" y="3572146"/>
            <a:ext cx="34370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+mj-ea"/>
                <a:ea typeface="+mj-ea"/>
              </a:rPr>
              <a:t>CLICK TO ADD YOUR TEXT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0" name="正五边形 9"/>
          <p:cNvSpPr/>
          <p:nvPr/>
        </p:nvSpPr>
        <p:spPr>
          <a:xfrm rot="20698671">
            <a:off x="120896" y="4071629"/>
            <a:ext cx="2666850" cy="2702908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sp>
        <p:nvSpPr>
          <p:cNvPr id="11" name="正五边形 10"/>
          <p:cNvSpPr/>
          <p:nvPr/>
        </p:nvSpPr>
        <p:spPr>
          <a:xfrm rot="309664">
            <a:off x="3945275" y="5553404"/>
            <a:ext cx="2106572" cy="2135055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90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五边形 7"/>
          <p:cNvSpPr/>
          <p:nvPr/>
        </p:nvSpPr>
        <p:spPr>
          <a:xfrm rot="1856450">
            <a:off x="5951097" y="2086719"/>
            <a:ext cx="6341302" cy="6236086"/>
          </a:xfrm>
          <a:prstGeom prst="pentagon">
            <a:avLst/>
          </a:prstGeom>
          <a:solidFill>
            <a:srgbClr val="0099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8000" b="1" dirty="0">
              <a:solidFill>
                <a:srgbClr val="FFFF00"/>
              </a:solidFill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017346862"/>
              </p:ext>
            </p:extLst>
          </p:nvPr>
        </p:nvGraphicFramePr>
        <p:xfrm>
          <a:off x="3340100" y="2061512"/>
          <a:ext cx="5435600" cy="3105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398236" y="249450"/>
            <a:ext cx="796349" cy="783136"/>
            <a:chOff x="1328071" y="1750319"/>
            <a:chExt cx="2068240" cy="2033923"/>
          </a:xfrm>
        </p:grpSpPr>
        <p:sp>
          <p:nvSpPr>
            <p:cNvPr id="4" name="正五边形 3"/>
            <p:cNvSpPr/>
            <p:nvPr/>
          </p:nvSpPr>
          <p:spPr>
            <a:xfrm>
              <a:off x="1328071" y="1750319"/>
              <a:ext cx="2068240" cy="2033923"/>
            </a:xfrm>
            <a:prstGeom prst="pent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  <p:sp>
          <p:nvSpPr>
            <p:cNvPr id="5" name="正五边形 4"/>
            <p:cNvSpPr/>
            <p:nvPr/>
          </p:nvSpPr>
          <p:spPr>
            <a:xfrm>
              <a:off x="1470145" y="1890035"/>
              <a:ext cx="1784093" cy="1754491"/>
            </a:xfrm>
            <a:prstGeom prst="pentagon">
              <a:avLst/>
            </a:prstGeom>
            <a:solidFill>
              <a:srgbClr val="00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8000" b="1" dirty="0">
                <a:solidFill>
                  <a:srgbClr val="FFFF00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49221" y="377002"/>
            <a:ext cx="49692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9900"/>
                </a:solidFill>
                <a:latin typeface="+mj-ea"/>
                <a:ea typeface="+mj-ea"/>
              </a:rPr>
              <a:t>CLICK TO ADD </a:t>
            </a:r>
            <a:r>
              <a:rPr lang="en-US" altLang="zh-CN" sz="2800" b="1" dirty="0" smtClean="0">
                <a:latin typeface="+mj-ea"/>
                <a:ea typeface="+mj-ea"/>
              </a:rPr>
              <a:t>YOUR TEXT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545" y="272942"/>
            <a:ext cx="5918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4400" b="1" dirty="0">
                <a:solidFill>
                  <a:srgbClr val="FFFF00"/>
                </a:solidFill>
              </a:rPr>
              <a:t>B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840" y="3207290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83648" y="3207289"/>
            <a:ext cx="2750818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ts val="2200"/>
              </a:lnSpc>
            </a:pP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en-US" altLang="zh-CN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YOUR TEXT</a:t>
            </a:r>
            <a:r>
              <a:rPr lang="zh-CN" altLang="en-US" sz="14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endParaRPr lang="zh-CN" altLang="en-US" sz="14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12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655</Words>
  <Application>Microsoft Office PowerPoint</Application>
  <PresentationFormat>宽屏</PresentationFormat>
  <Paragraphs>168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Meiryo</vt:lpstr>
      <vt:lpstr>黑体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提供最新电脑系统下载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mycomputer</dc:creator>
  <cp:lastModifiedBy>Administrator</cp:lastModifiedBy>
  <cp:revision>72</cp:revision>
  <dcterms:created xsi:type="dcterms:W3CDTF">2014-07-19T11:01:02Z</dcterms:created>
  <dcterms:modified xsi:type="dcterms:W3CDTF">2015-09-09T03:50:31Z</dcterms:modified>
</cp:coreProperties>
</file>