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7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84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2015/9/12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6990744" y="464457"/>
            <a:ext cx="3836913" cy="5979886"/>
          </a:xfrm>
          <a:custGeom>
            <a:avLst/>
            <a:gdLst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2560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61309 w 3856089"/>
              <a:gd name="connsiteY41" fmla="*/ 1510847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33571 w 3833342"/>
              <a:gd name="connsiteY0" fmla="*/ 5428343 h 5979886"/>
              <a:gd name="connsiteX1" fmla="*/ 2033571 w 3833342"/>
              <a:gd name="connsiteY1" fmla="*/ 5428343 h 5979886"/>
              <a:gd name="connsiteX2" fmla="*/ 1990028 w 3833342"/>
              <a:gd name="connsiteY2" fmla="*/ 5660572 h 5979886"/>
              <a:gd name="connsiteX3" fmla="*/ 1975514 w 3833342"/>
              <a:gd name="connsiteY3" fmla="*/ 5704114 h 5979886"/>
              <a:gd name="connsiteX4" fmla="*/ 1931971 w 3833342"/>
              <a:gd name="connsiteY4" fmla="*/ 5791200 h 5979886"/>
              <a:gd name="connsiteX5" fmla="*/ 1888428 w 3833342"/>
              <a:gd name="connsiteY5" fmla="*/ 5805714 h 5979886"/>
              <a:gd name="connsiteX6" fmla="*/ 1844885 w 3833342"/>
              <a:gd name="connsiteY6" fmla="*/ 5834743 h 5979886"/>
              <a:gd name="connsiteX7" fmla="*/ 1699742 w 3833342"/>
              <a:gd name="connsiteY7" fmla="*/ 5834743 h 5979886"/>
              <a:gd name="connsiteX8" fmla="*/ 1656199 w 3833342"/>
              <a:gd name="connsiteY8" fmla="*/ 5805714 h 5979886"/>
              <a:gd name="connsiteX9" fmla="*/ 1394942 w 3833342"/>
              <a:gd name="connsiteY9" fmla="*/ 5762172 h 5979886"/>
              <a:gd name="connsiteX10" fmla="*/ 1307856 w 3833342"/>
              <a:gd name="connsiteY10" fmla="*/ 5718629 h 5979886"/>
              <a:gd name="connsiteX11" fmla="*/ 1278828 w 3833342"/>
              <a:gd name="connsiteY11" fmla="*/ 5675086 h 5979886"/>
              <a:gd name="connsiteX12" fmla="*/ 1264314 w 3833342"/>
              <a:gd name="connsiteY12" fmla="*/ 5631543 h 5979886"/>
              <a:gd name="connsiteX13" fmla="*/ 1278828 w 3833342"/>
              <a:gd name="connsiteY13" fmla="*/ 5558972 h 5979886"/>
              <a:gd name="connsiteX14" fmla="*/ 1365914 w 3833342"/>
              <a:gd name="connsiteY14" fmla="*/ 5500914 h 5979886"/>
              <a:gd name="connsiteX15" fmla="*/ 1394942 w 3833342"/>
              <a:gd name="connsiteY15" fmla="*/ 5457372 h 5979886"/>
              <a:gd name="connsiteX16" fmla="*/ 1423971 w 3833342"/>
              <a:gd name="connsiteY16" fmla="*/ 5355772 h 5979886"/>
              <a:gd name="connsiteX17" fmla="*/ 1452999 w 3833342"/>
              <a:gd name="connsiteY17" fmla="*/ 5268686 h 5979886"/>
              <a:gd name="connsiteX18" fmla="*/ 1467514 w 3833342"/>
              <a:gd name="connsiteY18" fmla="*/ 5021943 h 5979886"/>
              <a:gd name="connsiteX19" fmla="*/ 1496542 w 3833342"/>
              <a:gd name="connsiteY19" fmla="*/ 4934857 h 5979886"/>
              <a:gd name="connsiteX20" fmla="*/ 1496542 w 3833342"/>
              <a:gd name="connsiteY20" fmla="*/ 3759200 h 5979886"/>
              <a:gd name="connsiteX21" fmla="*/ 1467514 w 3833342"/>
              <a:gd name="connsiteY21" fmla="*/ 3643086 h 5979886"/>
              <a:gd name="connsiteX22" fmla="*/ 1452999 w 3833342"/>
              <a:gd name="connsiteY22" fmla="*/ 3585029 h 5979886"/>
              <a:gd name="connsiteX23" fmla="*/ 1409456 w 3833342"/>
              <a:gd name="connsiteY23" fmla="*/ 3396343 h 5979886"/>
              <a:gd name="connsiteX24" fmla="*/ 1322371 w 3833342"/>
              <a:gd name="connsiteY24" fmla="*/ 3265714 h 5979886"/>
              <a:gd name="connsiteX25" fmla="*/ 1293342 w 3833342"/>
              <a:gd name="connsiteY25" fmla="*/ 3222172 h 5979886"/>
              <a:gd name="connsiteX26" fmla="*/ 1278828 w 3833342"/>
              <a:gd name="connsiteY26" fmla="*/ 2714172 h 5979886"/>
              <a:gd name="connsiteX27" fmla="*/ 1307856 w 3833342"/>
              <a:gd name="connsiteY27" fmla="*/ 2394857 h 5979886"/>
              <a:gd name="connsiteX28" fmla="*/ 1293342 w 3833342"/>
              <a:gd name="connsiteY28" fmla="*/ 2206172 h 5979886"/>
              <a:gd name="connsiteX29" fmla="*/ 1119171 w 3833342"/>
              <a:gd name="connsiteY29" fmla="*/ 2249714 h 5979886"/>
              <a:gd name="connsiteX30" fmla="*/ 1032085 w 3833342"/>
              <a:gd name="connsiteY30" fmla="*/ 2278743 h 5979886"/>
              <a:gd name="connsiteX31" fmla="*/ 596656 w 3833342"/>
              <a:gd name="connsiteY31" fmla="*/ 2249714 h 5979886"/>
              <a:gd name="connsiteX32" fmla="*/ 524085 w 3833342"/>
              <a:gd name="connsiteY32" fmla="*/ 2220686 h 5979886"/>
              <a:gd name="connsiteX33" fmla="*/ 480542 w 3833342"/>
              <a:gd name="connsiteY33" fmla="*/ 2206172 h 5979886"/>
              <a:gd name="connsiteX34" fmla="*/ 393456 w 3833342"/>
              <a:gd name="connsiteY34" fmla="*/ 2119086 h 5979886"/>
              <a:gd name="connsiteX35" fmla="*/ 378942 w 3833342"/>
              <a:gd name="connsiteY35" fmla="*/ 2075543 h 5979886"/>
              <a:gd name="connsiteX36" fmla="*/ 291856 w 3833342"/>
              <a:gd name="connsiteY36" fmla="*/ 2032000 h 5979886"/>
              <a:gd name="connsiteX37" fmla="*/ 248314 w 3833342"/>
              <a:gd name="connsiteY37" fmla="*/ 2002972 h 5979886"/>
              <a:gd name="connsiteX38" fmla="*/ 88656 w 3833342"/>
              <a:gd name="connsiteY38" fmla="*/ 1988457 h 5979886"/>
              <a:gd name="connsiteX39" fmla="*/ 45114 w 3833342"/>
              <a:gd name="connsiteY39" fmla="*/ 1973943 h 5979886"/>
              <a:gd name="connsiteX40" fmla="*/ 68246 w 3833342"/>
              <a:gd name="connsiteY40" fmla="*/ 1544638 h 5979886"/>
              <a:gd name="connsiteX41" fmla="*/ 238562 w 3833342"/>
              <a:gd name="connsiteY41" fmla="*/ 1510847 h 5979886"/>
              <a:gd name="connsiteX42" fmla="*/ 248314 w 3833342"/>
              <a:gd name="connsiteY42" fmla="*/ 1509486 h 5979886"/>
              <a:gd name="connsiteX43" fmla="*/ 393456 w 3833342"/>
              <a:gd name="connsiteY43" fmla="*/ 1553029 h 5979886"/>
              <a:gd name="connsiteX44" fmla="*/ 436999 w 3833342"/>
              <a:gd name="connsiteY44" fmla="*/ 1567543 h 5979886"/>
              <a:gd name="connsiteX45" fmla="*/ 480542 w 3833342"/>
              <a:gd name="connsiteY45" fmla="*/ 1582057 h 5979886"/>
              <a:gd name="connsiteX46" fmla="*/ 538599 w 3833342"/>
              <a:gd name="connsiteY46" fmla="*/ 1596572 h 5979886"/>
              <a:gd name="connsiteX47" fmla="*/ 698256 w 3833342"/>
              <a:gd name="connsiteY47" fmla="*/ 1640114 h 5979886"/>
              <a:gd name="connsiteX48" fmla="*/ 799856 w 3833342"/>
              <a:gd name="connsiteY48" fmla="*/ 1654629 h 5979886"/>
              <a:gd name="connsiteX49" fmla="*/ 944999 w 3833342"/>
              <a:gd name="connsiteY49" fmla="*/ 1625600 h 5979886"/>
              <a:gd name="connsiteX50" fmla="*/ 988542 w 3833342"/>
              <a:gd name="connsiteY50" fmla="*/ 1596572 h 5979886"/>
              <a:gd name="connsiteX51" fmla="*/ 1075628 w 3833342"/>
              <a:gd name="connsiteY51" fmla="*/ 1567543 h 5979886"/>
              <a:gd name="connsiteX52" fmla="*/ 1133685 w 3833342"/>
              <a:gd name="connsiteY52" fmla="*/ 1233714 h 5979886"/>
              <a:gd name="connsiteX53" fmla="*/ 1177228 w 3833342"/>
              <a:gd name="connsiteY53" fmla="*/ 1088572 h 5979886"/>
              <a:gd name="connsiteX54" fmla="*/ 1191742 w 3833342"/>
              <a:gd name="connsiteY54" fmla="*/ 1045029 h 5979886"/>
              <a:gd name="connsiteX55" fmla="*/ 1206256 w 3833342"/>
              <a:gd name="connsiteY55" fmla="*/ 1001486 h 5979886"/>
              <a:gd name="connsiteX56" fmla="*/ 1249799 w 3833342"/>
              <a:gd name="connsiteY56" fmla="*/ 972457 h 5979886"/>
              <a:gd name="connsiteX57" fmla="*/ 1278828 w 3833342"/>
              <a:gd name="connsiteY57" fmla="*/ 928914 h 5979886"/>
              <a:gd name="connsiteX58" fmla="*/ 1322371 w 3833342"/>
              <a:gd name="connsiteY58" fmla="*/ 914400 h 5979886"/>
              <a:gd name="connsiteX59" fmla="*/ 1409456 w 3833342"/>
              <a:gd name="connsiteY59" fmla="*/ 856343 h 5979886"/>
              <a:gd name="connsiteX60" fmla="*/ 1452999 w 3833342"/>
              <a:gd name="connsiteY60" fmla="*/ 827314 h 5979886"/>
              <a:gd name="connsiteX61" fmla="*/ 1482028 w 3833342"/>
              <a:gd name="connsiteY61" fmla="*/ 783772 h 5979886"/>
              <a:gd name="connsiteX62" fmla="*/ 1525571 w 3833342"/>
              <a:gd name="connsiteY62" fmla="*/ 754743 h 5979886"/>
              <a:gd name="connsiteX63" fmla="*/ 1554599 w 3833342"/>
              <a:gd name="connsiteY63" fmla="*/ 667657 h 5979886"/>
              <a:gd name="connsiteX64" fmla="*/ 1569114 w 3833342"/>
              <a:gd name="connsiteY64" fmla="*/ 624114 h 5979886"/>
              <a:gd name="connsiteX65" fmla="*/ 1583628 w 3833342"/>
              <a:gd name="connsiteY65" fmla="*/ 159657 h 5979886"/>
              <a:gd name="connsiteX66" fmla="*/ 1627171 w 3833342"/>
              <a:gd name="connsiteY66" fmla="*/ 72572 h 5979886"/>
              <a:gd name="connsiteX67" fmla="*/ 1685228 w 3833342"/>
              <a:gd name="connsiteY67" fmla="*/ 43543 h 5979886"/>
              <a:gd name="connsiteX68" fmla="*/ 1772314 w 3833342"/>
              <a:gd name="connsiteY68" fmla="*/ 0 h 5979886"/>
              <a:gd name="connsiteX69" fmla="*/ 2106142 w 3833342"/>
              <a:gd name="connsiteY69" fmla="*/ 14514 h 5979886"/>
              <a:gd name="connsiteX70" fmla="*/ 2193228 w 3833342"/>
              <a:gd name="connsiteY70" fmla="*/ 72572 h 5979886"/>
              <a:gd name="connsiteX71" fmla="*/ 2207742 w 3833342"/>
              <a:gd name="connsiteY71" fmla="*/ 116114 h 5979886"/>
              <a:gd name="connsiteX72" fmla="*/ 2265799 w 3833342"/>
              <a:gd name="connsiteY72" fmla="*/ 203200 h 5979886"/>
              <a:gd name="connsiteX73" fmla="*/ 2294828 w 3833342"/>
              <a:gd name="connsiteY73" fmla="*/ 290286 h 5979886"/>
              <a:gd name="connsiteX74" fmla="*/ 2309342 w 3833342"/>
              <a:gd name="connsiteY74" fmla="*/ 333829 h 5979886"/>
              <a:gd name="connsiteX75" fmla="*/ 2323856 w 3833342"/>
              <a:gd name="connsiteY75" fmla="*/ 377372 h 5979886"/>
              <a:gd name="connsiteX76" fmla="*/ 2338371 w 3833342"/>
              <a:gd name="connsiteY76" fmla="*/ 667657 h 5979886"/>
              <a:gd name="connsiteX77" fmla="*/ 2367399 w 3833342"/>
              <a:gd name="connsiteY77" fmla="*/ 624114 h 5979886"/>
              <a:gd name="connsiteX78" fmla="*/ 2381914 w 3833342"/>
              <a:gd name="connsiteY78" fmla="*/ 580572 h 5979886"/>
              <a:gd name="connsiteX79" fmla="*/ 2439971 w 3833342"/>
              <a:gd name="connsiteY79" fmla="*/ 493486 h 5979886"/>
              <a:gd name="connsiteX80" fmla="*/ 2468999 w 3833342"/>
              <a:gd name="connsiteY80" fmla="*/ 449943 h 5979886"/>
              <a:gd name="connsiteX81" fmla="*/ 2483514 w 3833342"/>
              <a:gd name="connsiteY81" fmla="*/ 406400 h 5979886"/>
              <a:gd name="connsiteX82" fmla="*/ 2570599 w 3833342"/>
              <a:gd name="connsiteY82" fmla="*/ 348343 h 5979886"/>
              <a:gd name="connsiteX83" fmla="*/ 2614142 w 3833342"/>
              <a:gd name="connsiteY83" fmla="*/ 319314 h 5979886"/>
              <a:gd name="connsiteX84" fmla="*/ 2933456 w 3833342"/>
              <a:gd name="connsiteY84" fmla="*/ 333829 h 5979886"/>
              <a:gd name="connsiteX85" fmla="*/ 2976999 w 3833342"/>
              <a:gd name="connsiteY85" fmla="*/ 362857 h 5979886"/>
              <a:gd name="connsiteX86" fmla="*/ 3078599 w 3833342"/>
              <a:gd name="connsiteY86" fmla="*/ 449943 h 5979886"/>
              <a:gd name="connsiteX87" fmla="*/ 3107628 w 3833342"/>
              <a:gd name="connsiteY87" fmla="*/ 508000 h 5979886"/>
              <a:gd name="connsiteX88" fmla="*/ 3180199 w 3833342"/>
              <a:gd name="connsiteY88" fmla="*/ 609600 h 5979886"/>
              <a:gd name="connsiteX89" fmla="*/ 3194714 w 3833342"/>
              <a:gd name="connsiteY89" fmla="*/ 682172 h 5979886"/>
              <a:gd name="connsiteX90" fmla="*/ 3209228 w 3833342"/>
              <a:gd name="connsiteY90" fmla="*/ 725714 h 5979886"/>
              <a:gd name="connsiteX91" fmla="*/ 3238256 w 3833342"/>
              <a:gd name="connsiteY91" fmla="*/ 1016000 h 5979886"/>
              <a:gd name="connsiteX92" fmla="*/ 3267285 w 3833342"/>
              <a:gd name="connsiteY92" fmla="*/ 1132114 h 5979886"/>
              <a:gd name="connsiteX93" fmla="*/ 3281799 w 3833342"/>
              <a:gd name="connsiteY93" fmla="*/ 1175657 h 5979886"/>
              <a:gd name="connsiteX94" fmla="*/ 3383399 w 3833342"/>
              <a:gd name="connsiteY94" fmla="*/ 1320800 h 5979886"/>
              <a:gd name="connsiteX95" fmla="*/ 3455971 w 3833342"/>
              <a:gd name="connsiteY95" fmla="*/ 1451429 h 5979886"/>
              <a:gd name="connsiteX96" fmla="*/ 3484999 w 3833342"/>
              <a:gd name="connsiteY96" fmla="*/ 1494972 h 5979886"/>
              <a:gd name="connsiteX97" fmla="*/ 3528542 w 3833342"/>
              <a:gd name="connsiteY97" fmla="*/ 1524000 h 5979886"/>
              <a:gd name="connsiteX98" fmla="*/ 3543056 w 3833342"/>
              <a:gd name="connsiteY98" fmla="*/ 1567543 h 5979886"/>
              <a:gd name="connsiteX99" fmla="*/ 3586599 w 3833342"/>
              <a:gd name="connsiteY99" fmla="*/ 1582057 h 5979886"/>
              <a:gd name="connsiteX100" fmla="*/ 3818828 w 3833342"/>
              <a:gd name="connsiteY100" fmla="*/ 1596572 h 5979886"/>
              <a:gd name="connsiteX101" fmla="*/ 3833342 w 3833342"/>
              <a:gd name="connsiteY101" fmla="*/ 1654629 h 5979886"/>
              <a:gd name="connsiteX102" fmla="*/ 3804314 w 3833342"/>
              <a:gd name="connsiteY102" fmla="*/ 1872343 h 5979886"/>
              <a:gd name="connsiteX103" fmla="*/ 3775285 w 3833342"/>
              <a:gd name="connsiteY103" fmla="*/ 1915886 h 5979886"/>
              <a:gd name="connsiteX104" fmla="*/ 3760771 w 3833342"/>
              <a:gd name="connsiteY104" fmla="*/ 1959429 h 5979886"/>
              <a:gd name="connsiteX105" fmla="*/ 3702714 w 3833342"/>
              <a:gd name="connsiteY105" fmla="*/ 2090057 h 5979886"/>
              <a:gd name="connsiteX106" fmla="*/ 3673685 w 3833342"/>
              <a:gd name="connsiteY106" fmla="*/ 2220686 h 5979886"/>
              <a:gd name="connsiteX107" fmla="*/ 3644656 w 3833342"/>
              <a:gd name="connsiteY107" fmla="*/ 2307772 h 5979886"/>
              <a:gd name="connsiteX108" fmla="*/ 3615628 w 3833342"/>
              <a:gd name="connsiteY108" fmla="*/ 2351314 h 5979886"/>
              <a:gd name="connsiteX109" fmla="*/ 3557571 w 3833342"/>
              <a:gd name="connsiteY109" fmla="*/ 2438400 h 5979886"/>
              <a:gd name="connsiteX110" fmla="*/ 3543056 w 3833342"/>
              <a:gd name="connsiteY110" fmla="*/ 2481943 h 5979886"/>
              <a:gd name="connsiteX111" fmla="*/ 3455971 w 3833342"/>
              <a:gd name="connsiteY111" fmla="*/ 2569029 h 5979886"/>
              <a:gd name="connsiteX112" fmla="*/ 3441456 w 3833342"/>
              <a:gd name="connsiteY112" fmla="*/ 2612572 h 5979886"/>
              <a:gd name="connsiteX113" fmla="*/ 3412428 w 3833342"/>
              <a:gd name="connsiteY113" fmla="*/ 2670629 h 5979886"/>
              <a:gd name="connsiteX114" fmla="*/ 3441456 w 3833342"/>
              <a:gd name="connsiteY114" fmla="*/ 2873829 h 5979886"/>
              <a:gd name="connsiteX115" fmla="*/ 3470485 w 3833342"/>
              <a:gd name="connsiteY115" fmla="*/ 2917372 h 5979886"/>
              <a:gd name="connsiteX116" fmla="*/ 3484999 w 3833342"/>
              <a:gd name="connsiteY116" fmla="*/ 3178629 h 5979886"/>
              <a:gd name="connsiteX117" fmla="*/ 3499514 w 3833342"/>
              <a:gd name="connsiteY117" fmla="*/ 3323772 h 5979886"/>
              <a:gd name="connsiteX118" fmla="*/ 3484999 w 3833342"/>
              <a:gd name="connsiteY118" fmla="*/ 4252686 h 5979886"/>
              <a:gd name="connsiteX119" fmla="*/ 3455971 w 3833342"/>
              <a:gd name="connsiteY119" fmla="*/ 4412343 h 5979886"/>
              <a:gd name="connsiteX120" fmla="*/ 3441456 w 3833342"/>
              <a:gd name="connsiteY120" fmla="*/ 4455886 h 5979886"/>
              <a:gd name="connsiteX121" fmla="*/ 3267285 w 3833342"/>
              <a:gd name="connsiteY121" fmla="*/ 4499429 h 5979886"/>
              <a:gd name="connsiteX122" fmla="*/ 3252771 w 3833342"/>
              <a:gd name="connsiteY122" fmla="*/ 4818743 h 5979886"/>
              <a:gd name="connsiteX123" fmla="*/ 3281799 w 3833342"/>
              <a:gd name="connsiteY123" fmla="*/ 4934857 h 5979886"/>
              <a:gd name="connsiteX124" fmla="*/ 3267285 w 3833342"/>
              <a:gd name="connsiteY124" fmla="*/ 5152572 h 5979886"/>
              <a:gd name="connsiteX125" fmla="*/ 3238256 w 3833342"/>
              <a:gd name="connsiteY125" fmla="*/ 5210629 h 5979886"/>
              <a:gd name="connsiteX126" fmla="*/ 3223742 w 3833342"/>
              <a:gd name="connsiteY126" fmla="*/ 5341257 h 5979886"/>
              <a:gd name="connsiteX127" fmla="*/ 3180199 w 3833342"/>
              <a:gd name="connsiteY127" fmla="*/ 5471886 h 5979886"/>
              <a:gd name="connsiteX128" fmla="*/ 3165685 w 3833342"/>
              <a:gd name="connsiteY128" fmla="*/ 5529943 h 5979886"/>
              <a:gd name="connsiteX129" fmla="*/ 3122142 w 3833342"/>
              <a:gd name="connsiteY129" fmla="*/ 5602514 h 5979886"/>
              <a:gd name="connsiteX130" fmla="*/ 3093114 w 3833342"/>
              <a:gd name="connsiteY130" fmla="*/ 5675086 h 5979886"/>
              <a:gd name="connsiteX131" fmla="*/ 3078599 w 3833342"/>
              <a:gd name="connsiteY131" fmla="*/ 5762172 h 5979886"/>
              <a:gd name="connsiteX132" fmla="*/ 3064085 w 3833342"/>
              <a:gd name="connsiteY132" fmla="*/ 5907314 h 5979886"/>
              <a:gd name="connsiteX133" fmla="*/ 3049571 w 3833342"/>
              <a:gd name="connsiteY133" fmla="*/ 5965372 h 5979886"/>
              <a:gd name="connsiteX134" fmla="*/ 2933456 w 3833342"/>
              <a:gd name="connsiteY134" fmla="*/ 5979886 h 5979886"/>
              <a:gd name="connsiteX135" fmla="*/ 2817342 w 3833342"/>
              <a:gd name="connsiteY135" fmla="*/ 5965372 h 5979886"/>
              <a:gd name="connsiteX136" fmla="*/ 2715742 w 3833342"/>
              <a:gd name="connsiteY136" fmla="*/ 5907314 h 5979886"/>
              <a:gd name="connsiteX137" fmla="*/ 2672199 w 3833342"/>
              <a:gd name="connsiteY137" fmla="*/ 5907314 h 5979886"/>
              <a:gd name="connsiteX138" fmla="*/ 2628656 w 3833342"/>
              <a:gd name="connsiteY138" fmla="*/ 5921829 h 5979886"/>
              <a:gd name="connsiteX139" fmla="*/ 2352885 w 3833342"/>
              <a:gd name="connsiteY139" fmla="*/ 5907314 h 5979886"/>
              <a:gd name="connsiteX140" fmla="*/ 2309342 w 3833342"/>
              <a:gd name="connsiteY140" fmla="*/ 5863772 h 5979886"/>
              <a:gd name="connsiteX141" fmla="*/ 2251285 w 3833342"/>
              <a:gd name="connsiteY141" fmla="*/ 5776686 h 5979886"/>
              <a:gd name="connsiteX142" fmla="*/ 2222256 w 3833342"/>
              <a:gd name="connsiteY142" fmla="*/ 5733143 h 5979886"/>
              <a:gd name="connsiteX143" fmla="*/ 2178714 w 3833342"/>
              <a:gd name="connsiteY143" fmla="*/ 5428343 h 5979886"/>
              <a:gd name="connsiteX144" fmla="*/ 2149685 w 3833342"/>
              <a:gd name="connsiteY144" fmla="*/ 5297714 h 5979886"/>
              <a:gd name="connsiteX145" fmla="*/ 2135171 w 3833342"/>
              <a:gd name="connsiteY145" fmla="*/ 5225143 h 5979886"/>
              <a:gd name="connsiteX146" fmla="*/ 2120656 w 3833342"/>
              <a:gd name="connsiteY146" fmla="*/ 4223657 h 5979886"/>
              <a:gd name="connsiteX147" fmla="*/ 2077114 w 3833342"/>
              <a:gd name="connsiteY147" fmla="*/ 4238172 h 5979886"/>
              <a:gd name="connsiteX148" fmla="*/ 2062599 w 3833342"/>
              <a:gd name="connsiteY148" fmla="*/ 4310743 h 5979886"/>
              <a:gd name="connsiteX149" fmla="*/ 2048085 w 3833342"/>
              <a:gd name="connsiteY149" fmla="*/ 4397829 h 5979886"/>
              <a:gd name="connsiteX150" fmla="*/ 2062599 w 3833342"/>
              <a:gd name="connsiteY150" fmla="*/ 4862286 h 5979886"/>
              <a:gd name="connsiteX151" fmla="*/ 2048085 w 3833342"/>
              <a:gd name="connsiteY151" fmla="*/ 5341257 h 5979886"/>
              <a:gd name="connsiteX152" fmla="*/ 2033571 w 3833342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1885 w 3836913"/>
              <a:gd name="connsiteY42" fmla="*/ 1509486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6647 w 3836913"/>
              <a:gd name="connsiteY42" fmla="*/ 1533299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3836913" h="5979886">
                <a:moveTo>
                  <a:pt x="2037142" y="5428343"/>
                </a:moveTo>
                <a:lnTo>
                  <a:pt x="2037142" y="5428343"/>
                </a:lnTo>
                <a:cubicBezTo>
                  <a:pt x="2019582" y="5603931"/>
                  <a:pt x="2038002" y="5527360"/>
                  <a:pt x="1993599" y="5660572"/>
                </a:cubicBezTo>
                <a:lnTo>
                  <a:pt x="1979085" y="5704114"/>
                </a:lnTo>
                <a:cubicBezTo>
                  <a:pt x="1969524" y="5732796"/>
                  <a:pt x="1961118" y="5770739"/>
                  <a:pt x="1935542" y="5791200"/>
                </a:cubicBezTo>
                <a:cubicBezTo>
                  <a:pt x="1923595" y="5800757"/>
                  <a:pt x="1906513" y="5800876"/>
                  <a:pt x="1891999" y="5805714"/>
                </a:cubicBezTo>
                <a:cubicBezTo>
                  <a:pt x="1877485" y="5815390"/>
                  <a:pt x="1864058" y="5826942"/>
                  <a:pt x="1848456" y="5834743"/>
                </a:cubicBezTo>
                <a:cubicBezTo>
                  <a:pt x="1792162" y="5862890"/>
                  <a:pt x="1775999" y="5845126"/>
                  <a:pt x="1703313" y="5834743"/>
                </a:cubicBezTo>
                <a:cubicBezTo>
                  <a:pt x="1688799" y="5825067"/>
                  <a:pt x="1675711" y="5812799"/>
                  <a:pt x="1659770" y="5805714"/>
                </a:cubicBezTo>
                <a:cubicBezTo>
                  <a:pt x="1561219" y="5761913"/>
                  <a:pt x="1519779" y="5772277"/>
                  <a:pt x="1398513" y="5762172"/>
                </a:cubicBezTo>
                <a:cubicBezTo>
                  <a:pt x="1363101" y="5750367"/>
                  <a:pt x="1339562" y="5746764"/>
                  <a:pt x="1311427" y="5718629"/>
                </a:cubicBezTo>
                <a:cubicBezTo>
                  <a:pt x="1299092" y="5706294"/>
                  <a:pt x="1290200" y="5690688"/>
                  <a:pt x="1282399" y="5675086"/>
                </a:cubicBezTo>
                <a:cubicBezTo>
                  <a:pt x="1275557" y="5661402"/>
                  <a:pt x="1272723" y="5646057"/>
                  <a:pt x="1267885" y="5631543"/>
                </a:cubicBezTo>
                <a:cubicBezTo>
                  <a:pt x="1272723" y="5607353"/>
                  <a:pt x="1271367" y="5581037"/>
                  <a:pt x="1282399" y="5558972"/>
                </a:cubicBezTo>
                <a:cubicBezTo>
                  <a:pt x="1304143" y="5515483"/>
                  <a:pt x="1330781" y="5513816"/>
                  <a:pt x="1369485" y="5500914"/>
                </a:cubicBezTo>
                <a:cubicBezTo>
                  <a:pt x="1379161" y="5486400"/>
                  <a:pt x="1390712" y="5472974"/>
                  <a:pt x="1398513" y="5457372"/>
                </a:cubicBezTo>
                <a:cubicBezTo>
                  <a:pt x="1410705" y="5432988"/>
                  <a:pt x="1420569" y="5379017"/>
                  <a:pt x="1427542" y="5355772"/>
                </a:cubicBezTo>
                <a:cubicBezTo>
                  <a:pt x="1436335" y="5326464"/>
                  <a:pt x="1456570" y="5268686"/>
                  <a:pt x="1456570" y="5268686"/>
                </a:cubicBezTo>
                <a:cubicBezTo>
                  <a:pt x="1461408" y="5186438"/>
                  <a:pt x="1460429" y="5103641"/>
                  <a:pt x="1471085" y="5021943"/>
                </a:cubicBezTo>
                <a:cubicBezTo>
                  <a:pt x="1475043" y="4991601"/>
                  <a:pt x="1500113" y="4934857"/>
                  <a:pt x="1500113" y="4934857"/>
                </a:cubicBezTo>
                <a:cubicBezTo>
                  <a:pt x="1523646" y="4393584"/>
                  <a:pt x="1524538" y="4528600"/>
                  <a:pt x="1500113" y="3759200"/>
                </a:cubicBezTo>
                <a:cubicBezTo>
                  <a:pt x="1498532" y="3709408"/>
                  <a:pt x="1483518" y="3686602"/>
                  <a:pt x="1471085" y="3643086"/>
                </a:cubicBezTo>
                <a:cubicBezTo>
                  <a:pt x="1465605" y="3623906"/>
                  <a:pt x="1460138" y="3604655"/>
                  <a:pt x="1456570" y="3585029"/>
                </a:cubicBezTo>
                <a:cubicBezTo>
                  <a:pt x="1447368" y="3534421"/>
                  <a:pt x="1444252" y="3443181"/>
                  <a:pt x="1413027" y="3396343"/>
                </a:cubicBezTo>
                <a:lnTo>
                  <a:pt x="1325942" y="3265714"/>
                </a:lnTo>
                <a:lnTo>
                  <a:pt x="1296913" y="3222172"/>
                </a:lnTo>
                <a:cubicBezTo>
                  <a:pt x="1224622" y="3005295"/>
                  <a:pt x="1261641" y="3150098"/>
                  <a:pt x="1282399" y="2714172"/>
                </a:cubicBezTo>
                <a:cubicBezTo>
                  <a:pt x="1288357" y="2589051"/>
                  <a:pt x="1298223" y="2513696"/>
                  <a:pt x="1311427" y="2394857"/>
                </a:cubicBezTo>
                <a:cubicBezTo>
                  <a:pt x="1306589" y="2331962"/>
                  <a:pt x="1337296" y="2254632"/>
                  <a:pt x="1296913" y="2206172"/>
                </a:cubicBezTo>
                <a:cubicBezTo>
                  <a:pt x="1239772" y="2137602"/>
                  <a:pt x="1166575" y="2230233"/>
                  <a:pt x="1122742" y="2249714"/>
                </a:cubicBezTo>
                <a:cubicBezTo>
                  <a:pt x="1094780" y="2262141"/>
                  <a:pt x="1035656" y="2278743"/>
                  <a:pt x="1035656" y="2278743"/>
                </a:cubicBezTo>
                <a:cubicBezTo>
                  <a:pt x="1023531" y="2278238"/>
                  <a:pt x="709361" y="2279478"/>
                  <a:pt x="600227" y="2249714"/>
                </a:cubicBezTo>
                <a:cubicBezTo>
                  <a:pt x="575091" y="2242859"/>
                  <a:pt x="552051" y="2229834"/>
                  <a:pt x="527656" y="2220686"/>
                </a:cubicBezTo>
                <a:cubicBezTo>
                  <a:pt x="513331" y="2215314"/>
                  <a:pt x="498627" y="2211010"/>
                  <a:pt x="484113" y="2206172"/>
                </a:cubicBezTo>
                <a:cubicBezTo>
                  <a:pt x="435423" y="2173711"/>
                  <a:pt x="430263" y="2177249"/>
                  <a:pt x="397027" y="2119086"/>
                </a:cubicBezTo>
                <a:cubicBezTo>
                  <a:pt x="389436" y="2105802"/>
                  <a:pt x="392070" y="2087490"/>
                  <a:pt x="382513" y="2075543"/>
                </a:cubicBezTo>
                <a:cubicBezTo>
                  <a:pt x="362050" y="2049964"/>
                  <a:pt x="324112" y="2041561"/>
                  <a:pt x="295427" y="2032000"/>
                </a:cubicBezTo>
                <a:cubicBezTo>
                  <a:pt x="280913" y="2022324"/>
                  <a:pt x="268941" y="2006627"/>
                  <a:pt x="251885" y="2002972"/>
                </a:cubicBezTo>
                <a:cubicBezTo>
                  <a:pt x="199632" y="1991775"/>
                  <a:pt x="145129" y="1996014"/>
                  <a:pt x="92227" y="1988457"/>
                </a:cubicBezTo>
                <a:cubicBezTo>
                  <a:pt x="77082" y="1986293"/>
                  <a:pt x="63199" y="1978781"/>
                  <a:pt x="48685" y="1973943"/>
                </a:cubicBezTo>
                <a:cubicBezTo>
                  <a:pt x="-57754" y="1814286"/>
                  <a:pt x="41079" y="1821680"/>
                  <a:pt x="57529" y="1525588"/>
                </a:cubicBezTo>
                <a:cubicBezTo>
                  <a:pt x="327181" y="1541978"/>
                  <a:pt x="208947" y="1509562"/>
                  <a:pt x="242133" y="1510847"/>
                </a:cubicBezTo>
                <a:cubicBezTo>
                  <a:pt x="275319" y="1512132"/>
                  <a:pt x="251809" y="1562328"/>
                  <a:pt x="256647" y="1533299"/>
                </a:cubicBezTo>
                <a:cubicBezTo>
                  <a:pt x="344393" y="1555235"/>
                  <a:pt x="366373" y="1547322"/>
                  <a:pt x="397027" y="1553029"/>
                </a:cubicBezTo>
                <a:cubicBezTo>
                  <a:pt x="427681" y="1558736"/>
                  <a:pt x="426056" y="1562705"/>
                  <a:pt x="440570" y="1567543"/>
                </a:cubicBezTo>
                <a:cubicBezTo>
                  <a:pt x="455084" y="1572381"/>
                  <a:pt x="469270" y="1578346"/>
                  <a:pt x="484113" y="1582057"/>
                </a:cubicBezTo>
                <a:cubicBezTo>
                  <a:pt x="503465" y="1586895"/>
                  <a:pt x="522990" y="1591092"/>
                  <a:pt x="542170" y="1596572"/>
                </a:cubicBezTo>
                <a:cubicBezTo>
                  <a:pt x="613024" y="1616816"/>
                  <a:pt x="598348" y="1625331"/>
                  <a:pt x="701827" y="1640114"/>
                </a:cubicBezTo>
                <a:lnTo>
                  <a:pt x="803427" y="1654629"/>
                </a:lnTo>
                <a:cubicBezTo>
                  <a:pt x="840867" y="1649280"/>
                  <a:pt x="908039" y="1645865"/>
                  <a:pt x="948570" y="1625600"/>
                </a:cubicBezTo>
                <a:cubicBezTo>
                  <a:pt x="964172" y="1617799"/>
                  <a:pt x="976173" y="1603657"/>
                  <a:pt x="992113" y="1596572"/>
                </a:cubicBezTo>
                <a:cubicBezTo>
                  <a:pt x="1020075" y="1584145"/>
                  <a:pt x="1079199" y="1567543"/>
                  <a:pt x="1079199" y="1567543"/>
                </a:cubicBezTo>
                <a:cubicBezTo>
                  <a:pt x="1209264" y="1480832"/>
                  <a:pt x="1110891" y="1563286"/>
                  <a:pt x="1137256" y="1233714"/>
                </a:cubicBezTo>
                <a:cubicBezTo>
                  <a:pt x="1139565" y="1204848"/>
                  <a:pt x="1175566" y="1104269"/>
                  <a:pt x="1180799" y="1088572"/>
                </a:cubicBezTo>
                <a:lnTo>
                  <a:pt x="1195313" y="1045029"/>
                </a:lnTo>
                <a:cubicBezTo>
                  <a:pt x="1200151" y="1030515"/>
                  <a:pt x="1197097" y="1009973"/>
                  <a:pt x="1209827" y="1001486"/>
                </a:cubicBezTo>
                <a:lnTo>
                  <a:pt x="1253370" y="972457"/>
                </a:lnTo>
                <a:cubicBezTo>
                  <a:pt x="1263046" y="957943"/>
                  <a:pt x="1268777" y="939811"/>
                  <a:pt x="1282399" y="928914"/>
                </a:cubicBezTo>
                <a:cubicBezTo>
                  <a:pt x="1294346" y="919357"/>
                  <a:pt x="1312568" y="921830"/>
                  <a:pt x="1325942" y="914400"/>
                </a:cubicBezTo>
                <a:cubicBezTo>
                  <a:pt x="1356439" y="897457"/>
                  <a:pt x="1383999" y="875695"/>
                  <a:pt x="1413027" y="856343"/>
                </a:cubicBezTo>
                <a:lnTo>
                  <a:pt x="1456570" y="827314"/>
                </a:lnTo>
                <a:cubicBezTo>
                  <a:pt x="1466246" y="812800"/>
                  <a:pt x="1473264" y="796107"/>
                  <a:pt x="1485599" y="783772"/>
                </a:cubicBezTo>
                <a:cubicBezTo>
                  <a:pt x="1497934" y="771437"/>
                  <a:pt x="1519897" y="769536"/>
                  <a:pt x="1529142" y="754743"/>
                </a:cubicBezTo>
                <a:cubicBezTo>
                  <a:pt x="1545359" y="728795"/>
                  <a:pt x="1548494" y="696686"/>
                  <a:pt x="1558170" y="667657"/>
                </a:cubicBezTo>
                <a:lnTo>
                  <a:pt x="1572685" y="624114"/>
                </a:lnTo>
                <a:cubicBezTo>
                  <a:pt x="1577523" y="469295"/>
                  <a:pt x="1578362" y="314299"/>
                  <a:pt x="1587199" y="159657"/>
                </a:cubicBezTo>
                <a:cubicBezTo>
                  <a:pt x="1588487" y="137118"/>
                  <a:pt x="1614595" y="86027"/>
                  <a:pt x="1630742" y="72572"/>
                </a:cubicBezTo>
                <a:cubicBezTo>
                  <a:pt x="1647364" y="58721"/>
                  <a:pt x="1670013" y="54278"/>
                  <a:pt x="1688799" y="43543"/>
                </a:cubicBezTo>
                <a:cubicBezTo>
                  <a:pt x="1767579" y="-1475"/>
                  <a:pt x="1696053" y="26610"/>
                  <a:pt x="1775885" y="0"/>
                </a:cubicBezTo>
                <a:cubicBezTo>
                  <a:pt x="1887161" y="4838"/>
                  <a:pt x="1999951" y="-4411"/>
                  <a:pt x="2109713" y="14514"/>
                </a:cubicBezTo>
                <a:cubicBezTo>
                  <a:pt x="2144094" y="20442"/>
                  <a:pt x="2196799" y="72572"/>
                  <a:pt x="2196799" y="72572"/>
                </a:cubicBezTo>
                <a:cubicBezTo>
                  <a:pt x="2201637" y="87086"/>
                  <a:pt x="2203883" y="102740"/>
                  <a:pt x="2211313" y="116114"/>
                </a:cubicBezTo>
                <a:cubicBezTo>
                  <a:pt x="2228256" y="146612"/>
                  <a:pt x="2258337" y="170102"/>
                  <a:pt x="2269370" y="203200"/>
                </a:cubicBezTo>
                <a:lnTo>
                  <a:pt x="2298399" y="290286"/>
                </a:lnTo>
                <a:lnTo>
                  <a:pt x="2312913" y="333829"/>
                </a:lnTo>
                <a:lnTo>
                  <a:pt x="2327427" y="377372"/>
                </a:lnTo>
                <a:cubicBezTo>
                  <a:pt x="2332265" y="474134"/>
                  <a:pt x="2325105" y="572249"/>
                  <a:pt x="2341942" y="667657"/>
                </a:cubicBezTo>
                <a:cubicBezTo>
                  <a:pt x="2344974" y="684835"/>
                  <a:pt x="2363169" y="639716"/>
                  <a:pt x="2370970" y="624114"/>
                </a:cubicBezTo>
                <a:cubicBezTo>
                  <a:pt x="2377812" y="610430"/>
                  <a:pt x="2378055" y="593946"/>
                  <a:pt x="2385485" y="580572"/>
                </a:cubicBezTo>
                <a:cubicBezTo>
                  <a:pt x="2402428" y="550074"/>
                  <a:pt x="2424190" y="522515"/>
                  <a:pt x="2443542" y="493486"/>
                </a:cubicBezTo>
                <a:cubicBezTo>
                  <a:pt x="2453218" y="478972"/>
                  <a:pt x="2467054" y="466492"/>
                  <a:pt x="2472570" y="449943"/>
                </a:cubicBezTo>
                <a:cubicBezTo>
                  <a:pt x="2477408" y="435429"/>
                  <a:pt x="2476267" y="417218"/>
                  <a:pt x="2487085" y="406400"/>
                </a:cubicBezTo>
                <a:cubicBezTo>
                  <a:pt x="2511754" y="381731"/>
                  <a:pt x="2545142" y="367695"/>
                  <a:pt x="2574170" y="348343"/>
                </a:cubicBezTo>
                <a:lnTo>
                  <a:pt x="2617713" y="319314"/>
                </a:lnTo>
                <a:cubicBezTo>
                  <a:pt x="2724151" y="324152"/>
                  <a:pt x="2831238" y="321134"/>
                  <a:pt x="2937027" y="333829"/>
                </a:cubicBezTo>
                <a:cubicBezTo>
                  <a:pt x="2954347" y="335907"/>
                  <a:pt x="2966375" y="352718"/>
                  <a:pt x="2980570" y="362857"/>
                </a:cubicBezTo>
                <a:cubicBezTo>
                  <a:pt x="3009475" y="383504"/>
                  <a:pt x="3060192" y="419173"/>
                  <a:pt x="3082170" y="449943"/>
                </a:cubicBezTo>
                <a:cubicBezTo>
                  <a:pt x="3094746" y="467549"/>
                  <a:pt x="3100464" y="489214"/>
                  <a:pt x="3111199" y="508000"/>
                </a:cubicBezTo>
                <a:cubicBezTo>
                  <a:pt x="3128181" y="537719"/>
                  <a:pt x="3165073" y="584671"/>
                  <a:pt x="3183770" y="609600"/>
                </a:cubicBezTo>
                <a:cubicBezTo>
                  <a:pt x="3188608" y="633791"/>
                  <a:pt x="3192302" y="658239"/>
                  <a:pt x="3198285" y="682172"/>
                </a:cubicBezTo>
                <a:cubicBezTo>
                  <a:pt x="3201996" y="697014"/>
                  <a:pt x="3211011" y="710520"/>
                  <a:pt x="3212799" y="725714"/>
                </a:cubicBezTo>
                <a:cubicBezTo>
                  <a:pt x="3232632" y="894298"/>
                  <a:pt x="3214753" y="889655"/>
                  <a:pt x="3241827" y="1016000"/>
                </a:cubicBezTo>
                <a:cubicBezTo>
                  <a:pt x="3250186" y="1055010"/>
                  <a:pt x="3258240" y="1094265"/>
                  <a:pt x="3270856" y="1132114"/>
                </a:cubicBezTo>
                <a:cubicBezTo>
                  <a:pt x="3275694" y="1146628"/>
                  <a:pt x="3277940" y="1162283"/>
                  <a:pt x="3285370" y="1175657"/>
                </a:cubicBezTo>
                <a:cubicBezTo>
                  <a:pt x="3310898" y="1221608"/>
                  <a:pt x="3354353" y="1277311"/>
                  <a:pt x="3386970" y="1320800"/>
                </a:cubicBezTo>
                <a:cubicBezTo>
                  <a:pt x="3412518" y="1397441"/>
                  <a:pt x="3392998" y="1351612"/>
                  <a:pt x="3459542" y="1451429"/>
                </a:cubicBezTo>
                <a:cubicBezTo>
                  <a:pt x="3469218" y="1465943"/>
                  <a:pt x="3474056" y="1485296"/>
                  <a:pt x="3488570" y="1494972"/>
                </a:cubicBezTo>
                <a:lnTo>
                  <a:pt x="3532113" y="1524000"/>
                </a:lnTo>
                <a:cubicBezTo>
                  <a:pt x="3536951" y="1538514"/>
                  <a:pt x="3535809" y="1556725"/>
                  <a:pt x="3546627" y="1567543"/>
                </a:cubicBezTo>
                <a:cubicBezTo>
                  <a:pt x="3557445" y="1578361"/>
                  <a:pt x="3574955" y="1580455"/>
                  <a:pt x="3590170" y="1582057"/>
                </a:cubicBezTo>
                <a:cubicBezTo>
                  <a:pt x="3667305" y="1590177"/>
                  <a:pt x="3744989" y="1591734"/>
                  <a:pt x="3822399" y="1596572"/>
                </a:cubicBezTo>
                <a:cubicBezTo>
                  <a:pt x="3827237" y="1615924"/>
                  <a:pt x="3836913" y="1634681"/>
                  <a:pt x="3836913" y="1654629"/>
                </a:cubicBezTo>
                <a:cubicBezTo>
                  <a:pt x="3836913" y="1687051"/>
                  <a:pt x="3836676" y="1814760"/>
                  <a:pt x="3807885" y="1872343"/>
                </a:cubicBezTo>
                <a:cubicBezTo>
                  <a:pt x="3800084" y="1887945"/>
                  <a:pt x="3788532" y="1901372"/>
                  <a:pt x="3778856" y="1915886"/>
                </a:cubicBezTo>
                <a:cubicBezTo>
                  <a:pt x="3774018" y="1930400"/>
                  <a:pt x="3771184" y="1945745"/>
                  <a:pt x="3764342" y="1959429"/>
                </a:cubicBezTo>
                <a:cubicBezTo>
                  <a:pt x="3723800" y="2040512"/>
                  <a:pt x="3731251" y="1965232"/>
                  <a:pt x="3706285" y="2090057"/>
                </a:cubicBezTo>
                <a:cubicBezTo>
                  <a:pt x="3698000" y="2131482"/>
                  <a:pt x="3689552" y="2179698"/>
                  <a:pt x="3677256" y="2220686"/>
                </a:cubicBezTo>
                <a:cubicBezTo>
                  <a:pt x="3668463" y="2249994"/>
                  <a:pt x="3665200" y="2282312"/>
                  <a:pt x="3648227" y="2307772"/>
                </a:cubicBezTo>
                <a:lnTo>
                  <a:pt x="3619199" y="2351314"/>
                </a:lnTo>
                <a:cubicBezTo>
                  <a:pt x="3584689" y="2454846"/>
                  <a:pt x="3633622" y="2329681"/>
                  <a:pt x="3561142" y="2438400"/>
                </a:cubicBezTo>
                <a:cubicBezTo>
                  <a:pt x="3552655" y="2451130"/>
                  <a:pt x="3554218" y="2468659"/>
                  <a:pt x="3546627" y="2481943"/>
                </a:cubicBezTo>
                <a:cubicBezTo>
                  <a:pt x="3513390" y="2540108"/>
                  <a:pt x="3508234" y="2536568"/>
                  <a:pt x="3459542" y="2569029"/>
                </a:cubicBezTo>
                <a:cubicBezTo>
                  <a:pt x="3454704" y="2583543"/>
                  <a:pt x="3451054" y="2598510"/>
                  <a:pt x="3445027" y="2612572"/>
                </a:cubicBezTo>
                <a:cubicBezTo>
                  <a:pt x="3436504" y="2632459"/>
                  <a:pt x="3417541" y="2649047"/>
                  <a:pt x="3415999" y="2670629"/>
                </a:cubicBezTo>
                <a:cubicBezTo>
                  <a:pt x="3414798" y="2687447"/>
                  <a:pt x="3425982" y="2829391"/>
                  <a:pt x="3445027" y="2873829"/>
                </a:cubicBezTo>
                <a:cubicBezTo>
                  <a:pt x="3451899" y="2889863"/>
                  <a:pt x="3464380" y="2902858"/>
                  <a:pt x="3474056" y="2917372"/>
                </a:cubicBezTo>
                <a:cubicBezTo>
                  <a:pt x="3478894" y="3004458"/>
                  <a:pt x="3482356" y="3091631"/>
                  <a:pt x="3488570" y="3178629"/>
                </a:cubicBezTo>
                <a:cubicBezTo>
                  <a:pt x="3492034" y="3227128"/>
                  <a:pt x="3503085" y="3275150"/>
                  <a:pt x="3503085" y="3323772"/>
                </a:cubicBezTo>
                <a:cubicBezTo>
                  <a:pt x="3503085" y="3633448"/>
                  <a:pt x="3497414" y="3943137"/>
                  <a:pt x="3488570" y="4252686"/>
                </a:cubicBezTo>
                <a:cubicBezTo>
                  <a:pt x="3488153" y="4267296"/>
                  <a:pt x="3464611" y="4392067"/>
                  <a:pt x="3459542" y="4412343"/>
                </a:cubicBezTo>
                <a:cubicBezTo>
                  <a:pt x="3455831" y="4427186"/>
                  <a:pt x="3457477" y="4446993"/>
                  <a:pt x="3445027" y="4455886"/>
                </a:cubicBezTo>
                <a:cubicBezTo>
                  <a:pt x="3410027" y="4480886"/>
                  <a:pt x="3311177" y="4492708"/>
                  <a:pt x="3270856" y="4499429"/>
                </a:cubicBezTo>
                <a:cubicBezTo>
                  <a:pt x="3222012" y="4645959"/>
                  <a:pt x="3227975" y="4591805"/>
                  <a:pt x="3256342" y="4818743"/>
                </a:cubicBezTo>
                <a:cubicBezTo>
                  <a:pt x="3261290" y="4858331"/>
                  <a:pt x="3285370" y="4934857"/>
                  <a:pt x="3285370" y="4934857"/>
                </a:cubicBezTo>
                <a:cubicBezTo>
                  <a:pt x="3280532" y="5007429"/>
                  <a:pt x="3282200" y="5080729"/>
                  <a:pt x="3270856" y="5152572"/>
                </a:cubicBezTo>
                <a:cubicBezTo>
                  <a:pt x="3267481" y="5173944"/>
                  <a:pt x="3246692" y="5189546"/>
                  <a:pt x="3241827" y="5210629"/>
                </a:cubicBezTo>
                <a:cubicBezTo>
                  <a:pt x="3231976" y="5253318"/>
                  <a:pt x="3235905" y="5298297"/>
                  <a:pt x="3227313" y="5341257"/>
                </a:cubicBezTo>
                <a:cubicBezTo>
                  <a:pt x="3212787" y="5413891"/>
                  <a:pt x="3198292" y="5413798"/>
                  <a:pt x="3183770" y="5471886"/>
                </a:cubicBezTo>
                <a:cubicBezTo>
                  <a:pt x="3178932" y="5491238"/>
                  <a:pt x="3177358" y="5511714"/>
                  <a:pt x="3169256" y="5529943"/>
                </a:cubicBezTo>
                <a:cubicBezTo>
                  <a:pt x="3157799" y="5555722"/>
                  <a:pt x="3138329" y="5577282"/>
                  <a:pt x="3125713" y="5602514"/>
                </a:cubicBezTo>
                <a:cubicBezTo>
                  <a:pt x="3114061" y="5625817"/>
                  <a:pt x="3106361" y="5650895"/>
                  <a:pt x="3096685" y="5675086"/>
                </a:cubicBezTo>
                <a:cubicBezTo>
                  <a:pt x="3091847" y="5704115"/>
                  <a:pt x="3085820" y="5732970"/>
                  <a:pt x="3082170" y="5762172"/>
                </a:cubicBezTo>
                <a:cubicBezTo>
                  <a:pt x="3076139" y="5810418"/>
                  <a:pt x="3074532" y="5859181"/>
                  <a:pt x="3067656" y="5907314"/>
                </a:cubicBezTo>
                <a:cubicBezTo>
                  <a:pt x="3064835" y="5927062"/>
                  <a:pt x="3070580" y="5955684"/>
                  <a:pt x="3053142" y="5965372"/>
                </a:cubicBezTo>
                <a:cubicBezTo>
                  <a:pt x="3019044" y="5984315"/>
                  <a:pt x="2975732" y="5975048"/>
                  <a:pt x="2937027" y="5979886"/>
                </a:cubicBezTo>
                <a:cubicBezTo>
                  <a:pt x="2898322" y="5975048"/>
                  <a:pt x="2858754" y="5974832"/>
                  <a:pt x="2820913" y="5965372"/>
                </a:cubicBezTo>
                <a:cubicBezTo>
                  <a:pt x="2791450" y="5958006"/>
                  <a:pt x="2745226" y="5924590"/>
                  <a:pt x="2719313" y="5907314"/>
                </a:cubicBezTo>
                <a:cubicBezTo>
                  <a:pt x="2693222" y="5829041"/>
                  <a:pt x="2720196" y="5871774"/>
                  <a:pt x="2675770" y="5907314"/>
                </a:cubicBezTo>
                <a:cubicBezTo>
                  <a:pt x="2663823" y="5916871"/>
                  <a:pt x="2646741" y="5916991"/>
                  <a:pt x="2632227" y="5921829"/>
                </a:cubicBezTo>
                <a:cubicBezTo>
                  <a:pt x="2540303" y="5916991"/>
                  <a:pt x="2447022" y="5923781"/>
                  <a:pt x="2356456" y="5907314"/>
                </a:cubicBezTo>
                <a:cubicBezTo>
                  <a:pt x="2336261" y="5903642"/>
                  <a:pt x="2325515" y="5879974"/>
                  <a:pt x="2312913" y="5863772"/>
                </a:cubicBezTo>
                <a:cubicBezTo>
                  <a:pt x="2291494" y="5836233"/>
                  <a:pt x="2274208" y="5805715"/>
                  <a:pt x="2254856" y="5776686"/>
                </a:cubicBezTo>
                <a:lnTo>
                  <a:pt x="2225827" y="5733143"/>
                </a:lnTo>
                <a:cubicBezTo>
                  <a:pt x="2169622" y="5564523"/>
                  <a:pt x="2208765" y="5706381"/>
                  <a:pt x="2182285" y="5428343"/>
                </a:cubicBezTo>
                <a:cubicBezTo>
                  <a:pt x="2169996" y="5299313"/>
                  <a:pt x="2174611" y="5383136"/>
                  <a:pt x="2153256" y="5297714"/>
                </a:cubicBezTo>
                <a:cubicBezTo>
                  <a:pt x="2147273" y="5273781"/>
                  <a:pt x="2143580" y="5249333"/>
                  <a:pt x="2138742" y="5225143"/>
                </a:cubicBezTo>
                <a:cubicBezTo>
                  <a:pt x="2133904" y="4891314"/>
                  <a:pt x="2143832" y="4556945"/>
                  <a:pt x="2124227" y="4223657"/>
                </a:cubicBezTo>
                <a:cubicBezTo>
                  <a:pt x="2123329" y="4208384"/>
                  <a:pt x="2089171" y="4225442"/>
                  <a:pt x="2080685" y="4238172"/>
                </a:cubicBezTo>
                <a:cubicBezTo>
                  <a:pt x="2067001" y="4258698"/>
                  <a:pt x="2070583" y="4286471"/>
                  <a:pt x="2066170" y="4310743"/>
                </a:cubicBezTo>
                <a:cubicBezTo>
                  <a:pt x="2060905" y="4339697"/>
                  <a:pt x="2056494" y="4368800"/>
                  <a:pt x="2051656" y="4397829"/>
                </a:cubicBezTo>
                <a:cubicBezTo>
                  <a:pt x="2056494" y="4552648"/>
                  <a:pt x="2066170" y="4707391"/>
                  <a:pt x="2066170" y="4862286"/>
                </a:cubicBezTo>
                <a:cubicBezTo>
                  <a:pt x="2066170" y="5022016"/>
                  <a:pt x="2059836" y="5181736"/>
                  <a:pt x="2051656" y="5341257"/>
                </a:cubicBezTo>
                <a:cubicBezTo>
                  <a:pt x="2035551" y="5655306"/>
                  <a:pt x="2039561" y="5413829"/>
                  <a:pt x="2037142" y="54283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3" name="矩形 2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372306" y="168365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835279" y="148045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3928" y="1534732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49" y="232227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6" name="燕尾形 15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6453" y="172450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978275" y="280751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1441248" y="260431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15383" y="2673106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2422" y="284836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613480" y="3906555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flipV="1">
            <a:off x="2076453" y="3703355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350588" y="3772144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17627" y="3947407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219449" y="5056828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2682422" y="4853628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942043" y="4922417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3596" y="5097680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30" name="Picture 6" descr="http://img1.niutuku.com/hd/1208/1655/img-1655-pmg1eiv0mbz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043">
                        <a14:backgroundMark x1="59130" y1="20971" x2="89348" y2="19417"/>
                        <a14:backgroundMark x1="74348" y1="53786" x2="64348" y2="84854"/>
                        <a14:backgroundMark x1="33043" y1="97282" x2="33043" y2="77670"/>
                        <a14:backgroundMark x1="5000" y1="87573" x2="4130" y2="56117"/>
                        <a14:backgroundMark x1="18913" y1="5631" x2="4565" y2="13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6284" y="318739"/>
            <a:ext cx="5000438" cy="607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4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94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1</cp:revision>
  <dcterms:created xsi:type="dcterms:W3CDTF">2014-06-30T05:16:20Z</dcterms:created>
  <dcterms:modified xsi:type="dcterms:W3CDTF">2015-09-11T17:54:25Z</dcterms:modified>
</cp:coreProperties>
</file>