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6" r:id="rId2"/>
    <p:sldMasterId id="2147483678" r:id="rId3"/>
    <p:sldMasterId id="2147483690" r:id="rId4"/>
  </p:sldMasterIdLst>
  <p:notesMasterIdLst>
    <p:notesMasterId r:id="rId26"/>
  </p:notesMasterIdLst>
  <p:sldIdLst>
    <p:sldId id="258" r:id="rId5"/>
    <p:sldId id="268" r:id="rId6"/>
    <p:sldId id="259" r:id="rId7"/>
    <p:sldId id="271" r:id="rId8"/>
    <p:sldId id="274" r:id="rId9"/>
    <p:sldId id="269" r:id="rId10"/>
    <p:sldId id="261" r:id="rId11"/>
    <p:sldId id="275" r:id="rId12"/>
    <p:sldId id="276" r:id="rId13"/>
    <p:sldId id="262" r:id="rId14"/>
    <p:sldId id="263" r:id="rId15"/>
    <p:sldId id="264" r:id="rId16"/>
    <p:sldId id="277" r:id="rId17"/>
    <p:sldId id="278" r:id="rId18"/>
    <p:sldId id="265" r:id="rId19"/>
    <p:sldId id="283" r:id="rId20"/>
    <p:sldId id="281" r:id="rId21"/>
    <p:sldId id="267" r:id="rId22"/>
    <p:sldId id="284" r:id="rId23"/>
    <p:sldId id="285" r:id="rId24"/>
    <p:sldId id="286" r:id="rId25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DCC56"/>
    <a:srgbClr val="15629C"/>
    <a:srgbClr val="2F7950"/>
    <a:srgbClr val="FCA826"/>
    <a:srgbClr val="175562"/>
    <a:srgbClr val="F9FF2E"/>
    <a:srgbClr val="21A23E"/>
    <a:srgbClr val="82D640"/>
    <a:srgbClr val="56C1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1D8AC1"/>
              </a:solidFill>
            </a:ln>
            <a:effectLst/>
          </c:spPr>
          <c:marker>
            <c:symbol val="circle"/>
            <c:size val="9"/>
            <c:spPr>
              <a:solidFill>
                <a:srgbClr val="56C1DA"/>
              </a:solidFill>
              <a:ln w="28575">
                <a:solidFill>
                  <a:srgbClr val="1D8AC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1053136"/>
        <c:axId val="330499880"/>
      </c:lineChart>
      <c:catAx>
        <c:axId val="33105313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30499880"/>
        <c:crosses val="autoZero"/>
        <c:auto val="1"/>
        <c:lblAlgn val="ctr"/>
        <c:lblOffset val="100"/>
        <c:noMultiLvlLbl val="0"/>
      </c:catAx>
      <c:valAx>
        <c:axId val="33049988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3105313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ED625-6A0E-4320-BCF2-CEC7F9EFDE5A}" type="datetimeFigureOut">
              <a:rPr lang="zh-CN" altLang="en-US" smtClean="0"/>
              <a:t>2015/8/20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0DD76-2BC7-4EF2-B122-70B4CBF11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3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390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499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1562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9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DC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156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10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32533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00265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06018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13112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10511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41929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62382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406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08328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14931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38619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58717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755871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1635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1050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375591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59579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35869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82D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95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542695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39630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289188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040946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592005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85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313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70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400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025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3545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3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0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898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3758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719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38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21A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99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9FF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3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1755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4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CA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708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F79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09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79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9008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2015/8/20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8234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0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组 18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100" name="直线连接符 99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线连接符 104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线连接符 105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连接符 110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线连接符 111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线连接符 112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线连接符 113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连接符 114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线连接符 115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连接符 116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连接符 117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线连接符 118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线连接符 119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线连接符 120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连接符 121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连接符 122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线连接符 123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连接符 124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连接符 125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线连接符 126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线连接符 127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线连接符 128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线连接符 129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线连接符 130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线连接符 131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线连接符 132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线连接符 133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线连接符 134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线连接符 135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线连接符 136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线连接符 137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线连接符 138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线连接符 139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线连接符 140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线连接符 141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线连接符 142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线连接符 143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线连接符 144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线连接符 145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线连接符 146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线连接符 147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线连接符 148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线连接符 149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线连接符 150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线连接符 151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线连接符 152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线连接符 153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线连接符 154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线连接符 155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线连接符 156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线连接符 157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线连接符 158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线连接符 159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线连接符 160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线连接符 161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线连接符 162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线连接符 163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线连接符 164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线连接符 165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线连接符 166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线连接符 167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线连接符 168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线连接符 169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线连接符 170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线连接符 171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线连接符 172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线连接符 173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线连接符 174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线连接符 175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线连接符 176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线连接符 177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线连接符 178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线连接符 179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线连接符 180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线连接符 181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线连接符 182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线连接符 183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 92"/>
          <p:cNvGrpSpPr/>
          <p:nvPr/>
        </p:nvGrpSpPr>
        <p:grpSpPr>
          <a:xfrm>
            <a:off x="2375392" y="333593"/>
            <a:ext cx="4393217" cy="4393217"/>
            <a:chOff x="942673" y="622206"/>
            <a:chExt cx="2065543" cy="2065543"/>
          </a:xfrm>
          <a:effectLst/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767961" y="943027"/>
            <a:ext cx="3778599" cy="17543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2000" b="1" dirty="0" smtClean="0">
                <a:solidFill>
                  <a:srgbClr val="FFFFFF"/>
                </a:solidFill>
                <a:latin typeface="Arial"/>
                <a:cs typeface="Arial"/>
              </a:rPr>
              <a:t>201X</a:t>
            </a:r>
            <a:endParaRPr kumimoji="1" lang="zh-CN" altLang="en-US" sz="12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395491" y="2551820"/>
            <a:ext cx="6353021" cy="9387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6000" b="1" dirty="0" smtClean="0">
                <a:solidFill>
                  <a:srgbClr val="FFFFFF"/>
                </a:solidFill>
                <a:latin typeface="Arial"/>
                <a:cs typeface="Arial"/>
              </a:rPr>
              <a:t>年中工作总结汇报</a:t>
            </a:r>
            <a:endParaRPr kumimoji="1" lang="zh-CN" altLang="en-US" sz="6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567233" y="390262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DOE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TWO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69" name="同侧圆角矩形 68"/>
          <p:cNvSpPr/>
          <p:nvPr/>
        </p:nvSpPr>
        <p:spPr>
          <a:xfrm>
            <a:off x="395536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56C1DA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0" name="同侧圆角矩形 69"/>
          <p:cNvSpPr/>
          <p:nvPr/>
        </p:nvSpPr>
        <p:spPr>
          <a:xfrm>
            <a:off x="395536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0043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72" name="TextBox 79"/>
          <p:cNvSpPr txBox="1"/>
          <p:nvPr/>
        </p:nvSpPr>
        <p:spPr>
          <a:xfrm>
            <a:off x="530043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73" name="直接连接符 83"/>
          <p:cNvCxnSpPr/>
          <p:nvPr/>
        </p:nvCxnSpPr>
        <p:spPr>
          <a:xfrm>
            <a:off x="650223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74" name="直接连接符 84"/>
          <p:cNvCxnSpPr/>
          <p:nvPr/>
        </p:nvCxnSpPr>
        <p:spPr>
          <a:xfrm>
            <a:off x="650223" y="2821982"/>
            <a:ext cx="1437509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75" name="矩形 74"/>
          <p:cNvSpPr/>
          <p:nvPr/>
        </p:nvSpPr>
        <p:spPr>
          <a:xfrm>
            <a:off x="575558" y="1205347"/>
            <a:ext cx="82586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70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76" name="组合 88"/>
          <p:cNvGrpSpPr/>
          <p:nvPr/>
        </p:nvGrpSpPr>
        <p:grpSpPr>
          <a:xfrm>
            <a:off x="627025" y="3543859"/>
            <a:ext cx="452588" cy="452588"/>
            <a:chOff x="2654675" y="1308599"/>
            <a:chExt cx="452588" cy="452588"/>
          </a:xfrm>
        </p:grpSpPr>
        <p:sp>
          <p:nvSpPr>
            <p:cNvPr id="77" name="椭圆 76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8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1307469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“开始”面板中可以对字体、字号、颜色、行距等进行修改。</a:t>
            </a:r>
          </a:p>
        </p:txBody>
      </p:sp>
      <p:sp>
        <p:nvSpPr>
          <p:cNvPr id="86" name="同侧圆角矩形 85"/>
          <p:cNvSpPr/>
          <p:nvPr/>
        </p:nvSpPr>
        <p:spPr>
          <a:xfrm>
            <a:off x="3239852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82D640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同侧圆角矩形 86"/>
          <p:cNvSpPr/>
          <p:nvPr/>
        </p:nvSpPr>
        <p:spPr>
          <a:xfrm>
            <a:off x="3239852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74358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9" name="TextBox 102"/>
          <p:cNvSpPr txBox="1"/>
          <p:nvPr/>
        </p:nvSpPr>
        <p:spPr>
          <a:xfrm>
            <a:off x="3374358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90" name="直接连接符 103"/>
          <p:cNvCxnSpPr/>
          <p:nvPr/>
        </p:nvCxnSpPr>
        <p:spPr>
          <a:xfrm>
            <a:off x="3494539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91" name="直接连接符 104"/>
          <p:cNvCxnSpPr/>
          <p:nvPr/>
        </p:nvCxnSpPr>
        <p:spPr>
          <a:xfrm>
            <a:off x="3494533" y="2821982"/>
            <a:ext cx="1096796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2" name="矩形 91"/>
          <p:cNvSpPr/>
          <p:nvPr/>
        </p:nvSpPr>
        <p:spPr>
          <a:xfrm>
            <a:off x="3419880" y="1205342"/>
            <a:ext cx="902807" cy="64632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50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93" name="组合 133"/>
          <p:cNvGrpSpPr/>
          <p:nvPr/>
        </p:nvGrpSpPr>
        <p:grpSpPr>
          <a:xfrm>
            <a:off x="3471340" y="3543859"/>
            <a:ext cx="452588" cy="452588"/>
            <a:chOff x="2654675" y="1308599"/>
            <a:chExt cx="452588" cy="452588"/>
          </a:xfrm>
        </p:grpSpPr>
        <p:sp>
          <p:nvSpPr>
            <p:cNvPr id="94" name="椭圆 93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95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96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4151784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顶部“开始”面板中可以对字体、字号、颜色、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3" name="同侧圆角矩形 102"/>
          <p:cNvSpPr/>
          <p:nvPr/>
        </p:nvSpPr>
        <p:spPr>
          <a:xfrm>
            <a:off x="6084168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CA826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同侧圆角矩形 103"/>
          <p:cNvSpPr/>
          <p:nvPr/>
        </p:nvSpPr>
        <p:spPr>
          <a:xfrm>
            <a:off x="6084168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218676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06" name="TextBox 148"/>
          <p:cNvSpPr txBox="1"/>
          <p:nvPr/>
        </p:nvSpPr>
        <p:spPr>
          <a:xfrm>
            <a:off x="6218676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107" name="直接连接符 150"/>
          <p:cNvCxnSpPr/>
          <p:nvPr/>
        </p:nvCxnSpPr>
        <p:spPr>
          <a:xfrm>
            <a:off x="6338855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108" name="直接连接符 151"/>
          <p:cNvCxnSpPr/>
          <p:nvPr/>
        </p:nvCxnSpPr>
        <p:spPr>
          <a:xfrm>
            <a:off x="6338849" y="2821982"/>
            <a:ext cx="2013573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09" name="矩形 108"/>
          <p:cNvSpPr/>
          <p:nvPr/>
        </p:nvSpPr>
        <p:spPr>
          <a:xfrm>
            <a:off x="6264196" y="1205347"/>
            <a:ext cx="89479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90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110" name="组合 154"/>
          <p:cNvGrpSpPr/>
          <p:nvPr/>
        </p:nvGrpSpPr>
        <p:grpSpPr>
          <a:xfrm>
            <a:off x="6315658" y="3543859"/>
            <a:ext cx="452588" cy="452588"/>
            <a:chOff x="2654675" y="1308599"/>
            <a:chExt cx="452588" cy="452588"/>
          </a:xfrm>
        </p:grpSpPr>
        <p:sp>
          <p:nvSpPr>
            <p:cNvPr id="111" name="椭圆 110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12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113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19" name="矩形 118"/>
          <p:cNvSpPr/>
          <p:nvPr/>
        </p:nvSpPr>
        <p:spPr>
          <a:xfrm>
            <a:off x="6996102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顶部“开始”面板中可以对字体、字号、颜色、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0869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9FF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5629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2000" b="1" dirty="0" smtClean="0"/>
                <a:t>3</a:t>
              </a:r>
              <a:endParaRPr kumimoji="1" lang="zh-CN" altLang="en-US" sz="1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608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 27"/>
          <p:cNvGrpSpPr/>
          <p:nvPr/>
        </p:nvGrpSpPr>
        <p:grpSpPr>
          <a:xfrm>
            <a:off x="1105194" y="1139940"/>
            <a:ext cx="1755621" cy="1765998"/>
            <a:chOff x="770465" y="1097583"/>
            <a:chExt cx="2024813" cy="2036782"/>
          </a:xfrm>
        </p:grpSpPr>
        <p:sp>
          <p:nvSpPr>
            <p:cNvPr id="3" name="Freeform 4"/>
            <p:cNvSpPr>
              <a:spLocks noEditPoints="1"/>
            </p:cNvSpPr>
            <p:nvPr/>
          </p:nvSpPr>
          <p:spPr bwMode="auto">
            <a:xfrm>
              <a:off x="770465" y="1097583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82D640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51986" y="1672041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 smtClean="0">
                  <a:solidFill>
                    <a:srgbClr val="82D640"/>
                  </a:solidFill>
                </a:rPr>
                <a:t>01</a:t>
              </a:r>
              <a:endParaRPr kumimoji="1" lang="zh-CN" altLang="en-US" sz="4800" b="1" dirty="0">
                <a:solidFill>
                  <a:srgbClr val="82D640"/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2827470" y="1280647"/>
            <a:ext cx="1755621" cy="1765998"/>
            <a:chOff x="2697412" y="1893277"/>
            <a:chExt cx="2024813" cy="2036782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2697412" y="1893277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56C1DA"/>
            </a:solidFill>
            <a:ln w="6350">
              <a:noFill/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78934" y="2467735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 smtClean="0">
                  <a:solidFill>
                    <a:srgbClr val="56C1DA"/>
                  </a:solidFill>
                </a:rPr>
                <a:t>02</a:t>
              </a:r>
              <a:endParaRPr kumimoji="1" lang="zh-CN" altLang="en-US" sz="4800" b="1" dirty="0">
                <a:solidFill>
                  <a:srgbClr val="56C1DA"/>
                </a:solidFill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4583091" y="1154623"/>
            <a:ext cx="1755621" cy="1765998"/>
            <a:chOff x="4608039" y="1095999"/>
            <a:chExt cx="2024813" cy="2036782"/>
          </a:xfrm>
        </p:grpSpPr>
        <p:sp>
          <p:nvSpPr>
            <p:cNvPr id="9" name="Freeform 4"/>
            <p:cNvSpPr>
              <a:spLocks noEditPoints="1"/>
            </p:cNvSpPr>
            <p:nvPr/>
          </p:nvSpPr>
          <p:spPr bwMode="auto">
            <a:xfrm>
              <a:off x="4608039" y="1095999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21A23E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89561" y="1670457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 smtClean="0">
                  <a:solidFill>
                    <a:srgbClr val="21A23E"/>
                  </a:solidFill>
                </a:rPr>
                <a:t>03</a:t>
              </a:r>
              <a:endParaRPr kumimoji="1" lang="zh-CN" altLang="en-US" sz="4800" b="1" dirty="0">
                <a:solidFill>
                  <a:srgbClr val="21A23E"/>
                </a:solidFill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309346" y="1280647"/>
            <a:ext cx="1755621" cy="1765998"/>
            <a:chOff x="6534985" y="1891694"/>
            <a:chExt cx="2024813" cy="2036782"/>
          </a:xfrm>
        </p:grpSpPr>
        <p:sp>
          <p:nvSpPr>
            <p:cNvPr id="12" name="Freeform 4"/>
            <p:cNvSpPr>
              <a:spLocks noEditPoints="1"/>
            </p:cNvSpPr>
            <p:nvPr/>
          </p:nvSpPr>
          <p:spPr bwMode="auto">
            <a:xfrm>
              <a:off x="6534985" y="1891694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FCA826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16507" y="2466152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 smtClean="0">
                  <a:solidFill>
                    <a:srgbClr val="FCA826"/>
                  </a:solidFill>
                </a:rPr>
                <a:t>04</a:t>
              </a:r>
              <a:endParaRPr kumimoji="1" lang="zh-CN" altLang="en-US" sz="4800" b="1" dirty="0">
                <a:solidFill>
                  <a:srgbClr val="FCA826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208345" y="3447412"/>
            <a:ext cx="168094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103154"/>
                </a:solidFill>
                <a:latin typeface="微软雅黑"/>
              </a:rPr>
              <a:t>更改</a:t>
            </a: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93478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78909" y="3447412"/>
            <a:ext cx="164810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103154"/>
                </a:solidFill>
                <a:latin typeface="微软雅黑"/>
              </a:rPr>
              <a:t>更改</a:t>
            </a: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64042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49392" y="3447412"/>
            <a:ext cx="162246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103154"/>
                </a:solidFill>
                <a:latin typeface="微软雅黑"/>
              </a:rPr>
              <a:t>更改</a:t>
            </a: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525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512146" y="3447412"/>
            <a:ext cx="161465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103154"/>
                </a:solidFill>
                <a:latin typeface="微软雅黑"/>
              </a:rPr>
              <a:t>更改</a:t>
            </a: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7278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8913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spect="1"/>
          </p:cNvSpPr>
          <p:nvPr/>
        </p:nvSpPr>
        <p:spPr>
          <a:xfrm>
            <a:off x="3402000" y="1671253"/>
            <a:ext cx="2340000" cy="23400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7"/>
          <p:cNvGrpSpPr/>
          <p:nvPr/>
        </p:nvGrpSpPr>
        <p:grpSpPr>
          <a:xfrm>
            <a:off x="3491880" y="1761133"/>
            <a:ext cx="2160240" cy="2160240"/>
            <a:chOff x="3635896" y="2420888"/>
            <a:chExt cx="2160240" cy="2160240"/>
          </a:xfrm>
        </p:grpSpPr>
        <p:sp>
          <p:nvSpPr>
            <p:cNvPr id="4" name="任意多边形 12"/>
            <p:cNvSpPr/>
            <p:nvPr/>
          </p:nvSpPr>
          <p:spPr>
            <a:xfrm>
              <a:off x="3657588" y="2420888"/>
              <a:ext cx="1058429" cy="864096"/>
            </a:xfrm>
            <a:custGeom>
              <a:avLst/>
              <a:gdLst>
                <a:gd name="connsiteX0" fmla="*/ 1058429 w 1058429"/>
                <a:gd name="connsiteY0" fmla="*/ 0 h 864096"/>
                <a:gd name="connsiteX1" fmla="*/ 1058429 w 1058429"/>
                <a:gd name="connsiteY1" fmla="*/ 864096 h 864096"/>
                <a:gd name="connsiteX2" fmla="*/ 0 w 1058429"/>
                <a:gd name="connsiteY2" fmla="*/ 864096 h 864096"/>
                <a:gd name="connsiteX3" fmla="*/ 253 w 1058429"/>
                <a:gd name="connsiteY3" fmla="*/ 862438 h 864096"/>
                <a:gd name="connsiteX4" fmla="*/ 1058429 w 1058429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429" h="864096">
                  <a:moveTo>
                    <a:pt x="1058429" y="0"/>
                  </a:moveTo>
                  <a:lnTo>
                    <a:pt x="1058429" y="864096"/>
                  </a:lnTo>
                  <a:lnTo>
                    <a:pt x="0" y="864096"/>
                  </a:lnTo>
                  <a:lnTo>
                    <a:pt x="253" y="862438"/>
                  </a:lnTo>
                  <a:cubicBezTo>
                    <a:pt x="100970" y="370246"/>
                    <a:pt x="536462" y="0"/>
                    <a:pt x="1058429" y="0"/>
                  </a:cubicBezTo>
                  <a:close/>
                </a:path>
              </a:pathLst>
            </a:custGeom>
            <a:solidFill>
              <a:srgbClr val="56C1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14"/>
            <p:cNvSpPr/>
            <p:nvPr/>
          </p:nvSpPr>
          <p:spPr>
            <a:xfrm>
              <a:off x="4716016" y="2420888"/>
              <a:ext cx="1080120" cy="1440160"/>
            </a:xfrm>
            <a:custGeom>
              <a:avLst/>
              <a:gdLst>
                <a:gd name="connsiteX0" fmla="*/ 0 w 1080120"/>
                <a:gd name="connsiteY0" fmla="*/ 0 h 1440160"/>
                <a:gd name="connsiteX1" fmla="*/ 1080120 w 1080120"/>
                <a:gd name="connsiteY1" fmla="*/ 1080120 h 1440160"/>
                <a:gd name="connsiteX2" fmla="*/ 1031560 w 1080120"/>
                <a:gd name="connsiteY2" fmla="*/ 1401315 h 1440160"/>
                <a:gd name="connsiteX3" fmla="*/ 1017343 w 1080120"/>
                <a:gd name="connsiteY3" fmla="*/ 1440160 h 1440160"/>
                <a:gd name="connsiteX4" fmla="*/ 0 w 1080120"/>
                <a:gd name="connsiteY4" fmla="*/ 144016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440160">
                  <a:moveTo>
                    <a:pt x="0" y="0"/>
                  </a:moveTo>
                  <a:cubicBezTo>
                    <a:pt x="596534" y="0"/>
                    <a:pt x="1080120" y="483586"/>
                    <a:pt x="1080120" y="1080120"/>
                  </a:cubicBezTo>
                  <a:cubicBezTo>
                    <a:pt x="1080120" y="1191970"/>
                    <a:pt x="1063119" y="1299850"/>
                    <a:pt x="1031560" y="1401315"/>
                  </a:cubicBezTo>
                  <a:lnTo>
                    <a:pt x="1017343" y="1440160"/>
                  </a:lnTo>
                  <a:lnTo>
                    <a:pt x="0" y="1440160"/>
                  </a:lnTo>
                  <a:close/>
                </a:path>
              </a:pathLst>
            </a:custGeom>
            <a:solidFill>
              <a:srgbClr val="FCA826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3"/>
            <p:cNvSpPr/>
            <p:nvPr/>
          </p:nvSpPr>
          <p:spPr>
            <a:xfrm>
              <a:off x="3635896" y="3284984"/>
              <a:ext cx="1080120" cy="1296144"/>
            </a:xfrm>
            <a:custGeom>
              <a:avLst/>
              <a:gdLst>
                <a:gd name="connsiteX0" fmla="*/ 21691 w 1080120"/>
                <a:gd name="connsiteY0" fmla="*/ 0 h 1296144"/>
                <a:gd name="connsiteX1" fmla="*/ 1080120 w 1080120"/>
                <a:gd name="connsiteY1" fmla="*/ 0 h 1296144"/>
                <a:gd name="connsiteX2" fmla="*/ 1080120 w 1080120"/>
                <a:gd name="connsiteY2" fmla="*/ 1296144 h 1296144"/>
                <a:gd name="connsiteX3" fmla="*/ 0 w 1080120"/>
                <a:gd name="connsiteY3" fmla="*/ 216024 h 1296144"/>
                <a:gd name="connsiteX4" fmla="*/ 5577 w 1080120"/>
                <a:gd name="connsiteY4" fmla="*/ 105588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296144">
                  <a:moveTo>
                    <a:pt x="21691" y="0"/>
                  </a:moveTo>
                  <a:lnTo>
                    <a:pt x="1080120" y="0"/>
                  </a:lnTo>
                  <a:lnTo>
                    <a:pt x="1080120" y="1296144"/>
                  </a:lnTo>
                  <a:cubicBezTo>
                    <a:pt x="483586" y="1296144"/>
                    <a:pt x="0" y="812558"/>
                    <a:pt x="0" y="216024"/>
                  </a:cubicBezTo>
                  <a:cubicBezTo>
                    <a:pt x="0" y="178741"/>
                    <a:pt x="1889" y="141899"/>
                    <a:pt x="5577" y="105588"/>
                  </a:cubicBezTo>
                  <a:close/>
                </a:path>
              </a:pathLst>
            </a:custGeom>
            <a:solidFill>
              <a:srgbClr val="82D64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5"/>
            <p:cNvSpPr/>
            <p:nvPr/>
          </p:nvSpPr>
          <p:spPr>
            <a:xfrm>
              <a:off x="4716017" y="3861048"/>
              <a:ext cx="1017343" cy="720080"/>
            </a:xfrm>
            <a:custGeom>
              <a:avLst/>
              <a:gdLst>
                <a:gd name="connsiteX0" fmla="*/ 0 w 1017343"/>
                <a:gd name="connsiteY0" fmla="*/ 0 h 720080"/>
                <a:gd name="connsiteX1" fmla="*/ 1017343 w 1017343"/>
                <a:gd name="connsiteY1" fmla="*/ 0 h 720080"/>
                <a:gd name="connsiteX2" fmla="*/ 995239 w 1017343"/>
                <a:gd name="connsiteY2" fmla="*/ 60392 h 720080"/>
                <a:gd name="connsiteX3" fmla="*/ 0 w 1017343"/>
                <a:gd name="connsiteY3" fmla="*/ 72008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343" h="720080">
                  <a:moveTo>
                    <a:pt x="0" y="0"/>
                  </a:moveTo>
                  <a:lnTo>
                    <a:pt x="1017343" y="0"/>
                  </a:lnTo>
                  <a:lnTo>
                    <a:pt x="995239" y="60392"/>
                  </a:lnTo>
                  <a:cubicBezTo>
                    <a:pt x="831268" y="448063"/>
                    <a:pt x="447401" y="720080"/>
                    <a:pt x="0" y="720080"/>
                  </a:cubicBezTo>
                  <a:close/>
                </a:path>
              </a:pathLst>
            </a:custGeom>
            <a:solidFill>
              <a:srgbClr val="17556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肘形连接符 7"/>
          <p:cNvCxnSpPr>
            <a:stCxn id="13" idx="3"/>
          </p:cNvCxnSpPr>
          <p:nvPr/>
        </p:nvCxnSpPr>
        <p:spPr>
          <a:xfrm>
            <a:off x="2915816" y="1495675"/>
            <a:ext cx="1080120" cy="697506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/>
          <p:nvPr/>
        </p:nvCxnSpPr>
        <p:spPr>
          <a:xfrm flipV="1">
            <a:off x="5148064" y="1761133"/>
            <a:ext cx="1159292" cy="59148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/>
          <p:nvPr/>
        </p:nvCxnSpPr>
        <p:spPr>
          <a:xfrm>
            <a:off x="5220072" y="3489887"/>
            <a:ext cx="1087284" cy="237109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flipV="1">
            <a:off x="2915816" y="3273301"/>
            <a:ext cx="936104" cy="45369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 11"/>
          <p:cNvGrpSpPr/>
          <p:nvPr/>
        </p:nvGrpSpPr>
        <p:grpSpPr>
          <a:xfrm>
            <a:off x="879231" y="883969"/>
            <a:ext cx="2036585" cy="854080"/>
            <a:chOff x="879231" y="751636"/>
            <a:chExt cx="2036585" cy="854080"/>
          </a:xfrm>
        </p:grpSpPr>
        <p:sp>
          <p:nvSpPr>
            <p:cNvPr id="13" name="文本框 12"/>
            <p:cNvSpPr txBox="1"/>
            <p:nvPr/>
          </p:nvSpPr>
          <p:spPr>
            <a:xfrm>
              <a:off x="879231" y="1120968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179443" y="751636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56C1D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56C1DA"/>
                  </a:solidFill>
                </a:rPr>
                <a:t>Text</a:t>
              </a: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79231" y="3199626"/>
            <a:ext cx="2046354" cy="854080"/>
            <a:chOff x="869462" y="751636"/>
            <a:chExt cx="2046354" cy="854080"/>
          </a:xfrm>
        </p:grpSpPr>
        <p:sp>
          <p:nvSpPr>
            <p:cNvPr id="16" name="文本框 15"/>
            <p:cNvSpPr txBox="1"/>
            <p:nvPr/>
          </p:nvSpPr>
          <p:spPr>
            <a:xfrm>
              <a:off x="869462" y="1120968"/>
              <a:ext cx="204635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“开始”面板中可以对字体、字号、颜色、行距等进行修改。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179443" y="751636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82D640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82D640"/>
                  </a:solidFill>
                </a:rPr>
                <a:t>Text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297587" y="1243532"/>
            <a:ext cx="2036585" cy="854080"/>
            <a:chOff x="3491880" y="419288"/>
            <a:chExt cx="2036585" cy="854080"/>
          </a:xfrm>
        </p:grpSpPr>
        <p:sp>
          <p:nvSpPr>
            <p:cNvPr id="19" name="文本框 18"/>
            <p:cNvSpPr txBox="1"/>
            <p:nvPr/>
          </p:nvSpPr>
          <p:spPr>
            <a:xfrm>
              <a:off x="3491880" y="788620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“开始”面板中可以对字体、字号、颜色、行距等进行修改。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491880" y="419288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FCA826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FCA826"/>
                  </a:solidFill>
                </a:rPr>
                <a:t>Text</a:t>
              </a: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6307356" y="3432179"/>
            <a:ext cx="2036585" cy="854080"/>
            <a:chOff x="3491880" y="419288"/>
            <a:chExt cx="2036585" cy="854080"/>
          </a:xfrm>
        </p:grpSpPr>
        <p:sp>
          <p:nvSpPr>
            <p:cNvPr id="22" name="文本框 21"/>
            <p:cNvSpPr txBox="1"/>
            <p:nvPr/>
          </p:nvSpPr>
          <p:spPr>
            <a:xfrm>
              <a:off x="3491880" y="788620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“开始”面板中可以对字体、字号、颜色、行距等进行修改。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491880" y="419288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75562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75562"/>
                  </a:solidFill>
                </a:rPr>
                <a:t>Text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2171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3" name="文本框 2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23634"/>
            <a:ext cx="2890328" cy="2935692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398" y="1465950"/>
            <a:ext cx="2669929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</a:rPr>
              <a:t>EXAMPLE 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TEXT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398" y="1976112"/>
            <a:ext cx="2400743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30322" y="1285427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0" name="TextBox 51"/>
          <p:cNvSpPr txBox="1"/>
          <p:nvPr/>
        </p:nvSpPr>
        <p:spPr>
          <a:xfrm>
            <a:off x="3730323" y="1018681"/>
            <a:ext cx="224127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56C1DA"/>
                </a:solidFill>
              </a:rPr>
              <a:t>点击此处添加标题</a:t>
            </a:r>
            <a:endParaRPr lang="zh-CN" altLang="en-US" sz="1600" b="1" dirty="0">
              <a:solidFill>
                <a:srgbClr val="56C1DA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30322" y="2168825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2" name="TextBox 53"/>
          <p:cNvSpPr txBox="1"/>
          <p:nvPr/>
        </p:nvSpPr>
        <p:spPr>
          <a:xfrm>
            <a:off x="3730323" y="1819153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82D64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82D640"/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0322" y="2969200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4" name="TextBox 55"/>
          <p:cNvSpPr txBox="1"/>
          <p:nvPr/>
        </p:nvSpPr>
        <p:spPr>
          <a:xfrm>
            <a:off x="3730323" y="2619528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75562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175562"/>
              </a:solidFill>
              <a:latin typeface="Calibri"/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30322" y="3769769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6" name="TextBox 57"/>
          <p:cNvSpPr txBox="1"/>
          <p:nvPr/>
        </p:nvSpPr>
        <p:spPr>
          <a:xfrm>
            <a:off x="3730323" y="3420097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CA826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FCA826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751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CA8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2000" b="1" dirty="0" smtClean="0"/>
                <a:t>4</a:t>
              </a:r>
              <a:endParaRPr kumimoji="1" lang="zh-CN" altLang="en-US" sz="1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5241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4" name="右箭头 3"/>
          <p:cNvSpPr/>
          <p:nvPr/>
        </p:nvSpPr>
        <p:spPr>
          <a:xfrm>
            <a:off x="887305" y="1913012"/>
            <a:ext cx="7570693" cy="1519518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3445" y="2397107"/>
            <a:ext cx="1021976" cy="551329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85045" y="2397107"/>
            <a:ext cx="1021976" cy="551329"/>
          </a:xfrm>
          <a:prstGeom prst="rect">
            <a:avLst/>
          </a:prstGeom>
          <a:solidFill>
            <a:srgbClr val="82D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2012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6645" y="2397107"/>
            <a:ext cx="1021976" cy="551329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28245" y="2397107"/>
            <a:ext cx="1021976" cy="551329"/>
          </a:xfrm>
          <a:prstGeom prst="rect">
            <a:avLst/>
          </a:prstGeom>
          <a:solidFill>
            <a:srgbClr val="FCA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14409" y="106651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56C1DA"/>
                </a:solidFill>
              </a:rPr>
              <a:t>TEXT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4462339" y="106651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175562"/>
                </a:solidFill>
              </a:rPr>
              <a:t>TEXT HERE</a:t>
            </a:r>
          </a:p>
        </p:txBody>
      </p:sp>
      <p:cxnSp>
        <p:nvCxnSpPr>
          <p:cNvPr id="9" name="直接连接符 13"/>
          <p:cNvCxnSpPr/>
          <p:nvPr/>
        </p:nvCxnSpPr>
        <p:spPr>
          <a:xfrm>
            <a:off x="1661915" y="1351451"/>
            <a:ext cx="0" cy="1112248"/>
          </a:xfrm>
          <a:prstGeom prst="line">
            <a:avLst/>
          </a:prstGeom>
          <a:ln>
            <a:solidFill>
              <a:srgbClr val="56C1D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4"/>
          <p:cNvCxnSpPr/>
          <p:nvPr/>
        </p:nvCxnSpPr>
        <p:spPr>
          <a:xfrm>
            <a:off x="3043209" y="2851037"/>
            <a:ext cx="0" cy="1112248"/>
          </a:xfrm>
          <a:prstGeom prst="line">
            <a:avLst/>
          </a:prstGeom>
          <a:ln>
            <a:solidFill>
              <a:srgbClr val="82D64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5"/>
          <p:cNvCxnSpPr/>
          <p:nvPr/>
        </p:nvCxnSpPr>
        <p:spPr>
          <a:xfrm>
            <a:off x="4425426" y="1388546"/>
            <a:ext cx="0" cy="1112248"/>
          </a:xfrm>
          <a:prstGeom prst="line">
            <a:avLst/>
          </a:prstGeom>
          <a:ln>
            <a:solidFill>
              <a:srgbClr val="17556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6"/>
          <p:cNvCxnSpPr/>
          <p:nvPr/>
        </p:nvCxnSpPr>
        <p:spPr>
          <a:xfrm>
            <a:off x="5799992" y="2859823"/>
            <a:ext cx="0" cy="1112248"/>
          </a:xfrm>
          <a:prstGeom prst="line">
            <a:avLst/>
          </a:prstGeom>
          <a:ln>
            <a:solidFill>
              <a:srgbClr val="FCA8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06578" y="1316914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54508" y="1316914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83231" y="3881441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91062" y="3631041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82D640"/>
                </a:solidFill>
              </a:rPr>
              <a:t>TEXT HERE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897776" y="3872655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05607" y="362225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FCA826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1824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cxnSp>
        <p:nvCxnSpPr>
          <p:cNvPr id="32" name="肘形连接符 31"/>
          <p:cNvCxnSpPr/>
          <p:nvPr/>
        </p:nvCxnSpPr>
        <p:spPr>
          <a:xfrm>
            <a:off x="1543905" y="1147411"/>
            <a:ext cx="4999745" cy="3049349"/>
          </a:xfrm>
          <a:prstGeom prst="bentConnector3">
            <a:avLst>
              <a:gd name="adj1" fmla="val 56931"/>
            </a:avLst>
          </a:prstGeom>
          <a:noFill/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33" name="五边形 32"/>
          <p:cNvSpPr/>
          <p:nvPr/>
        </p:nvSpPr>
        <p:spPr>
          <a:xfrm>
            <a:off x="4276438" y="1454326"/>
            <a:ext cx="1376167" cy="465323"/>
          </a:xfrm>
          <a:prstGeom prst="homePlate">
            <a:avLst/>
          </a:prstGeom>
          <a:solidFill>
            <a:srgbClr val="56C1D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4276438" y="2614501"/>
            <a:ext cx="1376167" cy="465323"/>
          </a:xfrm>
          <a:prstGeom prst="homePlate">
            <a:avLst/>
          </a:prstGeom>
          <a:solidFill>
            <a:srgbClr val="17556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3137144" y="2034413"/>
            <a:ext cx="1376167" cy="465323"/>
          </a:xfrm>
          <a:prstGeom prst="homePlate">
            <a:avLst/>
          </a:prstGeom>
          <a:solidFill>
            <a:srgbClr val="82D64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五边形 35"/>
          <p:cNvSpPr/>
          <p:nvPr/>
        </p:nvSpPr>
        <p:spPr>
          <a:xfrm flipH="1">
            <a:off x="3137144" y="3194587"/>
            <a:ext cx="1376167" cy="465323"/>
          </a:xfrm>
          <a:prstGeom prst="homePlate">
            <a:avLst/>
          </a:prstGeom>
          <a:solidFill>
            <a:srgbClr val="FCA8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5741710" y="1381074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6C1DA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6C1DA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56C1DA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5741710" y="2541249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7556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556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17556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Freeform 35"/>
          <p:cNvSpPr>
            <a:spLocks noChangeAspect="1" noEditPoints="1"/>
          </p:cNvSpPr>
          <p:nvPr/>
        </p:nvSpPr>
        <p:spPr bwMode="auto">
          <a:xfrm>
            <a:off x="3914842" y="1531674"/>
            <a:ext cx="226473" cy="310628"/>
          </a:xfrm>
          <a:custGeom>
            <a:avLst/>
            <a:gdLst>
              <a:gd name="T0" fmla="*/ 107 w 118"/>
              <a:gd name="T1" fmla="*/ 34 h 162"/>
              <a:gd name="T2" fmla="*/ 72 w 118"/>
              <a:gd name="T3" fmla="*/ 0 h 162"/>
              <a:gd name="T4" fmla="*/ 63 w 118"/>
              <a:gd name="T5" fmla="*/ 3 h 162"/>
              <a:gd name="T6" fmla="*/ 59 w 118"/>
              <a:gd name="T7" fmla="*/ 131 h 162"/>
              <a:gd name="T8" fmla="*/ 42 w 118"/>
              <a:gd name="T9" fmla="*/ 147 h 162"/>
              <a:gd name="T10" fmla="*/ 30 w 118"/>
              <a:gd name="T11" fmla="*/ 153 h 162"/>
              <a:gd name="T12" fmla="*/ 98 w 118"/>
              <a:gd name="T13" fmla="*/ 162 h 162"/>
              <a:gd name="T14" fmla="*/ 87 w 118"/>
              <a:gd name="T15" fmla="*/ 153 h 162"/>
              <a:gd name="T16" fmla="*/ 72 w 118"/>
              <a:gd name="T17" fmla="*/ 147 h 162"/>
              <a:gd name="T18" fmla="*/ 107 w 118"/>
              <a:gd name="T19" fmla="*/ 99 h 162"/>
              <a:gd name="T20" fmla="*/ 118 w 118"/>
              <a:gd name="T21" fmla="*/ 67 h 162"/>
              <a:gd name="T22" fmla="*/ 114 w 118"/>
              <a:gd name="T23" fmla="*/ 66 h 162"/>
              <a:gd name="T24" fmla="*/ 95 w 118"/>
              <a:gd name="T25" fmla="*/ 46 h 162"/>
              <a:gd name="T26" fmla="*/ 114 w 118"/>
              <a:gd name="T27" fmla="*/ 66 h 162"/>
              <a:gd name="T28" fmla="*/ 94 w 118"/>
              <a:gd name="T29" fmla="*/ 42 h 162"/>
              <a:gd name="T30" fmla="*/ 103 w 118"/>
              <a:gd name="T31" fmla="*/ 37 h 162"/>
              <a:gd name="T32" fmla="*/ 45 w 118"/>
              <a:gd name="T33" fmla="*/ 47 h 162"/>
              <a:gd name="T34" fmla="*/ 66 w 118"/>
              <a:gd name="T35" fmla="*/ 66 h 162"/>
              <a:gd name="T36" fmla="*/ 66 w 118"/>
              <a:gd name="T37" fmla="*/ 70 h 162"/>
              <a:gd name="T38" fmla="*/ 45 w 118"/>
              <a:gd name="T39" fmla="*/ 86 h 162"/>
              <a:gd name="T40" fmla="*/ 66 w 118"/>
              <a:gd name="T41" fmla="*/ 70 h 162"/>
              <a:gd name="T42" fmla="*/ 33 w 118"/>
              <a:gd name="T43" fmla="*/ 37 h 162"/>
              <a:gd name="T44" fmla="*/ 42 w 118"/>
              <a:gd name="T45" fmla="*/ 42 h 162"/>
              <a:gd name="T46" fmla="*/ 39 w 118"/>
              <a:gd name="T47" fmla="*/ 66 h 162"/>
              <a:gd name="T48" fmla="*/ 30 w 118"/>
              <a:gd name="T49" fmla="*/ 40 h 162"/>
              <a:gd name="T50" fmla="*/ 39 w 118"/>
              <a:gd name="T51" fmla="*/ 70 h 162"/>
              <a:gd name="T52" fmla="*/ 30 w 118"/>
              <a:gd name="T53" fmla="*/ 93 h 162"/>
              <a:gd name="T54" fmla="*/ 39 w 118"/>
              <a:gd name="T55" fmla="*/ 70 h 162"/>
              <a:gd name="T56" fmla="*/ 54 w 118"/>
              <a:gd name="T57" fmla="*/ 110 h 162"/>
              <a:gd name="T58" fmla="*/ 42 w 118"/>
              <a:gd name="T59" fmla="*/ 91 h 162"/>
              <a:gd name="T60" fmla="*/ 66 w 118"/>
              <a:gd name="T61" fmla="*/ 87 h 162"/>
              <a:gd name="T62" fmla="*/ 46 w 118"/>
              <a:gd name="T63" fmla="*/ 90 h 162"/>
              <a:gd name="T64" fmla="*/ 46 w 118"/>
              <a:gd name="T65" fmla="*/ 43 h 162"/>
              <a:gd name="T66" fmla="*/ 66 w 118"/>
              <a:gd name="T67" fmla="*/ 46 h 162"/>
              <a:gd name="T68" fmla="*/ 94 w 118"/>
              <a:gd name="T69" fmla="*/ 70 h 162"/>
              <a:gd name="T70" fmla="*/ 70 w 118"/>
              <a:gd name="T71" fmla="*/ 83 h 162"/>
              <a:gd name="T72" fmla="*/ 70 w 118"/>
              <a:gd name="T73" fmla="*/ 66 h 162"/>
              <a:gd name="T74" fmla="*/ 91 w 118"/>
              <a:gd name="T75" fmla="*/ 47 h 162"/>
              <a:gd name="T76" fmla="*/ 70 w 118"/>
              <a:gd name="T77" fmla="*/ 66 h 162"/>
              <a:gd name="T78" fmla="*/ 70 w 118"/>
              <a:gd name="T79" fmla="*/ 46 h 162"/>
              <a:gd name="T80" fmla="*/ 90 w 118"/>
              <a:gd name="T81" fmla="*/ 43 h 162"/>
              <a:gd name="T82" fmla="*/ 63 w 118"/>
              <a:gd name="T83" fmla="*/ 11 h 162"/>
              <a:gd name="T84" fmla="*/ 29 w 118"/>
              <a:gd name="T85" fmla="*/ 34 h 162"/>
              <a:gd name="T86" fmla="*/ 18 w 118"/>
              <a:gd name="T87" fmla="*/ 67 h 162"/>
              <a:gd name="T88" fmla="*/ 29 w 118"/>
              <a:gd name="T89" fmla="*/ 99 h 162"/>
              <a:gd name="T90" fmla="*/ 65 w 118"/>
              <a:gd name="T91" fmla="*/ 123 h 162"/>
              <a:gd name="T92" fmla="*/ 8 w 118"/>
              <a:gd name="T93" fmla="*/ 67 h 162"/>
              <a:gd name="T94" fmla="*/ 70 w 118"/>
              <a:gd name="T95" fmla="*/ 87 h 162"/>
              <a:gd name="T96" fmla="*/ 70 w 118"/>
              <a:gd name="T97" fmla="*/ 113 h 162"/>
              <a:gd name="T98" fmla="*/ 94 w 118"/>
              <a:gd name="T99" fmla="*/ 92 h 162"/>
              <a:gd name="T100" fmla="*/ 83 w 118"/>
              <a:gd name="T101" fmla="*/ 110 h 162"/>
              <a:gd name="T102" fmla="*/ 95 w 118"/>
              <a:gd name="T103" fmla="*/ 88 h 162"/>
              <a:gd name="T104" fmla="*/ 114 w 118"/>
              <a:gd name="T105" fmla="*/ 7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8" h="162">
                <a:moveTo>
                  <a:pt x="109" y="38"/>
                </a:moveTo>
                <a:cubicBezTo>
                  <a:pt x="108" y="37"/>
                  <a:pt x="108" y="35"/>
                  <a:pt x="107" y="34"/>
                </a:cubicBezTo>
                <a:cubicBezTo>
                  <a:pt x="98" y="24"/>
                  <a:pt x="86" y="17"/>
                  <a:pt x="72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29" y="4"/>
                  <a:pt x="0" y="32"/>
                  <a:pt x="0" y="67"/>
                </a:cubicBezTo>
                <a:cubicBezTo>
                  <a:pt x="0" y="100"/>
                  <a:pt x="26" y="128"/>
                  <a:pt x="59" y="131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0" y="162"/>
                  <a:pt x="30" y="162"/>
                  <a:pt x="30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72" y="147"/>
                  <a:pt x="72" y="147"/>
                  <a:pt x="72" y="14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86" y="116"/>
                  <a:pt x="98" y="109"/>
                  <a:pt x="107" y="99"/>
                </a:cubicBezTo>
                <a:cubicBezTo>
                  <a:pt x="108" y="98"/>
                  <a:pt x="108" y="97"/>
                  <a:pt x="109" y="96"/>
                </a:cubicBezTo>
                <a:cubicBezTo>
                  <a:pt x="115" y="87"/>
                  <a:pt x="118" y="77"/>
                  <a:pt x="118" y="67"/>
                </a:cubicBezTo>
                <a:cubicBezTo>
                  <a:pt x="118" y="56"/>
                  <a:pt x="115" y="46"/>
                  <a:pt x="109" y="38"/>
                </a:cubicBezTo>
                <a:close/>
                <a:moveTo>
                  <a:pt x="114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59"/>
                  <a:pt x="97" y="52"/>
                  <a:pt x="95" y="46"/>
                </a:cubicBezTo>
                <a:cubicBezTo>
                  <a:pt x="99" y="44"/>
                  <a:pt x="103" y="42"/>
                  <a:pt x="106" y="40"/>
                </a:cubicBezTo>
                <a:cubicBezTo>
                  <a:pt x="111" y="47"/>
                  <a:pt x="114" y="56"/>
                  <a:pt x="114" y="66"/>
                </a:cubicBezTo>
                <a:close/>
                <a:moveTo>
                  <a:pt x="103" y="37"/>
                </a:moveTo>
                <a:cubicBezTo>
                  <a:pt x="101" y="39"/>
                  <a:pt x="97" y="40"/>
                  <a:pt x="94" y="42"/>
                </a:cubicBezTo>
                <a:cubicBezTo>
                  <a:pt x="91" y="34"/>
                  <a:pt x="87" y="27"/>
                  <a:pt x="83" y="23"/>
                </a:cubicBezTo>
                <a:cubicBezTo>
                  <a:pt x="91" y="26"/>
                  <a:pt x="98" y="31"/>
                  <a:pt x="103" y="37"/>
                </a:cubicBezTo>
                <a:close/>
                <a:moveTo>
                  <a:pt x="43" y="66"/>
                </a:moveTo>
                <a:cubicBezTo>
                  <a:pt x="43" y="59"/>
                  <a:pt x="44" y="53"/>
                  <a:pt x="45" y="47"/>
                </a:cubicBezTo>
                <a:cubicBezTo>
                  <a:pt x="51" y="49"/>
                  <a:pt x="59" y="50"/>
                  <a:pt x="66" y="50"/>
                </a:cubicBezTo>
                <a:cubicBezTo>
                  <a:pt x="66" y="66"/>
                  <a:pt x="66" y="66"/>
                  <a:pt x="66" y="66"/>
                </a:cubicBezTo>
                <a:lnTo>
                  <a:pt x="43" y="66"/>
                </a:lnTo>
                <a:close/>
                <a:moveTo>
                  <a:pt x="66" y="70"/>
                </a:moveTo>
                <a:cubicBezTo>
                  <a:pt x="66" y="83"/>
                  <a:pt x="66" y="83"/>
                  <a:pt x="66" y="83"/>
                </a:cubicBezTo>
                <a:cubicBezTo>
                  <a:pt x="59" y="83"/>
                  <a:pt x="51" y="84"/>
                  <a:pt x="45" y="86"/>
                </a:cubicBezTo>
                <a:cubicBezTo>
                  <a:pt x="44" y="81"/>
                  <a:pt x="43" y="76"/>
                  <a:pt x="43" y="70"/>
                </a:cubicBezTo>
                <a:lnTo>
                  <a:pt x="66" y="70"/>
                </a:lnTo>
                <a:close/>
                <a:moveTo>
                  <a:pt x="42" y="42"/>
                </a:moveTo>
                <a:cubicBezTo>
                  <a:pt x="39" y="40"/>
                  <a:pt x="36" y="39"/>
                  <a:pt x="33" y="37"/>
                </a:cubicBezTo>
                <a:cubicBezTo>
                  <a:pt x="38" y="30"/>
                  <a:pt x="45" y="25"/>
                  <a:pt x="54" y="23"/>
                </a:cubicBezTo>
                <a:cubicBezTo>
                  <a:pt x="49" y="27"/>
                  <a:pt x="45" y="34"/>
                  <a:pt x="42" y="42"/>
                </a:cubicBezTo>
                <a:close/>
                <a:moveTo>
                  <a:pt x="41" y="46"/>
                </a:moveTo>
                <a:cubicBezTo>
                  <a:pt x="40" y="52"/>
                  <a:pt x="39" y="59"/>
                  <a:pt x="39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56"/>
                  <a:pt x="25" y="47"/>
                  <a:pt x="30" y="40"/>
                </a:cubicBezTo>
                <a:cubicBezTo>
                  <a:pt x="34" y="42"/>
                  <a:pt x="37" y="44"/>
                  <a:pt x="41" y="46"/>
                </a:cubicBezTo>
                <a:close/>
                <a:moveTo>
                  <a:pt x="39" y="70"/>
                </a:moveTo>
                <a:cubicBezTo>
                  <a:pt x="39" y="76"/>
                  <a:pt x="40" y="82"/>
                  <a:pt x="41" y="88"/>
                </a:cubicBezTo>
                <a:cubicBezTo>
                  <a:pt x="37" y="89"/>
                  <a:pt x="34" y="91"/>
                  <a:pt x="30" y="93"/>
                </a:cubicBezTo>
                <a:cubicBezTo>
                  <a:pt x="26" y="87"/>
                  <a:pt x="23" y="79"/>
                  <a:pt x="22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42" y="91"/>
                </a:moveTo>
                <a:cubicBezTo>
                  <a:pt x="45" y="99"/>
                  <a:pt x="49" y="106"/>
                  <a:pt x="54" y="110"/>
                </a:cubicBezTo>
                <a:cubicBezTo>
                  <a:pt x="45" y="108"/>
                  <a:pt x="38" y="103"/>
                  <a:pt x="33" y="96"/>
                </a:cubicBezTo>
                <a:cubicBezTo>
                  <a:pt x="36" y="94"/>
                  <a:pt x="39" y="93"/>
                  <a:pt x="42" y="91"/>
                </a:cubicBezTo>
                <a:close/>
                <a:moveTo>
                  <a:pt x="46" y="90"/>
                </a:moveTo>
                <a:cubicBezTo>
                  <a:pt x="52" y="88"/>
                  <a:pt x="59" y="87"/>
                  <a:pt x="66" y="87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58" y="111"/>
                  <a:pt x="50" y="103"/>
                  <a:pt x="46" y="90"/>
                </a:cubicBezTo>
                <a:close/>
                <a:moveTo>
                  <a:pt x="66" y="46"/>
                </a:moveTo>
                <a:cubicBezTo>
                  <a:pt x="59" y="46"/>
                  <a:pt x="52" y="45"/>
                  <a:pt x="46" y="43"/>
                </a:cubicBezTo>
                <a:cubicBezTo>
                  <a:pt x="50" y="31"/>
                  <a:pt x="58" y="22"/>
                  <a:pt x="66" y="21"/>
                </a:cubicBezTo>
                <a:cubicBezTo>
                  <a:pt x="66" y="46"/>
                  <a:pt x="66" y="46"/>
                  <a:pt x="66" y="46"/>
                </a:cubicBezTo>
                <a:close/>
                <a:moveTo>
                  <a:pt x="70" y="70"/>
                </a:moveTo>
                <a:cubicBezTo>
                  <a:pt x="94" y="70"/>
                  <a:pt x="94" y="70"/>
                  <a:pt x="94" y="70"/>
                </a:cubicBezTo>
                <a:cubicBezTo>
                  <a:pt x="93" y="76"/>
                  <a:pt x="93" y="81"/>
                  <a:pt x="91" y="86"/>
                </a:cubicBezTo>
                <a:cubicBezTo>
                  <a:pt x="85" y="84"/>
                  <a:pt x="78" y="83"/>
                  <a:pt x="70" y="83"/>
                </a:cubicBezTo>
                <a:lnTo>
                  <a:pt x="70" y="70"/>
                </a:lnTo>
                <a:close/>
                <a:moveTo>
                  <a:pt x="70" y="66"/>
                </a:moveTo>
                <a:cubicBezTo>
                  <a:pt x="70" y="50"/>
                  <a:pt x="70" y="50"/>
                  <a:pt x="70" y="50"/>
                </a:cubicBezTo>
                <a:cubicBezTo>
                  <a:pt x="78" y="50"/>
                  <a:pt x="85" y="49"/>
                  <a:pt x="91" y="47"/>
                </a:cubicBezTo>
                <a:cubicBezTo>
                  <a:pt x="93" y="53"/>
                  <a:pt x="94" y="59"/>
                  <a:pt x="94" y="66"/>
                </a:cubicBezTo>
                <a:lnTo>
                  <a:pt x="70" y="66"/>
                </a:lnTo>
                <a:close/>
                <a:moveTo>
                  <a:pt x="90" y="43"/>
                </a:moveTo>
                <a:cubicBezTo>
                  <a:pt x="84" y="45"/>
                  <a:pt x="77" y="46"/>
                  <a:pt x="70" y="46"/>
                </a:cubicBezTo>
                <a:cubicBezTo>
                  <a:pt x="70" y="21"/>
                  <a:pt x="70" y="21"/>
                  <a:pt x="70" y="21"/>
                </a:cubicBezTo>
                <a:cubicBezTo>
                  <a:pt x="79" y="22"/>
                  <a:pt x="86" y="30"/>
                  <a:pt x="90" y="43"/>
                </a:cubicBezTo>
                <a:close/>
                <a:moveTo>
                  <a:pt x="8" y="67"/>
                </a:moveTo>
                <a:cubicBezTo>
                  <a:pt x="8" y="37"/>
                  <a:pt x="33" y="12"/>
                  <a:pt x="63" y="11"/>
                </a:cubicBezTo>
                <a:cubicBezTo>
                  <a:pt x="63" y="17"/>
                  <a:pt x="63" y="17"/>
                  <a:pt x="63" y="17"/>
                </a:cubicBezTo>
                <a:cubicBezTo>
                  <a:pt x="50" y="18"/>
                  <a:pt x="38" y="24"/>
                  <a:pt x="29" y="34"/>
                </a:cubicBezTo>
                <a:cubicBezTo>
                  <a:pt x="29" y="35"/>
                  <a:pt x="28" y="37"/>
                  <a:pt x="27" y="38"/>
                </a:cubicBezTo>
                <a:cubicBezTo>
                  <a:pt x="21" y="46"/>
                  <a:pt x="18" y="56"/>
                  <a:pt x="18" y="67"/>
                </a:cubicBezTo>
                <a:cubicBezTo>
                  <a:pt x="18" y="77"/>
                  <a:pt x="21" y="87"/>
                  <a:pt x="27" y="96"/>
                </a:cubicBezTo>
                <a:cubicBezTo>
                  <a:pt x="28" y="97"/>
                  <a:pt x="29" y="98"/>
                  <a:pt x="29" y="99"/>
                </a:cubicBezTo>
                <a:cubicBezTo>
                  <a:pt x="38" y="109"/>
                  <a:pt x="51" y="116"/>
                  <a:pt x="65" y="117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5" y="123"/>
                  <a:pt x="64" y="123"/>
                  <a:pt x="64" y="123"/>
                </a:cubicBezTo>
                <a:cubicBezTo>
                  <a:pt x="33" y="123"/>
                  <a:pt x="8" y="98"/>
                  <a:pt x="8" y="67"/>
                </a:cubicBezTo>
                <a:close/>
                <a:moveTo>
                  <a:pt x="70" y="113"/>
                </a:moveTo>
                <a:cubicBezTo>
                  <a:pt x="70" y="87"/>
                  <a:pt x="70" y="87"/>
                  <a:pt x="70" y="87"/>
                </a:cubicBezTo>
                <a:cubicBezTo>
                  <a:pt x="77" y="87"/>
                  <a:pt x="84" y="88"/>
                  <a:pt x="90" y="90"/>
                </a:cubicBezTo>
                <a:cubicBezTo>
                  <a:pt x="86" y="103"/>
                  <a:pt x="79" y="111"/>
                  <a:pt x="70" y="113"/>
                </a:cubicBezTo>
                <a:close/>
                <a:moveTo>
                  <a:pt x="83" y="110"/>
                </a:moveTo>
                <a:cubicBezTo>
                  <a:pt x="87" y="106"/>
                  <a:pt x="91" y="99"/>
                  <a:pt x="94" y="92"/>
                </a:cubicBezTo>
                <a:cubicBezTo>
                  <a:pt x="97" y="93"/>
                  <a:pt x="101" y="94"/>
                  <a:pt x="103" y="96"/>
                </a:cubicBezTo>
                <a:cubicBezTo>
                  <a:pt x="98" y="103"/>
                  <a:pt x="91" y="108"/>
                  <a:pt x="83" y="110"/>
                </a:cubicBezTo>
                <a:close/>
                <a:moveTo>
                  <a:pt x="106" y="93"/>
                </a:moveTo>
                <a:cubicBezTo>
                  <a:pt x="103" y="91"/>
                  <a:pt x="99" y="89"/>
                  <a:pt x="95" y="88"/>
                </a:cubicBezTo>
                <a:cubicBezTo>
                  <a:pt x="97" y="82"/>
                  <a:pt x="97" y="76"/>
                  <a:pt x="98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3" y="79"/>
                  <a:pt x="110" y="87"/>
                  <a:pt x="106" y="93"/>
                </a:cubicBezTo>
                <a:close/>
              </a:path>
            </a:pathLst>
          </a:custGeom>
          <a:solidFill>
            <a:srgbClr val="56C1DA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Freeform 38"/>
          <p:cNvSpPr>
            <a:spLocks noChangeAspect="1" noEditPoints="1"/>
          </p:cNvSpPr>
          <p:nvPr/>
        </p:nvSpPr>
        <p:spPr bwMode="auto">
          <a:xfrm>
            <a:off x="4593156" y="3304111"/>
            <a:ext cx="305677" cy="246275"/>
          </a:xfrm>
          <a:custGeom>
            <a:avLst/>
            <a:gdLst>
              <a:gd name="T0" fmla="*/ 160 w 160"/>
              <a:gd name="T1" fmla="*/ 57 h 129"/>
              <a:gd name="T2" fmla="*/ 154 w 160"/>
              <a:gd name="T3" fmla="*/ 43 h 129"/>
              <a:gd name="T4" fmla="*/ 153 w 160"/>
              <a:gd name="T5" fmla="*/ 42 h 129"/>
              <a:gd name="T6" fmla="*/ 73 w 160"/>
              <a:gd name="T7" fmla="*/ 1 h 129"/>
              <a:gd name="T8" fmla="*/ 69 w 160"/>
              <a:gd name="T9" fmla="*/ 1 h 129"/>
              <a:gd name="T10" fmla="*/ 2 w 160"/>
              <a:gd name="T11" fmla="*/ 35 h 129"/>
              <a:gd name="T12" fmla="*/ 0 w 160"/>
              <a:gd name="T13" fmla="*/ 38 h 129"/>
              <a:gd name="T14" fmla="*/ 2 w 160"/>
              <a:gd name="T15" fmla="*/ 42 h 129"/>
              <a:gd name="T16" fmla="*/ 4 w 160"/>
              <a:gd name="T17" fmla="*/ 43 h 129"/>
              <a:gd name="T18" fmla="*/ 6 w 160"/>
              <a:gd name="T19" fmla="*/ 50 h 129"/>
              <a:gd name="T20" fmla="*/ 4 w 160"/>
              <a:gd name="T21" fmla="*/ 57 h 129"/>
              <a:gd name="T22" fmla="*/ 0 w 160"/>
              <a:gd name="T23" fmla="*/ 59 h 129"/>
              <a:gd name="T24" fmla="*/ 2 w 160"/>
              <a:gd name="T25" fmla="*/ 64 h 129"/>
              <a:gd name="T26" fmla="*/ 4 w 160"/>
              <a:gd name="T27" fmla="*/ 66 h 129"/>
              <a:gd name="T28" fmla="*/ 6 w 160"/>
              <a:gd name="T29" fmla="*/ 73 h 129"/>
              <a:gd name="T30" fmla="*/ 4 w 160"/>
              <a:gd name="T31" fmla="*/ 80 h 129"/>
              <a:gd name="T32" fmla="*/ 0 w 160"/>
              <a:gd name="T33" fmla="*/ 82 h 129"/>
              <a:gd name="T34" fmla="*/ 2 w 160"/>
              <a:gd name="T35" fmla="*/ 87 h 129"/>
              <a:gd name="T36" fmla="*/ 82 w 160"/>
              <a:gd name="T37" fmla="*/ 128 h 129"/>
              <a:gd name="T38" fmla="*/ 84 w 160"/>
              <a:gd name="T39" fmla="*/ 129 h 129"/>
              <a:gd name="T40" fmla="*/ 86 w 160"/>
              <a:gd name="T41" fmla="*/ 128 h 129"/>
              <a:gd name="T42" fmla="*/ 152 w 160"/>
              <a:gd name="T43" fmla="*/ 94 h 129"/>
              <a:gd name="T44" fmla="*/ 160 w 160"/>
              <a:gd name="T45" fmla="*/ 80 h 129"/>
              <a:gd name="T46" fmla="*/ 157 w 160"/>
              <a:gd name="T47" fmla="*/ 68 h 129"/>
              <a:gd name="T48" fmla="*/ 160 w 160"/>
              <a:gd name="T49" fmla="*/ 57 h 129"/>
              <a:gd name="T50" fmla="*/ 71 w 160"/>
              <a:gd name="T51" fmla="*/ 21 h 129"/>
              <a:gd name="T52" fmla="*/ 118 w 160"/>
              <a:gd name="T53" fmla="*/ 45 h 129"/>
              <a:gd name="T54" fmla="*/ 84 w 160"/>
              <a:gd name="T55" fmla="*/ 63 h 129"/>
              <a:gd name="T56" fmla="*/ 37 w 160"/>
              <a:gd name="T57" fmla="*/ 38 h 129"/>
              <a:gd name="T58" fmla="*/ 71 w 160"/>
              <a:gd name="T59" fmla="*/ 21 h 129"/>
              <a:gd name="T60" fmla="*/ 151 w 160"/>
              <a:gd name="T61" fmla="*/ 87 h 129"/>
              <a:gd name="T62" fmla="*/ 151 w 160"/>
              <a:gd name="T63" fmla="*/ 87 h 129"/>
              <a:gd name="T64" fmla="*/ 150 w 160"/>
              <a:gd name="T65" fmla="*/ 87 h 129"/>
              <a:gd name="T66" fmla="*/ 150 w 160"/>
              <a:gd name="T67" fmla="*/ 87 h 129"/>
              <a:gd name="T68" fmla="*/ 149 w 160"/>
              <a:gd name="T69" fmla="*/ 87 h 129"/>
              <a:gd name="T70" fmla="*/ 84 w 160"/>
              <a:gd name="T71" fmla="*/ 121 h 129"/>
              <a:gd name="T72" fmla="*/ 8 w 160"/>
              <a:gd name="T73" fmla="*/ 82 h 129"/>
              <a:gd name="T74" fmla="*/ 10 w 160"/>
              <a:gd name="T75" fmla="*/ 73 h 129"/>
              <a:gd name="T76" fmla="*/ 9 w 160"/>
              <a:gd name="T77" fmla="*/ 68 h 129"/>
              <a:gd name="T78" fmla="*/ 82 w 160"/>
              <a:gd name="T79" fmla="*/ 106 h 129"/>
              <a:gd name="T80" fmla="*/ 84 w 160"/>
              <a:gd name="T81" fmla="*/ 106 h 129"/>
              <a:gd name="T82" fmla="*/ 86 w 160"/>
              <a:gd name="T83" fmla="*/ 106 h 129"/>
              <a:gd name="T84" fmla="*/ 150 w 160"/>
              <a:gd name="T85" fmla="*/ 73 h 129"/>
              <a:gd name="T86" fmla="*/ 151 w 160"/>
              <a:gd name="T87" fmla="*/ 73 h 129"/>
              <a:gd name="T88" fmla="*/ 153 w 160"/>
              <a:gd name="T89" fmla="*/ 80 h 129"/>
              <a:gd name="T90" fmla="*/ 151 w 160"/>
              <a:gd name="T91" fmla="*/ 87 h 129"/>
              <a:gd name="T92" fmla="*/ 151 w 160"/>
              <a:gd name="T93" fmla="*/ 64 h 129"/>
              <a:gd name="T94" fmla="*/ 151 w 160"/>
              <a:gd name="T95" fmla="*/ 64 h 129"/>
              <a:gd name="T96" fmla="*/ 150 w 160"/>
              <a:gd name="T97" fmla="*/ 64 h 129"/>
              <a:gd name="T98" fmla="*/ 150 w 160"/>
              <a:gd name="T99" fmla="*/ 65 h 129"/>
              <a:gd name="T100" fmla="*/ 149 w 160"/>
              <a:gd name="T101" fmla="*/ 65 h 129"/>
              <a:gd name="T102" fmla="*/ 84 w 160"/>
              <a:gd name="T103" fmla="*/ 98 h 129"/>
              <a:gd name="T104" fmla="*/ 8 w 160"/>
              <a:gd name="T105" fmla="*/ 59 h 129"/>
              <a:gd name="T106" fmla="*/ 10 w 160"/>
              <a:gd name="T107" fmla="*/ 50 h 129"/>
              <a:gd name="T108" fmla="*/ 9 w 160"/>
              <a:gd name="T109" fmla="*/ 45 h 129"/>
              <a:gd name="T110" fmla="*/ 82 w 160"/>
              <a:gd name="T111" fmla="*/ 83 h 129"/>
              <a:gd name="T112" fmla="*/ 84 w 160"/>
              <a:gd name="T113" fmla="*/ 83 h 129"/>
              <a:gd name="T114" fmla="*/ 86 w 160"/>
              <a:gd name="T115" fmla="*/ 83 h 129"/>
              <a:gd name="T116" fmla="*/ 150 w 160"/>
              <a:gd name="T117" fmla="*/ 50 h 129"/>
              <a:gd name="T118" fmla="*/ 151 w 160"/>
              <a:gd name="T119" fmla="*/ 50 h 129"/>
              <a:gd name="T120" fmla="*/ 153 w 160"/>
              <a:gd name="T121" fmla="*/ 57 h 129"/>
              <a:gd name="T122" fmla="*/ 151 w 160"/>
              <a:gd name="T12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" h="129">
                <a:moveTo>
                  <a:pt x="160" y="57"/>
                </a:moveTo>
                <a:cubicBezTo>
                  <a:pt x="160" y="50"/>
                  <a:pt x="158" y="45"/>
                  <a:pt x="154" y="43"/>
                </a:cubicBezTo>
                <a:cubicBezTo>
                  <a:pt x="154" y="43"/>
                  <a:pt x="153" y="42"/>
                  <a:pt x="153" y="42"/>
                </a:cubicBezTo>
                <a:cubicBezTo>
                  <a:pt x="73" y="1"/>
                  <a:pt x="73" y="1"/>
                  <a:pt x="73" y="1"/>
                </a:cubicBezTo>
                <a:cubicBezTo>
                  <a:pt x="71" y="0"/>
                  <a:pt x="70" y="0"/>
                  <a:pt x="69" y="1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40"/>
                  <a:pt x="1" y="41"/>
                  <a:pt x="2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5"/>
                  <a:pt x="6" y="47"/>
                  <a:pt x="6" y="50"/>
                </a:cubicBezTo>
                <a:cubicBezTo>
                  <a:pt x="6" y="53"/>
                  <a:pt x="5" y="56"/>
                  <a:pt x="4" y="57"/>
                </a:cubicBezTo>
                <a:cubicBezTo>
                  <a:pt x="3" y="57"/>
                  <a:pt x="1" y="58"/>
                  <a:pt x="0" y="59"/>
                </a:cubicBezTo>
                <a:cubicBezTo>
                  <a:pt x="0" y="61"/>
                  <a:pt x="0" y="63"/>
                  <a:pt x="2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5" y="67"/>
                  <a:pt x="6" y="70"/>
                  <a:pt x="6" y="73"/>
                </a:cubicBezTo>
                <a:cubicBezTo>
                  <a:pt x="6" y="76"/>
                  <a:pt x="5" y="79"/>
                  <a:pt x="4" y="80"/>
                </a:cubicBezTo>
                <a:cubicBezTo>
                  <a:pt x="3" y="80"/>
                  <a:pt x="1" y="81"/>
                  <a:pt x="0" y="82"/>
                </a:cubicBezTo>
                <a:cubicBezTo>
                  <a:pt x="0" y="84"/>
                  <a:pt x="0" y="86"/>
                  <a:pt x="2" y="87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3" y="129"/>
                  <a:pt x="84" y="129"/>
                  <a:pt x="84" y="129"/>
                </a:cubicBezTo>
                <a:cubicBezTo>
                  <a:pt x="85" y="129"/>
                  <a:pt x="85" y="129"/>
                  <a:pt x="86" y="128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7" y="93"/>
                  <a:pt x="160" y="88"/>
                  <a:pt x="160" y="80"/>
                </a:cubicBezTo>
                <a:cubicBezTo>
                  <a:pt x="160" y="75"/>
                  <a:pt x="159" y="71"/>
                  <a:pt x="157" y="68"/>
                </a:cubicBezTo>
                <a:cubicBezTo>
                  <a:pt x="159" y="66"/>
                  <a:pt x="160" y="62"/>
                  <a:pt x="160" y="57"/>
                </a:cubicBezTo>
                <a:close/>
                <a:moveTo>
                  <a:pt x="71" y="21"/>
                </a:moveTo>
                <a:cubicBezTo>
                  <a:pt x="118" y="45"/>
                  <a:pt x="118" y="45"/>
                  <a:pt x="118" y="45"/>
                </a:cubicBezTo>
                <a:cubicBezTo>
                  <a:pt x="84" y="63"/>
                  <a:pt x="84" y="63"/>
                  <a:pt x="84" y="63"/>
                </a:cubicBezTo>
                <a:cubicBezTo>
                  <a:pt x="37" y="38"/>
                  <a:pt x="37" y="38"/>
                  <a:pt x="37" y="38"/>
                </a:cubicBezTo>
                <a:lnTo>
                  <a:pt x="71" y="21"/>
                </a:lnTo>
                <a:close/>
                <a:moveTo>
                  <a:pt x="151" y="87"/>
                </a:move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" y="82"/>
                  <a:pt x="8" y="82"/>
                  <a:pt x="8" y="82"/>
                </a:cubicBezTo>
                <a:cubicBezTo>
                  <a:pt x="9" y="79"/>
                  <a:pt x="10" y="76"/>
                  <a:pt x="10" y="73"/>
                </a:cubicBezTo>
                <a:cubicBezTo>
                  <a:pt x="10" y="71"/>
                  <a:pt x="10" y="70"/>
                  <a:pt x="9" y="68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3" y="106"/>
                  <a:pt x="84" y="106"/>
                  <a:pt x="84" y="106"/>
                </a:cubicBezTo>
                <a:cubicBezTo>
                  <a:pt x="85" y="106"/>
                  <a:pt x="85" y="106"/>
                  <a:pt x="86" y="106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3" y="76"/>
                  <a:pt x="153" y="80"/>
                </a:cubicBezTo>
                <a:cubicBezTo>
                  <a:pt x="153" y="84"/>
                  <a:pt x="151" y="87"/>
                  <a:pt x="151" y="87"/>
                </a:cubicBezTo>
                <a:close/>
                <a:moveTo>
                  <a:pt x="151" y="64"/>
                </a:moveTo>
                <a:cubicBezTo>
                  <a:pt x="151" y="64"/>
                  <a:pt x="151" y="64"/>
                  <a:pt x="151" y="64"/>
                </a:cubicBezTo>
                <a:cubicBezTo>
                  <a:pt x="151" y="64"/>
                  <a:pt x="151" y="64"/>
                  <a:pt x="150" y="64"/>
                </a:cubicBezTo>
                <a:cubicBezTo>
                  <a:pt x="150" y="64"/>
                  <a:pt x="150" y="64"/>
                  <a:pt x="15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84" y="98"/>
                  <a:pt x="84" y="98"/>
                  <a:pt x="84" y="98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7"/>
                  <a:pt x="10" y="53"/>
                  <a:pt x="10" y="50"/>
                </a:cubicBezTo>
                <a:cubicBezTo>
                  <a:pt x="10" y="48"/>
                  <a:pt x="10" y="47"/>
                  <a:pt x="9" y="45"/>
                </a:cubicBezTo>
                <a:cubicBezTo>
                  <a:pt x="82" y="83"/>
                  <a:pt x="82" y="83"/>
                  <a:pt x="82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5" y="83"/>
                  <a:pt x="85" y="83"/>
                  <a:pt x="86" y="83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3" y="53"/>
                  <a:pt x="153" y="57"/>
                </a:cubicBezTo>
                <a:cubicBezTo>
                  <a:pt x="153" y="61"/>
                  <a:pt x="151" y="64"/>
                  <a:pt x="151" y="64"/>
                </a:cubicBezTo>
                <a:close/>
              </a:path>
            </a:pathLst>
          </a:custGeom>
          <a:solidFill>
            <a:srgbClr val="FCA826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8" name="组 57"/>
          <p:cNvGrpSpPr/>
          <p:nvPr/>
        </p:nvGrpSpPr>
        <p:grpSpPr>
          <a:xfrm>
            <a:off x="3914842" y="2771169"/>
            <a:ext cx="303202" cy="261126"/>
            <a:chOff x="3914842" y="2771169"/>
            <a:chExt cx="303202" cy="261126"/>
          </a:xfrm>
        </p:grpSpPr>
        <p:sp>
          <p:nvSpPr>
            <p:cNvPr id="42" name="Freeform 744"/>
            <p:cNvSpPr>
              <a:spLocks/>
            </p:cNvSpPr>
            <p:nvPr/>
          </p:nvSpPr>
          <p:spPr bwMode="auto">
            <a:xfrm>
              <a:off x="3982907" y="2913488"/>
              <a:ext cx="174496" cy="87867"/>
            </a:xfrm>
            <a:custGeom>
              <a:avLst/>
              <a:gdLst>
                <a:gd name="T0" fmla="*/ 0 w 91"/>
                <a:gd name="T1" fmla="*/ 2 h 46"/>
                <a:gd name="T2" fmla="*/ 0 w 91"/>
                <a:gd name="T3" fmla="*/ 25 h 46"/>
                <a:gd name="T4" fmla="*/ 46 w 91"/>
                <a:gd name="T5" fmla="*/ 46 h 46"/>
                <a:gd name="T6" fmla="*/ 91 w 91"/>
                <a:gd name="T7" fmla="*/ 25 h 46"/>
                <a:gd name="T8" fmla="*/ 91 w 91"/>
                <a:gd name="T9" fmla="*/ 0 h 46"/>
                <a:gd name="T10" fmla="*/ 52 w 91"/>
                <a:gd name="T11" fmla="*/ 23 h 46"/>
                <a:gd name="T12" fmla="*/ 43 w 91"/>
                <a:gd name="T13" fmla="*/ 24 h 46"/>
                <a:gd name="T14" fmla="*/ 0 w 91"/>
                <a:gd name="T1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46">
                  <a:moveTo>
                    <a:pt x="0" y="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9" y="46"/>
                    <a:pt x="46" y="46"/>
                  </a:cubicBezTo>
                  <a:cubicBezTo>
                    <a:pt x="79" y="46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9" y="25"/>
                    <a:pt x="46" y="25"/>
                    <a:pt x="43" y="24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745"/>
            <p:cNvSpPr>
              <a:spLocks/>
            </p:cNvSpPr>
            <p:nvPr/>
          </p:nvSpPr>
          <p:spPr bwMode="auto">
            <a:xfrm>
              <a:off x="3914842" y="2771169"/>
              <a:ext cx="303202" cy="261126"/>
            </a:xfrm>
            <a:custGeom>
              <a:avLst/>
              <a:gdLst>
                <a:gd name="T0" fmla="*/ 83 w 159"/>
                <a:gd name="T1" fmla="*/ 50 h 136"/>
                <a:gd name="T2" fmla="*/ 70 w 159"/>
                <a:gd name="T3" fmla="*/ 46 h 136"/>
                <a:gd name="T4" fmla="*/ 23 w 159"/>
                <a:gd name="T5" fmla="*/ 63 h 136"/>
                <a:gd name="T6" fmla="*/ 79 w 159"/>
                <a:gd name="T7" fmla="*/ 91 h 136"/>
                <a:gd name="T8" fmla="*/ 88 w 159"/>
                <a:gd name="T9" fmla="*/ 91 h 136"/>
                <a:gd name="T10" fmla="*/ 154 w 159"/>
                <a:gd name="T11" fmla="*/ 53 h 136"/>
                <a:gd name="T12" fmla="*/ 159 w 159"/>
                <a:gd name="T13" fmla="*/ 44 h 136"/>
                <a:gd name="T14" fmla="*/ 153 w 159"/>
                <a:gd name="T15" fmla="*/ 36 h 136"/>
                <a:gd name="T16" fmla="*/ 85 w 159"/>
                <a:gd name="T17" fmla="*/ 2 h 136"/>
                <a:gd name="T18" fmla="*/ 76 w 159"/>
                <a:gd name="T19" fmla="*/ 2 h 136"/>
                <a:gd name="T20" fmla="*/ 11 w 159"/>
                <a:gd name="T21" fmla="*/ 40 h 136"/>
                <a:gd name="T22" fmla="*/ 6 w 159"/>
                <a:gd name="T23" fmla="*/ 49 h 136"/>
                <a:gd name="T24" fmla="*/ 11 w 159"/>
                <a:gd name="T25" fmla="*/ 57 h 136"/>
                <a:gd name="T26" fmla="*/ 11 w 159"/>
                <a:gd name="T27" fmla="*/ 92 h 136"/>
                <a:gd name="T28" fmla="*/ 5 w 159"/>
                <a:gd name="T29" fmla="*/ 100 h 136"/>
                <a:gd name="T30" fmla="*/ 8 w 159"/>
                <a:gd name="T31" fmla="*/ 107 h 136"/>
                <a:gd name="T32" fmla="*/ 3 w 159"/>
                <a:gd name="T33" fmla="*/ 118 h 136"/>
                <a:gd name="T34" fmla="*/ 0 w 159"/>
                <a:gd name="T35" fmla="*/ 125 h 136"/>
                <a:gd name="T36" fmla="*/ 4 w 159"/>
                <a:gd name="T37" fmla="*/ 133 h 136"/>
                <a:gd name="T38" fmla="*/ 5 w 159"/>
                <a:gd name="T39" fmla="*/ 133 h 136"/>
                <a:gd name="T40" fmla="*/ 13 w 159"/>
                <a:gd name="T41" fmla="*/ 135 h 136"/>
                <a:gd name="T42" fmla="*/ 19 w 159"/>
                <a:gd name="T43" fmla="*/ 130 h 136"/>
                <a:gd name="T44" fmla="*/ 20 w 159"/>
                <a:gd name="T45" fmla="*/ 106 h 136"/>
                <a:gd name="T46" fmla="*/ 23 w 159"/>
                <a:gd name="T47" fmla="*/ 100 h 136"/>
                <a:gd name="T48" fmla="*/ 17 w 159"/>
                <a:gd name="T49" fmla="*/ 92 h 136"/>
                <a:gd name="T50" fmla="*/ 17 w 159"/>
                <a:gd name="T51" fmla="*/ 59 h 136"/>
                <a:gd name="T52" fmla="*/ 68 w 159"/>
                <a:gd name="T53" fmla="*/ 41 h 136"/>
                <a:gd name="T54" fmla="*/ 71 w 159"/>
                <a:gd name="T55" fmla="*/ 37 h 136"/>
                <a:gd name="T56" fmla="*/ 82 w 159"/>
                <a:gd name="T57" fmla="*/ 44 h 136"/>
                <a:gd name="T58" fmla="*/ 93 w 159"/>
                <a:gd name="T59" fmla="*/ 38 h 136"/>
                <a:gd name="T60" fmla="*/ 93 w 159"/>
                <a:gd name="T61" fmla="*/ 36 h 136"/>
                <a:gd name="T62" fmla="*/ 96 w 159"/>
                <a:gd name="T63" fmla="*/ 43 h 136"/>
                <a:gd name="T64" fmla="*/ 83 w 159"/>
                <a:gd name="T65" fmla="*/ 5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36">
                  <a:moveTo>
                    <a:pt x="83" y="50"/>
                  </a:moveTo>
                  <a:cubicBezTo>
                    <a:pt x="78" y="50"/>
                    <a:pt x="73" y="49"/>
                    <a:pt x="70" y="4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2" y="93"/>
                    <a:pt x="85" y="92"/>
                    <a:pt x="88" y="9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7" y="51"/>
                    <a:pt x="159" y="47"/>
                    <a:pt x="159" y="44"/>
                  </a:cubicBezTo>
                  <a:cubicBezTo>
                    <a:pt x="158" y="40"/>
                    <a:pt x="156" y="37"/>
                    <a:pt x="153" y="3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2" y="0"/>
                    <a:pt x="79" y="0"/>
                    <a:pt x="76" y="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7" y="42"/>
                    <a:pt x="6" y="45"/>
                    <a:pt x="6" y="49"/>
                  </a:cubicBezTo>
                  <a:cubicBezTo>
                    <a:pt x="6" y="52"/>
                    <a:pt x="8" y="55"/>
                    <a:pt x="11" y="5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8" y="93"/>
                    <a:pt x="5" y="96"/>
                    <a:pt x="5" y="100"/>
                  </a:cubicBezTo>
                  <a:cubicBezTo>
                    <a:pt x="5" y="103"/>
                    <a:pt x="6" y="105"/>
                    <a:pt x="8" y="107"/>
                  </a:cubicBezTo>
                  <a:cubicBezTo>
                    <a:pt x="8" y="112"/>
                    <a:pt x="6" y="115"/>
                    <a:pt x="3" y="118"/>
                  </a:cubicBezTo>
                  <a:cubicBezTo>
                    <a:pt x="1" y="120"/>
                    <a:pt x="0" y="122"/>
                    <a:pt x="0" y="125"/>
                  </a:cubicBezTo>
                  <a:cubicBezTo>
                    <a:pt x="0" y="128"/>
                    <a:pt x="2" y="131"/>
                    <a:pt x="4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5"/>
                    <a:pt x="10" y="136"/>
                    <a:pt x="13" y="135"/>
                  </a:cubicBezTo>
                  <a:cubicBezTo>
                    <a:pt x="16" y="134"/>
                    <a:pt x="18" y="133"/>
                    <a:pt x="19" y="130"/>
                  </a:cubicBezTo>
                  <a:cubicBezTo>
                    <a:pt x="24" y="122"/>
                    <a:pt x="22" y="111"/>
                    <a:pt x="20" y="106"/>
                  </a:cubicBezTo>
                  <a:cubicBezTo>
                    <a:pt x="22" y="105"/>
                    <a:pt x="23" y="102"/>
                    <a:pt x="23" y="100"/>
                  </a:cubicBezTo>
                  <a:cubicBezTo>
                    <a:pt x="23" y="96"/>
                    <a:pt x="20" y="93"/>
                    <a:pt x="17" y="92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39"/>
                    <a:pt x="71" y="37"/>
                    <a:pt x="71" y="37"/>
                  </a:cubicBezTo>
                  <a:cubicBezTo>
                    <a:pt x="71" y="37"/>
                    <a:pt x="71" y="44"/>
                    <a:pt x="82" y="44"/>
                  </a:cubicBezTo>
                  <a:cubicBezTo>
                    <a:pt x="88" y="44"/>
                    <a:pt x="93" y="42"/>
                    <a:pt x="93" y="38"/>
                  </a:cubicBezTo>
                  <a:cubicBezTo>
                    <a:pt x="93" y="38"/>
                    <a:pt x="93" y="37"/>
                    <a:pt x="93" y="36"/>
                  </a:cubicBezTo>
                  <a:cubicBezTo>
                    <a:pt x="95" y="38"/>
                    <a:pt x="96" y="41"/>
                    <a:pt x="96" y="43"/>
                  </a:cubicBezTo>
                  <a:cubicBezTo>
                    <a:pt x="96" y="47"/>
                    <a:pt x="90" y="50"/>
                    <a:pt x="83" y="50"/>
                  </a:cubicBez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4617407" y="2074470"/>
            <a:ext cx="325479" cy="321766"/>
            <a:chOff x="4617407" y="2074470"/>
            <a:chExt cx="325479" cy="321766"/>
          </a:xfrm>
          <a:solidFill>
            <a:srgbClr val="82D640"/>
          </a:solidFill>
        </p:grpSpPr>
        <p:sp>
          <p:nvSpPr>
            <p:cNvPr id="45" name="Freeform 746"/>
            <p:cNvSpPr>
              <a:spLocks/>
            </p:cNvSpPr>
            <p:nvPr/>
          </p:nvSpPr>
          <p:spPr bwMode="auto">
            <a:xfrm>
              <a:off x="4789428" y="2074470"/>
              <a:ext cx="153458" cy="152220"/>
            </a:xfrm>
            <a:custGeom>
              <a:avLst/>
              <a:gdLst>
                <a:gd name="T0" fmla="*/ 71 w 124"/>
                <a:gd name="T1" fmla="*/ 17 h 123"/>
                <a:gd name="T2" fmla="*/ 105 w 124"/>
                <a:gd name="T3" fmla="*/ 53 h 123"/>
                <a:gd name="T4" fmla="*/ 95 w 124"/>
                <a:gd name="T5" fmla="*/ 64 h 123"/>
                <a:gd name="T6" fmla="*/ 79 w 124"/>
                <a:gd name="T7" fmla="*/ 47 h 123"/>
                <a:gd name="T8" fmla="*/ 71 w 124"/>
                <a:gd name="T9" fmla="*/ 55 h 123"/>
                <a:gd name="T10" fmla="*/ 88 w 124"/>
                <a:gd name="T11" fmla="*/ 70 h 123"/>
                <a:gd name="T12" fmla="*/ 81 w 124"/>
                <a:gd name="T13" fmla="*/ 78 h 123"/>
                <a:gd name="T14" fmla="*/ 70 w 124"/>
                <a:gd name="T15" fmla="*/ 67 h 123"/>
                <a:gd name="T16" fmla="*/ 64 w 124"/>
                <a:gd name="T17" fmla="*/ 73 h 123"/>
                <a:gd name="T18" fmla="*/ 74 w 124"/>
                <a:gd name="T19" fmla="*/ 84 h 123"/>
                <a:gd name="T20" fmla="*/ 64 w 124"/>
                <a:gd name="T21" fmla="*/ 95 h 123"/>
                <a:gd name="T22" fmla="*/ 48 w 124"/>
                <a:gd name="T23" fmla="*/ 78 h 123"/>
                <a:gd name="T24" fmla="*/ 40 w 124"/>
                <a:gd name="T25" fmla="*/ 84 h 123"/>
                <a:gd name="T26" fmla="*/ 57 w 124"/>
                <a:gd name="T27" fmla="*/ 101 h 123"/>
                <a:gd name="T28" fmla="*/ 50 w 124"/>
                <a:gd name="T29" fmla="*/ 107 h 123"/>
                <a:gd name="T30" fmla="*/ 39 w 124"/>
                <a:gd name="T31" fmla="*/ 96 h 123"/>
                <a:gd name="T32" fmla="*/ 33 w 124"/>
                <a:gd name="T33" fmla="*/ 104 h 123"/>
                <a:gd name="T34" fmla="*/ 53 w 124"/>
                <a:gd name="T35" fmla="*/ 123 h 123"/>
                <a:gd name="T36" fmla="*/ 124 w 124"/>
                <a:gd name="T37" fmla="*/ 53 h 123"/>
                <a:gd name="T38" fmla="*/ 71 w 124"/>
                <a:gd name="T39" fmla="*/ 0 h 123"/>
                <a:gd name="T40" fmla="*/ 0 w 124"/>
                <a:gd name="T41" fmla="*/ 70 h 123"/>
                <a:gd name="T42" fmla="*/ 8 w 124"/>
                <a:gd name="T43" fmla="*/ 79 h 123"/>
                <a:gd name="T44" fmla="*/ 71 w 124"/>
                <a:gd name="T45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123">
                  <a:moveTo>
                    <a:pt x="71" y="17"/>
                  </a:moveTo>
                  <a:lnTo>
                    <a:pt x="105" y="53"/>
                  </a:lnTo>
                  <a:lnTo>
                    <a:pt x="95" y="64"/>
                  </a:lnTo>
                  <a:lnTo>
                    <a:pt x="79" y="47"/>
                  </a:lnTo>
                  <a:lnTo>
                    <a:pt x="71" y="55"/>
                  </a:lnTo>
                  <a:lnTo>
                    <a:pt x="88" y="70"/>
                  </a:lnTo>
                  <a:lnTo>
                    <a:pt x="81" y="78"/>
                  </a:lnTo>
                  <a:lnTo>
                    <a:pt x="70" y="67"/>
                  </a:lnTo>
                  <a:lnTo>
                    <a:pt x="64" y="73"/>
                  </a:lnTo>
                  <a:lnTo>
                    <a:pt x="74" y="84"/>
                  </a:lnTo>
                  <a:lnTo>
                    <a:pt x="64" y="95"/>
                  </a:lnTo>
                  <a:lnTo>
                    <a:pt x="48" y="78"/>
                  </a:lnTo>
                  <a:lnTo>
                    <a:pt x="40" y="84"/>
                  </a:lnTo>
                  <a:lnTo>
                    <a:pt x="57" y="101"/>
                  </a:lnTo>
                  <a:lnTo>
                    <a:pt x="50" y="107"/>
                  </a:lnTo>
                  <a:lnTo>
                    <a:pt x="39" y="96"/>
                  </a:lnTo>
                  <a:lnTo>
                    <a:pt x="33" y="104"/>
                  </a:lnTo>
                  <a:lnTo>
                    <a:pt x="53" y="123"/>
                  </a:lnTo>
                  <a:lnTo>
                    <a:pt x="124" y="53"/>
                  </a:lnTo>
                  <a:lnTo>
                    <a:pt x="71" y="0"/>
                  </a:lnTo>
                  <a:lnTo>
                    <a:pt x="0" y="70"/>
                  </a:lnTo>
                  <a:lnTo>
                    <a:pt x="8" y="79"/>
                  </a:lnTo>
                  <a:lnTo>
                    <a:pt x="71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747"/>
            <p:cNvSpPr>
              <a:spLocks/>
            </p:cNvSpPr>
            <p:nvPr/>
          </p:nvSpPr>
          <p:spPr bwMode="auto">
            <a:xfrm>
              <a:off x="4617407" y="2226690"/>
              <a:ext cx="170783" cy="169546"/>
            </a:xfrm>
            <a:custGeom>
              <a:avLst/>
              <a:gdLst>
                <a:gd name="T0" fmla="*/ 110 w 138"/>
                <a:gd name="T1" fmla="*/ 38 h 137"/>
                <a:gd name="T2" fmla="*/ 121 w 138"/>
                <a:gd name="T3" fmla="*/ 50 h 137"/>
                <a:gd name="T4" fmla="*/ 113 w 138"/>
                <a:gd name="T5" fmla="*/ 60 h 137"/>
                <a:gd name="T6" fmla="*/ 94 w 138"/>
                <a:gd name="T7" fmla="*/ 41 h 137"/>
                <a:gd name="T8" fmla="*/ 88 w 138"/>
                <a:gd name="T9" fmla="*/ 49 h 137"/>
                <a:gd name="T10" fmla="*/ 105 w 138"/>
                <a:gd name="T11" fmla="*/ 66 h 137"/>
                <a:gd name="T12" fmla="*/ 98 w 138"/>
                <a:gd name="T13" fmla="*/ 74 h 137"/>
                <a:gd name="T14" fmla="*/ 87 w 138"/>
                <a:gd name="T15" fmla="*/ 61 h 137"/>
                <a:gd name="T16" fmla="*/ 79 w 138"/>
                <a:gd name="T17" fmla="*/ 67 h 137"/>
                <a:gd name="T18" fmla="*/ 91 w 138"/>
                <a:gd name="T19" fmla="*/ 80 h 137"/>
                <a:gd name="T20" fmla="*/ 82 w 138"/>
                <a:gd name="T21" fmla="*/ 91 h 137"/>
                <a:gd name="T22" fmla="*/ 64 w 138"/>
                <a:gd name="T23" fmla="*/ 72 h 137"/>
                <a:gd name="T24" fmla="*/ 57 w 138"/>
                <a:gd name="T25" fmla="*/ 78 h 137"/>
                <a:gd name="T26" fmla="*/ 74 w 138"/>
                <a:gd name="T27" fmla="*/ 97 h 137"/>
                <a:gd name="T28" fmla="*/ 68 w 138"/>
                <a:gd name="T29" fmla="*/ 103 h 137"/>
                <a:gd name="T30" fmla="*/ 56 w 138"/>
                <a:gd name="T31" fmla="*/ 91 h 137"/>
                <a:gd name="T32" fmla="*/ 48 w 138"/>
                <a:gd name="T33" fmla="*/ 98 h 137"/>
                <a:gd name="T34" fmla="*/ 61 w 138"/>
                <a:gd name="T35" fmla="*/ 111 h 137"/>
                <a:gd name="T36" fmla="*/ 53 w 138"/>
                <a:gd name="T37" fmla="*/ 118 h 137"/>
                <a:gd name="T38" fmla="*/ 17 w 138"/>
                <a:gd name="T39" fmla="*/ 84 h 137"/>
                <a:gd name="T40" fmla="*/ 94 w 138"/>
                <a:gd name="T41" fmla="*/ 9 h 137"/>
                <a:gd name="T42" fmla="*/ 85 w 138"/>
                <a:gd name="T43" fmla="*/ 0 h 137"/>
                <a:gd name="T44" fmla="*/ 0 w 138"/>
                <a:gd name="T45" fmla="*/ 84 h 137"/>
                <a:gd name="T46" fmla="*/ 51 w 138"/>
                <a:gd name="T47" fmla="*/ 137 h 137"/>
                <a:gd name="T48" fmla="*/ 138 w 138"/>
                <a:gd name="T49" fmla="*/ 54 h 137"/>
                <a:gd name="T50" fmla="*/ 116 w 138"/>
                <a:gd name="T51" fmla="*/ 32 h 137"/>
                <a:gd name="T52" fmla="*/ 110 w 138"/>
                <a:gd name="T53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37">
                  <a:moveTo>
                    <a:pt x="110" y="38"/>
                  </a:moveTo>
                  <a:lnTo>
                    <a:pt x="121" y="50"/>
                  </a:lnTo>
                  <a:lnTo>
                    <a:pt x="113" y="60"/>
                  </a:lnTo>
                  <a:lnTo>
                    <a:pt x="94" y="41"/>
                  </a:lnTo>
                  <a:lnTo>
                    <a:pt x="88" y="49"/>
                  </a:lnTo>
                  <a:lnTo>
                    <a:pt x="105" y="66"/>
                  </a:lnTo>
                  <a:lnTo>
                    <a:pt x="98" y="74"/>
                  </a:lnTo>
                  <a:lnTo>
                    <a:pt x="87" y="61"/>
                  </a:lnTo>
                  <a:lnTo>
                    <a:pt x="79" y="67"/>
                  </a:lnTo>
                  <a:lnTo>
                    <a:pt x="91" y="80"/>
                  </a:lnTo>
                  <a:lnTo>
                    <a:pt x="82" y="91"/>
                  </a:lnTo>
                  <a:lnTo>
                    <a:pt x="64" y="72"/>
                  </a:lnTo>
                  <a:lnTo>
                    <a:pt x="57" y="78"/>
                  </a:lnTo>
                  <a:lnTo>
                    <a:pt x="74" y="97"/>
                  </a:lnTo>
                  <a:lnTo>
                    <a:pt x="68" y="103"/>
                  </a:lnTo>
                  <a:lnTo>
                    <a:pt x="56" y="91"/>
                  </a:lnTo>
                  <a:lnTo>
                    <a:pt x="48" y="98"/>
                  </a:lnTo>
                  <a:lnTo>
                    <a:pt x="61" y="111"/>
                  </a:lnTo>
                  <a:lnTo>
                    <a:pt x="53" y="118"/>
                  </a:lnTo>
                  <a:lnTo>
                    <a:pt x="17" y="84"/>
                  </a:lnTo>
                  <a:lnTo>
                    <a:pt x="94" y="9"/>
                  </a:lnTo>
                  <a:lnTo>
                    <a:pt x="85" y="0"/>
                  </a:lnTo>
                  <a:lnTo>
                    <a:pt x="0" y="84"/>
                  </a:lnTo>
                  <a:lnTo>
                    <a:pt x="51" y="137"/>
                  </a:lnTo>
                  <a:lnTo>
                    <a:pt x="138" y="54"/>
                  </a:lnTo>
                  <a:lnTo>
                    <a:pt x="116" y="32"/>
                  </a:lnTo>
                  <a:lnTo>
                    <a:pt x="110" y="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748"/>
            <p:cNvSpPr>
              <a:spLocks noEditPoints="1"/>
            </p:cNvSpPr>
            <p:nvPr/>
          </p:nvSpPr>
          <p:spPr bwMode="auto">
            <a:xfrm>
              <a:off x="4654534" y="2094271"/>
              <a:ext cx="261125" cy="266076"/>
            </a:xfrm>
            <a:custGeom>
              <a:avLst/>
              <a:gdLst>
                <a:gd name="T0" fmla="*/ 75 w 211"/>
                <a:gd name="T1" fmla="*/ 34 h 215"/>
                <a:gd name="T2" fmla="*/ 75 w 211"/>
                <a:gd name="T3" fmla="*/ 34 h 215"/>
                <a:gd name="T4" fmla="*/ 41 w 211"/>
                <a:gd name="T5" fmla="*/ 0 h 215"/>
                <a:gd name="T6" fmla="*/ 0 w 211"/>
                <a:gd name="T7" fmla="*/ 40 h 215"/>
                <a:gd name="T8" fmla="*/ 35 w 211"/>
                <a:gd name="T9" fmla="*/ 76 h 215"/>
                <a:gd name="T10" fmla="*/ 35 w 211"/>
                <a:gd name="T11" fmla="*/ 76 h 215"/>
                <a:gd name="T12" fmla="*/ 143 w 211"/>
                <a:gd name="T13" fmla="*/ 184 h 215"/>
                <a:gd name="T14" fmla="*/ 211 w 211"/>
                <a:gd name="T15" fmla="*/ 215 h 215"/>
                <a:gd name="T16" fmla="*/ 185 w 211"/>
                <a:gd name="T17" fmla="*/ 144 h 215"/>
                <a:gd name="T18" fmla="*/ 75 w 211"/>
                <a:gd name="T19" fmla="*/ 34 h 215"/>
                <a:gd name="T20" fmla="*/ 27 w 211"/>
                <a:gd name="T21" fmla="*/ 54 h 215"/>
                <a:gd name="T22" fmla="*/ 15 w 211"/>
                <a:gd name="T23" fmla="*/ 40 h 215"/>
                <a:gd name="T24" fmla="*/ 41 w 211"/>
                <a:gd name="T25" fmla="*/ 14 h 215"/>
                <a:gd name="T26" fmla="*/ 54 w 211"/>
                <a:gd name="T27" fmla="*/ 28 h 215"/>
                <a:gd name="T28" fmla="*/ 27 w 211"/>
                <a:gd name="T29" fmla="*/ 54 h 215"/>
                <a:gd name="T30" fmla="*/ 185 w 211"/>
                <a:gd name="T31" fmla="*/ 196 h 215"/>
                <a:gd name="T32" fmla="*/ 146 w 211"/>
                <a:gd name="T33" fmla="*/ 181 h 215"/>
                <a:gd name="T34" fmla="*/ 142 w 211"/>
                <a:gd name="T35" fmla="*/ 176 h 215"/>
                <a:gd name="T36" fmla="*/ 165 w 211"/>
                <a:gd name="T37" fmla="*/ 176 h 215"/>
                <a:gd name="T38" fmla="*/ 160 w 211"/>
                <a:gd name="T39" fmla="*/ 161 h 215"/>
                <a:gd name="T40" fmla="*/ 177 w 211"/>
                <a:gd name="T41" fmla="*/ 164 h 215"/>
                <a:gd name="T42" fmla="*/ 177 w 211"/>
                <a:gd name="T43" fmla="*/ 144 h 215"/>
                <a:gd name="T44" fmla="*/ 180 w 211"/>
                <a:gd name="T45" fmla="*/ 147 h 215"/>
                <a:gd name="T46" fmla="*/ 194 w 211"/>
                <a:gd name="T47" fmla="*/ 187 h 215"/>
                <a:gd name="T48" fmla="*/ 185 w 211"/>
                <a:gd name="T49" fmla="*/ 1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215">
                  <a:moveTo>
                    <a:pt x="75" y="34"/>
                  </a:moveTo>
                  <a:lnTo>
                    <a:pt x="75" y="34"/>
                  </a:lnTo>
                  <a:lnTo>
                    <a:pt x="41" y="0"/>
                  </a:lnTo>
                  <a:lnTo>
                    <a:pt x="0" y="4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143" y="184"/>
                  </a:lnTo>
                  <a:lnTo>
                    <a:pt x="211" y="215"/>
                  </a:lnTo>
                  <a:lnTo>
                    <a:pt x="185" y="144"/>
                  </a:lnTo>
                  <a:lnTo>
                    <a:pt x="75" y="34"/>
                  </a:lnTo>
                  <a:close/>
                  <a:moveTo>
                    <a:pt x="27" y="54"/>
                  </a:moveTo>
                  <a:lnTo>
                    <a:pt x="15" y="40"/>
                  </a:lnTo>
                  <a:lnTo>
                    <a:pt x="41" y="14"/>
                  </a:lnTo>
                  <a:lnTo>
                    <a:pt x="54" y="28"/>
                  </a:lnTo>
                  <a:lnTo>
                    <a:pt x="27" y="54"/>
                  </a:lnTo>
                  <a:close/>
                  <a:moveTo>
                    <a:pt x="185" y="196"/>
                  </a:moveTo>
                  <a:lnTo>
                    <a:pt x="146" y="181"/>
                  </a:lnTo>
                  <a:lnTo>
                    <a:pt x="142" y="176"/>
                  </a:lnTo>
                  <a:lnTo>
                    <a:pt x="165" y="176"/>
                  </a:lnTo>
                  <a:lnTo>
                    <a:pt x="160" y="161"/>
                  </a:lnTo>
                  <a:lnTo>
                    <a:pt x="177" y="164"/>
                  </a:lnTo>
                  <a:lnTo>
                    <a:pt x="177" y="144"/>
                  </a:lnTo>
                  <a:lnTo>
                    <a:pt x="180" y="147"/>
                  </a:lnTo>
                  <a:lnTo>
                    <a:pt x="194" y="187"/>
                  </a:lnTo>
                  <a:lnTo>
                    <a:pt x="185" y="1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474071" y="1531674"/>
            <a:ext cx="530500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30490" y="2108317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30490" y="3283288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474071" y="2699759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75702" y="2154834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685783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75702" y="3289110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685783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741710" y="1541756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41710" y="2701930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1069180" y="1955771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82D6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2D6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82D6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1069180" y="3115946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CA826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CA826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CA826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86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组 18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100" name="直线连接符 99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线连接符 104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线连接符 105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连接符 110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线连接符 111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线连接符 112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线连接符 113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连接符 114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线连接符 115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连接符 116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连接符 117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线连接符 118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线连接符 119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线连接符 120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连接符 121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连接符 122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线连接符 123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连接符 124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连接符 125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线连接符 126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线连接符 127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线连接符 128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线连接符 129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线连接符 130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线连接符 131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线连接符 132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线连接符 133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线连接符 134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线连接符 135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线连接符 136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线连接符 137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线连接符 138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线连接符 139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线连接符 140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线连接符 141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线连接符 142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线连接符 143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线连接符 144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线连接符 145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线连接符 146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线连接符 147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线连接符 148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线连接符 149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线连接符 150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线连接符 151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线连接符 152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线连接符 153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线连接符 154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线连接符 155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线连接符 156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线连接符 157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线连接符 158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线连接符 159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线连接符 160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线连接符 161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线连接符 162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线连接符 163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线连接符 164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线连接符 165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线连接符 166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线连接符 167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线连接符 168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线连接符 169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线连接符 170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线连接符 171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线连接符 172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线连接符 173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线连接符 174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线连接符 175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线连接符 176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线连接符 177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线连接符 178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线连接符 179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线连接符 180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线连接符 181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线连接符 182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线连接符 183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 92"/>
          <p:cNvGrpSpPr/>
          <p:nvPr/>
        </p:nvGrpSpPr>
        <p:grpSpPr>
          <a:xfrm>
            <a:off x="2375392" y="333593"/>
            <a:ext cx="4393217" cy="4393217"/>
            <a:chOff x="942673" y="622206"/>
            <a:chExt cx="2065543" cy="2065543"/>
          </a:xfrm>
          <a:effectLst/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767961" y="1013823"/>
            <a:ext cx="3608079" cy="17851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2000" b="1" dirty="0" smtClean="0">
                <a:solidFill>
                  <a:srgbClr val="FFFFFF"/>
                </a:solidFill>
                <a:latin typeface="Arial"/>
                <a:cs typeface="Arial"/>
              </a:rPr>
              <a:t>2015</a:t>
            </a:r>
            <a:endParaRPr kumimoji="1" lang="zh-CN" altLang="en-US" sz="12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874284" y="2551820"/>
            <a:ext cx="3395431" cy="65659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000" b="1" dirty="0" smtClean="0">
                <a:solidFill>
                  <a:srgbClr val="FFFFFF"/>
                </a:solidFill>
                <a:latin typeface="Arial"/>
                <a:cs typeface="Arial"/>
              </a:rPr>
              <a:t>THANK</a:t>
            </a:r>
            <a:r>
              <a:rPr kumimoji="1" lang="zh-CN" altLang="en-US" sz="4000" b="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kumimoji="1" lang="en-US" altLang="zh-CN" sz="4000" b="1" dirty="0" smtClean="0">
                <a:solidFill>
                  <a:srgbClr val="FFFFFF"/>
                </a:solidFill>
                <a:latin typeface="Arial"/>
                <a:cs typeface="Arial"/>
              </a:rPr>
              <a:t>YOU!</a:t>
            </a:r>
            <a:endParaRPr kumimoji="1" lang="zh-CN" altLang="en-US" sz="40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567233" y="390262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DOE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59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255" y="631461"/>
            <a:ext cx="1153033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设计者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84650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571750" y="0"/>
            <a:ext cx="5143500" cy="5143500"/>
            <a:chOff x="942673" y="622206"/>
            <a:chExt cx="2065543" cy="206554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52043" y="197636"/>
            <a:ext cx="2227894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/>
              <a:t>CONTENTS</a:t>
            </a:r>
            <a:endParaRPr kumimoji="1" lang="zh-CN" altLang="en-US" sz="32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552043" y="1013091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/>
              <a:t>01</a:t>
            </a:r>
            <a:endParaRPr kumimoji="1" lang="zh-CN" altLang="en-US" sz="48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628141" y="1228534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/>
              <a:t>PART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ONE</a:t>
            </a:r>
            <a:r>
              <a:rPr lang="zh-CN" altLang="en-US" sz="1600" b="1" dirty="0" smtClean="0"/>
              <a:t>  工作概况</a:t>
            </a:r>
            <a:endParaRPr kumimoji="1" lang="zh-CN" altLang="en-US" sz="1600" b="1" dirty="0"/>
          </a:p>
        </p:txBody>
      </p:sp>
      <p:cxnSp>
        <p:nvCxnSpPr>
          <p:cNvPr id="8" name="直线连接符 7"/>
          <p:cNvCxnSpPr/>
          <p:nvPr/>
        </p:nvCxnSpPr>
        <p:spPr>
          <a:xfrm>
            <a:off x="5437490" y="1228534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28141" y="2119089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/>
              <a:t>PART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TWO</a:t>
            </a:r>
            <a:r>
              <a:rPr lang="zh-CN" altLang="en-US" sz="1600" b="1" dirty="0" smtClean="0"/>
              <a:t>  工作亮点</a:t>
            </a:r>
            <a:endParaRPr kumimoji="1" lang="zh-CN" altLang="en-US" sz="1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552043" y="1903646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/>
              <a:t>02</a:t>
            </a:r>
            <a:endParaRPr kumimoji="1" lang="zh-CN" altLang="en-US" sz="4800" b="1" dirty="0"/>
          </a:p>
        </p:txBody>
      </p:sp>
      <p:cxnSp>
        <p:nvCxnSpPr>
          <p:cNvPr id="11" name="直线连接符 10"/>
          <p:cNvCxnSpPr/>
          <p:nvPr/>
        </p:nvCxnSpPr>
        <p:spPr>
          <a:xfrm>
            <a:off x="5437490" y="2078703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28141" y="3009644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/>
              <a:t>PART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THREE</a:t>
            </a:r>
            <a:r>
              <a:rPr lang="zh-CN" altLang="en-US" sz="1600" b="1" dirty="0" smtClean="0"/>
              <a:t>  经验教训</a:t>
            </a:r>
            <a:endParaRPr kumimoji="1" lang="zh-CN" altLang="en-US" sz="16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4552043" y="2794201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/>
              <a:t>03</a:t>
            </a:r>
            <a:endParaRPr kumimoji="1" lang="zh-CN" altLang="en-US" sz="4800" b="1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5437490" y="2969258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628142" y="3900199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/>
              <a:t>PART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FOUR</a:t>
            </a:r>
            <a:r>
              <a:rPr lang="zh-CN" altLang="en-US" sz="1600" b="1" dirty="0" smtClean="0"/>
              <a:t>  阶段计划</a:t>
            </a:r>
            <a:endParaRPr kumimoji="1" lang="zh-CN" altLang="en-US" sz="1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552043" y="3684756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/>
              <a:t>04</a:t>
            </a:r>
            <a:endParaRPr kumimoji="1" lang="zh-CN" altLang="en-US" sz="4800" b="1" dirty="0"/>
          </a:p>
        </p:txBody>
      </p:sp>
      <p:cxnSp>
        <p:nvCxnSpPr>
          <p:cNvPr id="17" name="直线连接符 16"/>
          <p:cNvCxnSpPr/>
          <p:nvPr/>
        </p:nvCxnSpPr>
        <p:spPr>
          <a:xfrm>
            <a:off x="5437490" y="3859813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5970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03154"/>
                </a:solidFill>
              </a:rPr>
              <a:t>COMPANY</a:t>
            </a:r>
            <a:r>
              <a:rPr lang="zh-CN" altLang="en-US" sz="1000" dirty="0" smtClean="0">
                <a:solidFill>
                  <a:srgbClr val="103154"/>
                </a:solidFill>
              </a:rPr>
              <a:t>  </a:t>
            </a:r>
            <a:r>
              <a:rPr lang="zh-CN" altLang="zh-CN" sz="1000" dirty="0" smtClean="0">
                <a:solidFill>
                  <a:srgbClr val="103154"/>
                </a:solidFill>
              </a:rPr>
              <a:t>|</a:t>
            </a:r>
            <a:r>
              <a:rPr lang="zh-CN" altLang="en-US" sz="1000" dirty="0" smtClean="0">
                <a:solidFill>
                  <a:srgbClr val="103154"/>
                </a:solidFill>
              </a:rPr>
              <a:t>  </a:t>
            </a:r>
            <a:r>
              <a:rPr lang="en-US" altLang="zh-CN" sz="1000" dirty="0" smtClean="0">
                <a:solidFill>
                  <a:srgbClr val="103154"/>
                </a:solidFill>
              </a:rPr>
              <a:t>LOGO</a:t>
            </a:r>
            <a:endParaRPr kumimoji="1" lang="zh-CN" altLang="en-US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92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横线底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" y="0"/>
            <a:ext cx="9132725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21645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2508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21A23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2000" b="1" dirty="0" smtClean="0"/>
                <a:t>1</a:t>
              </a:r>
              <a:endParaRPr kumimoji="1" lang="zh-CN" altLang="en-US" sz="1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5156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ONE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35596" y="987574"/>
            <a:ext cx="3744416" cy="3744416"/>
          </a:xfrm>
          <a:prstGeom prst="ellipse">
            <a:avLst/>
          </a:prstGeom>
          <a:solidFill>
            <a:schemeClr val="bg1"/>
          </a:solidFill>
          <a:ln>
            <a:solidFill>
              <a:srgbClr val="95BC4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4355976" y="555526"/>
            <a:ext cx="4104456" cy="3826733"/>
            <a:chOff x="3923928" y="1168927"/>
            <a:chExt cx="3744416" cy="34910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3923928" y="1168927"/>
              <a:ext cx="2880320" cy="2880320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1D8A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cxnSp>
          <p:nvCxnSpPr>
            <p:cNvPr id="6" name="直接连接符 9"/>
            <p:cNvCxnSpPr/>
            <p:nvPr/>
          </p:nvCxnSpPr>
          <p:spPr>
            <a:xfrm>
              <a:off x="6444208" y="3617199"/>
              <a:ext cx="1224136" cy="1042783"/>
            </a:xfrm>
            <a:prstGeom prst="line">
              <a:avLst/>
            </a:prstGeom>
            <a:ln w="254000" cap="rnd">
              <a:solidFill>
                <a:srgbClr val="1D8A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空心弧 6"/>
          <p:cNvSpPr/>
          <p:nvPr/>
        </p:nvSpPr>
        <p:spPr>
          <a:xfrm>
            <a:off x="4736788" y="792322"/>
            <a:ext cx="2683683" cy="2683683"/>
          </a:xfrm>
          <a:prstGeom prst="blockArc">
            <a:avLst>
              <a:gd name="adj1" fmla="val 15057885"/>
              <a:gd name="adj2" fmla="val 1220703"/>
              <a:gd name="adj3" fmla="val 10227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1292" y="1844556"/>
            <a:ext cx="2314673" cy="1093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倍字间距。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921292" y="1419622"/>
            <a:ext cx="23146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2000" dirty="0">
                <a:solidFill>
                  <a:srgbClr val="1D8AC1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1259632" y="1671650"/>
            <a:ext cx="309634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2000" dirty="0" smtClean="0">
                <a:solidFill>
                  <a:srgbClr val="95BC49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2000" dirty="0">
              <a:solidFill>
                <a:srgbClr val="95BC4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9632" y="2139702"/>
            <a:ext cx="3096344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rgbClr val="103154"/>
                </a:solidFill>
                <a:latin typeface="微软雅黑"/>
              </a:rPr>
              <a:t>。</a:t>
            </a:r>
            <a:r>
              <a:rPr lang="zh-CN" altLang="zh-CN" sz="1000" dirty="0">
                <a:latin typeface="+mj-ea"/>
              </a:rPr>
              <a:t>点击此处添加文本信息</a:t>
            </a:r>
            <a:r>
              <a:rPr lang="zh-CN" altLang="zh-CN" sz="1000" dirty="0" smtClean="0">
                <a:latin typeface="+mj-ea"/>
              </a:rPr>
              <a:t>。标题数字等都可以通过点击</a:t>
            </a:r>
            <a:r>
              <a:rPr lang="zh-CN" altLang="zh-CN" sz="1000" dirty="0">
                <a:latin typeface="+mj-ea"/>
              </a:rPr>
              <a:t>和重新输入进行更改，顶部</a:t>
            </a:r>
            <a:r>
              <a:rPr lang="en-US" altLang="zh-CN" sz="1000" dirty="0">
                <a:latin typeface="+mj-ea"/>
              </a:rPr>
              <a:t>“</a:t>
            </a:r>
            <a:r>
              <a:rPr lang="zh-CN" altLang="zh-CN" sz="1000" dirty="0">
                <a:latin typeface="+mj-ea"/>
              </a:rPr>
              <a:t>开始</a:t>
            </a:r>
            <a:r>
              <a:rPr lang="en-US" altLang="zh-CN" sz="1000" dirty="0">
                <a:latin typeface="+mj-ea"/>
              </a:rPr>
              <a:t>”</a:t>
            </a:r>
            <a:r>
              <a:rPr lang="zh-CN" altLang="zh-CN" sz="1000" dirty="0">
                <a:latin typeface="+mj-ea"/>
              </a:rPr>
              <a:t>面板中可以对字体、字号、颜色、行距等进行修改。建议正文</a:t>
            </a:r>
            <a:r>
              <a:rPr lang="en-US" altLang="zh-CN" sz="1000" dirty="0">
                <a:latin typeface="+mj-ea"/>
              </a:rPr>
              <a:t>10</a:t>
            </a:r>
            <a:r>
              <a:rPr lang="zh-CN" altLang="zh-CN" sz="1000" dirty="0">
                <a:latin typeface="+mj-ea"/>
              </a:rPr>
              <a:t>号字，</a:t>
            </a:r>
            <a:r>
              <a:rPr lang="en-US" altLang="zh-CN" sz="1000" dirty="0">
                <a:latin typeface="+mj-ea"/>
              </a:rPr>
              <a:t>1.3</a:t>
            </a:r>
            <a:r>
              <a:rPr lang="zh-CN" altLang="zh-CN" sz="1000" dirty="0">
                <a:latin typeface="+mj-ea"/>
              </a:rPr>
              <a:t>倍字间距</a:t>
            </a:r>
            <a:r>
              <a:rPr lang="zh-CN" altLang="zh-CN" sz="1000" dirty="0" smtClean="0">
                <a:latin typeface="+mj-ea"/>
              </a:rPr>
              <a:t>。</a:t>
            </a:r>
            <a:endParaRPr lang="zh-CN" altLang="zh-CN" sz="1000" dirty="0">
              <a:latin typeface="+mj-ea"/>
            </a:endParaRPr>
          </a:p>
        </p:txBody>
      </p:sp>
      <p:cxnSp>
        <p:nvCxnSpPr>
          <p:cNvPr id="12" name="直接连接符 2"/>
          <p:cNvCxnSpPr>
            <a:stCxn id="3" idx="5"/>
          </p:cNvCxnSpPr>
          <p:nvPr/>
        </p:nvCxnSpPr>
        <p:spPr>
          <a:xfrm>
            <a:off x="4131655" y="4183633"/>
            <a:ext cx="368337" cy="332045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headEnd type="none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6"/>
          <p:cNvCxnSpPr>
            <a:stCxn id="3" idx="7"/>
          </p:cNvCxnSpPr>
          <p:nvPr/>
        </p:nvCxnSpPr>
        <p:spPr>
          <a:xfrm flipV="1">
            <a:off x="4131655" y="1419622"/>
            <a:ext cx="116309" cy="116309"/>
          </a:xfrm>
          <a:prstGeom prst="line">
            <a:avLst/>
          </a:prstGeom>
          <a:ln cap="rnd">
            <a:solidFill>
              <a:schemeClr val="tx1">
                <a:lumMod val="65000"/>
                <a:lumOff val="3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>
            <a:stCxn id="3" idx="2"/>
          </p:cNvCxnSpPr>
          <p:nvPr/>
        </p:nvCxnSpPr>
        <p:spPr>
          <a:xfrm flipH="1">
            <a:off x="498248" y="2859782"/>
            <a:ext cx="437348" cy="0"/>
          </a:xfrm>
          <a:prstGeom prst="line">
            <a:avLst/>
          </a:prstGeom>
          <a:ln w="25400" cap="rnd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385970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03154"/>
                </a:solidFill>
              </a:rPr>
              <a:t>COMPANY</a:t>
            </a:r>
            <a:r>
              <a:rPr lang="zh-CN" altLang="en-US" sz="1000" dirty="0" smtClean="0">
                <a:solidFill>
                  <a:srgbClr val="103154"/>
                </a:solidFill>
              </a:rPr>
              <a:t>  </a:t>
            </a:r>
            <a:r>
              <a:rPr lang="zh-CN" altLang="zh-CN" sz="1000" dirty="0" smtClean="0">
                <a:solidFill>
                  <a:srgbClr val="103154"/>
                </a:solidFill>
              </a:rPr>
              <a:t>|</a:t>
            </a:r>
            <a:r>
              <a:rPr lang="zh-CN" altLang="en-US" sz="1000" dirty="0" smtClean="0">
                <a:solidFill>
                  <a:srgbClr val="103154"/>
                </a:solidFill>
              </a:rPr>
              <a:t>  </a:t>
            </a:r>
            <a:r>
              <a:rPr lang="en-US" altLang="zh-CN" sz="1000" dirty="0" smtClean="0">
                <a:solidFill>
                  <a:srgbClr val="103154"/>
                </a:solidFill>
              </a:rPr>
              <a:t>LOGO</a:t>
            </a:r>
            <a:endParaRPr kumimoji="1" lang="zh-CN" altLang="en-US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文本框 412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ONE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grpSp>
        <p:nvGrpSpPr>
          <p:cNvPr id="426" name="组 425"/>
          <p:cNvGrpSpPr/>
          <p:nvPr/>
        </p:nvGrpSpPr>
        <p:grpSpPr>
          <a:xfrm flipH="1">
            <a:off x="3750732" y="880533"/>
            <a:ext cx="9956750" cy="3531812"/>
            <a:chOff x="4297365" y="1444625"/>
            <a:chExt cx="3106083" cy="1710629"/>
          </a:xfrm>
        </p:grpSpPr>
        <p:sp>
          <p:nvSpPr>
            <p:cNvPr id="418" name="五边形 417"/>
            <p:cNvSpPr/>
            <p:nvPr/>
          </p:nvSpPr>
          <p:spPr>
            <a:xfrm>
              <a:off x="4297365" y="1444625"/>
              <a:ext cx="2902070" cy="432000"/>
            </a:xfrm>
            <a:prstGeom prst="homePlate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五边形 418"/>
            <p:cNvSpPr/>
            <p:nvPr/>
          </p:nvSpPr>
          <p:spPr>
            <a:xfrm>
              <a:off x="4297365" y="1861358"/>
              <a:ext cx="3106083" cy="432000"/>
            </a:xfrm>
            <a:prstGeom prst="homePlat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五边形 419"/>
            <p:cNvSpPr/>
            <p:nvPr/>
          </p:nvSpPr>
          <p:spPr>
            <a:xfrm>
              <a:off x="4297365" y="2291254"/>
              <a:ext cx="2780573" cy="432000"/>
            </a:xfrm>
            <a:prstGeom prst="homePlat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五边形 420"/>
            <p:cNvSpPr/>
            <p:nvPr/>
          </p:nvSpPr>
          <p:spPr>
            <a:xfrm>
              <a:off x="4297365" y="2723254"/>
              <a:ext cx="2902070" cy="432000"/>
            </a:xfrm>
            <a:prstGeom prst="homePlate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7" name="文本框 42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grpSp>
        <p:nvGrpSpPr>
          <p:cNvPr id="433" name="组 432"/>
          <p:cNvGrpSpPr/>
          <p:nvPr/>
        </p:nvGrpSpPr>
        <p:grpSpPr>
          <a:xfrm>
            <a:off x="6470651" y="0"/>
            <a:ext cx="5143500" cy="5143500"/>
            <a:chOff x="942673" y="622206"/>
            <a:chExt cx="2065543" cy="2065543"/>
          </a:xfrm>
        </p:grpSpPr>
        <p:sp>
          <p:nvSpPr>
            <p:cNvPr id="434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0" name="椭圆 439"/>
          <p:cNvSpPr/>
          <p:nvPr/>
        </p:nvSpPr>
        <p:spPr>
          <a:xfrm>
            <a:off x="4896099" y="10123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1" name="矩形 440"/>
          <p:cNvSpPr/>
          <p:nvPr/>
        </p:nvSpPr>
        <p:spPr>
          <a:xfrm>
            <a:off x="4984500" y="10286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>
                <a:solidFill>
                  <a:srgbClr val="56C1D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3200" b="1" dirty="0">
              <a:solidFill>
                <a:srgbClr val="56C1D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2" name="椭圆 441"/>
          <p:cNvSpPr/>
          <p:nvPr/>
        </p:nvSpPr>
        <p:spPr>
          <a:xfrm>
            <a:off x="4220807" y="1875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3" name="矩形 442"/>
          <p:cNvSpPr/>
          <p:nvPr/>
        </p:nvSpPr>
        <p:spPr>
          <a:xfrm>
            <a:off x="4309208" y="18922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 smtClean="0">
                <a:solidFill>
                  <a:srgbClr val="82D64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3200" b="1" dirty="0">
              <a:solidFill>
                <a:srgbClr val="82D64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4" name="椭圆 443"/>
          <p:cNvSpPr/>
          <p:nvPr/>
        </p:nvSpPr>
        <p:spPr>
          <a:xfrm>
            <a:off x="5207684" y="2764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5" name="矩形 444"/>
          <p:cNvSpPr/>
          <p:nvPr/>
        </p:nvSpPr>
        <p:spPr>
          <a:xfrm>
            <a:off x="5296085" y="27812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 smtClean="0">
                <a:solidFill>
                  <a:srgbClr val="17556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3200" b="1" dirty="0">
              <a:solidFill>
                <a:srgbClr val="17556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6" name="椭圆 445"/>
          <p:cNvSpPr/>
          <p:nvPr/>
        </p:nvSpPr>
        <p:spPr>
          <a:xfrm>
            <a:off x="4896099" y="36285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7" name="矩形 446"/>
          <p:cNvSpPr/>
          <p:nvPr/>
        </p:nvSpPr>
        <p:spPr>
          <a:xfrm>
            <a:off x="4984500" y="36448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 smtClean="0">
                <a:solidFill>
                  <a:srgbClr val="FCA82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3200" b="1" dirty="0">
              <a:solidFill>
                <a:srgbClr val="FCA82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9" name="文本框 8"/>
          <p:cNvSpPr txBox="1"/>
          <p:nvPr/>
        </p:nvSpPr>
        <p:spPr>
          <a:xfrm>
            <a:off x="794174" y="3919418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0" name="矩形 449"/>
          <p:cNvSpPr/>
          <p:nvPr/>
        </p:nvSpPr>
        <p:spPr>
          <a:xfrm>
            <a:off x="3022510" y="3620107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 smtClean="0">
                <a:solidFill>
                  <a:srgbClr val="FCA826"/>
                </a:solidFill>
              </a:rPr>
              <a:t>TEXT HERE</a:t>
            </a:r>
            <a:endParaRPr lang="en-US" altLang="zh-CN" b="1" dirty="0">
              <a:solidFill>
                <a:srgbClr val="FCA826"/>
              </a:solidFill>
            </a:endParaRPr>
          </a:p>
        </p:txBody>
      </p:sp>
      <p:sp>
        <p:nvSpPr>
          <p:cNvPr id="452" name="文本框 8"/>
          <p:cNvSpPr txBox="1"/>
          <p:nvPr/>
        </p:nvSpPr>
        <p:spPr>
          <a:xfrm>
            <a:off x="152665" y="2143759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3" name="矩形 452"/>
          <p:cNvSpPr/>
          <p:nvPr/>
        </p:nvSpPr>
        <p:spPr>
          <a:xfrm>
            <a:off x="2381001" y="1844448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 smtClean="0">
                <a:solidFill>
                  <a:srgbClr val="82D640"/>
                </a:solidFill>
              </a:rPr>
              <a:t>TEXT HERE</a:t>
            </a:r>
            <a:endParaRPr lang="en-US" altLang="zh-CN" b="1" dirty="0">
              <a:solidFill>
                <a:srgbClr val="82D640"/>
              </a:solidFill>
            </a:endParaRPr>
          </a:p>
        </p:txBody>
      </p:sp>
      <p:sp>
        <p:nvSpPr>
          <p:cNvPr id="455" name="文本框 8"/>
          <p:cNvSpPr txBox="1"/>
          <p:nvPr/>
        </p:nvSpPr>
        <p:spPr>
          <a:xfrm>
            <a:off x="1089730" y="3017214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6" name="矩形 455"/>
          <p:cNvSpPr/>
          <p:nvPr/>
        </p:nvSpPr>
        <p:spPr>
          <a:xfrm>
            <a:off x="3318066" y="2717903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 smtClean="0">
                <a:solidFill>
                  <a:srgbClr val="175562"/>
                </a:solidFill>
              </a:rPr>
              <a:t>TEXT HERE</a:t>
            </a:r>
            <a:endParaRPr lang="en-US" altLang="zh-CN" b="1" dirty="0">
              <a:solidFill>
                <a:srgbClr val="175562"/>
              </a:solidFill>
            </a:endParaRPr>
          </a:p>
        </p:txBody>
      </p:sp>
      <p:sp>
        <p:nvSpPr>
          <p:cNvPr id="458" name="文本框 8"/>
          <p:cNvSpPr txBox="1"/>
          <p:nvPr/>
        </p:nvSpPr>
        <p:spPr>
          <a:xfrm>
            <a:off x="541866" y="1113721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9" name="矩形 458"/>
          <p:cNvSpPr/>
          <p:nvPr/>
        </p:nvSpPr>
        <p:spPr>
          <a:xfrm>
            <a:off x="2770202" y="814410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tabLst>
                <a:tab pos="396875" algn="l"/>
              </a:tabLst>
            </a:pPr>
            <a:r>
              <a:rPr lang="en-US" altLang="zh-CN" b="1" dirty="0" smtClean="0">
                <a:solidFill>
                  <a:srgbClr val="56C1DA"/>
                </a:solidFill>
              </a:rPr>
              <a:t>TEXT HERE</a:t>
            </a:r>
            <a:endParaRPr lang="en-US" altLang="zh-CN" b="1" dirty="0">
              <a:solidFill>
                <a:srgbClr val="56C1D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4314114" y="533962"/>
            <a:ext cx="3962846" cy="3962846"/>
          </a:xfrm>
          <a:prstGeom prst="ellipse">
            <a:avLst/>
          </a:prstGeom>
          <a:solidFill>
            <a:srgbClr val="156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19747294" flipH="1">
            <a:off x="6596675" y="964095"/>
            <a:ext cx="905279" cy="90527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flipH="1">
            <a:off x="5056062" y="1566385"/>
            <a:ext cx="1465278" cy="1465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19498993" flipH="1">
            <a:off x="5701103" y="894981"/>
            <a:ext cx="394921" cy="3949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1719657" flipH="1">
            <a:off x="5623540" y="3409340"/>
            <a:ext cx="828630" cy="828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1418744" flipH="1">
            <a:off x="4802753" y="3049973"/>
            <a:ext cx="603619" cy="6036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608903" flipH="1">
            <a:off x="7123627" y="2048825"/>
            <a:ext cx="933121" cy="9331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cxnSp>
        <p:nvCxnSpPr>
          <p:cNvPr id="9" name="直线连接符 8"/>
          <p:cNvCxnSpPr>
            <a:stCxn id="5" idx="5"/>
            <a:endCxn id="4" idx="0"/>
          </p:cNvCxnSpPr>
          <p:nvPr/>
        </p:nvCxnSpPr>
        <p:spPr>
          <a:xfrm flipH="1">
            <a:off x="5788701" y="1286913"/>
            <a:ext cx="75630" cy="27947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>
            <a:stCxn id="3" idx="6"/>
            <a:endCxn id="4" idx="1"/>
          </p:cNvCxnSpPr>
          <p:nvPr/>
        </p:nvCxnSpPr>
        <p:spPr>
          <a:xfrm flipH="1">
            <a:off x="6306755" y="1649038"/>
            <a:ext cx="354078" cy="13193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>
            <a:stCxn id="8" idx="6"/>
            <a:endCxn id="4" idx="2"/>
          </p:cNvCxnSpPr>
          <p:nvPr/>
        </p:nvCxnSpPr>
        <p:spPr>
          <a:xfrm flipH="1" flipV="1">
            <a:off x="6521340" y="2299024"/>
            <a:ext cx="609586" cy="134154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>
            <a:stCxn id="6" idx="7"/>
            <a:endCxn id="4" idx="4"/>
          </p:cNvCxnSpPr>
          <p:nvPr/>
        </p:nvCxnSpPr>
        <p:spPr>
          <a:xfrm flipH="1" flipV="1">
            <a:off x="5788701" y="3031663"/>
            <a:ext cx="132599" cy="394411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>
            <a:stCxn id="7" idx="0"/>
            <a:endCxn id="4" idx="5"/>
          </p:cNvCxnSpPr>
          <p:nvPr/>
        </p:nvCxnSpPr>
        <p:spPr>
          <a:xfrm flipV="1">
            <a:off x="5225611" y="2817078"/>
            <a:ext cx="45036" cy="25823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>
            <a:stCxn id="8" idx="4"/>
            <a:endCxn id="6" idx="1"/>
          </p:cNvCxnSpPr>
          <p:nvPr/>
        </p:nvCxnSpPr>
        <p:spPr>
          <a:xfrm flipH="1">
            <a:off x="6435437" y="2974646"/>
            <a:ext cx="1072543" cy="73245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>
            <a:stCxn id="8" idx="7"/>
            <a:endCxn id="3" idx="4"/>
          </p:cNvCxnSpPr>
          <p:nvPr/>
        </p:nvCxnSpPr>
        <p:spPr>
          <a:xfrm flipH="1" flipV="1">
            <a:off x="7281617" y="1805217"/>
            <a:ext cx="41952" cy="32729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>
            <a:stCxn id="3" idx="7"/>
            <a:endCxn id="5" idx="3"/>
          </p:cNvCxnSpPr>
          <p:nvPr/>
        </p:nvCxnSpPr>
        <p:spPr>
          <a:xfrm flipH="1" flipV="1">
            <a:off x="6093035" y="1126674"/>
            <a:ext cx="517319" cy="179626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>
            <a:stCxn id="3" idx="5"/>
            <a:endCxn id="6" idx="0"/>
          </p:cNvCxnSpPr>
          <p:nvPr/>
        </p:nvCxnSpPr>
        <p:spPr>
          <a:xfrm flipH="1">
            <a:off x="6236571" y="1855697"/>
            <a:ext cx="702309" cy="160440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>
            <a:stCxn id="6" idx="6"/>
            <a:endCxn id="7" idx="2"/>
          </p:cNvCxnSpPr>
          <p:nvPr/>
        </p:nvCxnSpPr>
        <p:spPr>
          <a:xfrm flipH="1" flipV="1">
            <a:off x="5381032" y="3472832"/>
            <a:ext cx="293273" cy="15210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>
            <a:stCxn id="2" idx="7"/>
            <a:endCxn id="5" idx="7"/>
          </p:cNvCxnSpPr>
          <p:nvPr/>
        </p:nvCxnSpPr>
        <p:spPr>
          <a:xfrm flipV="1">
            <a:off x="4894459" y="1058209"/>
            <a:ext cx="809633" cy="5609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>
            <a:stCxn id="2" idx="2"/>
            <a:endCxn id="8" idx="2"/>
          </p:cNvCxnSpPr>
          <p:nvPr/>
        </p:nvCxnSpPr>
        <p:spPr>
          <a:xfrm flipH="1">
            <a:off x="8049448" y="2515385"/>
            <a:ext cx="227512" cy="82207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>
            <a:stCxn id="2" idx="4"/>
            <a:endCxn id="6" idx="3"/>
          </p:cNvCxnSpPr>
          <p:nvPr/>
        </p:nvCxnSpPr>
        <p:spPr>
          <a:xfrm flipH="1" flipV="1">
            <a:off x="6154410" y="4221238"/>
            <a:ext cx="141127" cy="27557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>
            <a:stCxn id="2" idx="1"/>
            <a:endCxn id="3" idx="2"/>
          </p:cNvCxnSpPr>
          <p:nvPr/>
        </p:nvCxnSpPr>
        <p:spPr>
          <a:xfrm flipH="1">
            <a:off x="7437796" y="1114307"/>
            <a:ext cx="258819" cy="701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>
            <a:stCxn id="2" idx="5"/>
            <a:endCxn id="7" idx="4"/>
          </p:cNvCxnSpPr>
          <p:nvPr/>
        </p:nvCxnSpPr>
        <p:spPr>
          <a:xfrm flipV="1">
            <a:off x="4894459" y="3628253"/>
            <a:ext cx="89053" cy="28821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>
            <a:stCxn id="7" idx="6"/>
            <a:endCxn id="2" idx="6"/>
          </p:cNvCxnSpPr>
          <p:nvPr/>
        </p:nvCxnSpPr>
        <p:spPr>
          <a:xfrm flipH="1" flipV="1">
            <a:off x="4314114" y="2515385"/>
            <a:ext cx="513978" cy="71534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>
            <a:stCxn id="2" idx="0"/>
            <a:endCxn id="5" idx="2"/>
          </p:cNvCxnSpPr>
          <p:nvPr/>
        </p:nvCxnSpPr>
        <p:spPr>
          <a:xfrm flipH="1">
            <a:off x="6060281" y="533962"/>
            <a:ext cx="235256" cy="445173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>
            <a:stCxn id="2" idx="3"/>
            <a:endCxn id="4" idx="3"/>
          </p:cNvCxnSpPr>
          <p:nvPr/>
        </p:nvCxnSpPr>
        <p:spPr>
          <a:xfrm flipH="1" flipV="1">
            <a:off x="6306755" y="2817078"/>
            <a:ext cx="1389860" cy="109938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>
            <a:stCxn id="2" idx="3"/>
            <a:endCxn id="2" idx="4"/>
          </p:cNvCxnSpPr>
          <p:nvPr/>
        </p:nvCxnSpPr>
        <p:spPr>
          <a:xfrm flipH="1">
            <a:off x="6295537" y="3916463"/>
            <a:ext cx="1401078" cy="58034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组 27"/>
          <p:cNvGrpSpPr/>
          <p:nvPr/>
        </p:nvGrpSpPr>
        <p:grpSpPr>
          <a:xfrm>
            <a:off x="6789760" y="2791341"/>
            <a:ext cx="1813709" cy="2270448"/>
            <a:chOff x="6143961" y="2132096"/>
            <a:chExt cx="2351973" cy="294426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6143961" y="2340817"/>
              <a:ext cx="1586496" cy="158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0" b="1" dirty="0"/>
            </a:p>
          </p:txBody>
        </p:sp>
        <p:grpSp>
          <p:nvGrpSpPr>
            <p:cNvPr id="30" name="组 29"/>
            <p:cNvGrpSpPr/>
            <p:nvPr/>
          </p:nvGrpSpPr>
          <p:grpSpPr>
            <a:xfrm rot="19400889">
              <a:off x="6162122" y="2132096"/>
              <a:ext cx="2333812" cy="2944261"/>
              <a:chOff x="1119130" y="1139048"/>
              <a:chExt cx="2333812" cy="2944261"/>
            </a:xfrm>
          </p:grpSpPr>
          <p:sp>
            <p:nvSpPr>
              <p:cNvPr id="31" name="Freeform 101"/>
              <p:cNvSpPr>
                <a:spLocks noEditPoints="1"/>
              </p:cNvSpPr>
              <p:nvPr/>
            </p:nvSpPr>
            <p:spPr bwMode="auto">
              <a:xfrm rot="2656536">
                <a:off x="1119130" y="1139048"/>
                <a:ext cx="2333812" cy="2333812"/>
              </a:xfrm>
              <a:custGeom>
                <a:avLst/>
                <a:gdLst/>
                <a:ahLst/>
                <a:cxnLst>
                  <a:cxn ang="0">
                    <a:pos x="208" y="190"/>
                  </a:cxn>
                  <a:cxn ang="0">
                    <a:pos x="218" y="174"/>
                  </a:cxn>
                  <a:cxn ang="0">
                    <a:pos x="232" y="136"/>
                  </a:cxn>
                  <a:cxn ang="0">
                    <a:pos x="232" y="116"/>
                  </a:cxn>
                  <a:cxn ang="0">
                    <a:pos x="230" y="94"/>
                  </a:cxn>
                  <a:cxn ang="0">
                    <a:pos x="214" y="52"/>
                  </a:cxn>
                  <a:cxn ang="0">
                    <a:pos x="182" y="20"/>
                  </a:cxn>
                  <a:cxn ang="0">
                    <a:pos x="140" y="4"/>
                  </a:cxn>
                  <a:cxn ang="0">
                    <a:pos x="116" y="0"/>
                  </a:cxn>
                  <a:cxn ang="0">
                    <a:pos x="106" y="2"/>
                  </a:cxn>
                  <a:cxn ang="0">
                    <a:pos x="72" y="10"/>
                  </a:cxn>
                  <a:cxn ang="0">
                    <a:pos x="34" y="34"/>
                  </a:cxn>
                  <a:cxn ang="0">
                    <a:pos x="10" y="72"/>
                  </a:cxn>
                  <a:cxn ang="0">
                    <a:pos x="2" y="106"/>
                  </a:cxn>
                  <a:cxn ang="0">
                    <a:pos x="0" y="116"/>
                  </a:cxn>
                  <a:cxn ang="0">
                    <a:pos x="4" y="140"/>
                  </a:cxn>
                  <a:cxn ang="0">
                    <a:pos x="20" y="182"/>
                  </a:cxn>
                  <a:cxn ang="0">
                    <a:pos x="52" y="214"/>
                  </a:cxn>
                  <a:cxn ang="0">
                    <a:pos x="94" y="230"/>
                  </a:cxn>
                  <a:cxn ang="0">
                    <a:pos x="116" y="232"/>
                  </a:cxn>
                  <a:cxn ang="0">
                    <a:pos x="138" y="232"/>
                  </a:cxn>
                  <a:cxn ang="0">
                    <a:pos x="174" y="218"/>
                  </a:cxn>
                  <a:cxn ang="0">
                    <a:pos x="262" y="280"/>
                  </a:cxn>
                  <a:cxn ang="0">
                    <a:pos x="266" y="282"/>
                  </a:cxn>
                  <a:cxn ang="0">
                    <a:pos x="270" y="284"/>
                  </a:cxn>
                  <a:cxn ang="0">
                    <a:pos x="280" y="280"/>
                  </a:cxn>
                  <a:cxn ang="0">
                    <a:pos x="282" y="276"/>
                  </a:cxn>
                  <a:cxn ang="0">
                    <a:pos x="282" y="266"/>
                  </a:cxn>
                  <a:cxn ang="0">
                    <a:pos x="280" y="262"/>
                  </a:cxn>
                  <a:cxn ang="0">
                    <a:pos x="116" y="208"/>
                  </a:cxn>
                  <a:cxn ang="0">
                    <a:pos x="82" y="200"/>
                  </a:cxn>
                  <a:cxn ang="0">
                    <a:pos x="54" y="180"/>
                  </a:cxn>
                  <a:cxn ang="0">
                    <a:pos x="34" y="152"/>
                  </a:cxn>
                  <a:cxn ang="0">
                    <a:pos x="26" y="116"/>
                  </a:cxn>
                  <a:cxn ang="0">
                    <a:pos x="28" y="98"/>
                  </a:cxn>
                  <a:cxn ang="0">
                    <a:pos x="42" y="66"/>
                  </a:cxn>
                  <a:cxn ang="0">
                    <a:pos x="66" y="42"/>
                  </a:cxn>
                  <a:cxn ang="0">
                    <a:pos x="98" y="28"/>
                  </a:cxn>
                  <a:cxn ang="0">
                    <a:pos x="116" y="26"/>
                  </a:cxn>
                  <a:cxn ang="0">
                    <a:pos x="152" y="34"/>
                  </a:cxn>
                  <a:cxn ang="0">
                    <a:pos x="180" y="54"/>
                  </a:cxn>
                  <a:cxn ang="0">
                    <a:pos x="200" y="82"/>
                  </a:cxn>
                  <a:cxn ang="0">
                    <a:pos x="208" y="116"/>
                  </a:cxn>
                  <a:cxn ang="0">
                    <a:pos x="206" y="136"/>
                  </a:cxn>
                  <a:cxn ang="0">
                    <a:pos x="192" y="168"/>
                  </a:cxn>
                  <a:cxn ang="0">
                    <a:pos x="168" y="192"/>
                  </a:cxn>
                  <a:cxn ang="0">
                    <a:pos x="136" y="206"/>
                  </a:cxn>
                  <a:cxn ang="0">
                    <a:pos x="116" y="208"/>
                  </a:cxn>
                </a:cxnLst>
                <a:rect l="0" t="0" r="r" b="b"/>
                <a:pathLst>
                  <a:path w="284" h="284">
                    <a:moveTo>
                      <a:pt x="280" y="262"/>
                    </a:moveTo>
                    <a:lnTo>
                      <a:pt x="208" y="190"/>
                    </a:lnTo>
                    <a:lnTo>
                      <a:pt x="208" y="190"/>
                    </a:lnTo>
                    <a:lnTo>
                      <a:pt x="218" y="174"/>
                    </a:lnTo>
                    <a:lnTo>
                      <a:pt x="226" y="156"/>
                    </a:lnTo>
                    <a:lnTo>
                      <a:pt x="232" y="136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2" y="106"/>
                    </a:lnTo>
                    <a:lnTo>
                      <a:pt x="230" y="94"/>
                    </a:lnTo>
                    <a:lnTo>
                      <a:pt x="224" y="72"/>
                    </a:lnTo>
                    <a:lnTo>
                      <a:pt x="214" y="52"/>
                    </a:lnTo>
                    <a:lnTo>
                      <a:pt x="198" y="34"/>
                    </a:lnTo>
                    <a:lnTo>
                      <a:pt x="182" y="20"/>
                    </a:lnTo>
                    <a:lnTo>
                      <a:pt x="162" y="10"/>
                    </a:lnTo>
                    <a:lnTo>
                      <a:pt x="140" y="4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06" y="2"/>
                    </a:lnTo>
                    <a:lnTo>
                      <a:pt x="94" y="4"/>
                    </a:lnTo>
                    <a:lnTo>
                      <a:pt x="72" y="10"/>
                    </a:lnTo>
                    <a:lnTo>
                      <a:pt x="52" y="20"/>
                    </a:lnTo>
                    <a:lnTo>
                      <a:pt x="34" y="34"/>
                    </a:lnTo>
                    <a:lnTo>
                      <a:pt x="20" y="52"/>
                    </a:lnTo>
                    <a:lnTo>
                      <a:pt x="10" y="72"/>
                    </a:lnTo>
                    <a:lnTo>
                      <a:pt x="4" y="94"/>
                    </a:lnTo>
                    <a:lnTo>
                      <a:pt x="2" y="10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8"/>
                    </a:lnTo>
                    <a:lnTo>
                      <a:pt x="4" y="140"/>
                    </a:lnTo>
                    <a:lnTo>
                      <a:pt x="10" y="162"/>
                    </a:lnTo>
                    <a:lnTo>
                      <a:pt x="20" y="182"/>
                    </a:lnTo>
                    <a:lnTo>
                      <a:pt x="34" y="198"/>
                    </a:lnTo>
                    <a:lnTo>
                      <a:pt x="52" y="214"/>
                    </a:lnTo>
                    <a:lnTo>
                      <a:pt x="72" y="224"/>
                    </a:lnTo>
                    <a:lnTo>
                      <a:pt x="94" y="230"/>
                    </a:lnTo>
                    <a:lnTo>
                      <a:pt x="106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38" y="232"/>
                    </a:lnTo>
                    <a:lnTo>
                      <a:pt x="156" y="226"/>
                    </a:lnTo>
                    <a:lnTo>
                      <a:pt x="174" y="218"/>
                    </a:lnTo>
                    <a:lnTo>
                      <a:pt x="190" y="208"/>
                    </a:lnTo>
                    <a:lnTo>
                      <a:pt x="262" y="280"/>
                    </a:lnTo>
                    <a:lnTo>
                      <a:pt x="262" y="280"/>
                    </a:lnTo>
                    <a:lnTo>
                      <a:pt x="266" y="282"/>
                    </a:lnTo>
                    <a:lnTo>
                      <a:pt x="270" y="284"/>
                    </a:lnTo>
                    <a:lnTo>
                      <a:pt x="270" y="284"/>
                    </a:lnTo>
                    <a:lnTo>
                      <a:pt x="276" y="282"/>
                    </a:lnTo>
                    <a:lnTo>
                      <a:pt x="280" y="280"/>
                    </a:lnTo>
                    <a:lnTo>
                      <a:pt x="280" y="280"/>
                    </a:lnTo>
                    <a:lnTo>
                      <a:pt x="282" y="276"/>
                    </a:lnTo>
                    <a:lnTo>
                      <a:pt x="284" y="270"/>
                    </a:lnTo>
                    <a:lnTo>
                      <a:pt x="282" y="266"/>
                    </a:lnTo>
                    <a:lnTo>
                      <a:pt x="280" y="262"/>
                    </a:lnTo>
                    <a:lnTo>
                      <a:pt x="280" y="262"/>
                    </a:lnTo>
                    <a:close/>
                    <a:moveTo>
                      <a:pt x="116" y="208"/>
                    </a:moveTo>
                    <a:lnTo>
                      <a:pt x="116" y="208"/>
                    </a:lnTo>
                    <a:lnTo>
                      <a:pt x="98" y="206"/>
                    </a:lnTo>
                    <a:lnTo>
                      <a:pt x="82" y="200"/>
                    </a:lnTo>
                    <a:lnTo>
                      <a:pt x="66" y="192"/>
                    </a:lnTo>
                    <a:lnTo>
                      <a:pt x="54" y="180"/>
                    </a:lnTo>
                    <a:lnTo>
                      <a:pt x="42" y="168"/>
                    </a:lnTo>
                    <a:lnTo>
                      <a:pt x="34" y="152"/>
                    </a:lnTo>
                    <a:lnTo>
                      <a:pt x="28" y="136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8" y="98"/>
                    </a:lnTo>
                    <a:lnTo>
                      <a:pt x="34" y="82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4"/>
                    </a:lnTo>
                    <a:lnTo>
                      <a:pt x="98" y="28"/>
                    </a:lnTo>
                    <a:lnTo>
                      <a:pt x="116" y="26"/>
                    </a:lnTo>
                    <a:lnTo>
                      <a:pt x="116" y="26"/>
                    </a:lnTo>
                    <a:lnTo>
                      <a:pt x="136" y="28"/>
                    </a:lnTo>
                    <a:lnTo>
                      <a:pt x="152" y="34"/>
                    </a:lnTo>
                    <a:lnTo>
                      <a:pt x="168" y="42"/>
                    </a:lnTo>
                    <a:lnTo>
                      <a:pt x="180" y="54"/>
                    </a:lnTo>
                    <a:lnTo>
                      <a:pt x="192" y="66"/>
                    </a:lnTo>
                    <a:lnTo>
                      <a:pt x="200" y="82"/>
                    </a:lnTo>
                    <a:lnTo>
                      <a:pt x="206" y="98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06" y="136"/>
                    </a:lnTo>
                    <a:lnTo>
                      <a:pt x="200" y="152"/>
                    </a:lnTo>
                    <a:lnTo>
                      <a:pt x="192" y="168"/>
                    </a:lnTo>
                    <a:lnTo>
                      <a:pt x="180" y="180"/>
                    </a:lnTo>
                    <a:lnTo>
                      <a:pt x="168" y="192"/>
                    </a:lnTo>
                    <a:lnTo>
                      <a:pt x="152" y="200"/>
                    </a:lnTo>
                    <a:lnTo>
                      <a:pt x="136" y="206"/>
                    </a:lnTo>
                    <a:lnTo>
                      <a:pt x="116" y="208"/>
                    </a:lnTo>
                    <a:lnTo>
                      <a:pt x="116" y="208"/>
                    </a:ln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109548" y="3285542"/>
                <a:ext cx="388325" cy="797767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52" name="组 51"/>
          <p:cNvGrpSpPr/>
          <p:nvPr/>
        </p:nvGrpSpPr>
        <p:grpSpPr>
          <a:xfrm>
            <a:off x="572379" y="901333"/>
            <a:ext cx="3447639" cy="769442"/>
            <a:chOff x="585205" y="578435"/>
            <a:chExt cx="2822852" cy="769442"/>
          </a:xfrm>
        </p:grpSpPr>
        <p:sp>
          <p:nvSpPr>
            <p:cNvPr id="33" name="圆角矩形 32"/>
            <p:cNvSpPr/>
            <p:nvPr/>
          </p:nvSpPr>
          <p:spPr>
            <a:xfrm>
              <a:off x="585205" y="849235"/>
              <a:ext cx="2822852" cy="394600"/>
            </a:xfrm>
            <a:prstGeom prst="roundRect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5205" y="578435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 smtClean="0">
                  <a:solidFill>
                    <a:srgbClr val="56C1DA"/>
                  </a:solidFill>
                </a:rPr>
                <a:t>TEXT</a:t>
              </a:r>
              <a:r>
                <a:rPr kumimoji="1" lang="zh-CN" altLang="en-US" sz="1200" b="1" dirty="0" smtClean="0">
                  <a:solidFill>
                    <a:srgbClr val="56C1DA"/>
                  </a:solidFill>
                </a:rPr>
                <a:t> </a:t>
              </a:r>
              <a:r>
                <a:rPr kumimoji="1" lang="en-US" altLang="zh-CN" sz="1200" b="1" dirty="0" smtClean="0">
                  <a:solidFill>
                    <a:srgbClr val="56C1DA"/>
                  </a:solidFill>
                </a:rPr>
                <a:t>HERE</a:t>
              </a:r>
              <a:r>
                <a:rPr kumimoji="1" lang="zh-CN" altLang="en-US" sz="1200" b="1" dirty="0" smtClean="0">
                  <a:solidFill>
                    <a:srgbClr val="56C1DA"/>
                  </a:solidFill>
                </a:rPr>
                <a:t> 点击此处添加标题</a:t>
              </a:r>
              <a:r>
                <a:rPr kumimoji="1" lang="en-US" altLang="zh-CN" sz="1200" b="1" dirty="0" smtClean="0">
                  <a:solidFill>
                    <a:srgbClr val="56C1DA"/>
                  </a:solidFill>
                </a:rPr>
                <a:t> </a:t>
              </a:r>
              <a:endParaRPr kumimoji="1" lang="zh-CN" altLang="en-US" sz="1200" b="1" dirty="0">
                <a:solidFill>
                  <a:srgbClr val="56C1DA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5205" y="855434"/>
              <a:ext cx="27283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点击此处添加文本</a:t>
              </a:r>
              <a:r>
                <a:rPr lang="zh-CN" altLang="zh-CN" sz="1000" dirty="0" smtClean="0">
                  <a:solidFill>
                    <a:schemeClr val="bg1"/>
                  </a:solidFill>
                  <a:latin typeface="+mn-ea"/>
                </a:rPr>
                <a:t>信息。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572379" y="1758634"/>
            <a:ext cx="3447639" cy="771175"/>
            <a:chOff x="585205" y="1675692"/>
            <a:chExt cx="2822852" cy="771175"/>
          </a:xfrm>
        </p:grpSpPr>
        <p:sp>
          <p:nvSpPr>
            <p:cNvPr id="36" name="圆角矩形 35"/>
            <p:cNvSpPr/>
            <p:nvPr/>
          </p:nvSpPr>
          <p:spPr>
            <a:xfrm>
              <a:off x="585205" y="1946492"/>
              <a:ext cx="2822852" cy="442004"/>
            </a:xfrm>
            <a:prstGeom prst="roundRect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85205" y="1675692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 smtClean="0">
                  <a:solidFill>
                    <a:srgbClr val="82D640"/>
                  </a:solidFill>
                </a:rPr>
                <a:t>TEXT</a:t>
              </a:r>
              <a:r>
                <a:rPr kumimoji="1" lang="zh-CN" altLang="en-US" sz="1200" b="1" dirty="0" smtClean="0">
                  <a:solidFill>
                    <a:srgbClr val="82D640"/>
                  </a:solidFill>
                </a:rPr>
                <a:t> </a:t>
              </a:r>
              <a:r>
                <a:rPr kumimoji="1" lang="en-US" altLang="zh-CN" sz="1200" b="1" dirty="0" smtClean="0">
                  <a:solidFill>
                    <a:srgbClr val="82D640"/>
                  </a:solidFill>
                </a:rPr>
                <a:t>HERE</a:t>
              </a:r>
              <a:r>
                <a:rPr kumimoji="1" lang="zh-CN" altLang="en-US" sz="1200" b="1" dirty="0" smtClean="0">
                  <a:solidFill>
                    <a:srgbClr val="82D640"/>
                  </a:solidFill>
                </a:rPr>
                <a:t> 点击此处添加标题</a:t>
              </a:r>
              <a:endParaRPr kumimoji="1" lang="zh-CN" altLang="en-US" sz="1200" b="1" dirty="0">
                <a:solidFill>
                  <a:srgbClr val="82D640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85205" y="1973917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630321" y="2617668"/>
            <a:ext cx="3447639" cy="755351"/>
            <a:chOff x="643147" y="2681458"/>
            <a:chExt cx="2822852" cy="755351"/>
          </a:xfrm>
        </p:grpSpPr>
        <p:sp>
          <p:nvSpPr>
            <p:cNvPr id="39" name="圆角矩形 38"/>
            <p:cNvSpPr/>
            <p:nvPr/>
          </p:nvSpPr>
          <p:spPr>
            <a:xfrm>
              <a:off x="643147" y="2952258"/>
              <a:ext cx="2822852" cy="466431"/>
            </a:xfrm>
            <a:prstGeom prst="roundRect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3147" y="2681458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 smtClean="0">
                  <a:solidFill>
                    <a:srgbClr val="175562"/>
                  </a:solidFill>
                </a:rPr>
                <a:t>TEXT</a:t>
              </a:r>
              <a:r>
                <a:rPr kumimoji="1" lang="zh-CN" altLang="en-US" sz="1200" b="1" dirty="0" smtClean="0">
                  <a:solidFill>
                    <a:srgbClr val="175562"/>
                  </a:solidFill>
                </a:rPr>
                <a:t> </a:t>
              </a:r>
              <a:r>
                <a:rPr kumimoji="1" lang="en-US" altLang="zh-CN" sz="1200" b="1" dirty="0" smtClean="0">
                  <a:solidFill>
                    <a:srgbClr val="175562"/>
                  </a:solidFill>
                </a:rPr>
                <a:t>HERE</a:t>
              </a:r>
              <a:r>
                <a:rPr kumimoji="1" lang="zh-CN" altLang="en-US" sz="1200" b="1" dirty="0" smtClean="0">
                  <a:solidFill>
                    <a:srgbClr val="175562"/>
                  </a:solidFill>
                </a:rPr>
                <a:t> 点击此处添加标题</a:t>
              </a:r>
              <a:endParaRPr kumimoji="1" lang="zh-CN" altLang="en-US" sz="1200" b="1" dirty="0">
                <a:solidFill>
                  <a:srgbClr val="175562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3147" y="2963859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630321" y="3460878"/>
            <a:ext cx="3447639" cy="763351"/>
            <a:chOff x="643147" y="3778715"/>
            <a:chExt cx="2822852" cy="763351"/>
          </a:xfrm>
        </p:grpSpPr>
        <p:sp>
          <p:nvSpPr>
            <p:cNvPr id="42" name="圆角矩形 41"/>
            <p:cNvSpPr/>
            <p:nvPr/>
          </p:nvSpPr>
          <p:spPr>
            <a:xfrm>
              <a:off x="643147" y="4049515"/>
              <a:ext cx="2822852" cy="440259"/>
            </a:xfrm>
            <a:prstGeom prst="roundRect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43147" y="3778715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 smtClean="0">
                  <a:solidFill>
                    <a:srgbClr val="FCA826"/>
                  </a:solidFill>
                </a:rPr>
                <a:t>TEXT</a:t>
              </a:r>
              <a:r>
                <a:rPr kumimoji="1" lang="zh-CN" altLang="en-US" sz="1200" b="1" dirty="0" smtClean="0">
                  <a:solidFill>
                    <a:srgbClr val="FCA826"/>
                  </a:solidFill>
                </a:rPr>
                <a:t> </a:t>
              </a:r>
              <a:r>
                <a:rPr kumimoji="1" lang="en-US" altLang="zh-CN" sz="1200" b="1" dirty="0" smtClean="0">
                  <a:solidFill>
                    <a:srgbClr val="FCA826"/>
                  </a:solidFill>
                </a:rPr>
                <a:t>HERE</a:t>
              </a:r>
              <a:r>
                <a:rPr kumimoji="1" lang="zh-CN" altLang="en-US" sz="1200" b="1" dirty="0" smtClean="0">
                  <a:solidFill>
                    <a:srgbClr val="FCA826"/>
                  </a:solidFill>
                </a:rPr>
                <a:t> 点击此处添加标题</a:t>
              </a:r>
              <a:endParaRPr kumimoji="1" lang="zh-CN" altLang="en-US" sz="1200" b="1" dirty="0">
                <a:solidFill>
                  <a:srgbClr val="FCA826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79663" y="4069116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46" name="矩形 45"/>
          <p:cNvSpPr/>
          <p:nvPr/>
        </p:nvSpPr>
        <p:spPr>
          <a:xfrm>
            <a:off x="5174591" y="2114358"/>
            <a:ext cx="1170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r>
              <a:rPr kumimoji="1" lang="zh-CN" altLang="en-US" b="1" dirty="0">
                <a:solidFill>
                  <a:srgbClr val="103154"/>
                </a:solidFill>
              </a:rPr>
              <a:t> </a:t>
            </a:r>
            <a:r>
              <a:rPr kumimoji="1" lang="en-US" altLang="zh-CN" b="1" dirty="0">
                <a:solidFill>
                  <a:srgbClr val="103154"/>
                </a:solidFill>
              </a:rPr>
              <a:t>HERE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23569" y="2260540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81726" y="1244025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55255" y="3621044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39153" y="3164487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ONE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2049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-7447"/>
            <a:ext cx="9144000" cy="515094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0"/>
              <a:ext cx="1396002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2049" y="326292"/>
              <a:ext cx="663953" cy="9096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0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3188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6002" y="0"/>
              <a:ext cx="1205861" cy="3262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5651" y="0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292" y="2082584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6641" y="3311124"/>
              <a:ext cx="1561117" cy="2780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5651" y="1693188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863" y="0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6273" y="2082584"/>
              <a:ext cx="79378" cy="128752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80717"/>
              <a:ext cx="573294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3188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988"/>
              <a:ext cx="732049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759" y="3589204"/>
              <a:ext cx="906241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889" y="2151760"/>
              <a:ext cx="740870" cy="14374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862" y="0"/>
              <a:ext cx="1658135" cy="108469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863" y="0"/>
              <a:ext cx="846706" cy="12285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4035" y="1685741"/>
              <a:ext cx="1975651" cy="3893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997" y="-7446"/>
              <a:ext cx="1375901" cy="109214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09686" y="-7447"/>
              <a:ext cx="626211" cy="20825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997" y="1084699"/>
              <a:ext cx="749689" cy="99043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569" y="1235989"/>
              <a:ext cx="1561117" cy="83914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7327" y="2075137"/>
              <a:ext cx="1402359" cy="8981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09686" y="1685741"/>
              <a:ext cx="1058384" cy="389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898" y="-7447"/>
              <a:ext cx="432172" cy="16931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5651" y="2082584"/>
              <a:ext cx="1633111" cy="8906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999" y="326292"/>
              <a:ext cx="95536" cy="758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6272" y="2973271"/>
              <a:ext cx="1711057" cy="4042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4035" y="1685741"/>
              <a:ext cx="573293" cy="128752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4035" y="1235989"/>
              <a:ext cx="414534" cy="4497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735" y="1693188"/>
              <a:ext cx="326335" cy="161793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898" y="0"/>
              <a:ext cx="1616497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09686" y="2075135"/>
              <a:ext cx="732049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2395" y="0"/>
              <a:ext cx="985363" cy="4894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16" y="0"/>
              <a:ext cx="143579" cy="47869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8070" y="478692"/>
              <a:ext cx="1184325" cy="12144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292" y="3370112"/>
              <a:ext cx="1322980" cy="39546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2396" y="489438"/>
              <a:ext cx="438530" cy="7391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6273" y="3377558"/>
              <a:ext cx="961365" cy="7936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292" y="2973270"/>
              <a:ext cx="1435" cy="79231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7327" y="2993390"/>
              <a:ext cx="2134408" cy="31773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638" y="2973270"/>
              <a:ext cx="749689" cy="11979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638" y="4171240"/>
              <a:ext cx="1322980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8070" y="1693189"/>
              <a:ext cx="608571" cy="161793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735" y="3311123"/>
              <a:ext cx="934906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759" y="3311123"/>
              <a:ext cx="906241" cy="27808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889" y="1235989"/>
              <a:ext cx="194037" cy="91577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889" y="1587364"/>
              <a:ext cx="1647111" cy="5643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8071" y="1693190"/>
              <a:ext cx="1428818" cy="45857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80618" y="3311124"/>
              <a:ext cx="1561117" cy="86011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735" y="3311124"/>
              <a:ext cx="493913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759" y="0"/>
              <a:ext cx="906241" cy="158736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0926" y="1235989"/>
              <a:ext cx="1453074" cy="35137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713" y="3370111"/>
              <a:ext cx="70560" cy="1471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292" y="3765580"/>
              <a:ext cx="1252421" cy="107588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713" y="4171240"/>
              <a:ext cx="1031925" cy="67022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1" y="3765580"/>
              <a:ext cx="573291" cy="5291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7328" y="2993390"/>
              <a:ext cx="573290" cy="11778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80618" y="4171241"/>
              <a:ext cx="2055030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1052" y="4903191"/>
              <a:ext cx="264597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649" y="3311124"/>
              <a:ext cx="440992" cy="159206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649" y="4903191"/>
              <a:ext cx="1528298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3947" y="3589204"/>
              <a:ext cx="473812" cy="15542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293" y="3765581"/>
              <a:ext cx="560196" cy="13779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639" y="4171241"/>
              <a:ext cx="590930" cy="97225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1" y="4294702"/>
              <a:ext cx="1133488" cy="848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569" y="4171241"/>
              <a:ext cx="732049" cy="9722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91" y="4841460"/>
              <a:ext cx="692222" cy="3020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4450" y="4903191"/>
              <a:ext cx="1426602" cy="2403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569" y="4903192"/>
              <a:ext cx="1095881" cy="2403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80619" y="4171241"/>
              <a:ext cx="363831" cy="7319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5535" y="2"/>
              <a:ext cx="1280362" cy="32629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864" y="3"/>
              <a:ext cx="1753671" cy="3262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4450" y="4903191"/>
              <a:ext cx="1691198" cy="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1562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FDCC5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2000" b="1" dirty="0" smtClean="0"/>
                <a:t>2</a:t>
              </a:r>
              <a:endParaRPr kumimoji="1" lang="zh-CN" altLang="en-US" sz="1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2503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3382584" y="2564847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1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3382585" y="2954365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0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3382585" y="3343874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09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3382585" y="3733382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08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382585" y="1006814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15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3382585" y="1396325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14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3382585" y="1785835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13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382585" y="2175344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 smtClean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2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cxnSp>
        <p:nvCxnSpPr>
          <p:cNvPr id="10" name="直接连接符 15"/>
          <p:cNvCxnSpPr/>
          <p:nvPr/>
        </p:nvCxnSpPr>
        <p:spPr>
          <a:xfrm>
            <a:off x="3996416" y="115337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1" name="直接连接符 16"/>
          <p:cNvCxnSpPr/>
          <p:nvPr/>
        </p:nvCxnSpPr>
        <p:spPr>
          <a:xfrm>
            <a:off x="3996416" y="154288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2" name="直接连接符 17"/>
          <p:cNvCxnSpPr/>
          <p:nvPr/>
        </p:nvCxnSpPr>
        <p:spPr>
          <a:xfrm>
            <a:off x="3996416" y="193239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8"/>
          <p:cNvCxnSpPr/>
          <p:nvPr/>
        </p:nvCxnSpPr>
        <p:spPr>
          <a:xfrm>
            <a:off x="3996416" y="232190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9"/>
          <p:cNvCxnSpPr/>
          <p:nvPr/>
        </p:nvCxnSpPr>
        <p:spPr>
          <a:xfrm>
            <a:off x="3996416" y="271141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20"/>
          <p:cNvCxnSpPr/>
          <p:nvPr/>
        </p:nvCxnSpPr>
        <p:spPr>
          <a:xfrm>
            <a:off x="3996416" y="310092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21"/>
          <p:cNvCxnSpPr/>
          <p:nvPr/>
        </p:nvCxnSpPr>
        <p:spPr>
          <a:xfrm>
            <a:off x="3996416" y="349043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2"/>
          <p:cNvCxnSpPr/>
          <p:nvPr/>
        </p:nvCxnSpPr>
        <p:spPr>
          <a:xfrm>
            <a:off x="3996416" y="3879940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494339" y="1759126"/>
            <a:ext cx="2547945" cy="16850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</a:rPr>
              <a:t>。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</a:rPr>
              <a:t>。</a:t>
            </a:r>
            <a:endParaRPr lang="zh-CN" altLang="en-US" sz="1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4341" y="1210222"/>
            <a:ext cx="1726522" cy="4847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220">
              <a:lnSpc>
                <a:spcPct val="150000"/>
              </a:lnSpc>
              <a:defRPr/>
            </a:pPr>
            <a:r>
              <a:rPr lang="en-US" altLang="zh-CN" b="1" kern="0" dirty="0">
                <a:solidFill>
                  <a:srgbClr val="56C1DA"/>
                </a:solidFill>
              </a:rPr>
              <a:t>EXAMPLE TEXT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7308305" y="1119821"/>
            <a:ext cx="406792" cy="1168528"/>
            <a:chOff x="7308305" y="2711414"/>
            <a:chExt cx="406792" cy="1168528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925743" y="3093976"/>
              <a:ext cx="1168528" cy="403404"/>
            </a:xfrm>
            <a:prstGeom prst="homePlate">
              <a:avLst/>
            </a:prstGeom>
            <a:solidFill>
              <a:srgbClr val="FCA826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08305" y="3206638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8" name="Freeform 89"/>
            <p:cNvSpPr>
              <a:spLocks noChangeAspect="1" noEditPoints="1"/>
            </p:cNvSpPr>
            <p:nvPr/>
          </p:nvSpPr>
          <p:spPr bwMode="auto">
            <a:xfrm>
              <a:off x="7397833" y="3026638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551203" y="2321903"/>
            <a:ext cx="406792" cy="1558040"/>
            <a:chOff x="5551203" y="1542883"/>
            <a:chExt cx="406792" cy="1558040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973887" y="2120201"/>
              <a:ext cx="1558040" cy="403404"/>
            </a:xfrm>
            <a:prstGeom prst="homePlate">
              <a:avLst/>
            </a:prstGeom>
            <a:solidFill>
              <a:srgbClr val="82D64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51203" y="2502214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9" name="Freeform 113"/>
            <p:cNvSpPr>
              <a:spLocks noChangeAspect="1"/>
            </p:cNvSpPr>
            <p:nvPr/>
          </p:nvSpPr>
          <p:spPr bwMode="auto">
            <a:xfrm>
              <a:off x="5654080" y="2294628"/>
              <a:ext cx="201038" cy="1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426366" y="1932393"/>
            <a:ext cx="406793" cy="1558040"/>
            <a:chOff x="6426366" y="1932393"/>
            <a:chExt cx="406793" cy="155804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852437" y="2509711"/>
              <a:ext cx="1558040" cy="403404"/>
            </a:xfrm>
            <a:prstGeom prst="homePlate">
              <a:avLst/>
            </a:prstGeom>
            <a:solidFill>
              <a:srgbClr val="175562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26366" y="2854426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0" name="Freeform 197"/>
            <p:cNvSpPr>
              <a:spLocks noChangeAspect="1" noEditPoints="1"/>
            </p:cNvSpPr>
            <p:nvPr/>
          </p:nvSpPr>
          <p:spPr bwMode="auto">
            <a:xfrm>
              <a:off x="6547817" y="262141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4669266" y="3099281"/>
            <a:ext cx="406792" cy="833070"/>
            <a:chOff x="4669266" y="1143749"/>
            <a:chExt cx="406792" cy="833070"/>
          </a:xfrm>
        </p:grpSpPr>
        <p:sp>
          <p:nvSpPr>
            <p:cNvPr id="20" name="五边形 19"/>
            <p:cNvSpPr/>
            <p:nvPr/>
          </p:nvSpPr>
          <p:spPr>
            <a:xfrm rot="5400000">
              <a:off x="4457819" y="1358582"/>
              <a:ext cx="833070" cy="403404"/>
            </a:xfrm>
            <a:prstGeom prst="homePlate">
              <a:avLst/>
            </a:prstGeom>
            <a:solidFill>
              <a:srgbClr val="56C1DA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69266" y="1408585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1" name="Freeform 234"/>
            <p:cNvSpPr>
              <a:spLocks noChangeAspect="1"/>
            </p:cNvSpPr>
            <p:nvPr/>
          </p:nvSpPr>
          <p:spPr bwMode="auto">
            <a:xfrm>
              <a:off x="4781101" y="1210222"/>
              <a:ext cx="186506" cy="1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TWO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2640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TWO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grpSp>
        <p:nvGrpSpPr>
          <p:cNvPr id="36" name="组合 10"/>
          <p:cNvGrpSpPr/>
          <p:nvPr/>
        </p:nvGrpSpPr>
        <p:grpSpPr>
          <a:xfrm>
            <a:off x="683568" y="951570"/>
            <a:ext cx="2844316" cy="3672408"/>
            <a:chOff x="647564" y="987574"/>
            <a:chExt cx="2844316" cy="3672408"/>
          </a:xfrm>
        </p:grpSpPr>
        <p:sp>
          <p:nvSpPr>
            <p:cNvPr id="37" name="圆角矩形 36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6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57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8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9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0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1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2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3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9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0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1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2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876919" y="2319722"/>
            <a:ext cx="2457631" cy="141832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标题数字等都可以通过点击和重新输入进行更改，顶部“开始”面板中可以对字体、字号、颜色、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行距进行修改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倍字间距。</a:t>
            </a:r>
          </a:p>
        </p:txBody>
      </p:sp>
      <p:sp>
        <p:nvSpPr>
          <p:cNvPr id="65" name="TextBox 87"/>
          <p:cNvSpPr txBox="1"/>
          <p:nvPr/>
        </p:nvSpPr>
        <p:spPr>
          <a:xfrm>
            <a:off x="948398" y="1995686"/>
            <a:ext cx="231467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rgbClr val="56C1DA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779913" y="3338454"/>
            <a:ext cx="4788532" cy="108489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3053657039"/>
              </p:ext>
            </p:extLst>
          </p:nvPr>
        </p:nvGraphicFramePr>
        <p:xfrm>
          <a:off x="3779913" y="951570"/>
          <a:ext cx="4788532" cy="205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0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微软雅黑.thmx</Template>
  <TotalTime>787</TotalTime>
  <Words>2278</Words>
  <Application>Microsoft Office PowerPoint</Application>
  <PresentationFormat>全屏显示(16:9)</PresentationFormat>
  <Paragraphs>202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Century Gothic</vt:lpstr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Impact</vt:lpstr>
      <vt:lpstr>Segoe UI Light</vt:lpstr>
      <vt:lpstr>Office 主题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93</cp:revision>
  <dcterms:created xsi:type="dcterms:W3CDTF">2015-04-19T08:05:59Z</dcterms:created>
  <dcterms:modified xsi:type="dcterms:W3CDTF">2015-08-20T11:00:13Z</dcterms:modified>
  <cp:category/>
</cp:coreProperties>
</file>