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68" r:id="rId5"/>
    <p:sldId id="276" r:id="rId6"/>
    <p:sldId id="286" r:id="rId7"/>
    <p:sldId id="269" r:id="rId8"/>
    <p:sldId id="287" r:id="rId9"/>
    <p:sldId id="270" r:id="rId10"/>
    <p:sldId id="288" r:id="rId11"/>
    <p:sldId id="271" r:id="rId12"/>
    <p:sldId id="290" r:id="rId13"/>
    <p:sldId id="294" r:id="rId14"/>
    <p:sldId id="295" r:id="rId15"/>
    <p:sldId id="296" r:id="rId16"/>
    <p:sldId id="272" r:id="rId17"/>
    <p:sldId id="289" r:id="rId18"/>
    <p:sldId id="273" r:id="rId19"/>
    <p:sldId id="291" r:id="rId20"/>
    <p:sldId id="298" r:id="rId21"/>
    <p:sldId id="299" r:id="rId22"/>
    <p:sldId id="274" r:id="rId23"/>
    <p:sldId id="292" r:id="rId24"/>
    <p:sldId id="275" r:id="rId25"/>
    <p:sldId id="300" r:id="rId26"/>
    <p:sldId id="259" r:id="rId27"/>
    <p:sldId id="30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800"/>
    <a:srgbClr val="F5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2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Z\Desktop\&#24037;&#31243;&#21512;&#21516;\&#36890;&#32960;&#25968;&#2545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1" i="0" u="none" strike="noStrike" kern="1200" cap="none" baseline="0">
                <a:solidFill>
                  <a:prstClr val="white">
                    <a:lumMod val="8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3600" b="1" i="0" baseline="0" dirty="0" smtClean="0"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点击插入图标题</a:t>
            </a:r>
            <a:endParaRPr lang="zh-CN" altLang="zh-CN" sz="3600" dirty="0" smtClean="0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0765822572026776"/>
          <c:y val="2.20304436445639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1" i="0" u="none" strike="noStrike" kern="1200" cap="none" baseline="0">
              <a:solidFill>
                <a:prstClr val="white">
                  <a:lumMod val="8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通胀率</c:v>
                </c:pt>
              </c:strCache>
            </c:strRef>
          </c:tx>
          <c:spPr>
            <a:ln w="22225" cap="rnd">
              <a:solidFill>
                <a:srgbClr val="FFC000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Sheet1!$A$2:$A$28</c:f>
              <c:strCache>
                <c:ptCount val="27"/>
                <c:pt idx="0">
                  <c:v>1981年</c:v>
                </c:pt>
                <c:pt idx="1">
                  <c:v>1982年</c:v>
                </c:pt>
                <c:pt idx="2">
                  <c:v>1983年</c:v>
                </c:pt>
                <c:pt idx="3">
                  <c:v>1984年</c:v>
                </c:pt>
                <c:pt idx="4">
                  <c:v>1985年</c:v>
                </c:pt>
                <c:pt idx="5">
                  <c:v>1986年</c:v>
                </c:pt>
                <c:pt idx="6">
                  <c:v>1987年</c:v>
                </c:pt>
                <c:pt idx="7">
                  <c:v>1988年</c:v>
                </c:pt>
                <c:pt idx="8">
                  <c:v>1989年</c:v>
                </c:pt>
                <c:pt idx="9">
                  <c:v>1990年</c:v>
                </c:pt>
                <c:pt idx="10">
                  <c:v>1991年</c:v>
                </c:pt>
                <c:pt idx="11">
                  <c:v>1992年</c:v>
                </c:pt>
                <c:pt idx="12">
                  <c:v>1993年</c:v>
                </c:pt>
                <c:pt idx="13">
                  <c:v>1994年</c:v>
                </c:pt>
                <c:pt idx="14">
                  <c:v>1995年</c:v>
                </c:pt>
                <c:pt idx="15">
                  <c:v>1996年</c:v>
                </c:pt>
                <c:pt idx="16">
                  <c:v>1997年</c:v>
                </c:pt>
                <c:pt idx="17">
                  <c:v>1998年</c:v>
                </c:pt>
                <c:pt idx="18">
                  <c:v>1999年</c:v>
                </c:pt>
                <c:pt idx="19">
                  <c:v>2000年</c:v>
                </c:pt>
                <c:pt idx="20">
                  <c:v>2001年</c:v>
                </c:pt>
                <c:pt idx="21">
                  <c:v>2002年</c:v>
                </c:pt>
                <c:pt idx="22">
                  <c:v>2003年</c:v>
                </c:pt>
                <c:pt idx="23">
                  <c:v>2004年</c:v>
                </c:pt>
                <c:pt idx="24">
                  <c:v>2005年</c:v>
                </c:pt>
                <c:pt idx="25">
                  <c:v>2006年</c:v>
                </c:pt>
                <c:pt idx="26">
                  <c:v>2007年</c:v>
                </c:pt>
              </c:strCache>
            </c:strRef>
          </c:cat>
          <c:val>
            <c:numRef>
              <c:f>Sheet1!$B$2:$B$28</c:f>
              <c:numCache>
                <c:formatCode>0.0%</c:formatCode>
                <c:ptCount val="27"/>
                <c:pt idx="0" formatCode="0.00%">
                  <c:v>2.5000000000000015E-2</c:v>
                </c:pt>
                <c:pt idx="1">
                  <c:v>2.1000000000000015E-2</c:v>
                </c:pt>
                <c:pt idx="2">
                  <c:v>2.1000000000000015E-2</c:v>
                </c:pt>
                <c:pt idx="3">
                  <c:v>2.7000000000000024E-2</c:v>
                </c:pt>
                <c:pt idx="4">
                  <c:v>0.11899999999999999</c:v>
                </c:pt>
                <c:pt idx="5">
                  <c:v>7.0000000000000034E-2</c:v>
                </c:pt>
                <c:pt idx="6">
                  <c:v>8.8000000000000064E-2</c:v>
                </c:pt>
                <c:pt idx="7">
                  <c:v>0.20700000000000007</c:v>
                </c:pt>
                <c:pt idx="8">
                  <c:v>0.16300000000000009</c:v>
                </c:pt>
                <c:pt idx="9">
                  <c:v>3.1000000000000024E-2</c:v>
                </c:pt>
                <c:pt idx="10">
                  <c:v>3.4000000000000002E-2</c:v>
                </c:pt>
                <c:pt idx="11">
                  <c:v>6.4000000000000043E-2</c:v>
                </c:pt>
                <c:pt idx="12">
                  <c:v>0.14700000000000008</c:v>
                </c:pt>
                <c:pt idx="13">
                  <c:v>0.24100000000000008</c:v>
                </c:pt>
                <c:pt idx="14">
                  <c:v>0.17100000000000001</c:v>
                </c:pt>
                <c:pt idx="15">
                  <c:v>8.300000000000006E-2</c:v>
                </c:pt>
                <c:pt idx="16">
                  <c:v>2.8000000000000011E-2</c:v>
                </c:pt>
                <c:pt idx="17">
                  <c:v>-8.0000000000000071E-3</c:v>
                </c:pt>
                <c:pt idx="18">
                  <c:v>-1.4000000000000005E-2</c:v>
                </c:pt>
                <c:pt idx="19">
                  <c:v>4.0000000000000027E-3</c:v>
                </c:pt>
                <c:pt idx="20">
                  <c:v>7.0000000000000053E-3</c:v>
                </c:pt>
                <c:pt idx="21">
                  <c:v>-8.0000000000000071E-3</c:v>
                </c:pt>
                <c:pt idx="22">
                  <c:v>1.2000000000000007E-2</c:v>
                </c:pt>
                <c:pt idx="23">
                  <c:v>3.9000000000000021E-2</c:v>
                </c:pt>
                <c:pt idx="24">
                  <c:v>1.8000000000000009E-2</c:v>
                </c:pt>
                <c:pt idx="25">
                  <c:v>1.4999999999999998E-2</c:v>
                </c:pt>
                <c:pt idx="26">
                  <c:v>4.8000000000000029E-2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49363760"/>
        <c:axId val="248285256"/>
      </c:lineChart>
      <c:catAx>
        <c:axId val="24936376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8285256"/>
        <c:crosses val="autoZero"/>
        <c:auto val="1"/>
        <c:lblAlgn val="ctr"/>
        <c:lblOffset val="100"/>
        <c:noMultiLvlLbl val="0"/>
      </c:catAx>
      <c:valAx>
        <c:axId val="24828525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9363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FB1B1-AD19-45F7-98AE-DFF754514C4F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AF07C-AFCE-4119-9417-D66F6F27B9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1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649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96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2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47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20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66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15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6426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180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842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9169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606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677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537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15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99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70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98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89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76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320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8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F92F1-B419-4BDB-8503-8639AD11220B}" type="datetimeFigureOut">
              <a:rPr lang="zh-CN" altLang="en-US" smtClean="0"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78BD0-F394-496F-AE37-B492846E41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63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60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489814" y="1045741"/>
            <a:ext cx="4229100" cy="4229100"/>
            <a:chOff x="1282700" y="-245316"/>
            <a:chExt cx="4229100" cy="4229100"/>
          </a:xfrm>
        </p:grpSpPr>
        <p:sp>
          <p:nvSpPr>
            <p:cNvPr id="22" name="椭圆 21"/>
            <p:cNvSpPr/>
            <p:nvPr/>
          </p:nvSpPr>
          <p:spPr>
            <a:xfrm>
              <a:off x="1282700" y="-245316"/>
              <a:ext cx="4229100" cy="42291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53102" y="-74914"/>
              <a:ext cx="3888295" cy="3888295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604364" y="3614452"/>
            <a:ext cx="186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12162" y="2229457"/>
            <a:ext cx="307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点击插入标题</a:t>
            </a:r>
            <a:endParaRPr lang="zh-CN" altLang="en-US" sz="3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0131" y="4119468"/>
            <a:ext cx="8918356" cy="1630084"/>
            <a:chOff x="1473198" y="2095500"/>
            <a:chExt cx="6131875" cy="1120775"/>
          </a:xfrm>
        </p:grpSpPr>
        <p:grpSp>
          <p:nvGrpSpPr>
            <p:cNvPr id="9" name="组合 8"/>
            <p:cNvGrpSpPr/>
            <p:nvPr/>
          </p:nvGrpSpPr>
          <p:grpSpPr>
            <a:xfrm>
              <a:off x="1473198" y="2095500"/>
              <a:ext cx="5540379" cy="1120775"/>
              <a:chOff x="1536698" y="1041400"/>
              <a:chExt cx="5540379" cy="112077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536698" y="1323975"/>
                <a:ext cx="1450977" cy="838200"/>
                <a:chOff x="3790950" y="1016000"/>
                <a:chExt cx="1593850" cy="838200"/>
              </a:xfrm>
              <a:solidFill>
                <a:srgbClr val="F2B800"/>
              </a:solidFill>
            </p:grpSpPr>
            <p:sp>
              <p:nvSpPr>
                <p:cNvPr id="18" name="燕尾形 17"/>
                <p:cNvSpPr/>
                <p:nvPr/>
              </p:nvSpPr>
              <p:spPr>
                <a:xfrm>
                  <a:off x="3790950" y="1016000"/>
                  <a:ext cx="1143000" cy="8382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4483100" y="1016000"/>
                  <a:ext cx="901700" cy="8382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10800000">
                <a:off x="5663404" y="1323975"/>
                <a:ext cx="1413673" cy="838200"/>
                <a:chOff x="3805141" y="1016000"/>
                <a:chExt cx="1579659" cy="838200"/>
              </a:xfrm>
              <a:solidFill>
                <a:srgbClr val="F2B800"/>
              </a:solidFill>
            </p:grpSpPr>
            <p:sp>
              <p:nvSpPr>
                <p:cNvPr id="16" name="燕尾形 15"/>
                <p:cNvSpPr/>
                <p:nvPr/>
              </p:nvSpPr>
              <p:spPr>
                <a:xfrm>
                  <a:off x="3805141" y="1016000"/>
                  <a:ext cx="1143000" cy="838200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4483100" y="1016000"/>
                  <a:ext cx="901700" cy="8382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矩形 12"/>
              <p:cNvSpPr/>
              <p:nvPr/>
            </p:nvSpPr>
            <p:spPr>
              <a:xfrm>
                <a:off x="2389188" y="1041400"/>
                <a:ext cx="3835400" cy="8382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flipH="1" flipV="1">
                <a:off x="2389186" y="1879600"/>
                <a:ext cx="598487" cy="282575"/>
              </a:xfrm>
              <a:prstGeom prst="triangle">
                <a:avLst>
                  <a:gd name="adj" fmla="val 0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flipV="1">
                <a:off x="5663403" y="1879600"/>
                <a:ext cx="561182" cy="282575"/>
              </a:xfrm>
              <a:prstGeom prst="triangle">
                <a:avLst>
                  <a:gd name="adj" fmla="val 0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337873" y="2271244"/>
              <a:ext cx="4267200" cy="48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29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39771" y="-4389061"/>
            <a:ext cx="16491109" cy="19057748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336026" y="3244645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6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2786" y="1562384"/>
            <a:ext cx="7420202" cy="4664245"/>
            <a:chOff x="712786" y="1562384"/>
            <a:chExt cx="7420202" cy="4664245"/>
          </a:xfrm>
        </p:grpSpPr>
        <p:grpSp>
          <p:nvGrpSpPr>
            <p:cNvPr id="3" name="组合 2"/>
            <p:cNvGrpSpPr/>
            <p:nvPr/>
          </p:nvGrpSpPr>
          <p:grpSpPr>
            <a:xfrm>
              <a:off x="712786" y="1562384"/>
              <a:ext cx="7420202" cy="4664245"/>
              <a:chOff x="712786" y="1562384"/>
              <a:chExt cx="7420202" cy="466424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311273" y="1562384"/>
                <a:ext cx="6821715" cy="466424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16" name="燕尾形 15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7" name="矩形 16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8" name="等腰三角形 17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2" name="文本框 11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416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2786" y="1562384"/>
            <a:ext cx="7420202" cy="4664245"/>
            <a:chOff x="712786" y="1562384"/>
            <a:chExt cx="7420202" cy="4664245"/>
          </a:xfrm>
        </p:grpSpPr>
        <p:grpSp>
          <p:nvGrpSpPr>
            <p:cNvPr id="11" name="组合 10"/>
            <p:cNvGrpSpPr/>
            <p:nvPr/>
          </p:nvGrpSpPr>
          <p:grpSpPr>
            <a:xfrm>
              <a:off x="712786" y="1562384"/>
              <a:ext cx="7420202" cy="4664245"/>
              <a:chOff x="712786" y="1562384"/>
              <a:chExt cx="7420202" cy="466424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311273" y="1562384"/>
                <a:ext cx="6821715" cy="466424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20" name="燕尾形 19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1" name="矩形 20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" name="等腰三角形 21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7" name="文本框 16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27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2786" y="1562384"/>
            <a:ext cx="7420202" cy="4664245"/>
            <a:chOff x="712786" y="1562384"/>
            <a:chExt cx="7420202" cy="4664245"/>
          </a:xfrm>
        </p:grpSpPr>
        <p:grpSp>
          <p:nvGrpSpPr>
            <p:cNvPr id="11" name="组合 10"/>
            <p:cNvGrpSpPr/>
            <p:nvPr/>
          </p:nvGrpSpPr>
          <p:grpSpPr>
            <a:xfrm>
              <a:off x="712786" y="1562384"/>
              <a:ext cx="7420202" cy="4664245"/>
              <a:chOff x="712786" y="1562384"/>
              <a:chExt cx="7420202" cy="466424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311273" y="1562384"/>
                <a:ext cx="6821715" cy="466424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20" name="燕尾形 19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1" name="矩形 20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" name="等腰三角形 21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7" name="文本框 16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80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2786" y="1562384"/>
            <a:ext cx="7420202" cy="4664245"/>
            <a:chOff x="712786" y="1562384"/>
            <a:chExt cx="7420202" cy="4664245"/>
          </a:xfrm>
        </p:grpSpPr>
        <p:grpSp>
          <p:nvGrpSpPr>
            <p:cNvPr id="11" name="组合 10"/>
            <p:cNvGrpSpPr/>
            <p:nvPr/>
          </p:nvGrpSpPr>
          <p:grpSpPr>
            <a:xfrm>
              <a:off x="712786" y="1562384"/>
              <a:ext cx="7420202" cy="4664245"/>
              <a:chOff x="712786" y="1562384"/>
              <a:chExt cx="7420202" cy="466424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311273" y="1562384"/>
                <a:ext cx="6821715" cy="466424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20" name="燕尾形 19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1" name="矩形 20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2" name="等腰三角形 21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7" name="文本框 16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7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3878" y="-4392109"/>
            <a:ext cx="16491109" cy="19063844"/>
          </a:xfrm>
          <a:prstGeom prst="rect">
            <a:avLst/>
          </a:prstGeom>
          <a:effectLst>
            <a:outerShdw blurRad="558800" dist="38100" dir="10800000" sx="103000" sy="103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914400" y="3657600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14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7847" y="921063"/>
            <a:ext cx="7420202" cy="1703331"/>
            <a:chOff x="712786" y="1562384"/>
            <a:chExt cx="7420202" cy="1703331"/>
          </a:xfrm>
        </p:grpSpPr>
        <p:grpSp>
          <p:nvGrpSpPr>
            <p:cNvPr id="13" name="组合 12"/>
            <p:cNvGrpSpPr/>
            <p:nvPr/>
          </p:nvGrpSpPr>
          <p:grpSpPr>
            <a:xfrm>
              <a:off x="712786" y="1562384"/>
              <a:ext cx="7420202" cy="1703331"/>
              <a:chOff x="712786" y="1562384"/>
              <a:chExt cx="7420202" cy="170333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311273" y="1562385"/>
                <a:ext cx="6821715" cy="170333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20" name="组合 19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22" name="燕尾形 21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3" name="矩形 22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4" name="等腰三角形 23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9" name="文本框 18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4" name="文本框 13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6256" y="2859428"/>
            <a:ext cx="7420202" cy="1703331"/>
            <a:chOff x="712786" y="1562384"/>
            <a:chExt cx="7420202" cy="1703331"/>
          </a:xfrm>
        </p:grpSpPr>
        <p:grpSp>
          <p:nvGrpSpPr>
            <p:cNvPr id="26" name="组合 25"/>
            <p:cNvGrpSpPr/>
            <p:nvPr/>
          </p:nvGrpSpPr>
          <p:grpSpPr>
            <a:xfrm>
              <a:off x="712786" y="1562384"/>
              <a:ext cx="7420202" cy="1703331"/>
              <a:chOff x="712786" y="1562384"/>
              <a:chExt cx="7420202" cy="170333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311273" y="1562385"/>
                <a:ext cx="6821715" cy="170333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34" name="燕尾形 33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5" name="矩形 34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等腰三角形 35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33" name="文本框 32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31" name="文本框 30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56256" y="4835525"/>
            <a:ext cx="7420202" cy="1703331"/>
            <a:chOff x="712786" y="1562384"/>
            <a:chExt cx="7420202" cy="1703331"/>
          </a:xfrm>
        </p:grpSpPr>
        <p:grpSp>
          <p:nvGrpSpPr>
            <p:cNvPr id="38" name="组合 37"/>
            <p:cNvGrpSpPr/>
            <p:nvPr/>
          </p:nvGrpSpPr>
          <p:grpSpPr>
            <a:xfrm>
              <a:off x="712786" y="1562384"/>
              <a:ext cx="7420202" cy="1703331"/>
              <a:chOff x="712786" y="1562384"/>
              <a:chExt cx="7420202" cy="170333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311273" y="1562385"/>
                <a:ext cx="6821715" cy="170333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46" name="燕尾形 45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7" name="矩形 46"/>
                    <p:cNvSpPr/>
                    <p:nvPr/>
                  </p:nvSpPr>
                  <p:spPr>
                    <a:xfrm>
                      <a:off x="2389188" y="1041400"/>
                      <a:ext cx="3835400" cy="838200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等腰三角形 47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45" name="文本框 44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43" name="文本框 42"/>
                <p:cNvSpPr txBox="1"/>
                <p:nvPr/>
              </p:nvSpPr>
              <p:spPr>
                <a:xfrm>
                  <a:off x="2434429" y="319894"/>
                  <a:ext cx="411666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点击输入文字</a:t>
                  </a: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9" name="文本框 38"/>
            <p:cNvSpPr txBox="1"/>
            <p:nvPr/>
          </p:nvSpPr>
          <p:spPr>
            <a:xfrm>
              <a:off x="1695985" y="268871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095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33297" y="-4566042"/>
            <a:ext cx="16491109" cy="19057748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191433" y="3451122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42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96999"/>
              </p:ext>
            </p:extLst>
          </p:nvPr>
        </p:nvGraphicFramePr>
        <p:xfrm>
          <a:off x="309618" y="1106828"/>
          <a:ext cx="8387922" cy="461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27618" y="5939919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08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33094" y="1882686"/>
            <a:ext cx="6096000" cy="41510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21779" y="2084841"/>
            <a:ext cx="5718628" cy="374990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17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80086" y="777980"/>
            <a:ext cx="1602015" cy="1602015"/>
            <a:chOff x="449943" y="1359882"/>
            <a:chExt cx="1146628" cy="1146628"/>
          </a:xfrm>
        </p:grpSpPr>
        <p:sp>
          <p:nvSpPr>
            <p:cNvPr id="2" name="椭圆 1"/>
            <p:cNvSpPr/>
            <p:nvPr/>
          </p:nvSpPr>
          <p:spPr>
            <a:xfrm>
              <a:off x="449943" y="1359882"/>
              <a:ext cx="1146628" cy="1146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53308" y="1646236"/>
              <a:ext cx="939897" cy="550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</a:t>
              </a:r>
              <a:endPara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24851" y="2724686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7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椭圆 247"/>
          <p:cNvSpPr/>
          <p:nvPr/>
        </p:nvSpPr>
        <p:spPr>
          <a:xfrm>
            <a:off x="1254123" y="1142335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>
            <a:off x="1254123" y="1933186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1254123" y="2724037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1254123" y="3514888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>
            <a:off x="1254123" y="4305739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1254123" y="5096590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1254123" y="5887441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>
            <a:off x="1254123" y="351484"/>
            <a:ext cx="635000" cy="635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500" y="0"/>
            <a:ext cx="64135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2926158" y="172208"/>
            <a:ext cx="6025356" cy="644295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349374" y="3583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2135186" y="114301"/>
            <a:ext cx="4415906" cy="934266"/>
            <a:chOff x="2135186" y="1"/>
            <a:chExt cx="4415906" cy="934266"/>
          </a:xfrm>
        </p:grpSpPr>
        <p:grpSp>
          <p:nvGrpSpPr>
            <p:cNvPr id="5" name="组合 4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13" name="燕尾形 12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0" name="文本框 179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1349374" y="11457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3" name="组合 182"/>
          <p:cNvGrpSpPr/>
          <p:nvPr/>
        </p:nvGrpSpPr>
        <p:grpSpPr>
          <a:xfrm>
            <a:off x="2135186" y="901701"/>
            <a:ext cx="4415906" cy="934266"/>
            <a:chOff x="2135186" y="1"/>
            <a:chExt cx="4415906" cy="93426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186" name="组合 185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188" name="燕尾形 187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矩形 188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等腰三角形 189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7" name="文本框 186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5" name="文本框 184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1" name="文本框 190"/>
          <p:cNvSpPr txBox="1"/>
          <p:nvPr/>
        </p:nvSpPr>
        <p:spPr>
          <a:xfrm>
            <a:off x="1349374" y="19331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2135186" y="1689101"/>
            <a:ext cx="4415906" cy="934266"/>
            <a:chOff x="2135186" y="1"/>
            <a:chExt cx="4415906" cy="934266"/>
          </a:xfrm>
        </p:grpSpPr>
        <p:grpSp>
          <p:nvGrpSpPr>
            <p:cNvPr id="193" name="组合 192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195" name="组合 194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197" name="燕尾形 196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矩形 197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等腰三角形 198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6" name="文本框 195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4" name="文本框 193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1349374" y="27205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2135186" y="2476501"/>
            <a:ext cx="4415906" cy="934266"/>
            <a:chOff x="2135186" y="1"/>
            <a:chExt cx="4415906" cy="934266"/>
          </a:xfrm>
        </p:grpSpPr>
        <p:grpSp>
          <p:nvGrpSpPr>
            <p:cNvPr id="202" name="组合 201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204" name="组合 203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206" name="燕尾形 205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矩形 206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等腰三角形 207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5" name="文本框 204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3" name="文本框 202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9" name="文本框 208"/>
          <p:cNvSpPr txBox="1"/>
          <p:nvPr/>
        </p:nvSpPr>
        <p:spPr>
          <a:xfrm>
            <a:off x="1349374" y="35079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0" name="组合 209"/>
          <p:cNvGrpSpPr/>
          <p:nvPr/>
        </p:nvGrpSpPr>
        <p:grpSpPr>
          <a:xfrm>
            <a:off x="2135186" y="3263901"/>
            <a:ext cx="4415906" cy="934266"/>
            <a:chOff x="2135186" y="1"/>
            <a:chExt cx="4415906" cy="934266"/>
          </a:xfrm>
        </p:grpSpPr>
        <p:grpSp>
          <p:nvGrpSpPr>
            <p:cNvPr id="211" name="组合 210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213" name="组合 212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215" name="燕尾形 214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矩形 215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等腰三角形 216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4" name="文本框 213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2" name="文本框 211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8" name="文本框 217"/>
          <p:cNvSpPr txBox="1"/>
          <p:nvPr/>
        </p:nvSpPr>
        <p:spPr>
          <a:xfrm>
            <a:off x="1349374" y="42953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2135186" y="4051301"/>
            <a:ext cx="4415906" cy="934266"/>
            <a:chOff x="2135186" y="1"/>
            <a:chExt cx="4415906" cy="934266"/>
          </a:xfrm>
        </p:grpSpPr>
        <p:grpSp>
          <p:nvGrpSpPr>
            <p:cNvPr id="220" name="组合 219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222" name="组合 221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224" name="燕尾形 223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5" name="矩形 224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" name="等腰三角形 225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3" name="文本框 222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1" name="文本框 220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7" name="文本框 226"/>
          <p:cNvSpPr txBox="1"/>
          <p:nvPr/>
        </p:nvSpPr>
        <p:spPr>
          <a:xfrm>
            <a:off x="1349374" y="50827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2135186" y="4838701"/>
            <a:ext cx="4415906" cy="934266"/>
            <a:chOff x="2135186" y="1"/>
            <a:chExt cx="4415906" cy="934266"/>
          </a:xfrm>
        </p:grpSpPr>
        <p:grpSp>
          <p:nvGrpSpPr>
            <p:cNvPr id="229" name="组合 228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231" name="组合 230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233" name="燕尾形 232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4" name="矩形 233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等腰三角形 234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32" name="文本框 231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0" name="文本框 229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" name="文本框 235"/>
          <p:cNvSpPr txBox="1"/>
          <p:nvPr/>
        </p:nvSpPr>
        <p:spPr>
          <a:xfrm>
            <a:off x="1349374" y="587018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2135186" y="5626101"/>
            <a:ext cx="4415906" cy="934266"/>
            <a:chOff x="2135186" y="1"/>
            <a:chExt cx="4415906" cy="934266"/>
          </a:xfrm>
        </p:grpSpPr>
        <p:grpSp>
          <p:nvGrpSpPr>
            <p:cNvPr id="238" name="组合 237"/>
            <p:cNvGrpSpPr/>
            <p:nvPr/>
          </p:nvGrpSpPr>
          <p:grpSpPr>
            <a:xfrm>
              <a:off x="2135186" y="1"/>
              <a:ext cx="4415906" cy="934266"/>
              <a:chOff x="2325686" y="1633351"/>
              <a:chExt cx="4415906" cy="1582924"/>
            </a:xfrm>
          </p:grpSpPr>
          <p:grpSp>
            <p:nvGrpSpPr>
              <p:cNvPr id="240" name="组合 239"/>
              <p:cNvGrpSpPr/>
              <p:nvPr/>
            </p:nvGrpSpPr>
            <p:grpSpPr>
              <a:xfrm>
                <a:off x="2325686" y="2095499"/>
                <a:ext cx="4415906" cy="1120776"/>
                <a:chOff x="2389186" y="1041399"/>
                <a:chExt cx="4415906" cy="1120776"/>
              </a:xfrm>
            </p:grpSpPr>
            <p:sp>
              <p:nvSpPr>
                <p:cNvPr id="242" name="燕尾形 241"/>
                <p:cNvSpPr/>
                <p:nvPr/>
              </p:nvSpPr>
              <p:spPr>
                <a:xfrm rot="10800000">
                  <a:off x="5782195" y="1041399"/>
                  <a:ext cx="1022897" cy="838200"/>
                </a:xfrm>
                <a:prstGeom prst="chevron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3" name="矩形 242"/>
                <p:cNvSpPr/>
                <p:nvPr/>
              </p:nvSpPr>
              <p:spPr>
                <a:xfrm>
                  <a:off x="2389188" y="1041400"/>
                  <a:ext cx="3835400" cy="83820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等腰三角形 243"/>
                <p:cNvSpPr/>
                <p:nvPr/>
              </p:nvSpPr>
              <p:spPr>
                <a:xfrm flipH="1" flipV="1">
                  <a:off x="2389186" y="1879600"/>
                  <a:ext cx="598487" cy="282575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1" name="文本框 240"/>
              <p:cNvSpPr txBox="1"/>
              <p:nvPr/>
            </p:nvSpPr>
            <p:spPr>
              <a:xfrm>
                <a:off x="2394744" y="1633351"/>
                <a:ext cx="4267200" cy="961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9" name="文本框 238"/>
            <p:cNvSpPr txBox="1"/>
            <p:nvPr/>
          </p:nvSpPr>
          <p:spPr>
            <a:xfrm>
              <a:off x="2434429" y="319894"/>
              <a:ext cx="41166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7" name="矩形 256"/>
          <p:cNvSpPr/>
          <p:nvPr/>
        </p:nvSpPr>
        <p:spPr>
          <a:xfrm>
            <a:off x="7346163" y="576151"/>
            <a:ext cx="1262720" cy="200450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文本框 255"/>
          <p:cNvSpPr txBox="1"/>
          <p:nvPr/>
        </p:nvSpPr>
        <p:spPr>
          <a:xfrm>
            <a:off x="7556500" y="608909"/>
            <a:ext cx="673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389" y="794781"/>
            <a:ext cx="8529582" cy="5809219"/>
            <a:chOff x="712786" y="1562384"/>
            <a:chExt cx="8529582" cy="5809219"/>
          </a:xfrm>
        </p:grpSpPr>
        <p:grpSp>
          <p:nvGrpSpPr>
            <p:cNvPr id="18" name="组合 17"/>
            <p:cNvGrpSpPr/>
            <p:nvPr/>
          </p:nvGrpSpPr>
          <p:grpSpPr>
            <a:xfrm>
              <a:off x="712786" y="1562384"/>
              <a:ext cx="8529582" cy="5809219"/>
              <a:chOff x="712786" y="1562384"/>
              <a:chExt cx="8529582" cy="580921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1273" y="1562384"/>
                <a:ext cx="7931095" cy="5809219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712786" y="1562384"/>
                <a:ext cx="4415906" cy="934266"/>
                <a:chOff x="2135186" y="1"/>
                <a:chExt cx="4415906" cy="934266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2135186" y="1"/>
                  <a:ext cx="4415906" cy="934266"/>
                  <a:chOff x="2325686" y="1633351"/>
                  <a:chExt cx="4415906" cy="1582924"/>
                </a:xfrm>
              </p:grpSpPr>
              <p:grpSp>
                <p:nvGrpSpPr>
                  <p:cNvPr id="24" name="组合 23"/>
                  <p:cNvGrpSpPr/>
                  <p:nvPr/>
                </p:nvGrpSpPr>
                <p:grpSpPr>
                  <a:xfrm>
                    <a:off x="2325686" y="2095499"/>
                    <a:ext cx="4415906" cy="1120776"/>
                    <a:chOff x="2389186" y="1041399"/>
                    <a:chExt cx="4415906" cy="1120776"/>
                  </a:xfrm>
                </p:grpSpPr>
                <p:sp>
                  <p:nvSpPr>
                    <p:cNvPr id="26" name="燕尾形 25"/>
                    <p:cNvSpPr/>
                    <p:nvPr/>
                  </p:nvSpPr>
                  <p:spPr>
                    <a:xfrm rot="10800000">
                      <a:off x="5782195" y="1041399"/>
                      <a:ext cx="1022897" cy="838200"/>
                    </a:xfrm>
                    <a:prstGeom prst="chevron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7" name="矩形 26"/>
                    <p:cNvSpPr/>
                    <p:nvPr/>
                  </p:nvSpPr>
                  <p:spPr>
                    <a:xfrm>
                      <a:off x="2389188" y="1041401"/>
                      <a:ext cx="3835400" cy="838199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8" name="等腰三角形 27"/>
                    <p:cNvSpPr/>
                    <p:nvPr/>
                  </p:nvSpPr>
                  <p:spPr>
                    <a:xfrm flipH="1" flipV="1">
                      <a:off x="2389186" y="1879600"/>
                      <a:ext cx="598487" cy="28257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2394744" y="1633351"/>
                    <a:ext cx="4267200" cy="9610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zh-CN" altLang="en-US" sz="4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文本框 22"/>
                <p:cNvSpPr txBox="1"/>
                <p:nvPr/>
              </p:nvSpPr>
              <p:spPr>
                <a:xfrm>
                  <a:off x="2397868" y="305198"/>
                  <a:ext cx="411666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2400" b="1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如何避免出现广蓄现象</a:t>
                  </a:r>
                  <a:endPara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2731420" y="2735892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731420" y="3548821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31420" y="4361750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31420" y="5174679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31420" y="5987608"/>
              <a:ext cx="27487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</a:t>
              </a:r>
              <a:endPara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241594" y="1859353"/>
            <a:ext cx="587205" cy="5872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241594" y="2658777"/>
            <a:ext cx="587205" cy="5872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241594" y="3458201"/>
            <a:ext cx="587205" cy="5872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41594" y="4257625"/>
            <a:ext cx="587205" cy="5872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241594" y="5057049"/>
            <a:ext cx="587205" cy="58720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9349" y="-4182583"/>
            <a:ext cx="16491109" cy="19057748"/>
          </a:xfrm>
          <a:prstGeom prst="rect">
            <a:avLst/>
          </a:prstGeom>
          <a:effectLst>
            <a:outerShdw blurRad="558800" dist="38100" dir="10800000" sx="103000" sy="103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002891" y="3628103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88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25600" y="1886857"/>
            <a:ext cx="6096000" cy="32947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772" y="2047671"/>
            <a:ext cx="5718628" cy="29731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5564" y="2665366"/>
            <a:ext cx="1602015" cy="1602015"/>
            <a:chOff x="449943" y="1359882"/>
            <a:chExt cx="1146628" cy="1146628"/>
          </a:xfrm>
        </p:grpSpPr>
        <p:sp>
          <p:nvSpPr>
            <p:cNvPr id="13" name="椭圆 12"/>
            <p:cNvSpPr/>
            <p:nvPr/>
          </p:nvSpPr>
          <p:spPr>
            <a:xfrm>
              <a:off x="449943" y="1359882"/>
              <a:ext cx="1146628" cy="1146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6737" y="1503633"/>
              <a:ext cx="793038" cy="859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endPara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227615" y="3281706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51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00751" y="-4451103"/>
            <a:ext cx="16485013" cy="19063844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220929" y="3539612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1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25600" y="1886857"/>
            <a:ext cx="6096000" cy="32947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99772" y="2047671"/>
            <a:ext cx="5718628" cy="29731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5564" y="2665366"/>
            <a:ext cx="1602016" cy="1602015"/>
            <a:chOff x="449943" y="1359882"/>
            <a:chExt cx="1146628" cy="1146628"/>
          </a:xfrm>
        </p:grpSpPr>
        <p:sp>
          <p:nvSpPr>
            <p:cNvPr id="13" name="椭圆 12"/>
            <p:cNvSpPr/>
            <p:nvPr/>
          </p:nvSpPr>
          <p:spPr>
            <a:xfrm>
              <a:off x="449943" y="1359882"/>
              <a:ext cx="1146628" cy="11466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6737" y="1503633"/>
              <a:ext cx="793038" cy="8591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小组</a:t>
              </a:r>
              <a:endPara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分工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33371" y="2443647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3829" y="2351314"/>
            <a:ext cx="1001485" cy="5148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80604" y="2365828"/>
            <a:ext cx="1214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组长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73828" y="3010066"/>
            <a:ext cx="1001485" cy="5148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980603" y="3037070"/>
            <a:ext cx="1214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82088" y="3056831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06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8857" y="1349829"/>
            <a:ext cx="6096000" cy="32947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3029" y="1510643"/>
            <a:ext cx="5718628" cy="29731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5465" y="2209674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9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2337" y="2535534"/>
            <a:ext cx="2669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71708" y="2076714"/>
            <a:ext cx="0" cy="183557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79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41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9075" y="-4554068"/>
            <a:ext cx="16485013" cy="19063844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336026" y="3244645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9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5" y="2169232"/>
            <a:ext cx="9144005" cy="468876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5" y="1315009"/>
            <a:ext cx="2513411" cy="1354217"/>
            <a:chOff x="100218" y="1161395"/>
            <a:chExt cx="2513411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100218" y="1161395"/>
              <a:ext cx="2513411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背景</a:t>
              </a:r>
              <a:endPara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background</a:t>
              </a:r>
              <a:endPara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6303" y="1234199"/>
              <a:ext cx="250229" cy="7456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1194" y="2987654"/>
            <a:ext cx="8134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74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等腰三角形 3"/>
          <p:cNvSpPr/>
          <p:nvPr/>
        </p:nvSpPr>
        <p:spPr>
          <a:xfrm rot="10800000">
            <a:off x="-4" y="-2"/>
            <a:ext cx="1155703" cy="1003301"/>
          </a:xfrm>
          <a:prstGeom prst="triangle">
            <a:avLst>
              <a:gd name="adj" fmla="val 10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7389" y="12861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5" y="2169232"/>
            <a:ext cx="9144005" cy="468876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5" y="1315009"/>
            <a:ext cx="2513411" cy="1354217"/>
            <a:chOff x="100218" y="1161395"/>
            <a:chExt cx="2513411" cy="1354217"/>
          </a:xfrm>
        </p:grpSpPr>
        <p:sp>
          <p:nvSpPr>
            <p:cNvPr id="11" name="文本框 10"/>
            <p:cNvSpPr txBox="1"/>
            <p:nvPr/>
          </p:nvSpPr>
          <p:spPr>
            <a:xfrm>
              <a:off x="100218" y="1161395"/>
              <a:ext cx="2513411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背景</a:t>
              </a:r>
              <a:endParaRPr lang="en-US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background</a:t>
              </a:r>
              <a:endPara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6303" y="1234199"/>
              <a:ext cx="250229" cy="7456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1194" y="2987654"/>
            <a:ext cx="8134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1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97522" y="-4687077"/>
            <a:ext cx="16485013" cy="19063844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336026" y="3244645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11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5" y="2148114"/>
            <a:ext cx="9144005" cy="4709886"/>
            <a:chOff x="-5" y="1770743"/>
            <a:chExt cx="6241152" cy="4151086"/>
          </a:xfrm>
        </p:grpSpPr>
        <p:sp>
          <p:nvSpPr>
            <p:cNvPr id="2" name="矩形 1"/>
            <p:cNvSpPr/>
            <p:nvPr/>
          </p:nvSpPr>
          <p:spPr>
            <a:xfrm>
              <a:off x="-5" y="1770743"/>
              <a:ext cx="3120576" cy="41510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120571" y="1770743"/>
              <a:ext cx="3120576" cy="415108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315659" y="1572932"/>
            <a:ext cx="1514626" cy="7870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36912" y="1606803"/>
            <a:ext cx="1799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甲方</a:t>
            </a:r>
            <a:endParaRPr lang="zh-CN" altLang="en-US" sz="4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02284" y="1621317"/>
            <a:ext cx="1514626" cy="787014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1542" y="1638890"/>
            <a:ext cx="13161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乙方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15659" y="3429572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3277" y="3463334"/>
            <a:ext cx="2748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97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87258" y="-4094093"/>
            <a:ext cx="16491109" cy="19057748"/>
          </a:xfrm>
          <a:prstGeom prst="rect">
            <a:avLst/>
          </a:prstGeom>
          <a:effectLst>
            <a:outerShdw blurRad="558800" dist="38100" sx="103000" sy="1030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336026" y="3244645"/>
            <a:ext cx="43360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42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" y="-16399"/>
            <a:ext cx="5283203" cy="519705"/>
            <a:chOff x="-3" y="-16401"/>
            <a:chExt cx="5283203" cy="889008"/>
          </a:xfrm>
        </p:grpSpPr>
        <p:sp>
          <p:nvSpPr>
            <p:cNvPr id="5" name="矩形 4"/>
            <p:cNvSpPr/>
            <p:nvPr/>
          </p:nvSpPr>
          <p:spPr>
            <a:xfrm>
              <a:off x="-3" y="-2"/>
              <a:ext cx="4673603" cy="8726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673600" y="-16401"/>
              <a:ext cx="609600" cy="889004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28799" y="5878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4" y="-2"/>
            <a:ext cx="1155703" cy="1003301"/>
            <a:chOff x="-4" y="-2"/>
            <a:chExt cx="1155703" cy="100330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-4" y="-2"/>
              <a:ext cx="1155703" cy="1003301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389" y="12861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792411" y="3132797"/>
            <a:ext cx="3762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80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0.44792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苹果背景风格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苹果背景风格" id="{8FF63C83-A71E-4583-A340-A3D0695EA7B6}" vid="{255407CE-EEED-4961-BF20-463436B2F2A3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苹果背景风格</Template>
  <TotalTime>109</TotalTime>
  <Words>519</Words>
  <Application>Microsoft Office PowerPoint</Application>
  <PresentationFormat>全屏显示(4:3)</PresentationFormat>
  <Paragraphs>113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Meiryo</vt:lpstr>
      <vt:lpstr>宋体</vt:lpstr>
      <vt:lpstr>微软雅黑</vt:lpstr>
      <vt:lpstr>Arial</vt:lpstr>
      <vt:lpstr>Calibri</vt:lpstr>
      <vt:lpstr>Calibri Light</vt:lpstr>
      <vt:lpstr>苹果背景风格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钟源</dc:creator>
  <cp:lastModifiedBy>kan</cp:lastModifiedBy>
  <cp:revision>86</cp:revision>
  <dcterms:created xsi:type="dcterms:W3CDTF">2014-03-30T23:28:01Z</dcterms:created>
  <dcterms:modified xsi:type="dcterms:W3CDTF">2015-08-07T15:02:06Z</dcterms:modified>
</cp:coreProperties>
</file>