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83" r:id="rId3"/>
    <p:sldId id="289" r:id="rId4"/>
    <p:sldId id="259" r:id="rId5"/>
    <p:sldId id="260" r:id="rId6"/>
    <p:sldId id="261" r:id="rId7"/>
    <p:sldId id="282" r:id="rId8"/>
    <p:sldId id="343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1266" y="108"/>
      </p:cViewPr>
      <p:guideLst>
        <p:guide orient="horz" pos="2160"/>
        <p:guide pos="2880"/>
      </p:guideLst>
    </p:cSldViewPr>
  </p:slideViewPr>
  <p:notesTextViewPr>
    <p:cViewPr>
      <p:scale>
        <a:sx n="50" d="100"/>
        <a:sy n="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274584-9B27-4E20-98D5-28AC8A30DF29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74DA03-DB16-4143-9965-F113E0B441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424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6196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5012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AE441-8ADC-4774-AA7A-FC9FF97AD7FF}" type="slidenum">
              <a:rPr lang="zh-CN" altLang="en-US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0957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AE441-8ADC-4774-AA7A-FC9FF97AD7FF}" type="slidenum">
              <a:rPr lang="zh-CN" altLang="en-US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0957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7E3465-C72F-430F-9822-17022ADC3EBE}" type="slidenum">
              <a:rPr lang="zh-CN" altLang="en-US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701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1081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2856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5CD89-30F7-45B4-8090-C78EB4639CA9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08778-69B2-4DB7-8DA3-8884F10573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18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5CD89-30F7-45B4-8090-C78EB4639CA9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08778-69B2-4DB7-8DA3-8884F10573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6957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5CD89-30F7-45B4-8090-C78EB4639CA9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08778-69B2-4DB7-8DA3-8884F10573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3322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1744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1950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962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3887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1718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9287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0378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892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5CD89-30F7-45B4-8090-C78EB4639CA9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08778-69B2-4DB7-8DA3-8884F10573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8967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9978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7411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218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5CD89-30F7-45B4-8090-C78EB4639CA9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08778-69B2-4DB7-8DA3-8884F10573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312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5CD89-30F7-45B4-8090-C78EB4639CA9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08778-69B2-4DB7-8DA3-8884F10573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031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5CD89-30F7-45B4-8090-C78EB4639CA9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08778-69B2-4DB7-8DA3-8884F10573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500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5CD89-30F7-45B4-8090-C78EB4639CA9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08778-69B2-4DB7-8DA3-8884F10573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646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5CD89-30F7-45B4-8090-C78EB4639CA9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08778-69B2-4DB7-8DA3-8884F10573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554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5CD89-30F7-45B4-8090-C78EB4639CA9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08778-69B2-4DB7-8DA3-8884F10573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689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5CD89-30F7-45B4-8090-C78EB4639CA9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08778-69B2-4DB7-8DA3-8884F10573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667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C5CD89-30F7-45B4-8090-C78EB4639CA9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D08778-69B2-4DB7-8DA3-8884F10573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032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579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475656" y="1281408"/>
            <a:ext cx="936104" cy="3803776"/>
            <a:chOff x="1475656" y="1281408"/>
            <a:chExt cx="936104" cy="3803776"/>
          </a:xfrm>
        </p:grpSpPr>
        <p:sp>
          <p:nvSpPr>
            <p:cNvPr id="28" name="矩形 27"/>
            <p:cNvSpPr/>
            <p:nvPr/>
          </p:nvSpPr>
          <p:spPr>
            <a:xfrm>
              <a:off x="1475656" y="1281408"/>
              <a:ext cx="936104" cy="3803776"/>
            </a:xfrm>
            <a:custGeom>
              <a:avLst/>
              <a:gdLst>
                <a:gd name="connsiteX0" fmla="*/ 0 w 1512168"/>
                <a:gd name="connsiteY0" fmla="*/ 0 h 4025639"/>
                <a:gd name="connsiteX1" fmla="*/ 1512168 w 1512168"/>
                <a:gd name="connsiteY1" fmla="*/ 0 h 4025639"/>
                <a:gd name="connsiteX2" fmla="*/ 1512168 w 1512168"/>
                <a:gd name="connsiteY2" fmla="*/ 4025639 h 4025639"/>
                <a:gd name="connsiteX3" fmla="*/ 0 w 1512168"/>
                <a:gd name="connsiteY3" fmla="*/ 4025639 h 4025639"/>
                <a:gd name="connsiteX4" fmla="*/ 0 w 1512168"/>
                <a:gd name="connsiteY4" fmla="*/ 0 h 4025639"/>
                <a:gd name="connsiteX0" fmla="*/ 1512168 w 1603608"/>
                <a:gd name="connsiteY0" fmla="*/ 0 h 4025639"/>
                <a:gd name="connsiteX1" fmla="*/ 1512168 w 1603608"/>
                <a:gd name="connsiteY1" fmla="*/ 4025639 h 4025639"/>
                <a:gd name="connsiteX2" fmla="*/ 0 w 1603608"/>
                <a:gd name="connsiteY2" fmla="*/ 4025639 h 4025639"/>
                <a:gd name="connsiteX3" fmla="*/ 0 w 1603608"/>
                <a:gd name="connsiteY3" fmla="*/ 0 h 4025639"/>
                <a:gd name="connsiteX4" fmla="*/ 1603608 w 1603608"/>
                <a:gd name="connsiteY4" fmla="*/ 91440 h 4025639"/>
                <a:gd name="connsiteX0" fmla="*/ 1512168 w 1603608"/>
                <a:gd name="connsiteY0" fmla="*/ 4025639 h 4025639"/>
                <a:gd name="connsiteX1" fmla="*/ 0 w 1603608"/>
                <a:gd name="connsiteY1" fmla="*/ 4025639 h 4025639"/>
                <a:gd name="connsiteX2" fmla="*/ 0 w 1603608"/>
                <a:gd name="connsiteY2" fmla="*/ 0 h 4025639"/>
                <a:gd name="connsiteX3" fmla="*/ 1603608 w 1603608"/>
                <a:gd name="connsiteY3" fmla="*/ 91440 h 4025639"/>
                <a:gd name="connsiteX0" fmla="*/ 1512168 w 1512168"/>
                <a:gd name="connsiteY0" fmla="*/ 4025639 h 4025639"/>
                <a:gd name="connsiteX1" fmla="*/ 0 w 1512168"/>
                <a:gd name="connsiteY1" fmla="*/ 4025639 h 4025639"/>
                <a:gd name="connsiteX2" fmla="*/ 0 w 1512168"/>
                <a:gd name="connsiteY2" fmla="*/ 0 h 4025639"/>
                <a:gd name="connsiteX3" fmla="*/ 1462931 w 1512168"/>
                <a:gd name="connsiteY3" fmla="*/ 21102 h 4025639"/>
                <a:gd name="connsiteX0" fmla="*/ 1512168 w 1512168"/>
                <a:gd name="connsiteY0" fmla="*/ 4039706 h 4039706"/>
                <a:gd name="connsiteX1" fmla="*/ 0 w 1512168"/>
                <a:gd name="connsiteY1" fmla="*/ 4039706 h 4039706"/>
                <a:gd name="connsiteX2" fmla="*/ 0 w 1512168"/>
                <a:gd name="connsiteY2" fmla="*/ 14067 h 4039706"/>
                <a:gd name="connsiteX3" fmla="*/ 1462931 w 1512168"/>
                <a:gd name="connsiteY3" fmla="*/ 0 h 4039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2168" h="4039706">
                  <a:moveTo>
                    <a:pt x="1512168" y="4039706"/>
                  </a:moveTo>
                  <a:lnTo>
                    <a:pt x="0" y="4039706"/>
                  </a:lnTo>
                  <a:lnTo>
                    <a:pt x="0" y="14067"/>
                  </a:lnTo>
                  <a:lnTo>
                    <a:pt x="1462931" y="0"/>
                  </a:ln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1475656" y="3101846"/>
              <a:ext cx="864096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2123727" y="947629"/>
            <a:ext cx="6336704" cy="588250"/>
          </a:xfrm>
          <a:custGeom>
            <a:avLst/>
            <a:gdLst>
              <a:gd name="connsiteX0" fmla="*/ 0 w 6840760"/>
              <a:gd name="connsiteY0" fmla="*/ 0 h 888468"/>
              <a:gd name="connsiteX1" fmla="*/ 6840760 w 6840760"/>
              <a:gd name="connsiteY1" fmla="*/ 0 h 888468"/>
              <a:gd name="connsiteX2" fmla="*/ 6840760 w 6840760"/>
              <a:gd name="connsiteY2" fmla="*/ 888468 h 888468"/>
              <a:gd name="connsiteX3" fmla="*/ 0 w 6840760"/>
              <a:gd name="connsiteY3" fmla="*/ 888468 h 888468"/>
              <a:gd name="connsiteX4" fmla="*/ 0 w 6840760"/>
              <a:gd name="connsiteY4" fmla="*/ 0 h 888468"/>
              <a:gd name="connsiteX0" fmla="*/ 0 w 6840760"/>
              <a:gd name="connsiteY0" fmla="*/ 0 h 888468"/>
              <a:gd name="connsiteX1" fmla="*/ 6465622 w 6840760"/>
              <a:gd name="connsiteY1" fmla="*/ 35169 h 888468"/>
              <a:gd name="connsiteX2" fmla="*/ 6840760 w 6840760"/>
              <a:gd name="connsiteY2" fmla="*/ 888468 h 888468"/>
              <a:gd name="connsiteX3" fmla="*/ 0 w 6840760"/>
              <a:gd name="connsiteY3" fmla="*/ 888468 h 888468"/>
              <a:gd name="connsiteX4" fmla="*/ 0 w 6840760"/>
              <a:gd name="connsiteY4" fmla="*/ 0 h 888468"/>
              <a:gd name="connsiteX0" fmla="*/ 351693 w 6840760"/>
              <a:gd name="connsiteY0" fmla="*/ 0 h 888468"/>
              <a:gd name="connsiteX1" fmla="*/ 6465622 w 6840760"/>
              <a:gd name="connsiteY1" fmla="*/ 35169 h 888468"/>
              <a:gd name="connsiteX2" fmla="*/ 6840760 w 6840760"/>
              <a:gd name="connsiteY2" fmla="*/ 888468 h 888468"/>
              <a:gd name="connsiteX3" fmla="*/ 0 w 6840760"/>
              <a:gd name="connsiteY3" fmla="*/ 888468 h 888468"/>
              <a:gd name="connsiteX4" fmla="*/ 351693 w 6840760"/>
              <a:gd name="connsiteY4" fmla="*/ 0 h 888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40760" h="888468">
                <a:moveTo>
                  <a:pt x="351693" y="0"/>
                </a:moveTo>
                <a:lnTo>
                  <a:pt x="6465622" y="35169"/>
                </a:lnTo>
                <a:lnTo>
                  <a:pt x="6840760" y="888468"/>
                </a:lnTo>
                <a:lnTo>
                  <a:pt x="0" y="888468"/>
                </a:lnTo>
                <a:lnTo>
                  <a:pt x="351693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flipV="1">
            <a:off x="2483768" y="702547"/>
            <a:ext cx="854394" cy="821146"/>
          </a:xfrm>
          <a:prstGeom prst="triangl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3275856" y="1692081"/>
            <a:ext cx="5184576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。您的内容打在这里，或者通过复制您的文本后，在此框中选择粘贴，并选择只保留文字。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75855" y="102311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639506" y="620688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1</a:t>
            </a:r>
            <a:endParaRPr lang="zh-CN" altLang="en-US" sz="4000" b="1" dirty="0" smtClean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6" name="矩形 1"/>
          <p:cNvSpPr/>
          <p:nvPr/>
        </p:nvSpPr>
        <p:spPr>
          <a:xfrm>
            <a:off x="2123727" y="2807721"/>
            <a:ext cx="6336704" cy="588250"/>
          </a:xfrm>
          <a:custGeom>
            <a:avLst/>
            <a:gdLst>
              <a:gd name="connsiteX0" fmla="*/ 0 w 6840760"/>
              <a:gd name="connsiteY0" fmla="*/ 0 h 888468"/>
              <a:gd name="connsiteX1" fmla="*/ 6840760 w 6840760"/>
              <a:gd name="connsiteY1" fmla="*/ 0 h 888468"/>
              <a:gd name="connsiteX2" fmla="*/ 6840760 w 6840760"/>
              <a:gd name="connsiteY2" fmla="*/ 888468 h 888468"/>
              <a:gd name="connsiteX3" fmla="*/ 0 w 6840760"/>
              <a:gd name="connsiteY3" fmla="*/ 888468 h 888468"/>
              <a:gd name="connsiteX4" fmla="*/ 0 w 6840760"/>
              <a:gd name="connsiteY4" fmla="*/ 0 h 888468"/>
              <a:gd name="connsiteX0" fmla="*/ 0 w 6840760"/>
              <a:gd name="connsiteY0" fmla="*/ 0 h 888468"/>
              <a:gd name="connsiteX1" fmla="*/ 6465622 w 6840760"/>
              <a:gd name="connsiteY1" fmla="*/ 35169 h 888468"/>
              <a:gd name="connsiteX2" fmla="*/ 6840760 w 6840760"/>
              <a:gd name="connsiteY2" fmla="*/ 888468 h 888468"/>
              <a:gd name="connsiteX3" fmla="*/ 0 w 6840760"/>
              <a:gd name="connsiteY3" fmla="*/ 888468 h 888468"/>
              <a:gd name="connsiteX4" fmla="*/ 0 w 6840760"/>
              <a:gd name="connsiteY4" fmla="*/ 0 h 888468"/>
              <a:gd name="connsiteX0" fmla="*/ 351693 w 6840760"/>
              <a:gd name="connsiteY0" fmla="*/ 0 h 888468"/>
              <a:gd name="connsiteX1" fmla="*/ 6465622 w 6840760"/>
              <a:gd name="connsiteY1" fmla="*/ 35169 h 888468"/>
              <a:gd name="connsiteX2" fmla="*/ 6840760 w 6840760"/>
              <a:gd name="connsiteY2" fmla="*/ 888468 h 888468"/>
              <a:gd name="connsiteX3" fmla="*/ 0 w 6840760"/>
              <a:gd name="connsiteY3" fmla="*/ 888468 h 888468"/>
              <a:gd name="connsiteX4" fmla="*/ 351693 w 6840760"/>
              <a:gd name="connsiteY4" fmla="*/ 0 h 888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40760" h="888468">
                <a:moveTo>
                  <a:pt x="351693" y="0"/>
                </a:moveTo>
                <a:lnTo>
                  <a:pt x="6465622" y="35169"/>
                </a:lnTo>
                <a:lnTo>
                  <a:pt x="6840760" y="888468"/>
                </a:lnTo>
                <a:lnTo>
                  <a:pt x="0" y="888468"/>
                </a:lnTo>
                <a:lnTo>
                  <a:pt x="351693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flipV="1">
            <a:off x="2483768" y="2562639"/>
            <a:ext cx="854394" cy="821146"/>
          </a:xfrm>
          <a:prstGeom prst="triangl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 smtClean="0"/>
          </a:p>
        </p:txBody>
      </p:sp>
      <p:sp>
        <p:nvSpPr>
          <p:cNvPr id="18" name="TextBox 17"/>
          <p:cNvSpPr txBox="1"/>
          <p:nvPr/>
        </p:nvSpPr>
        <p:spPr>
          <a:xfrm>
            <a:off x="3275855" y="3552173"/>
            <a:ext cx="518457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。您的内容打在这里，或者通过复制您的文本后，在此框中选择粘贴，并选择只保留文字。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75855" y="289532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674675" y="2480780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2</a:t>
            </a:r>
            <a:endParaRPr lang="zh-CN" altLang="en-US" sz="4000" b="1" dirty="0" smtClean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2" name="矩形 1"/>
          <p:cNvSpPr/>
          <p:nvPr/>
        </p:nvSpPr>
        <p:spPr>
          <a:xfrm>
            <a:off x="2123727" y="4667813"/>
            <a:ext cx="6336704" cy="588250"/>
          </a:xfrm>
          <a:custGeom>
            <a:avLst/>
            <a:gdLst>
              <a:gd name="connsiteX0" fmla="*/ 0 w 6840760"/>
              <a:gd name="connsiteY0" fmla="*/ 0 h 888468"/>
              <a:gd name="connsiteX1" fmla="*/ 6840760 w 6840760"/>
              <a:gd name="connsiteY1" fmla="*/ 0 h 888468"/>
              <a:gd name="connsiteX2" fmla="*/ 6840760 w 6840760"/>
              <a:gd name="connsiteY2" fmla="*/ 888468 h 888468"/>
              <a:gd name="connsiteX3" fmla="*/ 0 w 6840760"/>
              <a:gd name="connsiteY3" fmla="*/ 888468 h 888468"/>
              <a:gd name="connsiteX4" fmla="*/ 0 w 6840760"/>
              <a:gd name="connsiteY4" fmla="*/ 0 h 888468"/>
              <a:gd name="connsiteX0" fmla="*/ 0 w 6840760"/>
              <a:gd name="connsiteY0" fmla="*/ 0 h 888468"/>
              <a:gd name="connsiteX1" fmla="*/ 6465622 w 6840760"/>
              <a:gd name="connsiteY1" fmla="*/ 35169 h 888468"/>
              <a:gd name="connsiteX2" fmla="*/ 6840760 w 6840760"/>
              <a:gd name="connsiteY2" fmla="*/ 888468 h 888468"/>
              <a:gd name="connsiteX3" fmla="*/ 0 w 6840760"/>
              <a:gd name="connsiteY3" fmla="*/ 888468 h 888468"/>
              <a:gd name="connsiteX4" fmla="*/ 0 w 6840760"/>
              <a:gd name="connsiteY4" fmla="*/ 0 h 888468"/>
              <a:gd name="connsiteX0" fmla="*/ 351693 w 6840760"/>
              <a:gd name="connsiteY0" fmla="*/ 0 h 888468"/>
              <a:gd name="connsiteX1" fmla="*/ 6465622 w 6840760"/>
              <a:gd name="connsiteY1" fmla="*/ 35169 h 888468"/>
              <a:gd name="connsiteX2" fmla="*/ 6840760 w 6840760"/>
              <a:gd name="connsiteY2" fmla="*/ 888468 h 888468"/>
              <a:gd name="connsiteX3" fmla="*/ 0 w 6840760"/>
              <a:gd name="connsiteY3" fmla="*/ 888468 h 888468"/>
              <a:gd name="connsiteX4" fmla="*/ 351693 w 6840760"/>
              <a:gd name="connsiteY4" fmla="*/ 0 h 888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40760" h="888468">
                <a:moveTo>
                  <a:pt x="351693" y="0"/>
                </a:moveTo>
                <a:lnTo>
                  <a:pt x="6465622" y="35169"/>
                </a:lnTo>
                <a:lnTo>
                  <a:pt x="6840760" y="888468"/>
                </a:lnTo>
                <a:lnTo>
                  <a:pt x="0" y="888468"/>
                </a:lnTo>
                <a:lnTo>
                  <a:pt x="351693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flipV="1">
            <a:off x="2483768" y="4422731"/>
            <a:ext cx="854394" cy="821146"/>
          </a:xfrm>
          <a:prstGeom prst="triangl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 smtClean="0"/>
          </a:p>
        </p:txBody>
      </p:sp>
      <p:sp>
        <p:nvSpPr>
          <p:cNvPr id="24" name="TextBox 23"/>
          <p:cNvSpPr txBox="1"/>
          <p:nvPr/>
        </p:nvSpPr>
        <p:spPr>
          <a:xfrm>
            <a:off x="3275855" y="5412265"/>
            <a:ext cx="518457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。您的内容打在这里，或者通过复制您的文本后，在此框中选择粘贴，并选择只保留文字。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75855" y="476753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674675" y="4340872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3</a:t>
            </a:r>
            <a:endParaRPr lang="zh-CN" altLang="en-US" sz="4000" b="1" dirty="0" smtClean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26540" y="1493877"/>
            <a:ext cx="677108" cy="337528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您的</a:t>
            </a:r>
            <a:r>
              <a:rPr lang="zh-CN" altLang="en-US" sz="3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标题写在这里</a:t>
            </a:r>
            <a:endParaRPr lang="zh-CN" altLang="en-US" sz="32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3780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755576" y="0"/>
            <a:ext cx="100811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您的标题写在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这里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763688" y="332656"/>
            <a:ext cx="6336704" cy="1560773"/>
            <a:chOff x="899592" y="332656"/>
            <a:chExt cx="6336704" cy="1560773"/>
          </a:xfrm>
        </p:grpSpPr>
        <p:sp>
          <p:nvSpPr>
            <p:cNvPr id="16" name="矩形 6"/>
            <p:cNvSpPr/>
            <p:nvPr/>
          </p:nvSpPr>
          <p:spPr>
            <a:xfrm>
              <a:off x="1533712" y="332656"/>
              <a:ext cx="2736304" cy="648072"/>
            </a:xfrm>
            <a:custGeom>
              <a:avLst/>
              <a:gdLst>
                <a:gd name="connsiteX0" fmla="*/ 0 w 2736304"/>
                <a:gd name="connsiteY0" fmla="*/ 0 h 864096"/>
                <a:gd name="connsiteX1" fmla="*/ 2736304 w 2736304"/>
                <a:gd name="connsiteY1" fmla="*/ 0 h 864096"/>
                <a:gd name="connsiteX2" fmla="*/ 2736304 w 2736304"/>
                <a:gd name="connsiteY2" fmla="*/ 864096 h 864096"/>
                <a:gd name="connsiteX3" fmla="*/ 0 w 2736304"/>
                <a:gd name="connsiteY3" fmla="*/ 864096 h 864096"/>
                <a:gd name="connsiteX4" fmla="*/ 0 w 2736304"/>
                <a:gd name="connsiteY4" fmla="*/ 0 h 864096"/>
                <a:gd name="connsiteX0" fmla="*/ 0 w 2762515"/>
                <a:gd name="connsiteY0" fmla="*/ 27856 h 891952"/>
                <a:gd name="connsiteX1" fmla="*/ 2736304 w 2762515"/>
                <a:gd name="connsiteY1" fmla="*/ 27856 h 891952"/>
                <a:gd name="connsiteX2" fmla="*/ 2762515 w 2762515"/>
                <a:gd name="connsiteY2" fmla="*/ 0 h 891952"/>
                <a:gd name="connsiteX3" fmla="*/ 2736304 w 2762515"/>
                <a:gd name="connsiteY3" fmla="*/ 891952 h 891952"/>
                <a:gd name="connsiteX4" fmla="*/ 0 w 2762515"/>
                <a:gd name="connsiteY4" fmla="*/ 891952 h 891952"/>
                <a:gd name="connsiteX5" fmla="*/ 0 w 2762515"/>
                <a:gd name="connsiteY5" fmla="*/ 27856 h 891952"/>
                <a:gd name="connsiteX0" fmla="*/ 0 w 2736304"/>
                <a:gd name="connsiteY0" fmla="*/ 0 h 864096"/>
                <a:gd name="connsiteX1" fmla="*/ 2736304 w 2736304"/>
                <a:gd name="connsiteY1" fmla="*/ 0 h 864096"/>
                <a:gd name="connsiteX2" fmla="*/ 2544800 w 2736304"/>
                <a:gd name="connsiteY2" fmla="*/ 393059 h 864096"/>
                <a:gd name="connsiteX3" fmla="*/ 2736304 w 2736304"/>
                <a:gd name="connsiteY3" fmla="*/ 864096 h 864096"/>
                <a:gd name="connsiteX4" fmla="*/ 0 w 2736304"/>
                <a:gd name="connsiteY4" fmla="*/ 864096 h 864096"/>
                <a:gd name="connsiteX5" fmla="*/ 0 w 2736304"/>
                <a:gd name="connsiteY5" fmla="*/ 0 h 864096"/>
                <a:gd name="connsiteX0" fmla="*/ 0 w 2736304"/>
                <a:gd name="connsiteY0" fmla="*/ 0 h 864096"/>
                <a:gd name="connsiteX1" fmla="*/ 2736304 w 2736304"/>
                <a:gd name="connsiteY1" fmla="*/ 0 h 864096"/>
                <a:gd name="connsiteX2" fmla="*/ 2544800 w 2736304"/>
                <a:gd name="connsiteY2" fmla="*/ 465631 h 864096"/>
                <a:gd name="connsiteX3" fmla="*/ 2736304 w 2736304"/>
                <a:gd name="connsiteY3" fmla="*/ 864096 h 864096"/>
                <a:gd name="connsiteX4" fmla="*/ 0 w 2736304"/>
                <a:gd name="connsiteY4" fmla="*/ 864096 h 864096"/>
                <a:gd name="connsiteX5" fmla="*/ 0 w 2736304"/>
                <a:gd name="connsiteY5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36304" h="864096">
                  <a:moveTo>
                    <a:pt x="0" y="0"/>
                  </a:moveTo>
                  <a:lnTo>
                    <a:pt x="2736304" y="0"/>
                  </a:lnTo>
                  <a:lnTo>
                    <a:pt x="2544800" y="465631"/>
                  </a:lnTo>
                  <a:lnTo>
                    <a:pt x="2736304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您的小标题</a:t>
              </a:r>
              <a:endParaRPr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矩形 4"/>
            <p:cNvSpPr/>
            <p:nvPr/>
          </p:nvSpPr>
          <p:spPr>
            <a:xfrm>
              <a:off x="899592" y="332656"/>
              <a:ext cx="796316" cy="648072"/>
            </a:xfrm>
            <a:custGeom>
              <a:avLst/>
              <a:gdLst/>
              <a:ahLst/>
              <a:cxnLst/>
              <a:rect l="l" t="t" r="r" b="b"/>
              <a:pathLst>
                <a:path w="796316" h="864096">
                  <a:moveTo>
                    <a:pt x="0" y="0"/>
                  </a:moveTo>
                  <a:lnTo>
                    <a:pt x="648072" y="0"/>
                  </a:lnTo>
                  <a:lnTo>
                    <a:pt x="648072" y="328277"/>
                  </a:lnTo>
                  <a:lnTo>
                    <a:pt x="796316" y="432048"/>
                  </a:lnTo>
                  <a:lnTo>
                    <a:pt x="648072" y="535818"/>
                  </a:lnTo>
                  <a:lnTo>
                    <a:pt x="648072" y="864096"/>
                  </a:lnTo>
                  <a:lnTo>
                    <a:pt x="0" y="864096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latin typeface="Arial" pitchFamily="34" charset="0"/>
                  <a:cs typeface="Arial" pitchFamily="34" charset="0"/>
                </a:rPr>
                <a:t>01</a:t>
              </a:r>
              <a:endParaRPr lang="zh-CN" altLang="en-US" sz="2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475656" y="1104302"/>
              <a:ext cx="5760640" cy="789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763688" y="2492896"/>
            <a:ext cx="6336704" cy="1824242"/>
            <a:chOff x="1489608" y="2564904"/>
            <a:chExt cx="6336704" cy="1824242"/>
          </a:xfrm>
        </p:grpSpPr>
        <p:sp>
          <p:nvSpPr>
            <p:cNvPr id="20" name="矩形 6"/>
            <p:cNvSpPr/>
            <p:nvPr/>
          </p:nvSpPr>
          <p:spPr>
            <a:xfrm>
              <a:off x="2123728" y="2564904"/>
              <a:ext cx="2736304" cy="648072"/>
            </a:xfrm>
            <a:custGeom>
              <a:avLst/>
              <a:gdLst>
                <a:gd name="connsiteX0" fmla="*/ 0 w 2736304"/>
                <a:gd name="connsiteY0" fmla="*/ 0 h 864096"/>
                <a:gd name="connsiteX1" fmla="*/ 2736304 w 2736304"/>
                <a:gd name="connsiteY1" fmla="*/ 0 h 864096"/>
                <a:gd name="connsiteX2" fmla="*/ 2736304 w 2736304"/>
                <a:gd name="connsiteY2" fmla="*/ 864096 h 864096"/>
                <a:gd name="connsiteX3" fmla="*/ 0 w 2736304"/>
                <a:gd name="connsiteY3" fmla="*/ 864096 h 864096"/>
                <a:gd name="connsiteX4" fmla="*/ 0 w 2736304"/>
                <a:gd name="connsiteY4" fmla="*/ 0 h 864096"/>
                <a:gd name="connsiteX0" fmla="*/ 0 w 2762515"/>
                <a:gd name="connsiteY0" fmla="*/ 27856 h 891952"/>
                <a:gd name="connsiteX1" fmla="*/ 2736304 w 2762515"/>
                <a:gd name="connsiteY1" fmla="*/ 27856 h 891952"/>
                <a:gd name="connsiteX2" fmla="*/ 2762515 w 2762515"/>
                <a:gd name="connsiteY2" fmla="*/ 0 h 891952"/>
                <a:gd name="connsiteX3" fmla="*/ 2736304 w 2762515"/>
                <a:gd name="connsiteY3" fmla="*/ 891952 h 891952"/>
                <a:gd name="connsiteX4" fmla="*/ 0 w 2762515"/>
                <a:gd name="connsiteY4" fmla="*/ 891952 h 891952"/>
                <a:gd name="connsiteX5" fmla="*/ 0 w 2762515"/>
                <a:gd name="connsiteY5" fmla="*/ 27856 h 891952"/>
                <a:gd name="connsiteX0" fmla="*/ 0 w 2736304"/>
                <a:gd name="connsiteY0" fmla="*/ 0 h 864096"/>
                <a:gd name="connsiteX1" fmla="*/ 2736304 w 2736304"/>
                <a:gd name="connsiteY1" fmla="*/ 0 h 864096"/>
                <a:gd name="connsiteX2" fmla="*/ 2544800 w 2736304"/>
                <a:gd name="connsiteY2" fmla="*/ 393059 h 864096"/>
                <a:gd name="connsiteX3" fmla="*/ 2736304 w 2736304"/>
                <a:gd name="connsiteY3" fmla="*/ 864096 h 864096"/>
                <a:gd name="connsiteX4" fmla="*/ 0 w 2736304"/>
                <a:gd name="connsiteY4" fmla="*/ 864096 h 864096"/>
                <a:gd name="connsiteX5" fmla="*/ 0 w 2736304"/>
                <a:gd name="connsiteY5" fmla="*/ 0 h 864096"/>
                <a:gd name="connsiteX0" fmla="*/ 0 w 2736304"/>
                <a:gd name="connsiteY0" fmla="*/ 0 h 864096"/>
                <a:gd name="connsiteX1" fmla="*/ 2736304 w 2736304"/>
                <a:gd name="connsiteY1" fmla="*/ 0 h 864096"/>
                <a:gd name="connsiteX2" fmla="*/ 2544800 w 2736304"/>
                <a:gd name="connsiteY2" fmla="*/ 465631 h 864096"/>
                <a:gd name="connsiteX3" fmla="*/ 2736304 w 2736304"/>
                <a:gd name="connsiteY3" fmla="*/ 864096 h 864096"/>
                <a:gd name="connsiteX4" fmla="*/ 0 w 2736304"/>
                <a:gd name="connsiteY4" fmla="*/ 864096 h 864096"/>
                <a:gd name="connsiteX5" fmla="*/ 0 w 2736304"/>
                <a:gd name="connsiteY5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36304" h="864096">
                  <a:moveTo>
                    <a:pt x="0" y="0"/>
                  </a:moveTo>
                  <a:lnTo>
                    <a:pt x="2736304" y="0"/>
                  </a:lnTo>
                  <a:lnTo>
                    <a:pt x="2544800" y="465631"/>
                  </a:lnTo>
                  <a:lnTo>
                    <a:pt x="2736304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您的小标题</a:t>
              </a:r>
              <a:endParaRPr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矩形 4"/>
            <p:cNvSpPr/>
            <p:nvPr/>
          </p:nvSpPr>
          <p:spPr>
            <a:xfrm>
              <a:off x="1489608" y="2564904"/>
              <a:ext cx="796316" cy="648072"/>
            </a:xfrm>
            <a:custGeom>
              <a:avLst/>
              <a:gdLst/>
              <a:ahLst/>
              <a:cxnLst/>
              <a:rect l="l" t="t" r="r" b="b"/>
              <a:pathLst>
                <a:path w="796316" h="864096">
                  <a:moveTo>
                    <a:pt x="0" y="0"/>
                  </a:moveTo>
                  <a:lnTo>
                    <a:pt x="648072" y="0"/>
                  </a:lnTo>
                  <a:lnTo>
                    <a:pt x="648072" y="328277"/>
                  </a:lnTo>
                  <a:lnTo>
                    <a:pt x="796316" y="432048"/>
                  </a:lnTo>
                  <a:lnTo>
                    <a:pt x="648072" y="535818"/>
                  </a:lnTo>
                  <a:lnTo>
                    <a:pt x="648072" y="864096"/>
                  </a:lnTo>
                  <a:lnTo>
                    <a:pt x="0" y="864096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latin typeface="Arial" pitchFamily="34" charset="0"/>
                  <a:cs typeface="Arial" pitchFamily="34" charset="0"/>
                </a:rPr>
                <a:t>02</a:t>
              </a:r>
              <a:endParaRPr lang="zh-CN" altLang="en-US" sz="2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065672" y="3336550"/>
              <a:ext cx="5760640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。您的内容打在这里，或者通过复制您的文本后，在此框中选择粘贴，并选择只保留文字。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30000"/>
                </a:lnSpc>
              </a:pP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763688" y="4653136"/>
            <a:ext cx="6336704" cy="1824242"/>
            <a:chOff x="783480" y="4653136"/>
            <a:chExt cx="6336704" cy="1824242"/>
          </a:xfrm>
        </p:grpSpPr>
        <p:sp>
          <p:nvSpPr>
            <p:cNvPr id="24" name="矩形 6"/>
            <p:cNvSpPr/>
            <p:nvPr/>
          </p:nvSpPr>
          <p:spPr>
            <a:xfrm>
              <a:off x="1417600" y="4653136"/>
              <a:ext cx="2736304" cy="648072"/>
            </a:xfrm>
            <a:custGeom>
              <a:avLst/>
              <a:gdLst>
                <a:gd name="connsiteX0" fmla="*/ 0 w 2736304"/>
                <a:gd name="connsiteY0" fmla="*/ 0 h 864096"/>
                <a:gd name="connsiteX1" fmla="*/ 2736304 w 2736304"/>
                <a:gd name="connsiteY1" fmla="*/ 0 h 864096"/>
                <a:gd name="connsiteX2" fmla="*/ 2736304 w 2736304"/>
                <a:gd name="connsiteY2" fmla="*/ 864096 h 864096"/>
                <a:gd name="connsiteX3" fmla="*/ 0 w 2736304"/>
                <a:gd name="connsiteY3" fmla="*/ 864096 h 864096"/>
                <a:gd name="connsiteX4" fmla="*/ 0 w 2736304"/>
                <a:gd name="connsiteY4" fmla="*/ 0 h 864096"/>
                <a:gd name="connsiteX0" fmla="*/ 0 w 2762515"/>
                <a:gd name="connsiteY0" fmla="*/ 27856 h 891952"/>
                <a:gd name="connsiteX1" fmla="*/ 2736304 w 2762515"/>
                <a:gd name="connsiteY1" fmla="*/ 27856 h 891952"/>
                <a:gd name="connsiteX2" fmla="*/ 2762515 w 2762515"/>
                <a:gd name="connsiteY2" fmla="*/ 0 h 891952"/>
                <a:gd name="connsiteX3" fmla="*/ 2736304 w 2762515"/>
                <a:gd name="connsiteY3" fmla="*/ 891952 h 891952"/>
                <a:gd name="connsiteX4" fmla="*/ 0 w 2762515"/>
                <a:gd name="connsiteY4" fmla="*/ 891952 h 891952"/>
                <a:gd name="connsiteX5" fmla="*/ 0 w 2762515"/>
                <a:gd name="connsiteY5" fmla="*/ 27856 h 891952"/>
                <a:gd name="connsiteX0" fmla="*/ 0 w 2736304"/>
                <a:gd name="connsiteY0" fmla="*/ 0 h 864096"/>
                <a:gd name="connsiteX1" fmla="*/ 2736304 w 2736304"/>
                <a:gd name="connsiteY1" fmla="*/ 0 h 864096"/>
                <a:gd name="connsiteX2" fmla="*/ 2544800 w 2736304"/>
                <a:gd name="connsiteY2" fmla="*/ 393059 h 864096"/>
                <a:gd name="connsiteX3" fmla="*/ 2736304 w 2736304"/>
                <a:gd name="connsiteY3" fmla="*/ 864096 h 864096"/>
                <a:gd name="connsiteX4" fmla="*/ 0 w 2736304"/>
                <a:gd name="connsiteY4" fmla="*/ 864096 h 864096"/>
                <a:gd name="connsiteX5" fmla="*/ 0 w 2736304"/>
                <a:gd name="connsiteY5" fmla="*/ 0 h 864096"/>
                <a:gd name="connsiteX0" fmla="*/ 0 w 2736304"/>
                <a:gd name="connsiteY0" fmla="*/ 0 h 864096"/>
                <a:gd name="connsiteX1" fmla="*/ 2736304 w 2736304"/>
                <a:gd name="connsiteY1" fmla="*/ 0 h 864096"/>
                <a:gd name="connsiteX2" fmla="*/ 2544800 w 2736304"/>
                <a:gd name="connsiteY2" fmla="*/ 465631 h 864096"/>
                <a:gd name="connsiteX3" fmla="*/ 2736304 w 2736304"/>
                <a:gd name="connsiteY3" fmla="*/ 864096 h 864096"/>
                <a:gd name="connsiteX4" fmla="*/ 0 w 2736304"/>
                <a:gd name="connsiteY4" fmla="*/ 864096 h 864096"/>
                <a:gd name="connsiteX5" fmla="*/ 0 w 2736304"/>
                <a:gd name="connsiteY5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36304" h="864096">
                  <a:moveTo>
                    <a:pt x="0" y="0"/>
                  </a:moveTo>
                  <a:lnTo>
                    <a:pt x="2736304" y="0"/>
                  </a:lnTo>
                  <a:lnTo>
                    <a:pt x="2544800" y="465631"/>
                  </a:lnTo>
                  <a:lnTo>
                    <a:pt x="2736304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您的小标题</a:t>
              </a:r>
              <a:endParaRPr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矩形 4"/>
            <p:cNvSpPr/>
            <p:nvPr/>
          </p:nvSpPr>
          <p:spPr>
            <a:xfrm>
              <a:off x="783480" y="4653136"/>
              <a:ext cx="796316" cy="648072"/>
            </a:xfrm>
            <a:custGeom>
              <a:avLst/>
              <a:gdLst/>
              <a:ahLst/>
              <a:cxnLst/>
              <a:rect l="l" t="t" r="r" b="b"/>
              <a:pathLst>
                <a:path w="796316" h="864096">
                  <a:moveTo>
                    <a:pt x="0" y="0"/>
                  </a:moveTo>
                  <a:lnTo>
                    <a:pt x="648072" y="0"/>
                  </a:lnTo>
                  <a:lnTo>
                    <a:pt x="648072" y="328277"/>
                  </a:lnTo>
                  <a:lnTo>
                    <a:pt x="796316" y="432048"/>
                  </a:lnTo>
                  <a:lnTo>
                    <a:pt x="648072" y="535818"/>
                  </a:lnTo>
                  <a:lnTo>
                    <a:pt x="648072" y="864096"/>
                  </a:lnTo>
                  <a:lnTo>
                    <a:pt x="0" y="864096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latin typeface="Arial" pitchFamily="34" charset="0"/>
                  <a:cs typeface="Arial" pitchFamily="34" charset="0"/>
                </a:rPr>
                <a:t>03</a:t>
              </a:r>
              <a:endParaRPr lang="zh-CN" altLang="en-US" sz="2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359544" y="5424782"/>
              <a:ext cx="5760640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。您的内容打在这里，或者通过复制您的文本后，在此框中选择粘贴，并选择只保留文字。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30000"/>
                </a:lnSpc>
              </a:pP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7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 idx="4294967295"/>
          </p:nvPr>
        </p:nvSpPr>
        <p:spPr>
          <a:xfrm>
            <a:off x="611560" y="-125152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467544" y="548680"/>
            <a:ext cx="8676456" cy="1751882"/>
            <a:chOff x="467544" y="548680"/>
            <a:chExt cx="8676456" cy="1751882"/>
          </a:xfrm>
        </p:grpSpPr>
        <p:grpSp>
          <p:nvGrpSpPr>
            <p:cNvPr id="16" name="组合 15"/>
            <p:cNvGrpSpPr/>
            <p:nvPr/>
          </p:nvGrpSpPr>
          <p:grpSpPr>
            <a:xfrm>
              <a:off x="467544" y="548680"/>
              <a:ext cx="3960440" cy="830997"/>
              <a:chOff x="395536" y="548680"/>
              <a:chExt cx="3960440" cy="830997"/>
            </a:xfrm>
          </p:grpSpPr>
          <p:sp>
            <p:nvSpPr>
              <p:cNvPr id="19" name="TextBox 18"/>
              <p:cNvSpPr txBox="1"/>
              <p:nvPr/>
            </p:nvSpPr>
            <p:spPr>
              <a:xfrm>
                <a:off x="395536" y="548680"/>
                <a:ext cx="527709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4800" b="1" dirty="0" smtClean="0">
                    <a:solidFill>
                      <a:srgbClr val="C0504D"/>
                    </a:solidFill>
                    <a:latin typeface="Arial" pitchFamily="34" charset="0"/>
                    <a:ea typeface="微软雅黑"/>
                    <a:cs typeface="Arial" pitchFamily="34" charset="0"/>
                  </a:rPr>
                  <a:t>1</a:t>
                </a:r>
                <a:endParaRPr lang="zh-CN" altLang="en-US" sz="4800" b="1" dirty="0">
                  <a:solidFill>
                    <a:srgbClr val="C0504D"/>
                  </a:solidFill>
                  <a:latin typeface="Arial" pitchFamily="34" charset="0"/>
                  <a:ea typeface="微软雅黑"/>
                  <a:cs typeface="Arial" pitchFamily="34" charset="0"/>
                </a:endParaRP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894391" y="764704"/>
                <a:ext cx="3461585" cy="421305"/>
                <a:chOff x="894391" y="1628800"/>
                <a:chExt cx="3461585" cy="504056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894391" y="1628800"/>
                  <a:ext cx="3461585" cy="504056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zh-CN" altLang="en-US" sz="1600" b="1" dirty="0">
                      <a:solidFill>
                        <a:prstClr val="white"/>
                      </a:solidFill>
                      <a:latin typeface="微软雅黑" pitchFamily="34" charset="-122"/>
                    </a:rPr>
                    <a:t>您的标题写在</a:t>
                  </a:r>
                  <a:r>
                    <a:rPr lang="zh-CN" altLang="en-US" sz="1600" b="1" dirty="0" smtClean="0">
                      <a:solidFill>
                        <a:prstClr val="white"/>
                      </a:solidFill>
                      <a:latin typeface="微软雅黑" pitchFamily="34" charset="-122"/>
                    </a:rPr>
                    <a:t>这里</a:t>
                  </a:r>
                  <a:endParaRPr lang="zh-CN" altLang="en-US" sz="1600" b="1" dirty="0">
                    <a:solidFill>
                      <a:prstClr val="white"/>
                    </a:solidFill>
                    <a:latin typeface="微软雅黑" pitchFamily="34" charset="-122"/>
                  </a:endParaRPr>
                </a:p>
              </p:txBody>
            </p:sp>
            <p:cxnSp>
              <p:nvCxnSpPr>
                <p:cNvPr id="22" name="直接连接符 21"/>
                <p:cNvCxnSpPr>
                  <a:stCxn id="21" idx="3"/>
                </p:cNvCxnSpPr>
                <p:nvPr/>
              </p:nvCxnSpPr>
              <p:spPr>
                <a:xfrm flipH="1">
                  <a:off x="3851920" y="1880828"/>
                  <a:ext cx="504056" cy="252028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7" name="TextBox 16"/>
            <p:cNvSpPr txBox="1"/>
            <p:nvPr/>
          </p:nvSpPr>
          <p:spPr>
            <a:xfrm>
              <a:off x="866045" y="1488032"/>
              <a:ext cx="586619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。您的内容打在这里，或者通过复制您的文本后，在此框中选择粘贴，并选择只保留文字。</a:t>
              </a: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659391" y="1340768"/>
              <a:ext cx="8484609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467544" y="2409043"/>
            <a:ext cx="8676456" cy="1751882"/>
            <a:chOff x="467544" y="548680"/>
            <a:chExt cx="8676456" cy="1751882"/>
          </a:xfrm>
        </p:grpSpPr>
        <p:grpSp>
          <p:nvGrpSpPr>
            <p:cNvPr id="24" name="组合 23"/>
            <p:cNvGrpSpPr/>
            <p:nvPr/>
          </p:nvGrpSpPr>
          <p:grpSpPr>
            <a:xfrm>
              <a:off x="467544" y="548680"/>
              <a:ext cx="3960440" cy="830997"/>
              <a:chOff x="395536" y="548680"/>
              <a:chExt cx="3960440" cy="830997"/>
            </a:xfrm>
          </p:grpSpPr>
          <p:sp>
            <p:nvSpPr>
              <p:cNvPr id="27" name="TextBox 26"/>
              <p:cNvSpPr txBox="1"/>
              <p:nvPr/>
            </p:nvSpPr>
            <p:spPr>
              <a:xfrm>
                <a:off x="395536" y="548680"/>
                <a:ext cx="527709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4800" b="1" dirty="0" smtClean="0">
                    <a:solidFill>
                      <a:srgbClr val="C0504D"/>
                    </a:solidFill>
                    <a:latin typeface="Arial" pitchFamily="34" charset="0"/>
                    <a:ea typeface="微软雅黑"/>
                    <a:cs typeface="Arial" pitchFamily="34" charset="0"/>
                  </a:rPr>
                  <a:t>2</a:t>
                </a:r>
                <a:endParaRPr lang="zh-CN" altLang="en-US" sz="4800" b="1" dirty="0">
                  <a:solidFill>
                    <a:srgbClr val="C0504D"/>
                  </a:solidFill>
                  <a:latin typeface="Arial" pitchFamily="34" charset="0"/>
                  <a:ea typeface="微软雅黑"/>
                  <a:cs typeface="Arial" pitchFamily="34" charset="0"/>
                </a:endParaRPr>
              </a:p>
            </p:txBody>
          </p:sp>
          <p:grpSp>
            <p:nvGrpSpPr>
              <p:cNvPr id="28" name="组合 27"/>
              <p:cNvGrpSpPr/>
              <p:nvPr/>
            </p:nvGrpSpPr>
            <p:grpSpPr>
              <a:xfrm>
                <a:off x="894391" y="764704"/>
                <a:ext cx="3461585" cy="421305"/>
                <a:chOff x="894391" y="1628800"/>
                <a:chExt cx="3461585" cy="504056"/>
              </a:xfrm>
            </p:grpSpPr>
            <p:sp>
              <p:nvSpPr>
                <p:cNvPr id="29" name="矩形 28"/>
                <p:cNvSpPr/>
                <p:nvPr/>
              </p:nvSpPr>
              <p:spPr>
                <a:xfrm>
                  <a:off x="894391" y="1628800"/>
                  <a:ext cx="3461585" cy="504056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zh-CN" altLang="en-US" sz="1600" b="1" dirty="0">
                      <a:solidFill>
                        <a:prstClr val="white"/>
                      </a:solidFill>
                      <a:latin typeface="微软雅黑" pitchFamily="34" charset="-122"/>
                    </a:rPr>
                    <a:t>您的标题写在</a:t>
                  </a:r>
                  <a:r>
                    <a:rPr lang="zh-CN" altLang="en-US" sz="1600" b="1" dirty="0" smtClean="0">
                      <a:solidFill>
                        <a:prstClr val="white"/>
                      </a:solidFill>
                      <a:latin typeface="微软雅黑" pitchFamily="34" charset="-122"/>
                    </a:rPr>
                    <a:t>这里</a:t>
                  </a:r>
                  <a:endParaRPr lang="zh-CN" altLang="en-US" sz="1600" b="1" dirty="0">
                    <a:solidFill>
                      <a:prstClr val="white"/>
                    </a:solidFill>
                    <a:latin typeface="微软雅黑" pitchFamily="34" charset="-122"/>
                  </a:endParaRPr>
                </a:p>
              </p:txBody>
            </p:sp>
            <p:cxnSp>
              <p:nvCxnSpPr>
                <p:cNvPr id="30" name="直接连接符 29"/>
                <p:cNvCxnSpPr>
                  <a:stCxn id="29" idx="3"/>
                </p:cNvCxnSpPr>
                <p:nvPr/>
              </p:nvCxnSpPr>
              <p:spPr>
                <a:xfrm flipH="1">
                  <a:off x="3851920" y="1880828"/>
                  <a:ext cx="504056" cy="252028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5" name="TextBox 24"/>
            <p:cNvSpPr txBox="1"/>
            <p:nvPr/>
          </p:nvSpPr>
          <p:spPr>
            <a:xfrm>
              <a:off x="866045" y="1488032"/>
              <a:ext cx="586619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。您的内容打在这里，或者通过复制您的文本后，在此框中选择粘贴，并选择只保留文字。</a:t>
              </a: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659391" y="1340768"/>
              <a:ext cx="8484609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467544" y="4269406"/>
            <a:ext cx="8676456" cy="1751882"/>
            <a:chOff x="467544" y="548680"/>
            <a:chExt cx="8676456" cy="1751882"/>
          </a:xfrm>
        </p:grpSpPr>
        <p:grpSp>
          <p:nvGrpSpPr>
            <p:cNvPr id="32" name="组合 31"/>
            <p:cNvGrpSpPr/>
            <p:nvPr/>
          </p:nvGrpSpPr>
          <p:grpSpPr>
            <a:xfrm>
              <a:off x="467544" y="548680"/>
              <a:ext cx="3960440" cy="830997"/>
              <a:chOff x="395536" y="548680"/>
              <a:chExt cx="3960440" cy="830997"/>
            </a:xfrm>
          </p:grpSpPr>
          <p:sp>
            <p:nvSpPr>
              <p:cNvPr id="35" name="TextBox 34"/>
              <p:cNvSpPr txBox="1"/>
              <p:nvPr/>
            </p:nvSpPr>
            <p:spPr>
              <a:xfrm>
                <a:off x="395536" y="548680"/>
                <a:ext cx="527709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4800" b="1" dirty="0" smtClean="0">
                    <a:solidFill>
                      <a:srgbClr val="C0504D"/>
                    </a:solidFill>
                    <a:latin typeface="Arial" pitchFamily="34" charset="0"/>
                    <a:ea typeface="微软雅黑"/>
                    <a:cs typeface="Arial" pitchFamily="34" charset="0"/>
                  </a:rPr>
                  <a:t>3</a:t>
                </a:r>
                <a:endParaRPr lang="zh-CN" altLang="en-US" sz="4800" b="1" dirty="0">
                  <a:solidFill>
                    <a:srgbClr val="C0504D"/>
                  </a:solidFill>
                  <a:latin typeface="Arial" pitchFamily="34" charset="0"/>
                  <a:ea typeface="微软雅黑"/>
                  <a:cs typeface="Arial" pitchFamily="34" charset="0"/>
                </a:endParaRPr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894391" y="764704"/>
                <a:ext cx="3461585" cy="421305"/>
                <a:chOff x="894391" y="1628800"/>
                <a:chExt cx="3461585" cy="504056"/>
              </a:xfrm>
            </p:grpSpPr>
            <p:sp>
              <p:nvSpPr>
                <p:cNvPr id="37" name="矩形 36"/>
                <p:cNvSpPr/>
                <p:nvPr/>
              </p:nvSpPr>
              <p:spPr>
                <a:xfrm>
                  <a:off x="894391" y="1628800"/>
                  <a:ext cx="3461585" cy="504056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zh-CN" altLang="en-US" sz="1600" b="1" dirty="0">
                      <a:solidFill>
                        <a:prstClr val="white"/>
                      </a:solidFill>
                      <a:latin typeface="微软雅黑" pitchFamily="34" charset="-122"/>
                    </a:rPr>
                    <a:t>您的标题写在</a:t>
                  </a:r>
                  <a:r>
                    <a:rPr lang="zh-CN" altLang="en-US" sz="1600" b="1" dirty="0" smtClean="0">
                      <a:solidFill>
                        <a:prstClr val="white"/>
                      </a:solidFill>
                      <a:latin typeface="微软雅黑" pitchFamily="34" charset="-122"/>
                    </a:rPr>
                    <a:t>这里</a:t>
                  </a:r>
                  <a:endParaRPr lang="zh-CN" altLang="en-US" sz="1600" b="1" dirty="0">
                    <a:solidFill>
                      <a:prstClr val="white"/>
                    </a:solidFill>
                    <a:latin typeface="微软雅黑" pitchFamily="34" charset="-122"/>
                  </a:endParaRPr>
                </a:p>
              </p:txBody>
            </p:sp>
            <p:cxnSp>
              <p:nvCxnSpPr>
                <p:cNvPr id="38" name="直接连接符 37"/>
                <p:cNvCxnSpPr>
                  <a:stCxn id="37" idx="3"/>
                </p:cNvCxnSpPr>
                <p:nvPr/>
              </p:nvCxnSpPr>
              <p:spPr>
                <a:xfrm flipH="1">
                  <a:off x="3851920" y="1880828"/>
                  <a:ext cx="504056" cy="252028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3" name="TextBox 32"/>
            <p:cNvSpPr txBox="1"/>
            <p:nvPr/>
          </p:nvSpPr>
          <p:spPr>
            <a:xfrm>
              <a:off x="866045" y="1488032"/>
              <a:ext cx="586619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。您的内容打在这里，或者通过复制您的文本后，在此框中选择粘贴，并选择只保留文字。</a:t>
              </a: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659391" y="1340768"/>
              <a:ext cx="8484609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38251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 idx="4294967295"/>
          </p:nvPr>
        </p:nvSpPr>
        <p:spPr>
          <a:xfrm>
            <a:off x="611560" y="-125152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1115616" y="1329500"/>
            <a:ext cx="7272808" cy="1227892"/>
            <a:chOff x="1043608" y="1120988"/>
            <a:chExt cx="7272808" cy="1227892"/>
          </a:xfrm>
        </p:grpSpPr>
        <p:sp>
          <p:nvSpPr>
            <p:cNvPr id="56" name="TextBox 55"/>
            <p:cNvSpPr txBox="1"/>
            <p:nvPr/>
          </p:nvSpPr>
          <p:spPr>
            <a:xfrm>
              <a:off x="1043608" y="1120988"/>
              <a:ext cx="95410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5400" b="1" dirty="0" smtClean="0">
                  <a:solidFill>
                    <a:srgbClr val="9BBB59">
                      <a:lumMod val="75000"/>
                    </a:srgbClr>
                  </a:solidFill>
                  <a:latin typeface="Arial" pitchFamily="34" charset="0"/>
                  <a:ea typeface="微软雅黑"/>
                  <a:cs typeface="Arial" pitchFamily="34" charset="0"/>
                </a:rPr>
                <a:t>01</a:t>
              </a:r>
              <a:endParaRPr lang="zh-CN" altLang="en-US" sz="5400" b="1" dirty="0">
                <a:solidFill>
                  <a:srgbClr val="9BBB59">
                    <a:lumMod val="75000"/>
                  </a:srgbClr>
                </a:solidFill>
                <a:latin typeface="Arial" pitchFamily="34" charset="0"/>
                <a:ea typeface="微软雅黑"/>
                <a:cs typeface="Arial" pitchFamily="34" charset="0"/>
              </a:endParaRPr>
            </a:p>
          </p:txBody>
        </p:sp>
        <p:cxnSp>
          <p:nvCxnSpPr>
            <p:cNvPr id="57" name="直接连接符 56"/>
            <p:cNvCxnSpPr/>
            <p:nvPr/>
          </p:nvCxnSpPr>
          <p:spPr>
            <a:xfrm flipH="1">
              <a:off x="1802149" y="1120988"/>
              <a:ext cx="648072" cy="1080120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/>
            <p:cNvSpPr txBox="1"/>
            <p:nvPr/>
          </p:nvSpPr>
          <p:spPr>
            <a:xfrm>
              <a:off x="2450221" y="1536350"/>
              <a:ext cx="586619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。您的内容打在这里，或者通过复制您的文本后，在此框中选择粘贴，并选择只保留文字。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2450221" y="1197796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b="1" dirty="0" smtClean="0">
                  <a:solidFill>
                    <a:srgbClr val="9BBB59">
                      <a:lumMod val="75000"/>
                    </a:srgbClr>
                  </a:solidFill>
                  <a:latin typeface="Calibri"/>
                  <a:ea typeface="微软雅黑"/>
                </a:rPr>
                <a:t>您的标题写在这里</a:t>
              </a:r>
              <a:endParaRPr lang="zh-CN" altLang="en-US" sz="1600" b="1" dirty="0">
                <a:solidFill>
                  <a:srgbClr val="9BBB59">
                    <a:lumMod val="75000"/>
                  </a:srgbClr>
                </a:solidFill>
                <a:latin typeface="Calibri"/>
                <a:ea typeface="微软雅黑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115616" y="2845424"/>
            <a:ext cx="7272808" cy="1227892"/>
            <a:chOff x="1043608" y="1120988"/>
            <a:chExt cx="7272808" cy="1227892"/>
          </a:xfrm>
        </p:grpSpPr>
        <p:sp>
          <p:nvSpPr>
            <p:cNvPr id="61" name="TextBox 60"/>
            <p:cNvSpPr txBox="1"/>
            <p:nvPr/>
          </p:nvSpPr>
          <p:spPr>
            <a:xfrm>
              <a:off x="1043608" y="1120988"/>
              <a:ext cx="95410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5400" b="1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dirty="0">
                  <a:solidFill>
                    <a:srgbClr val="9BBB59">
                      <a:lumMod val="75000"/>
                    </a:srgbClr>
                  </a:solidFill>
                  <a:ea typeface="微软雅黑"/>
                </a:rPr>
                <a:t>02</a:t>
              </a:r>
              <a:endParaRPr lang="zh-CN" altLang="en-US" dirty="0">
                <a:solidFill>
                  <a:srgbClr val="9BBB59">
                    <a:lumMod val="75000"/>
                  </a:srgbClr>
                </a:solidFill>
                <a:ea typeface="微软雅黑"/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>
            <a:xfrm flipH="1">
              <a:off x="1802149" y="1120988"/>
              <a:ext cx="648072" cy="1080120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Box 62"/>
            <p:cNvSpPr txBox="1"/>
            <p:nvPr/>
          </p:nvSpPr>
          <p:spPr>
            <a:xfrm>
              <a:off x="2450221" y="1536350"/>
              <a:ext cx="586619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。您的内容打在这里，或者通过复制您的文本后，在此框中选择粘贴，并选择只保留文字。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2450221" y="1197796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accent3">
                      <a:lumMod val="75000"/>
                    </a:schemeClr>
                  </a:solidFill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>
                  <a:solidFill>
                    <a:srgbClr val="9BBB59">
                      <a:lumMod val="75000"/>
                    </a:srgbClr>
                  </a:solidFill>
                  <a:latin typeface="Calibri"/>
                  <a:ea typeface="微软雅黑"/>
                </a:rPr>
                <a:t>您的标题写在这里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115616" y="4361348"/>
            <a:ext cx="7272808" cy="1227892"/>
            <a:chOff x="1043608" y="1120988"/>
            <a:chExt cx="7272808" cy="1227892"/>
          </a:xfrm>
        </p:grpSpPr>
        <p:sp>
          <p:nvSpPr>
            <p:cNvPr id="66" name="TextBox 65"/>
            <p:cNvSpPr txBox="1"/>
            <p:nvPr/>
          </p:nvSpPr>
          <p:spPr>
            <a:xfrm>
              <a:off x="1043608" y="1120988"/>
              <a:ext cx="95410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5400" b="1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dirty="0">
                  <a:solidFill>
                    <a:srgbClr val="9BBB59">
                      <a:lumMod val="75000"/>
                    </a:srgbClr>
                  </a:solidFill>
                  <a:ea typeface="微软雅黑"/>
                </a:rPr>
                <a:t>03</a:t>
              </a:r>
              <a:endParaRPr lang="zh-CN" altLang="en-US" dirty="0">
                <a:solidFill>
                  <a:srgbClr val="9BBB59">
                    <a:lumMod val="75000"/>
                  </a:srgbClr>
                </a:solidFill>
                <a:ea typeface="微软雅黑"/>
              </a:endParaRPr>
            </a:p>
          </p:txBody>
        </p:sp>
        <p:cxnSp>
          <p:nvCxnSpPr>
            <p:cNvPr id="67" name="直接连接符 66"/>
            <p:cNvCxnSpPr/>
            <p:nvPr/>
          </p:nvCxnSpPr>
          <p:spPr>
            <a:xfrm flipH="1">
              <a:off x="1802149" y="1120988"/>
              <a:ext cx="648072" cy="1080120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xtBox 67"/>
            <p:cNvSpPr txBox="1"/>
            <p:nvPr/>
          </p:nvSpPr>
          <p:spPr>
            <a:xfrm>
              <a:off x="2450221" y="1536350"/>
              <a:ext cx="586619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。您的内容打在这里，或者通过复制您的文本后，在此框中选择粘贴，并选择只保留文字。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2450221" y="1197796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accent3">
                      <a:lumMod val="75000"/>
                    </a:schemeClr>
                  </a:solidFill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>
                  <a:solidFill>
                    <a:srgbClr val="9BBB59">
                      <a:lumMod val="75000"/>
                    </a:srgbClr>
                  </a:solidFill>
                  <a:latin typeface="Calibri"/>
                  <a:ea typeface="微软雅黑"/>
                </a:rPr>
                <a:t>您的标题写在这里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2466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043608" y="692696"/>
            <a:ext cx="7003758" cy="1395676"/>
            <a:chOff x="1043608" y="692696"/>
            <a:chExt cx="7003758" cy="1395676"/>
          </a:xfrm>
        </p:grpSpPr>
        <p:sp>
          <p:nvSpPr>
            <p:cNvPr id="3" name="TextBox 2"/>
            <p:cNvSpPr txBox="1"/>
            <p:nvPr/>
          </p:nvSpPr>
          <p:spPr>
            <a:xfrm>
              <a:off x="1444396" y="1503597"/>
              <a:ext cx="66029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 smtClean="0">
                  <a:solidFill>
                    <a:srgbClr val="EEECE1">
                      <a:lumMod val="50000"/>
                    </a:srgbClr>
                  </a:solidFill>
                  <a:latin typeface="黑体" pitchFamily="49" charset="-122"/>
                  <a:ea typeface="黑体" pitchFamily="49" charset="-122"/>
                </a:rPr>
                <a:t>您的内容打在这里，或者通过复制您的文本后，在此框中选择粘贴，并选择只保留文字。这样格式就不会变了。</a:t>
              </a:r>
              <a:endParaRPr lang="en-US" sz="1600" dirty="0">
                <a:solidFill>
                  <a:srgbClr val="EEECE1">
                    <a:lumMod val="50000"/>
                  </a:srgb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043608" y="692696"/>
              <a:ext cx="2880320" cy="769441"/>
              <a:chOff x="1043608" y="692696"/>
              <a:chExt cx="2880320" cy="769441"/>
            </a:xfrm>
          </p:grpSpPr>
          <p:sp>
            <p:nvSpPr>
              <p:cNvPr id="2" name="TextBox 1"/>
              <p:cNvSpPr txBox="1"/>
              <p:nvPr/>
            </p:nvSpPr>
            <p:spPr>
              <a:xfrm>
                <a:off x="1444396" y="1092805"/>
                <a:ext cx="2479532" cy="369332"/>
              </a:xfrm>
              <a:prstGeom prst="rect">
                <a:avLst/>
              </a:prstGeom>
              <a:solidFill>
                <a:srgbClr val="CAC4A2"/>
              </a:solidFill>
            </p:spPr>
            <p:txBody>
              <a:bodyPr wrap="square" rtlCol="0">
                <a:spAutoFit/>
              </a:bodyPr>
              <a:lstStyle/>
              <a:p>
                <a:pPr algn="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dirty="0" smtClean="0">
                    <a:solidFill>
                      <a:prstClr val="white"/>
                    </a:solidFill>
                    <a:latin typeface="黑体" pitchFamily="49" charset="-122"/>
                    <a:ea typeface="黑体" pitchFamily="49" charset="-122"/>
                  </a:rPr>
                  <a:t>您的小标题</a:t>
                </a:r>
                <a:endParaRPr lang="en-US" dirty="0">
                  <a:solidFill>
                    <a:prstClr val="white"/>
                  </a:solidFill>
                  <a:latin typeface="黑体" pitchFamily="49" charset="-122"/>
                  <a:ea typeface="黑体" pitchFamily="49" charset="-122"/>
                </a:endParaRPr>
              </a:p>
            </p:txBody>
          </p:sp>
          <p:sp>
            <p:nvSpPr>
              <p:cNvPr id="4" name="TextBox 3"/>
              <p:cNvSpPr txBox="1"/>
              <p:nvPr/>
            </p:nvSpPr>
            <p:spPr>
              <a:xfrm>
                <a:off x="1043608" y="692696"/>
                <a:ext cx="1375698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3200" dirty="0" smtClean="0">
                    <a:solidFill>
                      <a:srgbClr val="F79646"/>
                    </a:solidFill>
                    <a:effectLst>
                      <a:glow rad="139700">
                        <a:prstClr val="white">
                          <a:alpha val="40000"/>
                        </a:prstClr>
                      </a:glow>
                    </a:effectLst>
                    <a:latin typeface="Andy" pitchFamily="66" charset="0"/>
                    <a:ea typeface="微软雅黑"/>
                  </a:rPr>
                  <a:t>Part </a:t>
                </a:r>
                <a:r>
                  <a:rPr lang="en-US" altLang="zh-CN" sz="4400" dirty="0" smtClean="0">
                    <a:solidFill>
                      <a:srgbClr val="F79646"/>
                    </a:solidFill>
                    <a:effectLst>
                      <a:glow rad="139700">
                        <a:prstClr val="white">
                          <a:alpha val="40000"/>
                        </a:prstClr>
                      </a:glow>
                    </a:effectLst>
                    <a:latin typeface="Andy" pitchFamily="66" charset="0"/>
                    <a:ea typeface="微软雅黑"/>
                  </a:rPr>
                  <a:t>1</a:t>
                </a:r>
                <a:endParaRPr lang="en-US" sz="4400" dirty="0">
                  <a:solidFill>
                    <a:srgbClr val="F79646"/>
                  </a:solidFill>
                  <a:effectLst>
                    <a:glow rad="139700">
                      <a:prstClr val="white">
                        <a:alpha val="40000"/>
                      </a:prstClr>
                    </a:glow>
                  </a:effectLst>
                  <a:latin typeface="Andy" pitchFamily="66" charset="0"/>
                  <a:ea typeface="微软雅黑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1043608" y="2351175"/>
            <a:ext cx="7003758" cy="1395676"/>
            <a:chOff x="1043608" y="2351175"/>
            <a:chExt cx="7003758" cy="1395676"/>
          </a:xfrm>
        </p:grpSpPr>
        <p:sp>
          <p:nvSpPr>
            <p:cNvPr id="5" name="TextBox 4"/>
            <p:cNvSpPr txBox="1"/>
            <p:nvPr/>
          </p:nvSpPr>
          <p:spPr>
            <a:xfrm>
              <a:off x="1444396" y="2751284"/>
              <a:ext cx="2479532" cy="369332"/>
            </a:xfrm>
            <a:prstGeom prst="rect">
              <a:avLst/>
            </a:prstGeom>
            <a:solidFill>
              <a:srgbClr val="CAC4A2"/>
            </a:solidFill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r">
                <a:defRPr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>
                  <a:solidFill>
                    <a:prstClr val="white"/>
                  </a:solidFill>
                </a:rPr>
                <a:t>您的小标题</a:t>
              </a: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444396" y="3162076"/>
              <a:ext cx="66029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 smtClean="0">
                  <a:solidFill>
                    <a:srgbClr val="EEECE1">
                      <a:lumMod val="50000"/>
                    </a:srgbClr>
                  </a:solidFill>
                  <a:latin typeface="黑体" pitchFamily="49" charset="-122"/>
                  <a:ea typeface="黑体" pitchFamily="49" charset="-122"/>
                </a:rPr>
                <a:t>您的内容打在这里，或者通过复制您的文本后，在此框中选择粘贴，并选择只保留文字。这样格式就不会变了。</a:t>
              </a:r>
              <a:endParaRPr lang="en-US" sz="1600" dirty="0">
                <a:solidFill>
                  <a:srgbClr val="EEECE1">
                    <a:lumMod val="50000"/>
                  </a:srgb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43608" y="2351175"/>
              <a:ext cx="146706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accent6"/>
                  </a:solidFill>
                  <a:effectLst>
                    <a:glow rad="139700">
                      <a:schemeClr val="bg1">
                        <a:alpha val="40000"/>
                      </a:schemeClr>
                    </a:glow>
                  </a:effectLst>
                  <a:latin typeface="Andy" pitchFamily="66" charset="0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dirty="0">
                  <a:solidFill>
                    <a:srgbClr val="F79646"/>
                  </a:solidFill>
                  <a:effectLst>
                    <a:glow rad="139700">
                      <a:prstClr val="white">
                        <a:alpha val="40000"/>
                      </a:prstClr>
                    </a:glow>
                  </a:effectLst>
                  <a:ea typeface="微软雅黑"/>
                </a:rPr>
                <a:t>Part </a:t>
              </a:r>
              <a:r>
                <a:rPr lang="en-US" altLang="zh-CN" sz="4400" dirty="0">
                  <a:solidFill>
                    <a:srgbClr val="F79646"/>
                  </a:solidFill>
                  <a:effectLst>
                    <a:glow rad="139700">
                      <a:prstClr val="white">
                        <a:alpha val="40000"/>
                      </a:prstClr>
                    </a:glow>
                  </a:effectLst>
                  <a:ea typeface="微软雅黑"/>
                </a:rPr>
                <a:t>2</a:t>
              </a:r>
              <a:endParaRPr lang="en-US" sz="4400" dirty="0">
                <a:solidFill>
                  <a:srgbClr val="F79646"/>
                </a:solidFill>
                <a:effectLst>
                  <a:glow rad="139700">
                    <a:prstClr val="white">
                      <a:alpha val="40000"/>
                    </a:prstClr>
                  </a:glow>
                </a:effectLst>
                <a:ea typeface="微软雅黑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043608" y="4007359"/>
            <a:ext cx="7003758" cy="1888119"/>
            <a:chOff x="1043608" y="4007359"/>
            <a:chExt cx="7003758" cy="1888119"/>
          </a:xfrm>
        </p:grpSpPr>
        <p:sp>
          <p:nvSpPr>
            <p:cNvPr id="9" name="TextBox 8"/>
            <p:cNvSpPr txBox="1"/>
            <p:nvPr/>
          </p:nvSpPr>
          <p:spPr>
            <a:xfrm>
              <a:off x="1444396" y="4818260"/>
              <a:ext cx="660297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 smtClean="0">
                  <a:solidFill>
                    <a:srgbClr val="EEECE1">
                      <a:lumMod val="50000"/>
                    </a:srgbClr>
                  </a:solidFill>
                  <a:latin typeface="黑体" pitchFamily="49" charset="-122"/>
                  <a:ea typeface="黑体" pitchFamily="49" charset="-122"/>
                </a:rPr>
                <a:t>您的内容打在这里，或者通过复制您的文本后，在此框中选择粘贴，并选择只保留文字。这样格式就不会变了。您的内容打在这里，或者通过复制您的文本后，在此框中选择粘贴，并选择只保留文字。这样格式就不会变了。</a:t>
              </a:r>
              <a:endParaRPr lang="en-US" sz="1600" dirty="0">
                <a:solidFill>
                  <a:srgbClr val="EEECE1">
                    <a:lumMod val="50000"/>
                  </a:srgb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043608" y="4007359"/>
              <a:ext cx="2880320" cy="769441"/>
              <a:chOff x="1043608" y="4007359"/>
              <a:chExt cx="2880320" cy="769441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1444396" y="4407468"/>
                <a:ext cx="2479532" cy="369332"/>
              </a:xfrm>
              <a:prstGeom prst="rect">
                <a:avLst/>
              </a:prstGeom>
              <a:solidFill>
                <a:srgbClr val="CAC4A2"/>
              </a:solidFill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>
                    <a:solidFill>
                      <a:schemeClr val="bg1"/>
                    </a:solidFill>
                    <a:latin typeface="黑体" pitchFamily="49" charset="-122"/>
                    <a:ea typeface="黑体" pitchFamily="49" charset="-122"/>
                  </a:defRPr>
                </a:lvl1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dirty="0">
                    <a:solidFill>
                      <a:prstClr val="white"/>
                    </a:solidFill>
                  </a:rPr>
                  <a:t>您的小标题</a:t>
                </a:r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1043608" y="4007359"/>
                <a:ext cx="1467068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3200">
                    <a:solidFill>
                      <a:schemeClr val="accent6"/>
                    </a:solidFill>
                    <a:effectLst>
                      <a:glow rad="139700">
                        <a:schemeClr val="bg1">
                          <a:alpha val="40000"/>
                        </a:schemeClr>
                      </a:glow>
                    </a:effectLst>
                    <a:latin typeface="Andy" pitchFamily="66" charset="0"/>
                  </a:defRPr>
                </a:lvl1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dirty="0">
                    <a:solidFill>
                      <a:srgbClr val="F79646"/>
                    </a:solidFill>
                    <a:effectLst>
                      <a:glow rad="139700">
                        <a:prstClr val="white">
                          <a:alpha val="40000"/>
                        </a:prstClr>
                      </a:glow>
                    </a:effectLst>
                    <a:ea typeface="微软雅黑"/>
                  </a:rPr>
                  <a:t>Part </a:t>
                </a:r>
                <a:r>
                  <a:rPr lang="en-US" altLang="zh-CN" sz="4400" dirty="0">
                    <a:solidFill>
                      <a:srgbClr val="F79646"/>
                    </a:solidFill>
                    <a:effectLst>
                      <a:glow rad="139700">
                        <a:prstClr val="white">
                          <a:alpha val="40000"/>
                        </a:prstClr>
                      </a:glow>
                    </a:effectLst>
                    <a:ea typeface="微软雅黑"/>
                  </a:rPr>
                  <a:t>3</a:t>
                </a:r>
                <a:endParaRPr lang="en-US" sz="4400" dirty="0">
                  <a:solidFill>
                    <a:srgbClr val="F79646"/>
                  </a:solidFill>
                  <a:effectLst>
                    <a:glow rad="139700">
                      <a:prstClr val="white">
                        <a:alpha val="40000"/>
                      </a:prstClr>
                    </a:glow>
                  </a:effectLst>
                  <a:ea typeface="微软雅黑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73020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等腰三角形 9"/>
          <p:cNvSpPr/>
          <p:nvPr/>
        </p:nvSpPr>
        <p:spPr>
          <a:xfrm>
            <a:off x="827584" y="3994374"/>
            <a:ext cx="432048" cy="216024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827584" y="2343535"/>
            <a:ext cx="432048" cy="216024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827584" y="692696"/>
            <a:ext cx="432048" cy="216024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71600" y="476672"/>
            <a:ext cx="7200800" cy="6381328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7584" y="908720"/>
            <a:ext cx="3456384" cy="432048"/>
          </a:xfrm>
          <a:custGeom>
            <a:avLst/>
            <a:gdLst>
              <a:gd name="connsiteX0" fmla="*/ 0 w 4032448"/>
              <a:gd name="connsiteY0" fmla="*/ 0 h 648072"/>
              <a:gd name="connsiteX1" fmla="*/ 4032448 w 4032448"/>
              <a:gd name="connsiteY1" fmla="*/ 0 h 648072"/>
              <a:gd name="connsiteX2" fmla="*/ 4032448 w 4032448"/>
              <a:gd name="connsiteY2" fmla="*/ 648072 h 648072"/>
              <a:gd name="connsiteX3" fmla="*/ 0 w 4032448"/>
              <a:gd name="connsiteY3" fmla="*/ 648072 h 648072"/>
              <a:gd name="connsiteX4" fmla="*/ 0 w 4032448"/>
              <a:gd name="connsiteY4" fmla="*/ 0 h 648072"/>
              <a:gd name="connsiteX0" fmla="*/ 0 w 4035860"/>
              <a:gd name="connsiteY0" fmla="*/ 0 h 648072"/>
              <a:gd name="connsiteX1" fmla="*/ 4032448 w 4035860"/>
              <a:gd name="connsiteY1" fmla="*/ 0 h 648072"/>
              <a:gd name="connsiteX2" fmla="*/ 4035860 w 4035860"/>
              <a:gd name="connsiteY2" fmla="*/ 24154 h 648072"/>
              <a:gd name="connsiteX3" fmla="*/ 4032448 w 4035860"/>
              <a:gd name="connsiteY3" fmla="*/ 648072 h 648072"/>
              <a:gd name="connsiteX4" fmla="*/ 0 w 4035860"/>
              <a:gd name="connsiteY4" fmla="*/ 648072 h 648072"/>
              <a:gd name="connsiteX5" fmla="*/ 0 w 4035860"/>
              <a:gd name="connsiteY5" fmla="*/ 0 h 648072"/>
              <a:gd name="connsiteX0" fmla="*/ 0 w 4282044"/>
              <a:gd name="connsiteY0" fmla="*/ 0 h 648072"/>
              <a:gd name="connsiteX1" fmla="*/ 4032448 w 4282044"/>
              <a:gd name="connsiteY1" fmla="*/ 0 h 648072"/>
              <a:gd name="connsiteX2" fmla="*/ 4282044 w 4282044"/>
              <a:gd name="connsiteY2" fmla="*/ 293785 h 648072"/>
              <a:gd name="connsiteX3" fmla="*/ 4032448 w 4282044"/>
              <a:gd name="connsiteY3" fmla="*/ 648072 h 648072"/>
              <a:gd name="connsiteX4" fmla="*/ 0 w 4282044"/>
              <a:gd name="connsiteY4" fmla="*/ 648072 h 648072"/>
              <a:gd name="connsiteX5" fmla="*/ 0 w 4282044"/>
              <a:gd name="connsiteY5" fmla="*/ 0 h 648072"/>
              <a:gd name="connsiteX0" fmla="*/ 0 w 4282044"/>
              <a:gd name="connsiteY0" fmla="*/ 0 h 648072"/>
              <a:gd name="connsiteX1" fmla="*/ 4032448 w 4282044"/>
              <a:gd name="connsiteY1" fmla="*/ 0 h 648072"/>
              <a:gd name="connsiteX2" fmla="*/ 4282044 w 4282044"/>
              <a:gd name="connsiteY2" fmla="*/ 293785 h 648072"/>
              <a:gd name="connsiteX3" fmla="*/ 4032448 w 4282044"/>
              <a:gd name="connsiteY3" fmla="*/ 648072 h 648072"/>
              <a:gd name="connsiteX4" fmla="*/ 0 w 4282044"/>
              <a:gd name="connsiteY4" fmla="*/ 648072 h 648072"/>
              <a:gd name="connsiteX5" fmla="*/ 0 w 4282044"/>
              <a:gd name="connsiteY5" fmla="*/ 0 h 648072"/>
              <a:gd name="connsiteX0" fmla="*/ 0 w 4282044"/>
              <a:gd name="connsiteY0" fmla="*/ 0 h 648072"/>
              <a:gd name="connsiteX1" fmla="*/ 4032448 w 4282044"/>
              <a:gd name="connsiteY1" fmla="*/ 0 h 648072"/>
              <a:gd name="connsiteX2" fmla="*/ 4282044 w 4282044"/>
              <a:gd name="connsiteY2" fmla="*/ 293785 h 648072"/>
              <a:gd name="connsiteX3" fmla="*/ 4032448 w 4282044"/>
              <a:gd name="connsiteY3" fmla="*/ 648072 h 648072"/>
              <a:gd name="connsiteX4" fmla="*/ 0 w 4282044"/>
              <a:gd name="connsiteY4" fmla="*/ 648072 h 648072"/>
              <a:gd name="connsiteX5" fmla="*/ 0 w 4282044"/>
              <a:gd name="connsiteY5" fmla="*/ 0 h 64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82044" h="648072">
                <a:moveTo>
                  <a:pt x="0" y="0"/>
                </a:moveTo>
                <a:lnTo>
                  <a:pt x="4032448" y="0"/>
                </a:lnTo>
                <a:lnTo>
                  <a:pt x="4282044" y="293785"/>
                </a:lnTo>
                <a:cubicBezTo>
                  <a:pt x="4269184" y="314189"/>
                  <a:pt x="4197708" y="404929"/>
                  <a:pt x="4032448" y="648072"/>
                </a:cubicBezTo>
                <a:lnTo>
                  <a:pt x="0" y="648072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您的小标题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44534" y="1484784"/>
            <a:ext cx="584774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。您的内容打在这里，或者通过复制您的文本后，在此框中选择粘贴，并选择只保留文字。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2"/>
          <p:cNvSpPr/>
          <p:nvPr/>
        </p:nvSpPr>
        <p:spPr>
          <a:xfrm>
            <a:off x="827584" y="2559559"/>
            <a:ext cx="3456384" cy="432048"/>
          </a:xfrm>
          <a:custGeom>
            <a:avLst/>
            <a:gdLst>
              <a:gd name="connsiteX0" fmla="*/ 0 w 4032448"/>
              <a:gd name="connsiteY0" fmla="*/ 0 h 648072"/>
              <a:gd name="connsiteX1" fmla="*/ 4032448 w 4032448"/>
              <a:gd name="connsiteY1" fmla="*/ 0 h 648072"/>
              <a:gd name="connsiteX2" fmla="*/ 4032448 w 4032448"/>
              <a:gd name="connsiteY2" fmla="*/ 648072 h 648072"/>
              <a:gd name="connsiteX3" fmla="*/ 0 w 4032448"/>
              <a:gd name="connsiteY3" fmla="*/ 648072 h 648072"/>
              <a:gd name="connsiteX4" fmla="*/ 0 w 4032448"/>
              <a:gd name="connsiteY4" fmla="*/ 0 h 648072"/>
              <a:gd name="connsiteX0" fmla="*/ 0 w 4035860"/>
              <a:gd name="connsiteY0" fmla="*/ 0 h 648072"/>
              <a:gd name="connsiteX1" fmla="*/ 4032448 w 4035860"/>
              <a:gd name="connsiteY1" fmla="*/ 0 h 648072"/>
              <a:gd name="connsiteX2" fmla="*/ 4035860 w 4035860"/>
              <a:gd name="connsiteY2" fmla="*/ 24154 h 648072"/>
              <a:gd name="connsiteX3" fmla="*/ 4032448 w 4035860"/>
              <a:gd name="connsiteY3" fmla="*/ 648072 h 648072"/>
              <a:gd name="connsiteX4" fmla="*/ 0 w 4035860"/>
              <a:gd name="connsiteY4" fmla="*/ 648072 h 648072"/>
              <a:gd name="connsiteX5" fmla="*/ 0 w 4035860"/>
              <a:gd name="connsiteY5" fmla="*/ 0 h 648072"/>
              <a:gd name="connsiteX0" fmla="*/ 0 w 4282044"/>
              <a:gd name="connsiteY0" fmla="*/ 0 h 648072"/>
              <a:gd name="connsiteX1" fmla="*/ 4032448 w 4282044"/>
              <a:gd name="connsiteY1" fmla="*/ 0 h 648072"/>
              <a:gd name="connsiteX2" fmla="*/ 4282044 w 4282044"/>
              <a:gd name="connsiteY2" fmla="*/ 293785 h 648072"/>
              <a:gd name="connsiteX3" fmla="*/ 4032448 w 4282044"/>
              <a:gd name="connsiteY3" fmla="*/ 648072 h 648072"/>
              <a:gd name="connsiteX4" fmla="*/ 0 w 4282044"/>
              <a:gd name="connsiteY4" fmla="*/ 648072 h 648072"/>
              <a:gd name="connsiteX5" fmla="*/ 0 w 4282044"/>
              <a:gd name="connsiteY5" fmla="*/ 0 h 648072"/>
              <a:gd name="connsiteX0" fmla="*/ 0 w 4282044"/>
              <a:gd name="connsiteY0" fmla="*/ 0 h 648072"/>
              <a:gd name="connsiteX1" fmla="*/ 4032448 w 4282044"/>
              <a:gd name="connsiteY1" fmla="*/ 0 h 648072"/>
              <a:gd name="connsiteX2" fmla="*/ 4282044 w 4282044"/>
              <a:gd name="connsiteY2" fmla="*/ 293785 h 648072"/>
              <a:gd name="connsiteX3" fmla="*/ 4032448 w 4282044"/>
              <a:gd name="connsiteY3" fmla="*/ 648072 h 648072"/>
              <a:gd name="connsiteX4" fmla="*/ 0 w 4282044"/>
              <a:gd name="connsiteY4" fmla="*/ 648072 h 648072"/>
              <a:gd name="connsiteX5" fmla="*/ 0 w 4282044"/>
              <a:gd name="connsiteY5" fmla="*/ 0 h 648072"/>
              <a:gd name="connsiteX0" fmla="*/ 0 w 4282044"/>
              <a:gd name="connsiteY0" fmla="*/ 0 h 648072"/>
              <a:gd name="connsiteX1" fmla="*/ 4032448 w 4282044"/>
              <a:gd name="connsiteY1" fmla="*/ 0 h 648072"/>
              <a:gd name="connsiteX2" fmla="*/ 4282044 w 4282044"/>
              <a:gd name="connsiteY2" fmla="*/ 293785 h 648072"/>
              <a:gd name="connsiteX3" fmla="*/ 4032448 w 4282044"/>
              <a:gd name="connsiteY3" fmla="*/ 648072 h 648072"/>
              <a:gd name="connsiteX4" fmla="*/ 0 w 4282044"/>
              <a:gd name="connsiteY4" fmla="*/ 648072 h 648072"/>
              <a:gd name="connsiteX5" fmla="*/ 0 w 4282044"/>
              <a:gd name="connsiteY5" fmla="*/ 0 h 64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82044" h="648072">
                <a:moveTo>
                  <a:pt x="0" y="0"/>
                </a:moveTo>
                <a:lnTo>
                  <a:pt x="4032448" y="0"/>
                </a:lnTo>
                <a:lnTo>
                  <a:pt x="4282044" y="293785"/>
                </a:lnTo>
                <a:cubicBezTo>
                  <a:pt x="4269184" y="314189"/>
                  <a:pt x="4197708" y="404929"/>
                  <a:pt x="4032448" y="648072"/>
                </a:cubicBezTo>
                <a:lnTo>
                  <a:pt x="0" y="648072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您的小标题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44534" y="3135623"/>
            <a:ext cx="584774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。您的内容打在这里，或者通过复制您的文本后，在此框中选择粘贴，并选择只保留文字。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2"/>
          <p:cNvSpPr/>
          <p:nvPr/>
        </p:nvSpPr>
        <p:spPr>
          <a:xfrm>
            <a:off x="827584" y="4210398"/>
            <a:ext cx="3456384" cy="432048"/>
          </a:xfrm>
          <a:custGeom>
            <a:avLst/>
            <a:gdLst>
              <a:gd name="connsiteX0" fmla="*/ 0 w 4032448"/>
              <a:gd name="connsiteY0" fmla="*/ 0 h 648072"/>
              <a:gd name="connsiteX1" fmla="*/ 4032448 w 4032448"/>
              <a:gd name="connsiteY1" fmla="*/ 0 h 648072"/>
              <a:gd name="connsiteX2" fmla="*/ 4032448 w 4032448"/>
              <a:gd name="connsiteY2" fmla="*/ 648072 h 648072"/>
              <a:gd name="connsiteX3" fmla="*/ 0 w 4032448"/>
              <a:gd name="connsiteY3" fmla="*/ 648072 h 648072"/>
              <a:gd name="connsiteX4" fmla="*/ 0 w 4032448"/>
              <a:gd name="connsiteY4" fmla="*/ 0 h 648072"/>
              <a:gd name="connsiteX0" fmla="*/ 0 w 4035860"/>
              <a:gd name="connsiteY0" fmla="*/ 0 h 648072"/>
              <a:gd name="connsiteX1" fmla="*/ 4032448 w 4035860"/>
              <a:gd name="connsiteY1" fmla="*/ 0 h 648072"/>
              <a:gd name="connsiteX2" fmla="*/ 4035860 w 4035860"/>
              <a:gd name="connsiteY2" fmla="*/ 24154 h 648072"/>
              <a:gd name="connsiteX3" fmla="*/ 4032448 w 4035860"/>
              <a:gd name="connsiteY3" fmla="*/ 648072 h 648072"/>
              <a:gd name="connsiteX4" fmla="*/ 0 w 4035860"/>
              <a:gd name="connsiteY4" fmla="*/ 648072 h 648072"/>
              <a:gd name="connsiteX5" fmla="*/ 0 w 4035860"/>
              <a:gd name="connsiteY5" fmla="*/ 0 h 648072"/>
              <a:gd name="connsiteX0" fmla="*/ 0 w 4282044"/>
              <a:gd name="connsiteY0" fmla="*/ 0 h 648072"/>
              <a:gd name="connsiteX1" fmla="*/ 4032448 w 4282044"/>
              <a:gd name="connsiteY1" fmla="*/ 0 h 648072"/>
              <a:gd name="connsiteX2" fmla="*/ 4282044 w 4282044"/>
              <a:gd name="connsiteY2" fmla="*/ 293785 h 648072"/>
              <a:gd name="connsiteX3" fmla="*/ 4032448 w 4282044"/>
              <a:gd name="connsiteY3" fmla="*/ 648072 h 648072"/>
              <a:gd name="connsiteX4" fmla="*/ 0 w 4282044"/>
              <a:gd name="connsiteY4" fmla="*/ 648072 h 648072"/>
              <a:gd name="connsiteX5" fmla="*/ 0 w 4282044"/>
              <a:gd name="connsiteY5" fmla="*/ 0 h 648072"/>
              <a:gd name="connsiteX0" fmla="*/ 0 w 4282044"/>
              <a:gd name="connsiteY0" fmla="*/ 0 h 648072"/>
              <a:gd name="connsiteX1" fmla="*/ 4032448 w 4282044"/>
              <a:gd name="connsiteY1" fmla="*/ 0 h 648072"/>
              <a:gd name="connsiteX2" fmla="*/ 4282044 w 4282044"/>
              <a:gd name="connsiteY2" fmla="*/ 293785 h 648072"/>
              <a:gd name="connsiteX3" fmla="*/ 4032448 w 4282044"/>
              <a:gd name="connsiteY3" fmla="*/ 648072 h 648072"/>
              <a:gd name="connsiteX4" fmla="*/ 0 w 4282044"/>
              <a:gd name="connsiteY4" fmla="*/ 648072 h 648072"/>
              <a:gd name="connsiteX5" fmla="*/ 0 w 4282044"/>
              <a:gd name="connsiteY5" fmla="*/ 0 h 648072"/>
              <a:gd name="connsiteX0" fmla="*/ 0 w 4282044"/>
              <a:gd name="connsiteY0" fmla="*/ 0 h 648072"/>
              <a:gd name="connsiteX1" fmla="*/ 4032448 w 4282044"/>
              <a:gd name="connsiteY1" fmla="*/ 0 h 648072"/>
              <a:gd name="connsiteX2" fmla="*/ 4282044 w 4282044"/>
              <a:gd name="connsiteY2" fmla="*/ 293785 h 648072"/>
              <a:gd name="connsiteX3" fmla="*/ 4032448 w 4282044"/>
              <a:gd name="connsiteY3" fmla="*/ 648072 h 648072"/>
              <a:gd name="connsiteX4" fmla="*/ 0 w 4282044"/>
              <a:gd name="connsiteY4" fmla="*/ 648072 h 648072"/>
              <a:gd name="connsiteX5" fmla="*/ 0 w 4282044"/>
              <a:gd name="connsiteY5" fmla="*/ 0 h 64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82044" h="648072">
                <a:moveTo>
                  <a:pt x="0" y="0"/>
                </a:moveTo>
                <a:lnTo>
                  <a:pt x="4032448" y="0"/>
                </a:lnTo>
                <a:lnTo>
                  <a:pt x="4282044" y="293785"/>
                </a:lnTo>
                <a:cubicBezTo>
                  <a:pt x="4269184" y="314189"/>
                  <a:pt x="4197708" y="404929"/>
                  <a:pt x="4032448" y="648072"/>
                </a:cubicBezTo>
                <a:lnTo>
                  <a:pt x="0" y="648072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您的小标题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44534" y="4786462"/>
            <a:ext cx="584774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。您的内容打在这里，或者通过复制您的文本后，在此框中选择粘贴，并选择只保留文字。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3978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19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1579</Words>
  <Application>Microsoft Office PowerPoint</Application>
  <PresentationFormat>全屏显示(4:3)</PresentationFormat>
  <Paragraphs>65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Andy</vt:lpstr>
      <vt:lpstr>Meiryo</vt:lpstr>
      <vt:lpstr>黑体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YANGS2015</dc:creator>
  <cp:lastModifiedBy>kan</cp:lastModifiedBy>
  <cp:revision>5</cp:revision>
  <dcterms:created xsi:type="dcterms:W3CDTF">2015-03-26T13:23:09Z</dcterms:created>
  <dcterms:modified xsi:type="dcterms:W3CDTF">2015-07-24T14:26:02Z</dcterms:modified>
</cp:coreProperties>
</file>