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92CCC-680C-4C28-B3C0-2F7E59AD2BA8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FA91E4-7538-4FD7-B192-0A9946686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9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F1ADBA79-A12C-4F17-8E51-FBAAC0B76D9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223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945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6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27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45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269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78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48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95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0867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858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73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03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17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128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92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76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2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88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65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35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10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38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24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4863F-04EA-4586-B2C2-903B455E846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47EAF-59D8-4AB9-8DE3-84BD599ABF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31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3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"/>
          <p:cNvSpPr>
            <a:spLocks noChangeArrowheads="1"/>
          </p:cNvSpPr>
          <p:nvPr/>
        </p:nvSpPr>
        <p:spPr bwMode="auto">
          <a:xfrm>
            <a:off x="0" y="2609850"/>
            <a:ext cx="9144000" cy="11430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2962275" y="2530475"/>
            <a:ext cx="1952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>
                <a:solidFill>
                  <a:srgbClr val="FFFFFF"/>
                </a:solidFill>
                <a:latin typeface="Modern No. 20" pitchFamily="18" charset="0"/>
                <a:ea typeface="方正中倩_GBK"/>
                <a:cs typeface="方正中倩_GBK"/>
              </a:rPr>
              <a:t>End</a:t>
            </a:r>
            <a:endParaRPr lang="zh-CN" altLang="en-US" sz="8000">
              <a:solidFill>
                <a:srgbClr val="FFFFFF"/>
              </a:solidFill>
              <a:latin typeface="Modern No. 20" pitchFamily="18" charset="0"/>
              <a:ea typeface="方正中倩_GBK"/>
              <a:cs typeface="方正中倩_GBK"/>
            </a:endParaRPr>
          </a:p>
        </p:txBody>
      </p:sp>
      <p:sp>
        <p:nvSpPr>
          <p:cNvPr id="5124" name="椭圆形标注 3"/>
          <p:cNvSpPr>
            <a:spLocks noChangeArrowheads="1"/>
          </p:cNvSpPr>
          <p:nvPr/>
        </p:nvSpPr>
        <p:spPr bwMode="auto">
          <a:xfrm rot="437392">
            <a:off x="5021263" y="1444625"/>
            <a:ext cx="1757362" cy="1604963"/>
          </a:xfrm>
          <a:prstGeom prst="wedgeEllipseCallout">
            <a:avLst>
              <a:gd name="adj1" fmla="val -40199"/>
              <a:gd name="adj2" fmla="val 53991"/>
            </a:avLst>
          </a:prstGeom>
          <a:solidFill>
            <a:srgbClr val="FFC000"/>
          </a:solidFill>
          <a:ln w="2857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25" name="文本框 4"/>
          <p:cNvSpPr txBox="1">
            <a:spLocks noChangeArrowheads="1"/>
          </p:cNvSpPr>
          <p:nvPr/>
        </p:nvSpPr>
        <p:spPr bwMode="auto">
          <a:xfrm>
            <a:off x="5121275" y="2025650"/>
            <a:ext cx="1565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FFFF"/>
                </a:solidFill>
                <a:latin typeface="Modern No. 20" pitchFamily="18" charset="0"/>
                <a:ea typeface="方正中倩_GBK"/>
                <a:cs typeface="方正中倩_GBK"/>
              </a:rPr>
              <a:t>Thank</a:t>
            </a:r>
          </a:p>
          <a:p>
            <a:pPr algn="ctr" eaLnBrk="1" hangingPunct="1">
              <a:lnSpc>
                <a:spcPct val="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FFFF"/>
                </a:solidFill>
                <a:latin typeface="Modern No. 20" pitchFamily="18" charset="0"/>
                <a:ea typeface="方正中倩_GBK"/>
                <a:cs typeface="方正中倩_GBK"/>
              </a:rPr>
              <a:t>you</a:t>
            </a:r>
            <a:endParaRPr lang="zh-CN" altLang="en-US" sz="4000">
              <a:solidFill>
                <a:srgbClr val="FFFFFF"/>
              </a:solidFill>
              <a:latin typeface="Modern No. 20" pitchFamily="18" charset="0"/>
              <a:ea typeface="方正中倩_GBK"/>
              <a:cs typeface="方正中倩_GBK"/>
            </a:endParaRPr>
          </a:p>
        </p:txBody>
      </p:sp>
      <p:sp>
        <p:nvSpPr>
          <p:cNvPr id="5126" name="文本框 13"/>
          <p:cNvSpPr txBox="1">
            <a:spLocks noChangeArrowheads="1"/>
          </p:cNvSpPr>
          <p:nvPr/>
        </p:nvSpPr>
        <p:spPr bwMode="auto">
          <a:xfrm>
            <a:off x="4090988" y="4567238"/>
            <a:ext cx="10493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9B9B9B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13812345678</a:t>
            </a:r>
            <a:endParaRPr lang="zh-CN" altLang="en-US" sz="1400">
              <a:solidFill>
                <a:srgbClr val="9B9B9B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7" name="文本框 14"/>
          <p:cNvSpPr txBox="1">
            <a:spLocks noChangeArrowheads="1"/>
          </p:cNvSpPr>
          <p:nvPr/>
        </p:nvSpPr>
        <p:spPr bwMode="auto">
          <a:xfrm>
            <a:off x="4098925" y="4840288"/>
            <a:ext cx="149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9B9B9B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name@163.com</a:t>
            </a:r>
            <a:endParaRPr lang="zh-CN" altLang="en-US" sz="1400">
              <a:solidFill>
                <a:srgbClr val="9B9B9B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8" name="文本框 15"/>
          <p:cNvSpPr txBox="1">
            <a:spLocks noChangeArrowheads="1"/>
          </p:cNvSpPr>
          <p:nvPr/>
        </p:nvSpPr>
        <p:spPr bwMode="auto">
          <a:xfrm>
            <a:off x="4098925" y="5111750"/>
            <a:ext cx="24828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9B9B9B"/>
                </a:solidFill>
                <a:latin typeface="Bell MT" pitchFamily="18" charset="0"/>
                <a:ea typeface="微软雅黑" panose="020B0503020204020204" pitchFamily="34" charset="-122"/>
                <a:cs typeface="Arial" panose="020B0604020202020204" pitchFamily="34" charset="0"/>
              </a:rPr>
              <a:t>http://meihua.docer.com</a:t>
            </a:r>
            <a:endParaRPr lang="zh-CN" altLang="en-US" sz="1400">
              <a:solidFill>
                <a:srgbClr val="9B9B9B"/>
              </a:solidFill>
              <a:latin typeface="Bell MT" pitchFamily="18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9" name="KSO_Shape"/>
          <p:cNvSpPr>
            <a:spLocks/>
          </p:cNvSpPr>
          <p:nvPr/>
        </p:nvSpPr>
        <p:spPr bwMode="auto">
          <a:xfrm>
            <a:off x="3860800" y="4913313"/>
            <a:ext cx="146050" cy="98425"/>
          </a:xfrm>
          <a:custGeom>
            <a:avLst/>
            <a:gdLst>
              <a:gd name="T0" fmla="*/ 48 w 4974795"/>
              <a:gd name="T1" fmla="*/ 47 h 3320682"/>
              <a:gd name="T2" fmla="*/ 63 w 4974795"/>
              <a:gd name="T3" fmla="*/ 60 h 3320682"/>
              <a:gd name="T4" fmla="*/ 78 w 4974795"/>
              <a:gd name="T5" fmla="*/ 47 h 3320682"/>
              <a:gd name="T6" fmla="*/ 122 w 4974795"/>
              <a:gd name="T7" fmla="*/ 86 h 3320682"/>
              <a:gd name="T8" fmla="*/ 4 w 4974795"/>
              <a:gd name="T9" fmla="*/ 86 h 3320682"/>
              <a:gd name="T10" fmla="*/ 48 w 4974795"/>
              <a:gd name="T11" fmla="*/ 47 h 3320682"/>
              <a:gd name="T12" fmla="*/ 0 w 4974795"/>
              <a:gd name="T13" fmla="*/ 4 h 3320682"/>
              <a:gd name="T14" fmla="*/ 45 w 4974795"/>
              <a:gd name="T15" fmla="*/ 45 h 3320682"/>
              <a:gd name="T16" fmla="*/ 0 w 4974795"/>
              <a:gd name="T17" fmla="*/ 85 h 3320682"/>
              <a:gd name="T18" fmla="*/ 0 w 4974795"/>
              <a:gd name="T19" fmla="*/ 4 h 3320682"/>
              <a:gd name="T20" fmla="*/ 126 w 4974795"/>
              <a:gd name="T21" fmla="*/ 4 h 3320682"/>
              <a:gd name="T22" fmla="*/ 126 w 4974795"/>
              <a:gd name="T23" fmla="*/ 85 h 3320682"/>
              <a:gd name="T24" fmla="*/ 81 w 4974795"/>
              <a:gd name="T25" fmla="*/ 45 h 3320682"/>
              <a:gd name="T26" fmla="*/ 126 w 4974795"/>
              <a:gd name="T27" fmla="*/ 4 h 3320682"/>
              <a:gd name="T28" fmla="*/ 1 w 4974795"/>
              <a:gd name="T29" fmla="*/ 0 h 3320682"/>
              <a:gd name="T30" fmla="*/ 125 w 4974795"/>
              <a:gd name="T31" fmla="*/ 0 h 3320682"/>
              <a:gd name="T32" fmla="*/ 63 w 4974795"/>
              <a:gd name="T33" fmla="*/ 55 h 3320682"/>
              <a:gd name="T34" fmla="*/ 1 w 4974795"/>
              <a:gd name="T35" fmla="*/ 0 h 332068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0" name="KSO_Shape"/>
          <p:cNvSpPr>
            <a:spLocks/>
          </p:cNvSpPr>
          <p:nvPr/>
        </p:nvSpPr>
        <p:spPr bwMode="auto">
          <a:xfrm>
            <a:off x="3851275" y="5153025"/>
            <a:ext cx="166688" cy="173038"/>
          </a:xfrm>
          <a:custGeom>
            <a:avLst/>
            <a:gdLst>
              <a:gd name="T0" fmla="*/ 448 w 1119349"/>
              <a:gd name="T1" fmla="*/ 2735 h 1157433"/>
              <a:gd name="T2" fmla="*/ 358 w 1119349"/>
              <a:gd name="T3" fmla="*/ 3688 h 1157433"/>
              <a:gd name="T4" fmla="*/ 1443 w 1119349"/>
              <a:gd name="T5" fmla="*/ 3477 h 1157433"/>
              <a:gd name="T6" fmla="*/ 448 w 1119349"/>
              <a:gd name="T7" fmla="*/ 2735 h 1157433"/>
              <a:gd name="T8" fmla="*/ 1922 w 1119349"/>
              <a:gd name="T9" fmla="*/ 1155 h 1157433"/>
              <a:gd name="T10" fmla="*/ 1367 w 1119349"/>
              <a:gd name="T11" fmla="*/ 1655 h 1157433"/>
              <a:gd name="T12" fmla="*/ 2478 w 1119349"/>
              <a:gd name="T13" fmla="*/ 1655 h 1157433"/>
              <a:gd name="T14" fmla="*/ 1922 w 1119349"/>
              <a:gd name="T15" fmla="*/ 1155 h 1157433"/>
              <a:gd name="T16" fmla="*/ 3152 w 1119349"/>
              <a:gd name="T17" fmla="*/ 0 h 1157433"/>
              <a:gd name="T18" fmla="*/ 3572 w 1119349"/>
              <a:gd name="T19" fmla="*/ 138 h 1157433"/>
              <a:gd name="T20" fmla="*/ 3696 w 1119349"/>
              <a:gd name="T21" fmla="*/ 388 h 1157433"/>
              <a:gd name="T22" fmla="*/ 3611 w 1119349"/>
              <a:gd name="T23" fmla="*/ 272 h 1157433"/>
              <a:gd name="T24" fmla="*/ 2435 w 1119349"/>
              <a:gd name="T25" fmla="*/ 436 h 1157433"/>
              <a:gd name="T26" fmla="*/ 3605 w 1119349"/>
              <a:gd name="T27" fmla="*/ 1947 h 1157433"/>
              <a:gd name="T28" fmla="*/ 3584 w 1119349"/>
              <a:gd name="T29" fmla="*/ 2141 h 1157433"/>
              <a:gd name="T30" fmla="*/ 2496 w 1119349"/>
              <a:gd name="T31" fmla="*/ 2141 h 1157433"/>
              <a:gd name="T32" fmla="*/ 2375 w 1119349"/>
              <a:gd name="T33" fmla="*/ 2141 h 1157433"/>
              <a:gd name="T34" fmla="*/ 1348 w 1119349"/>
              <a:gd name="T35" fmla="*/ 2141 h 1157433"/>
              <a:gd name="T36" fmla="*/ 1922 w 1119349"/>
              <a:gd name="T37" fmla="*/ 2738 h 1157433"/>
              <a:gd name="T38" fmla="*/ 2396 w 1119349"/>
              <a:gd name="T39" fmla="*/ 2433 h 1157433"/>
              <a:gd name="T40" fmla="*/ 3516 w 1119349"/>
              <a:gd name="T41" fmla="*/ 2433 h 1157433"/>
              <a:gd name="T42" fmla="*/ 1910 w 1119349"/>
              <a:gd name="T43" fmla="*/ 3543 h 1157433"/>
              <a:gd name="T44" fmla="*/ 1554 w 1119349"/>
              <a:gd name="T45" fmla="*/ 3503 h 1157433"/>
              <a:gd name="T46" fmla="*/ 151 w 1119349"/>
              <a:gd name="T47" fmla="*/ 3730 h 1157433"/>
              <a:gd name="T48" fmla="*/ 410 w 1119349"/>
              <a:gd name="T49" fmla="*/ 2156 h 1157433"/>
              <a:gd name="T50" fmla="*/ 432 w 1119349"/>
              <a:gd name="T51" fmla="*/ 2120 h 1157433"/>
              <a:gd name="T52" fmla="*/ 539 w 1119349"/>
              <a:gd name="T53" fmla="*/ 1948 h 1157433"/>
              <a:gd name="T54" fmla="*/ 626 w 1119349"/>
              <a:gd name="T55" fmla="*/ 1829 h 1157433"/>
              <a:gd name="T56" fmla="*/ 824 w 1119349"/>
              <a:gd name="T57" fmla="*/ 1566 h 1157433"/>
              <a:gd name="T58" fmla="*/ 952 w 1119349"/>
              <a:gd name="T59" fmla="*/ 1419 h 1157433"/>
              <a:gd name="T60" fmla="*/ 1128 w 1119349"/>
              <a:gd name="T61" fmla="*/ 1219 h 1157433"/>
              <a:gd name="T62" fmla="*/ 1645 w 1119349"/>
              <a:gd name="T63" fmla="*/ 738 h 1157433"/>
              <a:gd name="T64" fmla="*/ 217 w 1119349"/>
              <a:gd name="T65" fmla="*/ 1936 h 1157433"/>
              <a:gd name="T66" fmla="*/ 1910 w 1119349"/>
              <a:gd name="T67" fmla="*/ 350 h 1157433"/>
              <a:gd name="T68" fmla="*/ 2153 w 1119349"/>
              <a:gd name="T69" fmla="*/ 373 h 1157433"/>
              <a:gd name="T70" fmla="*/ 3152 w 1119349"/>
              <a:gd name="T71" fmla="*/ 0 h 11574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1" name="KSO_Shape"/>
          <p:cNvSpPr>
            <a:spLocks/>
          </p:cNvSpPr>
          <p:nvPr/>
        </p:nvSpPr>
        <p:spPr bwMode="auto">
          <a:xfrm>
            <a:off x="3875088" y="4632325"/>
            <a:ext cx="117475" cy="138113"/>
          </a:xfrm>
          <a:custGeom>
            <a:avLst/>
            <a:gdLst>
              <a:gd name="T0" fmla="*/ 8515 w 396520"/>
              <a:gd name="T1" fmla="*/ 8023 h 469210"/>
              <a:gd name="T2" fmla="*/ 10247 w 396520"/>
              <a:gd name="T3" fmla="*/ 9737 h 469210"/>
              <a:gd name="T4" fmla="*/ 9803 w 396520"/>
              <a:gd name="T5" fmla="*/ 11246 h 469210"/>
              <a:gd name="T6" fmla="*/ 9166 w 396520"/>
              <a:gd name="T7" fmla="*/ 9780 h 469210"/>
              <a:gd name="T8" fmla="*/ 7467 w 396520"/>
              <a:gd name="T9" fmla="*/ 8635 h 469210"/>
              <a:gd name="T10" fmla="*/ 8515 w 396520"/>
              <a:gd name="T11" fmla="*/ 8023 h 469210"/>
              <a:gd name="T12" fmla="*/ 1154 w 396520"/>
              <a:gd name="T13" fmla="*/ 241 h 469210"/>
              <a:gd name="T14" fmla="*/ 2567 w 396520"/>
              <a:gd name="T15" fmla="*/ 2650 h 469210"/>
              <a:gd name="T16" fmla="*/ 2673 w 396520"/>
              <a:gd name="T17" fmla="*/ 4409 h 469210"/>
              <a:gd name="T18" fmla="*/ 2436 w 396520"/>
              <a:gd name="T19" fmla="*/ 4890 h 469210"/>
              <a:gd name="T20" fmla="*/ 6250 w 396520"/>
              <a:gd name="T21" fmla="*/ 8907 h 469210"/>
              <a:gd name="T22" fmla="*/ 7166 w 396520"/>
              <a:gd name="T23" fmla="*/ 8853 h 469210"/>
              <a:gd name="T24" fmla="*/ 7174 w 396520"/>
              <a:gd name="T25" fmla="*/ 8867 h 469210"/>
              <a:gd name="T26" fmla="*/ 9037 w 396520"/>
              <a:gd name="T27" fmla="*/ 9909 h 469210"/>
              <a:gd name="T28" fmla="*/ 9658 w 396520"/>
              <a:gd name="T29" fmla="*/ 11429 h 469210"/>
              <a:gd name="T30" fmla="*/ 7493 w 396520"/>
              <a:gd name="T31" fmla="*/ 11940 h 469210"/>
              <a:gd name="T32" fmla="*/ 17 w 396520"/>
              <a:gd name="T33" fmla="*/ 2291 h 469210"/>
              <a:gd name="T34" fmla="*/ 372 w 396520"/>
              <a:gd name="T35" fmla="*/ 1009 h 469210"/>
              <a:gd name="T36" fmla="*/ 1154 w 396520"/>
              <a:gd name="T37" fmla="*/ 241 h 469210"/>
              <a:gd name="T38" fmla="*/ 2232 w 396520"/>
              <a:gd name="T39" fmla="*/ 0 h 469210"/>
              <a:gd name="T40" fmla="*/ 3848 w 396520"/>
              <a:gd name="T41" fmla="*/ 3268 h 469210"/>
              <a:gd name="T42" fmla="*/ 2840 w 396520"/>
              <a:gd name="T43" fmla="*/ 4283 h 469210"/>
              <a:gd name="T44" fmla="*/ 2737 w 396520"/>
              <a:gd name="T45" fmla="*/ 2576 h 469210"/>
              <a:gd name="T46" fmla="*/ 1435 w 396520"/>
              <a:gd name="T47" fmla="*/ 130 h 469210"/>
              <a:gd name="T48" fmla="*/ 2232 w 396520"/>
              <a:gd name="T49" fmla="*/ 0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4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82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Bell MT</vt:lpstr>
      <vt:lpstr>Meiryo</vt:lpstr>
      <vt:lpstr>Modern No. 20</vt:lpstr>
      <vt:lpstr>方正中倩_GBK</vt:lpstr>
      <vt:lpstr>宋体</vt:lpstr>
      <vt:lpstr>微软雅黑</vt:lpstr>
      <vt:lpstr>Arial</vt:lpstr>
      <vt:lpstr>Arial Narrow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2015-07-24T13:22:00Z</dcterms:created>
  <dcterms:modified xsi:type="dcterms:W3CDTF">2015-07-24T13:23:33Z</dcterms:modified>
</cp:coreProperties>
</file>