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5C680-50AA-47A0-A4C8-0156E39B6213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B0AE0-C37A-47BE-A4D1-5111900B8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339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F4484988-9F4F-4539-8962-123592157B7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372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124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07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89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2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54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259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390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656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494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58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419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07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15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969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03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00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524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13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01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66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653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51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521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097EE-977F-4FA6-8BCE-3A19BDC69D1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4CCE2-B1F7-494E-8FE2-D1B422E16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34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5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"/>
          <p:cNvSpPr>
            <a:spLocks noChangeArrowheads="1"/>
          </p:cNvSpPr>
          <p:nvPr/>
        </p:nvSpPr>
        <p:spPr bwMode="auto">
          <a:xfrm rot="-389874">
            <a:off x="2357438" y="1962150"/>
            <a:ext cx="787400" cy="1254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感</a:t>
            </a: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 rot="422379">
            <a:off x="3287713" y="1789113"/>
            <a:ext cx="787400" cy="12541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谢</a:t>
            </a:r>
          </a:p>
        </p:txBody>
      </p:sp>
      <p:sp>
        <p:nvSpPr>
          <p:cNvPr id="3076" name="矩形 4"/>
          <p:cNvSpPr>
            <a:spLocks noChangeArrowheads="1"/>
          </p:cNvSpPr>
          <p:nvPr/>
        </p:nvSpPr>
        <p:spPr bwMode="auto">
          <a:xfrm rot="-420989">
            <a:off x="4217988" y="1962150"/>
            <a:ext cx="787400" cy="1254125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聆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 rot="352131">
            <a:off x="5146675" y="1789113"/>
            <a:ext cx="788988" cy="1254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rPr>
              <a:t>听</a:t>
            </a:r>
          </a:p>
        </p:txBody>
      </p:sp>
      <p:sp>
        <p:nvSpPr>
          <p:cNvPr id="3078" name="矩形 6"/>
          <p:cNvSpPr>
            <a:spLocks noChangeArrowheads="1"/>
          </p:cNvSpPr>
          <p:nvPr/>
        </p:nvSpPr>
        <p:spPr bwMode="auto">
          <a:xfrm rot="-487106">
            <a:off x="6076950" y="1962150"/>
            <a:ext cx="788988" cy="12541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FFFFFF"/>
                </a:solidFill>
                <a:latin typeface="方正中倩_GBK"/>
                <a:ea typeface="方正中倩_GBK"/>
                <a:cs typeface="方正中倩_GBK"/>
              </a:rPr>
              <a:t>~</a:t>
            </a:r>
            <a:endParaRPr lang="zh-CN" altLang="en-US" sz="4400">
              <a:solidFill>
                <a:srgbClr val="FFFFFF"/>
              </a:solidFill>
              <a:latin typeface="方正中倩_GBK"/>
              <a:ea typeface="方正中倩_GBK"/>
              <a:cs typeface="方正中倩_GBK"/>
            </a:endParaRPr>
          </a:p>
        </p:txBody>
      </p:sp>
      <p:sp>
        <p:nvSpPr>
          <p:cNvPr id="3079" name="文本框 15"/>
          <p:cNvSpPr txBox="1">
            <a:spLocks noChangeArrowheads="1"/>
          </p:cNvSpPr>
          <p:nvPr/>
        </p:nvSpPr>
        <p:spPr bwMode="auto">
          <a:xfrm>
            <a:off x="4143375" y="4654550"/>
            <a:ext cx="1049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13812345678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</p:txBody>
      </p:sp>
      <p:sp>
        <p:nvSpPr>
          <p:cNvPr id="3080" name="文本框 17"/>
          <p:cNvSpPr txBox="1">
            <a:spLocks noChangeArrowheads="1"/>
          </p:cNvSpPr>
          <p:nvPr/>
        </p:nvSpPr>
        <p:spPr bwMode="auto">
          <a:xfrm>
            <a:off x="4151313" y="4926013"/>
            <a:ext cx="14986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name@163.com</a:t>
            </a:r>
            <a:endParaRPr lang="zh-CN" altLang="en-US" sz="1400" smtClean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</p:txBody>
      </p:sp>
      <p:sp>
        <p:nvSpPr>
          <p:cNvPr id="3081" name="文本框 18"/>
          <p:cNvSpPr txBox="1">
            <a:spLocks noChangeArrowheads="1"/>
          </p:cNvSpPr>
          <p:nvPr/>
        </p:nvSpPr>
        <p:spPr bwMode="auto">
          <a:xfrm>
            <a:off x="4151313" y="5199063"/>
            <a:ext cx="24844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cs typeface="Arial" panose="020B0604020202020204" pitchFamily="34" charset="0"/>
              </a:rPr>
              <a:t>http://meihua.docer.com</a:t>
            </a:r>
            <a:endParaRPr lang="zh-CN" altLang="en-US" sz="1400" smtClean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</p:txBody>
      </p:sp>
      <p:sp>
        <p:nvSpPr>
          <p:cNvPr id="3082" name="KSO_Shape"/>
          <p:cNvSpPr>
            <a:spLocks/>
          </p:cNvSpPr>
          <p:nvPr/>
        </p:nvSpPr>
        <p:spPr bwMode="auto">
          <a:xfrm>
            <a:off x="3913188" y="5000625"/>
            <a:ext cx="147637" cy="98425"/>
          </a:xfrm>
          <a:custGeom>
            <a:avLst/>
            <a:gdLst>
              <a:gd name="T0" fmla="*/ 56323 w 4974795"/>
              <a:gd name="T1" fmla="*/ 53525 h 3320682"/>
              <a:gd name="T2" fmla="*/ 73769 w 4974795"/>
              <a:gd name="T3" fmla="*/ 68638 h 3320682"/>
              <a:gd name="T4" fmla="*/ 91215 w 4974795"/>
              <a:gd name="T5" fmla="*/ 53525 h 3320682"/>
              <a:gd name="T6" fmla="*/ 143045 w 4974795"/>
              <a:gd name="T7" fmla="*/ 98425 h 3320682"/>
              <a:gd name="T8" fmla="*/ 4493 w 4974795"/>
              <a:gd name="T9" fmla="*/ 98425 h 3320682"/>
              <a:gd name="T10" fmla="*/ 56323 w 4974795"/>
              <a:gd name="T11" fmla="*/ 53525 h 3320682"/>
              <a:gd name="T12" fmla="*/ 0 w 4974795"/>
              <a:gd name="T13" fmla="*/ 4732 h 3320682"/>
              <a:gd name="T14" fmla="*/ 53072 w 4974795"/>
              <a:gd name="T15" fmla="*/ 50708 h 3320682"/>
              <a:gd name="T16" fmla="*/ 0 w 4974795"/>
              <a:gd name="T17" fmla="*/ 96686 h 3320682"/>
              <a:gd name="T18" fmla="*/ 0 w 4974795"/>
              <a:gd name="T19" fmla="*/ 4732 h 3320682"/>
              <a:gd name="T20" fmla="*/ 147637 w 4974795"/>
              <a:gd name="T21" fmla="*/ 4646 h 3320682"/>
              <a:gd name="T22" fmla="*/ 147637 w 4974795"/>
              <a:gd name="T23" fmla="*/ 96771 h 3320682"/>
              <a:gd name="T24" fmla="*/ 94466 w 4974795"/>
              <a:gd name="T25" fmla="*/ 50708 h 3320682"/>
              <a:gd name="T26" fmla="*/ 147637 w 4974795"/>
              <a:gd name="T27" fmla="*/ 4646 h 3320682"/>
              <a:gd name="T28" fmla="*/ 1040 w 4974795"/>
              <a:gd name="T29" fmla="*/ 0 h 3320682"/>
              <a:gd name="T30" fmla="*/ 146499 w 4974795"/>
              <a:gd name="T31" fmla="*/ 0 h 3320682"/>
              <a:gd name="T32" fmla="*/ 73769 w 4974795"/>
              <a:gd name="T33" fmla="*/ 63006 h 3320682"/>
              <a:gd name="T34" fmla="*/ 1040 w 4974795"/>
              <a:gd name="T35" fmla="*/ 0 h 332068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83" name="KSO_Shape"/>
          <p:cNvSpPr>
            <a:spLocks/>
          </p:cNvSpPr>
          <p:nvPr/>
        </p:nvSpPr>
        <p:spPr bwMode="auto">
          <a:xfrm>
            <a:off x="3903663" y="5240338"/>
            <a:ext cx="166687" cy="173037"/>
          </a:xfrm>
          <a:custGeom>
            <a:avLst/>
            <a:gdLst>
              <a:gd name="T0" fmla="*/ 20196 w 1119349"/>
              <a:gd name="T1" fmla="*/ 122360 h 1157433"/>
              <a:gd name="T2" fmla="*/ 16131 w 1119349"/>
              <a:gd name="T3" fmla="*/ 165008 h 1157433"/>
              <a:gd name="T4" fmla="*/ 65086 w 1119349"/>
              <a:gd name="T5" fmla="*/ 155546 h 1157433"/>
              <a:gd name="T6" fmla="*/ 20196 w 1119349"/>
              <a:gd name="T7" fmla="*/ 122360 h 1157433"/>
              <a:gd name="T8" fmla="*/ 86681 w 1119349"/>
              <a:gd name="T9" fmla="*/ 51700 h 1157433"/>
              <a:gd name="T10" fmla="*/ 61622 w 1119349"/>
              <a:gd name="T11" fmla="*/ 74057 h 1157433"/>
              <a:gd name="T12" fmla="*/ 111739 w 1119349"/>
              <a:gd name="T13" fmla="*/ 74057 h 1157433"/>
              <a:gd name="T14" fmla="*/ 86681 w 1119349"/>
              <a:gd name="T15" fmla="*/ 51700 h 1157433"/>
              <a:gd name="T16" fmla="*/ 142157 w 1119349"/>
              <a:gd name="T17" fmla="*/ 19 h 1157433"/>
              <a:gd name="T18" fmla="*/ 161092 w 1119349"/>
              <a:gd name="T19" fmla="*/ 6159 h 1157433"/>
              <a:gd name="T20" fmla="*/ 166687 w 1119349"/>
              <a:gd name="T21" fmla="*/ 17347 h 1157433"/>
              <a:gd name="T22" fmla="*/ 162837 w 1119349"/>
              <a:gd name="T23" fmla="*/ 12185 h 1157433"/>
              <a:gd name="T24" fmla="*/ 109802 w 1119349"/>
              <a:gd name="T25" fmla="*/ 19525 h 1157433"/>
              <a:gd name="T26" fmla="*/ 162550 w 1119349"/>
              <a:gd name="T27" fmla="*/ 87099 h 1157433"/>
              <a:gd name="T28" fmla="*/ 161613 w 1119349"/>
              <a:gd name="T29" fmla="*/ 95794 h 1157433"/>
              <a:gd name="T30" fmla="*/ 112562 w 1119349"/>
              <a:gd name="T31" fmla="*/ 95793 h 1157433"/>
              <a:gd name="T32" fmla="*/ 107080 w 1119349"/>
              <a:gd name="T33" fmla="*/ 95794 h 1157433"/>
              <a:gd name="T34" fmla="*/ 60799 w 1119349"/>
              <a:gd name="T35" fmla="*/ 95794 h 1157433"/>
              <a:gd name="T36" fmla="*/ 86681 w 1119349"/>
              <a:gd name="T37" fmla="*/ 122498 h 1157433"/>
              <a:gd name="T38" fmla="*/ 108055 w 1119349"/>
              <a:gd name="T39" fmla="*/ 108835 h 1157433"/>
              <a:gd name="T40" fmla="*/ 158560 w 1119349"/>
              <a:gd name="T41" fmla="*/ 108835 h 1157433"/>
              <a:gd name="T42" fmla="*/ 86153 w 1119349"/>
              <a:gd name="T43" fmla="*/ 158519 h 1157433"/>
              <a:gd name="T44" fmla="*/ 70086 w 1119349"/>
              <a:gd name="T45" fmla="*/ 156742 h 1157433"/>
              <a:gd name="T46" fmla="*/ 6801 w 1119349"/>
              <a:gd name="T47" fmla="*/ 166883 h 1157433"/>
              <a:gd name="T48" fmla="*/ 18510 w 1119349"/>
              <a:gd name="T49" fmla="*/ 96468 h 1157433"/>
              <a:gd name="T50" fmla="*/ 19491 w 1119349"/>
              <a:gd name="T51" fmla="*/ 94848 h 1157433"/>
              <a:gd name="T52" fmla="*/ 24317 w 1119349"/>
              <a:gd name="T53" fmla="*/ 87142 h 1157433"/>
              <a:gd name="T54" fmla="*/ 28250 w 1119349"/>
              <a:gd name="T55" fmla="*/ 81832 h 1157433"/>
              <a:gd name="T56" fmla="*/ 37132 w 1119349"/>
              <a:gd name="T57" fmla="*/ 70087 h 1157433"/>
              <a:gd name="T58" fmla="*/ 42953 w 1119349"/>
              <a:gd name="T59" fmla="*/ 63496 h 1157433"/>
              <a:gd name="T60" fmla="*/ 50876 w 1119349"/>
              <a:gd name="T61" fmla="*/ 54523 h 1157433"/>
              <a:gd name="T62" fmla="*/ 74184 w 1119349"/>
              <a:gd name="T63" fmla="*/ 33028 h 1157433"/>
              <a:gd name="T64" fmla="*/ 9805 w 1119349"/>
              <a:gd name="T65" fmla="*/ 86635 h 1157433"/>
              <a:gd name="T66" fmla="*/ 86153 w 1119349"/>
              <a:gd name="T67" fmla="*/ 15679 h 1157433"/>
              <a:gd name="T68" fmla="*/ 97091 w 1119349"/>
              <a:gd name="T69" fmla="*/ 16710 h 1157433"/>
              <a:gd name="T70" fmla="*/ 142157 w 1119349"/>
              <a:gd name="T71" fmla="*/ 19 h 1157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84" name="KSO_Shape"/>
          <p:cNvSpPr>
            <a:spLocks/>
          </p:cNvSpPr>
          <p:nvPr/>
        </p:nvSpPr>
        <p:spPr bwMode="auto">
          <a:xfrm>
            <a:off x="3927475" y="4719638"/>
            <a:ext cx="117475" cy="138112"/>
          </a:xfrm>
          <a:custGeom>
            <a:avLst/>
            <a:gdLst>
              <a:gd name="T0" fmla="*/ 97010 w 396520"/>
              <a:gd name="T1" fmla="*/ 92603 h 469210"/>
              <a:gd name="T2" fmla="*/ 116744 w 396520"/>
              <a:gd name="T3" fmla="*/ 112384 h 469210"/>
              <a:gd name="T4" fmla="*/ 111689 w 396520"/>
              <a:gd name="T5" fmla="*/ 129792 h 469210"/>
              <a:gd name="T6" fmla="*/ 104429 w 396520"/>
              <a:gd name="T7" fmla="*/ 112872 h 469210"/>
              <a:gd name="T8" fmla="*/ 85076 w 396520"/>
              <a:gd name="T9" fmla="*/ 99661 h 469210"/>
              <a:gd name="T10" fmla="*/ 97010 w 396520"/>
              <a:gd name="T11" fmla="*/ 92603 h 469210"/>
              <a:gd name="T12" fmla="*/ 13144 w 396520"/>
              <a:gd name="T13" fmla="*/ 2780 h 469210"/>
              <a:gd name="T14" fmla="*/ 29246 w 396520"/>
              <a:gd name="T15" fmla="*/ 30581 h 469210"/>
              <a:gd name="T16" fmla="*/ 30460 w 396520"/>
              <a:gd name="T17" fmla="*/ 50885 h 469210"/>
              <a:gd name="T18" fmla="*/ 27754 w 396520"/>
              <a:gd name="T19" fmla="*/ 56441 h 469210"/>
              <a:gd name="T20" fmla="*/ 71211 w 396520"/>
              <a:gd name="T21" fmla="*/ 102800 h 469210"/>
              <a:gd name="T22" fmla="*/ 81640 w 396520"/>
              <a:gd name="T23" fmla="*/ 102171 h 469210"/>
              <a:gd name="T24" fmla="*/ 81735 w 396520"/>
              <a:gd name="T25" fmla="*/ 102335 h 469210"/>
              <a:gd name="T26" fmla="*/ 102954 w 396520"/>
              <a:gd name="T27" fmla="*/ 114364 h 469210"/>
              <a:gd name="T28" fmla="*/ 110033 w 396520"/>
              <a:gd name="T29" fmla="*/ 131903 h 469210"/>
              <a:gd name="T30" fmla="*/ 85371 w 396520"/>
              <a:gd name="T31" fmla="*/ 137803 h 469210"/>
              <a:gd name="T32" fmla="*/ 197 w 396520"/>
              <a:gd name="T33" fmla="*/ 26441 h 469210"/>
              <a:gd name="T34" fmla="*/ 4236 w 396520"/>
              <a:gd name="T35" fmla="*/ 11642 h 469210"/>
              <a:gd name="T36" fmla="*/ 13144 w 396520"/>
              <a:gd name="T37" fmla="*/ 2780 h 469210"/>
              <a:gd name="T38" fmla="*/ 25432 w 396520"/>
              <a:gd name="T39" fmla="*/ 2 h 469210"/>
              <a:gd name="T40" fmla="*/ 43836 w 396520"/>
              <a:gd name="T41" fmla="*/ 37723 h 469210"/>
              <a:gd name="T42" fmla="*/ 32357 w 396520"/>
              <a:gd name="T43" fmla="*/ 49438 h 469210"/>
              <a:gd name="T44" fmla="*/ 31189 w 396520"/>
              <a:gd name="T45" fmla="*/ 29736 h 469210"/>
              <a:gd name="T46" fmla="*/ 16347 w 396520"/>
              <a:gd name="T47" fmla="*/ 1503 h 469210"/>
              <a:gd name="T48" fmla="*/ 25432 w 396520"/>
              <a:gd name="T49" fmla="*/ 2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87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570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84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Bell MT</vt:lpstr>
      <vt:lpstr>Meiryo</vt:lpstr>
      <vt:lpstr>方正中倩_GBK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2015-07-24T13:06:48Z</dcterms:created>
  <dcterms:modified xsi:type="dcterms:W3CDTF">2015-07-24T13:07:58Z</dcterms:modified>
</cp:coreProperties>
</file>